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85" r:id="rId3"/>
    <p:sldId id="286" r:id="rId4"/>
    <p:sldId id="287" r:id="rId5"/>
    <p:sldId id="288" r:id="rId6"/>
    <p:sldId id="289" r:id="rId7"/>
    <p:sldId id="258" r:id="rId8"/>
    <p:sldId id="264" r:id="rId9"/>
    <p:sldId id="257" r:id="rId10"/>
    <p:sldId id="261" r:id="rId11"/>
    <p:sldId id="265" r:id="rId12"/>
    <p:sldId id="266" r:id="rId13"/>
    <p:sldId id="267" r:id="rId14"/>
    <p:sldId id="282" r:id="rId15"/>
    <p:sldId id="269" r:id="rId16"/>
    <p:sldId id="270" r:id="rId17"/>
    <p:sldId id="271" r:id="rId18"/>
    <p:sldId id="274" r:id="rId19"/>
    <p:sldId id="256" r:id="rId20"/>
    <p:sldId id="281" r:id="rId21"/>
    <p:sldId id="272" r:id="rId22"/>
    <p:sldId id="273" r:id="rId23"/>
    <p:sldId id="280" r:id="rId24"/>
    <p:sldId id="279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A3A21C-4A39-4B6D-A996-08C887CFCF1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D7E7181-8A57-4050-AAB1-85AC6F266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ECW_1606_ID4 Powerpoin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73928" y="5163651"/>
            <a:ext cx="5358860" cy="9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t"/>
            <a:r>
              <a:rPr lang="en-AU" sz="1600" b="1" dirty="0">
                <a:solidFill>
                  <a:schemeClr val="bg1"/>
                </a:solidFill>
              </a:rPr>
              <a:t>Roberto </a:t>
            </a:r>
            <a:r>
              <a:rPr lang="en-AU" sz="1600" b="1" dirty="0" err="1" smtClean="0">
                <a:solidFill>
                  <a:schemeClr val="bg1"/>
                </a:solidFill>
              </a:rPr>
              <a:t>Tuberosa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(</a:t>
            </a:r>
            <a:r>
              <a:rPr lang="en-AU" sz="1600" dirty="0">
                <a:solidFill>
                  <a:schemeClr val="bg1"/>
                </a:solidFill>
              </a:rPr>
              <a:t>Congress Chair</a:t>
            </a:r>
            <a:r>
              <a:rPr lang="en-AU" sz="1600" dirty="0" smtClean="0">
                <a:solidFill>
                  <a:schemeClr val="bg1"/>
                </a:solidFill>
              </a:rPr>
              <a:t>)</a:t>
            </a:r>
          </a:p>
          <a:p>
            <a:pPr fontAlgn="t"/>
            <a:r>
              <a:rPr lang="en-AU" sz="1600" b="1" dirty="0">
                <a:solidFill>
                  <a:schemeClr val="bg1"/>
                </a:solidFill>
              </a:rPr>
              <a:t>Neil </a:t>
            </a:r>
            <a:r>
              <a:rPr lang="en-AU" sz="1600" b="1" dirty="0" smtClean="0">
                <a:solidFill>
                  <a:schemeClr val="bg1"/>
                </a:solidFill>
              </a:rPr>
              <a:t>Turner </a:t>
            </a:r>
            <a:r>
              <a:rPr lang="en-AU" sz="1600" dirty="0" smtClean="0">
                <a:solidFill>
                  <a:schemeClr val="bg1"/>
                </a:solidFill>
              </a:rPr>
              <a:t>(</a:t>
            </a:r>
            <a:r>
              <a:rPr lang="en-AU" sz="1600" dirty="0">
                <a:solidFill>
                  <a:schemeClr val="bg1"/>
                </a:solidFill>
              </a:rPr>
              <a:t>Congress Vice-Chair) </a:t>
            </a:r>
          </a:p>
          <a:p>
            <a:pPr fontAlgn="t"/>
            <a:r>
              <a:rPr lang="en-AU" sz="1600" b="1" dirty="0">
                <a:solidFill>
                  <a:schemeClr val="bg1"/>
                </a:solidFill>
              </a:rPr>
              <a:t>Mehmet </a:t>
            </a:r>
            <a:r>
              <a:rPr lang="en-AU" sz="1600" b="1" dirty="0" err="1">
                <a:solidFill>
                  <a:schemeClr val="bg1"/>
                </a:solidFill>
              </a:rPr>
              <a:t>Cakir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 (</a:t>
            </a:r>
            <a:r>
              <a:rPr lang="en-AU" sz="1600" dirty="0">
                <a:solidFill>
                  <a:schemeClr val="bg1"/>
                </a:solidFill>
              </a:rPr>
              <a:t>Australian </a:t>
            </a:r>
            <a:r>
              <a:rPr lang="en-AU" sz="1600" dirty="0" smtClean="0">
                <a:solidFill>
                  <a:schemeClr val="bg1"/>
                </a:solidFill>
              </a:rPr>
              <a:t>Organising Committee Chair</a:t>
            </a:r>
            <a:r>
              <a:rPr lang="en-AU" sz="1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6703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ocuments and Settings\user\Desktop\صوري\imageCALUUKI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Documents and Settings\user\Desktop\صوري\imageCATCGYB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Documents and Settings\user\Desktop\صوري\imageCA3SUWX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Documents and Settings\user\Desktop\صوري\imageCADZMFA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ocuments and Settings\user\Desktop\صوري\imageCACXH44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Documents and Settings\user\Desktop\صوري\imageCA5SV9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Documents and Settings\user\Desktop\صوري\imageCAIW8KV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Documents and Settings\user\Desktop\صوري\imageCANOTVJ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Documents and Settings\user\Desktop\صوري\imageCAX2JMO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ocuments and Settings\user\Desktop\صوري\imageCA5MECH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Conference Themes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>
                <a:solidFill>
                  <a:srgbClr val="FFFF00"/>
                </a:solidFill>
              </a:rPr>
              <a:t>Coping with drought in agriculture </a:t>
            </a:r>
            <a:r>
              <a:rPr lang="en-US" dirty="0" smtClean="0">
                <a:solidFill>
                  <a:srgbClr val="FFFF00"/>
                </a:solidFill>
              </a:rPr>
              <a:t>- a Global </a:t>
            </a:r>
            <a:r>
              <a:rPr lang="en-US" dirty="0" smtClean="0">
                <a:solidFill>
                  <a:srgbClr val="FFFF00"/>
                </a:solidFill>
              </a:rPr>
              <a:t>Perspective.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Maximizing  water productivity in dry land  and limited irrigation cropping systems.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Maximizing  dry-land crop production – crop design.</a:t>
            </a:r>
            <a:endParaRPr lang="en-US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ocuments and Settings\user\Desktop\صوري\imageCAGFJKD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Documents and Settings\user\Desktop\صوري\imageCASRA8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Documents and Settings\user\Desktop\صوري\imageCATYCD5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ocuments and Settings\user\Desktop\صوري\imageCASO5S3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ocuments and Settings\user\Desktop\صوري\imageCASO5S3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ocuments and Settings\user\Desktop\صوري\imageCASO5S3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Documents and Settings\user\Desktop\صوري\imageCAB80XK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ocuments and Settings\user\Desktop\صوري\imageCA6DFT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ocuments and Settings\user\Desktop\صوري\imageCAWCY5H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ocuments and Settings\user\Desktop\صوري\imageCA1Q4T5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97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</TotalTime>
  <Words>46</Words>
  <Application>Microsoft Office PowerPoint</Application>
  <PresentationFormat>On-screen Show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</vt:lpstr>
      <vt:lpstr>Slide 1</vt:lpstr>
      <vt:lpstr>Conference Themes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2013-09-11T03:58:09Z</dcterms:created>
  <dcterms:modified xsi:type="dcterms:W3CDTF">2013-10-02T11:19:53Z</dcterms:modified>
</cp:coreProperties>
</file>