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25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1ABE45-89C0-4233-ABF5-FBDE83A1126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A227845-FECB-4B13-883B-3C0BF0FCA9DA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800000</a:t>
          </a:r>
          <a:endParaRPr lang="ar-SA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7492D25-C74D-4476-B91C-BC2C6EDF83C1}" type="parTrans" cxnId="{969B5906-D410-4471-9CDA-BCB53173BD5F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60EE0E9B-A22B-4F92-82FE-B8B72203B2C1}" type="sibTrans" cxnId="{969B5906-D410-4471-9CDA-BCB53173BD5F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A390B814-AD52-4B68-969E-4759D3AE19F7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30%إداري</a:t>
          </a:r>
        </a:p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240000</a:t>
          </a:r>
          <a:r>
            <a:rPr lang="ar-SA" dirty="0" smtClean="0">
              <a:latin typeface="Arial" pitchFamily="34" charset="0"/>
              <a:cs typeface="Arial" pitchFamily="34" charset="0"/>
            </a:rPr>
            <a:t> </a:t>
          </a:r>
          <a:endParaRPr lang="ar-SA" dirty="0">
            <a:latin typeface="Arial" pitchFamily="34" charset="0"/>
            <a:cs typeface="Arial" pitchFamily="34" charset="0"/>
          </a:endParaRPr>
        </a:p>
      </dgm:t>
    </dgm:pt>
    <dgm:pt modelId="{5E9DD610-533B-43D8-8C72-66332CF79D8F}" type="parTrans" cxnId="{C6708AC9-9FC4-44AD-BB5D-4AB44E7D0225}">
      <dgm:prSet/>
      <dgm:spPr/>
      <dgm:t>
        <a:bodyPr/>
        <a:lstStyle/>
        <a:p>
          <a:pPr rtl="1"/>
          <a:endParaRPr lang="ar-SA" dirty="0">
            <a:latin typeface="Arial" pitchFamily="34" charset="0"/>
            <a:cs typeface="Arial" pitchFamily="34" charset="0"/>
          </a:endParaRPr>
        </a:p>
      </dgm:t>
    </dgm:pt>
    <dgm:pt modelId="{E344C02F-93FB-4C2E-A083-7B9301329719}" type="sibTrans" cxnId="{C6708AC9-9FC4-44AD-BB5D-4AB44E7D0225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7FD79B84-1754-408B-9621-D04F9D2DAC74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30% تسويقي</a:t>
          </a:r>
        </a:p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240000 </a:t>
          </a:r>
          <a:endParaRPr lang="ar-SA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F1039C6-257B-45F2-90A7-F35E3B5CDF74}" type="parTrans" cxnId="{9F6D33C6-6972-45F1-97D4-B9BF3E9A3EC8}">
      <dgm:prSet/>
      <dgm:spPr/>
      <dgm:t>
        <a:bodyPr/>
        <a:lstStyle/>
        <a:p>
          <a:pPr rtl="1"/>
          <a:endParaRPr lang="ar-SA" dirty="0">
            <a:latin typeface="Arial" pitchFamily="34" charset="0"/>
            <a:cs typeface="Arial" pitchFamily="34" charset="0"/>
          </a:endParaRPr>
        </a:p>
      </dgm:t>
    </dgm:pt>
    <dgm:pt modelId="{1980CED4-2177-43EE-8098-876A3BA06B88}" type="sibTrans" cxnId="{9F6D33C6-6972-45F1-97D4-B9BF3E9A3EC8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B20C2B60-8810-470B-A5C1-5BB9AE542EC9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40%إنتاجي</a:t>
          </a:r>
        </a:p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320000 </a:t>
          </a:r>
          <a:endParaRPr lang="ar-SA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BBFF248-2B8C-47A6-9033-C0129F68F5DC}" type="parTrans" cxnId="{B8AF9AD4-FFC8-439A-9EAB-508C944CFDE3}">
      <dgm:prSet/>
      <dgm:spPr/>
      <dgm:t>
        <a:bodyPr/>
        <a:lstStyle/>
        <a:p>
          <a:pPr rtl="1"/>
          <a:endParaRPr lang="ar-SA" dirty="0">
            <a:latin typeface="Arial" pitchFamily="34" charset="0"/>
            <a:cs typeface="Arial" pitchFamily="34" charset="0"/>
          </a:endParaRPr>
        </a:p>
      </dgm:t>
    </dgm:pt>
    <dgm:pt modelId="{C9715284-20F3-4EFA-B066-3AB7A0DA6633}" type="sibTrans" cxnId="{B8AF9AD4-FFC8-439A-9EAB-508C944CFDE3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A7C65552-5176-4100-9AC6-EC8ABCBAF454}" type="pres">
      <dgm:prSet presAssocID="{411ABE45-89C0-4233-ABF5-FBDE83A112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A211AB5-29B1-4BE0-ABEF-1D4F0B4E77E0}" type="pres">
      <dgm:prSet presAssocID="{9A227845-FECB-4B13-883B-3C0BF0FCA9DA}" presName="hierRoot1" presStyleCnt="0">
        <dgm:presLayoutVars>
          <dgm:hierBranch val="init"/>
        </dgm:presLayoutVars>
      </dgm:prSet>
      <dgm:spPr/>
    </dgm:pt>
    <dgm:pt modelId="{63A33532-280A-4CBB-9F7D-961087BBDAFD}" type="pres">
      <dgm:prSet presAssocID="{9A227845-FECB-4B13-883B-3C0BF0FCA9DA}" presName="rootComposite1" presStyleCnt="0"/>
      <dgm:spPr/>
    </dgm:pt>
    <dgm:pt modelId="{9D6A5DC9-AACC-41A6-AAC8-B6FBA4E358E9}" type="pres">
      <dgm:prSet presAssocID="{9A227845-FECB-4B13-883B-3C0BF0FCA9D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7F61C73-C0B1-487D-BF5F-83806EBA3F3E}" type="pres">
      <dgm:prSet presAssocID="{9A227845-FECB-4B13-883B-3C0BF0FCA9DA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521651F-8B18-4CB4-96EF-1B2A6624A18B}" type="pres">
      <dgm:prSet presAssocID="{9A227845-FECB-4B13-883B-3C0BF0FCA9DA}" presName="hierChild2" presStyleCnt="0"/>
      <dgm:spPr/>
    </dgm:pt>
    <dgm:pt modelId="{9243360C-FDBD-4695-99A5-05521BA96DEE}" type="pres">
      <dgm:prSet presAssocID="{5E9DD610-533B-43D8-8C72-66332CF79D8F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503358D5-3A76-4C9A-AF30-5EC8BD84DF38}" type="pres">
      <dgm:prSet presAssocID="{A390B814-AD52-4B68-969E-4759D3AE19F7}" presName="hierRoot2" presStyleCnt="0">
        <dgm:presLayoutVars>
          <dgm:hierBranch val="init"/>
        </dgm:presLayoutVars>
      </dgm:prSet>
      <dgm:spPr/>
    </dgm:pt>
    <dgm:pt modelId="{D10BC0AC-A68D-42BF-AF8B-0F6DDCED0B6E}" type="pres">
      <dgm:prSet presAssocID="{A390B814-AD52-4B68-969E-4759D3AE19F7}" presName="rootComposite" presStyleCnt="0"/>
      <dgm:spPr/>
    </dgm:pt>
    <dgm:pt modelId="{875F4C77-883A-4D4D-A436-EC18CE8B752A}" type="pres">
      <dgm:prSet presAssocID="{A390B814-AD52-4B68-969E-4759D3AE19F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1D42B1E-E33F-4321-8808-1B9B73716E35}" type="pres">
      <dgm:prSet presAssocID="{A390B814-AD52-4B68-969E-4759D3AE19F7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D1E64F8D-274C-4E9D-BF8C-C2794A0A2D6F}" type="pres">
      <dgm:prSet presAssocID="{A390B814-AD52-4B68-969E-4759D3AE19F7}" presName="hierChild4" presStyleCnt="0"/>
      <dgm:spPr/>
    </dgm:pt>
    <dgm:pt modelId="{0BAE380A-E32A-40B4-B252-D1E329E73576}" type="pres">
      <dgm:prSet presAssocID="{A390B814-AD52-4B68-969E-4759D3AE19F7}" presName="hierChild5" presStyleCnt="0"/>
      <dgm:spPr/>
    </dgm:pt>
    <dgm:pt modelId="{8FDE9ADF-A10E-474A-B09D-6EEA3CF01735}" type="pres">
      <dgm:prSet presAssocID="{FF1039C6-257B-45F2-90A7-F35E3B5CDF74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22298E18-B92A-4D02-8B8D-D5F0E7B1563D}" type="pres">
      <dgm:prSet presAssocID="{7FD79B84-1754-408B-9621-D04F9D2DAC74}" presName="hierRoot2" presStyleCnt="0">
        <dgm:presLayoutVars>
          <dgm:hierBranch val="init"/>
        </dgm:presLayoutVars>
      </dgm:prSet>
      <dgm:spPr/>
    </dgm:pt>
    <dgm:pt modelId="{ED5C87D6-056D-4A62-8252-F728587B3793}" type="pres">
      <dgm:prSet presAssocID="{7FD79B84-1754-408B-9621-D04F9D2DAC74}" presName="rootComposite" presStyleCnt="0"/>
      <dgm:spPr/>
    </dgm:pt>
    <dgm:pt modelId="{5BFA0A98-072B-4D91-858D-740D2B688469}" type="pres">
      <dgm:prSet presAssocID="{7FD79B84-1754-408B-9621-D04F9D2DAC7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261B288-7A66-40D2-8494-02A7E62F6BCD}" type="pres">
      <dgm:prSet presAssocID="{7FD79B84-1754-408B-9621-D04F9D2DAC74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9C4C5523-39B8-4688-B160-E13B4AB7E33E}" type="pres">
      <dgm:prSet presAssocID="{7FD79B84-1754-408B-9621-D04F9D2DAC74}" presName="hierChild4" presStyleCnt="0"/>
      <dgm:spPr/>
    </dgm:pt>
    <dgm:pt modelId="{50B401B8-B5A9-4A11-8118-F8DB3AD35C95}" type="pres">
      <dgm:prSet presAssocID="{7FD79B84-1754-408B-9621-D04F9D2DAC74}" presName="hierChild5" presStyleCnt="0"/>
      <dgm:spPr/>
    </dgm:pt>
    <dgm:pt modelId="{329748CC-DB9E-4BCB-829B-8F23FE4502C0}" type="pres">
      <dgm:prSet presAssocID="{ABBFF248-2B8C-47A6-9033-C0129F68F5DC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5AD193C2-1006-4B41-9A40-1A715A03D925}" type="pres">
      <dgm:prSet presAssocID="{B20C2B60-8810-470B-A5C1-5BB9AE542EC9}" presName="hierRoot2" presStyleCnt="0">
        <dgm:presLayoutVars>
          <dgm:hierBranch val="init"/>
        </dgm:presLayoutVars>
      </dgm:prSet>
      <dgm:spPr/>
    </dgm:pt>
    <dgm:pt modelId="{DD0DCA44-39ED-4183-8890-DF0DAEB469CB}" type="pres">
      <dgm:prSet presAssocID="{B20C2B60-8810-470B-A5C1-5BB9AE542EC9}" presName="rootComposite" presStyleCnt="0"/>
      <dgm:spPr/>
    </dgm:pt>
    <dgm:pt modelId="{B30EB86E-EAA8-478B-970D-EB1C80E46924}" type="pres">
      <dgm:prSet presAssocID="{B20C2B60-8810-470B-A5C1-5BB9AE542EC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7B281A9-8E3D-4422-B856-9BE3AA997F2F}" type="pres">
      <dgm:prSet presAssocID="{B20C2B60-8810-470B-A5C1-5BB9AE542EC9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DCC8EDA0-58D1-4087-ABB2-9A0ECDAEDC57}" type="pres">
      <dgm:prSet presAssocID="{B20C2B60-8810-470B-A5C1-5BB9AE542EC9}" presName="hierChild4" presStyleCnt="0"/>
      <dgm:spPr/>
    </dgm:pt>
    <dgm:pt modelId="{DFBE345D-1BBF-4A23-8E79-C5F5BBD66BBA}" type="pres">
      <dgm:prSet presAssocID="{B20C2B60-8810-470B-A5C1-5BB9AE542EC9}" presName="hierChild5" presStyleCnt="0"/>
      <dgm:spPr/>
    </dgm:pt>
    <dgm:pt modelId="{5D75B2B7-AC7B-4201-B835-C8F9C6880FA4}" type="pres">
      <dgm:prSet presAssocID="{9A227845-FECB-4B13-883B-3C0BF0FCA9DA}" presName="hierChild3" presStyleCnt="0"/>
      <dgm:spPr/>
    </dgm:pt>
  </dgm:ptLst>
  <dgm:cxnLst>
    <dgm:cxn modelId="{C6708AC9-9FC4-44AD-BB5D-4AB44E7D0225}" srcId="{9A227845-FECB-4B13-883B-3C0BF0FCA9DA}" destId="{A390B814-AD52-4B68-969E-4759D3AE19F7}" srcOrd="0" destOrd="0" parTransId="{5E9DD610-533B-43D8-8C72-66332CF79D8F}" sibTransId="{E344C02F-93FB-4C2E-A083-7B9301329719}"/>
    <dgm:cxn modelId="{6CBCEFA7-29D9-4B88-AE1A-A82EEC890862}" type="presOf" srcId="{A390B814-AD52-4B68-969E-4759D3AE19F7}" destId="{01D42B1E-E33F-4321-8808-1B9B73716E35}" srcOrd="1" destOrd="0" presId="urn:microsoft.com/office/officeart/2005/8/layout/orgChart1"/>
    <dgm:cxn modelId="{069AC223-F15F-417C-98CF-6306C45EDF28}" type="presOf" srcId="{B20C2B60-8810-470B-A5C1-5BB9AE542EC9}" destId="{C7B281A9-8E3D-4422-B856-9BE3AA997F2F}" srcOrd="1" destOrd="0" presId="urn:microsoft.com/office/officeart/2005/8/layout/orgChart1"/>
    <dgm:cxn modelId="{9F6D33C6-6972-45F1-97D4-B9BF3E9A3EC8}" srcId="{9A227845-FECB-4B13-883B-3C0BF0FCA9DA}" destId="{7FD79B84-1754-408B-9621-D04F9D2DAC74}" srcOrd="1" destOrd="0" parTransId="{FF1039C6-257B-45F2-90A7-F35E3B5CDF74}" sibTransId="{1980CED4-2177-43EE-8098-876A3BA06B88}"/>
    <dgm:cxn modelId="{963FC1A0-86E6-4E76-86B3-999CA8E59C29}" type="presOf" srcId="{411ABE45-89C0-4233-ABF5-FBDE83A1126E}" destId="{A7C65552-5176-4100-9AC6-EC8ABCBAF454}" srcOrd="0" destOrd="0" presId="urn:microsoft.com/office/officeart/2005/8/layout/orgChart1"/>
    <dgm:cxn modelId="{18BC9CAF-D0F4-4605-963F-1937CD68437A}" type="presOf" srcId="{9A227845-FECB-4B13-883B-3C0BF0FCA9DA}" destId="{37F61C73-C0B1-487D-BF5F-83806EBA3F3E}" srcOrd="1" destOrd="0" presId="urn:microsoft.com/office/officeart/2005/8/layout/orgChart1"/>
    <dgm:cxn modelId="{E10A8E39-6290-44E4-BBE6-64CD406E37AB}" type="presOf" srcId="{B20C2B60-8810-470B-A5C1-5BB9AE542EC9}" destId="{B30EB86E-EAA8-478B-970D-EB1C80E46924}" srcOrd="0" destOrd="0" presId="urn:microsoft.com/office/officeart/2005/8/layout/orgChart1"/>
    <dgm:cxn modelId="{BCD7A9DB-B599-48F3-A584-E9C6EA1A22F3}" type="presOf" srcId="{5E9DD610-533B-43D8-8C72-66332CF79D8F}" destId="{9243360C-FDBD-4695-99A5-05521BA96DEE}" srcOrd="0" destOrd="0" presId="urn:microsoft.com/office/officeart/2005/8/layout/orgChart1"/>
    <dgm:cxn modelId="{6D6AB4B4-5FC4-4FF1-BD5D-FEEC9E9D7283}" type="presOf" srcId="{A390B814-AD52-4B68-969E-4759D3AE19F7}" destId="{875F4C77-883A-4D4D-A436-EC18CE8B752A}" srcOrd="0" destOrd="0" presId="urn:microsoft.com/office/officeart/2005/8/layout/orgChart1"/>
    <dgm:cxn modelId="{B8AF9AD4-FFC8-439A-9EAB-508C944CFDE3}" srcId="{9A227845-FECB-4B13-883B-3C0BF0FCA9DA}" destId="{B20C2B60-8810-470B-A5C1-5BB9AE542EC9}" srcOrd="2" destOrd="0" parTransId="{ABBFF248-2B8C-47A6-9033-C0129F68F5DC}" sibTransId="{C9715284-20F3-4EFA-B066-3AB7A0DA6633}"/>
    <dgm:cxn modelId="{969B5906-D410-4471-9CDA-BCB53173BD5F}" srcId="{411ABE45-89C0-4233-ABF5-FBDE83A1126E}" destId="{9A227845-FECB-4B13-883B-3C0BF0FCA9DA}" srcOrd="0" destOrd="0" parTransId="{F7492D25-C74D-4476-B91C-BC2C6EDF83C1}" sibTransId="{60EE0E9B-A22B-4F92-82FE-B8B72203B2C1}"/>
    <dgm:cxn modelId="{DDDF3B0C-C960-4FA5-9E4C-B2432CBF8CAF}" type="presOf" srcId="{9A227845-FECB-4B13-883B-3C0BF0FCA9DA}" destId="{9D6A5DC9-AACC-41A6-AAC8-B6FBA4E358E9}" srcOrd="0" destOrd="0" presId="urn:microsoft.com/office/officeart/2005/8/layout/orgChart1"/>
    <dgm:cxn modelId="{0E555608-CC24-4E91-9443-A8530E535C20}" type="presOf" srcId="{FF1039C6-257B-45F2-90A7-F35E3B5CDF74}" destId="{8FDE9ADF-A10E-474A-B09D-6EEA3CF01735}" srcOrd="0" destOrd="0" presId="urn:microsoft.com/office/officeart/2005/8/layout/orgChart1"/>
    <dgm:cxn modelId="{6BF8E3F4-C952-4A2A-959A-5CCD1F45C545}" type="presOf" srcId="{7FD79B84-1754-408B-9621-D04F9D2DAC74}" destId="{A261B288-7A66-40D2-8494-02A7E62F6BCD}" srcOrd="1" destOrd="0" presId="urn:microsoft.com/office/officeart/2005/8/layout/orgChart1"/>
    <dgm:cxn modelId="{67D5E896-A767-4DA3-BD7E-BD7BA121C78F}" type="presOf" srcId="{7FD79B84-1754-408B-9621-D04F9D2DAC74}" destId="{5BFA0A98-072B-4D91-858D-740D2B688469}" srcOrd="0" destOrd="0" presId="urn:microsoft.com/office/officeart/2005/8/layout/orgChart1"/>
    <dgm:cxn modelId="{B2E8F882-3834-4E88-ACDB-D8919C07C5A9}" type="presOf" srcId="{ABBFF248-2B8C-47A6-9033-C0129F68F5DC}" destId="{329748CC-DB9E-4BCB-829B-8F23FE4502C0}" srcOrd="0" destOrd="0" presId="urn:microsoft.com/office/officeart/2005/8/layout/orgChart1"/>
    <dgm:cxn modelId="{CEE09E0E-3B6E-427F-A38D-FA6DE92851BE}" type="presParOf" srcId="{A7C65552-5176-4100-9AC6-EC8ABCBAF454}" destId="{EA211AB5-29B1-4BE0-ABEF-1D4F0B4E77E0}" srcOrd="0" destOrd="0" presId="urn:microsoft.com/office/officeart/2005/8/layout/orgChart1"/>
    <dgm:cxn modelId="{5899FCB1-D2D2-4C9D-8318-8BF59A8DDB46}" type="presParOf" srcId="{EA211AB5-29B1-4BE0-ABEF-1D4F0B4E77E0}" destId="{63A33532-280A-4CBB-9F7D-961087BBDAFD}" srcOrd="0" destOrd="0" presId="urn:microsoft.com/office/officeart/2005/8/layout/orgChart1"/>
    <dgm:cxn modelId="{D566E2D1-42A9-412F-8C6D-D75306DFF4DB}" type="presParOf" srcId="{63A33532-280A-4CBB-9F7D-961087BBDAFD}" destId="{9D6A5DC9-AACC-41A6-AAC8-B6FBA4E358E9}" srcOrd="0" destOrd="0" presId="urn:microsoft.com/office/officeart/2005/8/layout/orgChart1"/>
    <dgm:cxn modelId="{E50A93CF-D85F-4965-A73A-6A1D8E8561F1}" type="presParOf" srcId="{63A33532-280A-4CBB-9F7D-961087BBDAFD}" destId="{37F61C73-C0B1-487D-BF5F-83806EBA3F3E}" srcOrd="1" destOrd="0" presId="urn:microsoft.com/office/officeart/2005/8/layout/orgChart1"/>
    <dgm:cxn modelId="{F24AF7EA-7F35-4251-8380-F7D4FD597AC5}" type="presParOf" srcId="{EA211AB5-29B1-4BE0-ABEF-1D4F0B4E77E0}" destId="{8521651F-8B18-4CB4-96EF-1B2A6624A18B}" srcOrd="1" destOrd="0" presId="urn:microsoft.com/office/officeart/2005/8/layout/orgChart1"/>
    <dgm:cxn modelId="{55E7387D-C578-4103-A522-85F33332719B}" type="presParOf" srcId="{8521651F-8B18-4CB4-96EF-1B2A6624A18B}" destId="{9243360C-FDBD-4695-99A5-05521BA96DEE}" srcOrd="0" destOrd="0" presId="urn:microsoft.com/office/officeart/2005/8/layout/orgChart1"/>
    <dgm:cxn modelId="{0B192C8D-8EE0-4CE0-A592-D61A08662A49}" type="presParOf" srcId="{8521651F-8B18-4CB4-96EF-1B2A6624A18B}" destId="{503358D5-3A76-4C9A-AF30-5EC8BD84DF38}" srcOrd="1" destOrd="0" presId="urn:microsoft.com/office/officeart/2005/8/layout/orgChart1"/>
    <dgm:cxn modelId="{C1446F5B-06F1-42CF-8EE4-FC996C32E46A}" type="presParOf" srcId="{503358D5-3A76-4C9A-AF30-5EC8BD84DF38}" destId="{D10BC0AC-A68D-42BF-AF8B-0F6DDCED0B6E}" srcOrd="0" destOrd="0" presId="urn:microsoft.com/office/officeart/2005/8/layout/orgChart1"/>
    <dgm:cxn modelId="{43CCF188-6CAE-49A4-BC54-04B3C0BCC4AB}" type="presParOf" srcId="{D10BC0AC-A68D-42BF-AF8B-0F6DDCED0B6E}" destId="{875F4C77-883A-4D4D-A436-EC18CE8B752A}" srcOrd="0" destOrd="0" presId="urn:microsoft.com/office/officeart/2005/8/layout/orgChart1"/>
    <dgm:cxn modelId="{5C4FC85B-657E-4CAB-AD02-FF026D87045E}" type="presParOf" srcId="{D10BC0AC-A68D-42BF-AF8B-0F6DDCED0B6E}" destId="{01D42B1E-E33F-4321-8808-1B9B73716E35}" srcOrd="1" destOrd="0" presId="urn:microsoft.com/office/officeart/2005/8/layout/orgChart1"/>
    <dgm:cxn modelId="{6D3F99A4-4734-4D96-885F-AB4DC4EBB892}" type="presParOf" srcId="{503358D5-3A76-4C9A-AF30-5EC8BD84DF38}" destId="{D1E64F8D-274C-4E9D-BF8C-C2794A0A2D6F}" srcOrd="1" destOrd="0" presId="urn:microsoft.com/office/officeart/2005/8/layout/orgChart1"/>
    <dgm:cxn modelId="{BEFFFA62-E856-496C-AC89-61835A546B86}" type="presParOf" srcId="{503358D5-3A76-4C9A-AF30-5EC8BD84DF38}" destId="{0BAE380A-E32A-40B4-B252-D1E329E73576}" srcOrd="2" destOrd="0" presId="urn:microsoft.com/office/officeart/2005/8/layout/orgChart1"/>
    <dgm:cxn modelId="{6ED252AF-D249-4191-85E3-3405BEC3D646}" type="presParOf" srcId="{8521651F-8B18-4CB4-96EF-1B2A6624A18B}" destId="{8FDE9ADF-A10E-474A-B09D-6EEA3CF01735}" srcOrd="2" destOrd="0" presId="urn:microsoft.com/office/officeart/2005/8/layout/orgChart1"/>
    <dgm:cxn modelId="{5C88CEA4-6B7F-404C-AE19-F562666484B5}" type="presParOf" srcId="{8521651F-8B18-4CB4-96EF-1B2A6624A18B}" destId="{22298E18-B92A-4D02-8B8D-D5F0E7B1563D}" srcOrd="3" destOrd="0" presId="urn:microsoft.com/office/officeart/2005/8/layout/orgChart1"/>
    <dgm:cxn modelId="{E145FC50-449D-4DDF-9F62-8F49E655C4FA}" type="presParOf" srcId="{22298E18-B92A-4D02-8B8D-D5F0E7B1563D}" destId="{ED5C87D6-056D-4A62-8252-F728587B3793}" srcOrd="0" destOrd="0" presId="urn:microsoft.com/office/officeart/2005/8/layout/orgChart1"/>
    <dgm:cxn modelId="{58B18943-525F-44E9-B949-A4FC291FF621}" type="presParOf" srcId="{ED5C87D6-056D-4A62-8252-F728587B3793}" destId="{5BFA0A98-072B-4D91-858D-740D2B688469}" srcOrd="0" destOrd="0" presId="urn:microsoft.com/office/officeart/2005/8/layout/orgChart1"/>
    <dgm:cxn modelId="{D07C8367-1798-4235-A5C3-271E0392E3DE}" type="presParOf" srcId="{ED5C87D6-056D-4A62-8252-F728587B3793}" destId="{A261B288-7A66-40D2-8494-02A7E62F6BCD}" srcOrd="1" destOrd="0" presId="urn:microsoft.com/office/officeart/2005/8/layout/orgChart1"/>
    <dgm:cxn modelId="{EFEB2C5A-ACA3-4905-9975-987A84EDD91A}" type="presParOf" srcId="{22298E18-B92A-4D02-8B8D-D5F0E7B1563D}" destId="{9C4C5523-39B8-4688-B160-E13B4AB7E33E}" srcOrd="1" destOrd="0" presId="urn:microsoft.com/office/officeart/2005/8/layout/orgChart1"/>
    <dgm:cxn modelId="{09618C61-DAC5-4070-B5D2-66AB784380BA}" type="presParOf" srcId="{22298E18-B92A-4D02-8B8D-D5F0E7B1563D}" destId="{50B401B8-B5A9-4A11-8118-F8DB3AD35C95}" srcOrd="2" destOrd="0" presId="urn:microsoft.com/office/officeart/2005/8/layout/orgChart1"/>
    <dgm:cxn modelId="{F25A8BD5-B289-4996-B055-C1BB007327FA}" type="presParOf" srcId="{8521651F-8B18-4CB4-96EF-1B2A6624A18B}" destId="{329748CC-DB9E-4BCB-829B-8F23FE4502C0}" srcOrd="4" destOrd="0" presId="urn:microsoft.com/office/officeart/2005/8/layout/orgChart1"/>
    <dgm:cxn modelId="{C77AA895-C996-4CE4-8F7A-7BEF381CE451}" type="presParOf" srcId="{8521651F-8B18-4CB4-96EF-1B2A6624A18B}" destId="{5AD193C2-1006-4B41-9A40-1A715A03D925}" srcOrd="5" destOrd="0" presId="urn:microsoft.com/office/officeart/2005/8/layout/orgChart1"/>
    <dgm:cxn modelId="{ECD6546C-93E1-487B-8B70-BAD0FDAC6EC7}" type="presParOf" srcId="{5AD193C2-1006-4B41-9A40-1A715A03D925}" destId="{DD0DCA44-39ED-4183-8890-DF0DAEB469CB}" srcOrd="0" destOrd="0" presId="urn:microsoft.com/office/officeart/2005/8/layout/orgChart1"/>
    <dgm:cxn modelId="{A83094CB-C102-44FE-A5A6-3095D787FA0C}" type="presParOf" srcId="{DD0DCA44-39ED-4183-8890-DF0DAEB469CB}" destId="{B30EB86E-EAA8-478B-970D-EB1C80E46924}" srcOrd="0" destOrd="0" presId="urn:microsoft.com/office/officeart/2005/8/layout/orgChart1"/>
    <dgm:cxn modelId="{006A36B6-2AB6-4DEA-B346-F4BCD772B587}" type="presParOf" srcId="{DD0DCA44-39ED-4183-8890-DF0DAEB469CB}" destId="{C7B281A9-8E3D-4422-B856-9BE3AA997F2F}" srcOrd="1" destOrd="0" presId="urn:microsoft.com/office/officeart/2005/8/layout/orgChart1"/>
    <dgm:cxn modelId="{73E46697-AEA7-4A6B-9482-9445F431C735}" type="presParOf" srcId="{5AD193C2-1006-4B41-9A40-1A715A03D925}" destId="{DCC8EDA0-58D1-4087-ABB2-9A0ECDAEDC57}" srcOrd="1" destOrd="0" presId="urn:microsoft.com/office/officeart/2005/8/layout/orgChart1"/>
    <dgm:cxn modelId="{A0C62D17-6A92-473B-A397-46A7405C6540}" type="presParOf" srcId="{5AD193C2-1006-4B41-9A40-1A715A03D925}" destId="{DFBE345D-1BBF-4A23-8E79-C5F5BBD66BBA}" srcOrd="2" destOrd="0" presId="urn:microsoft.com/office/officeart/2005/8/layout/orgChart1"/>
    <dgm:cxn modelId="{316FCC07-0626-43C8-A1A0-3DC76CB21759}" type="presParOf" srcId="{EA211AB5-29B1-4BE0-ABEF-1D4F0B4E77E0}" destId="{5D75B2B7-AC7B-4201-B835-C8F9C6880FA4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F8B49-8BA8-4664-87C0-2257BDAFB78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184B496-44F8-4908-B2F4-1AB610094943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800000</a:t>
          </a:r>
          <a:endParaRPr lang="ar-SA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C5C5225-BE03-4CDD-9D2F-596B1A651B5F}" type="parTrans" cxnId="{41E98414-96F8-4F25-9040-51D6916A1A24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88D24037-EABE-4BF4-9836-DBAA2DAA756E}" type="sibTrans" cxnId="{41E98414-96F8-4F25-9040-51D6916A1A24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BD1CB987-E60C-49BF-B0AF-DEDC0B7179BC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algn="ctr" rtl="1"/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غير</a:t>
          </a:r>
          <a:r>
            <a:rPr lang="ar-SA" dirty="0" smtClean="0">
              <a:latin typeface="Arial" pitchFamily="34" charset="0"/>
              <a:cs typeface="Arial" pitchFamily="34" charset="0"/>
            </a:rPr>
            <a:t> </a:t>
          </a:r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سعوديين 25%</a:t>
          </a:r>
        </a:p>
        <a:p>
          <a:pPr algn="ctr" rtl="1"/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200000</a:t>
          </a:r>
          <a:endParaRPr lang="ar-SA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C721D3E-0DE4-435B-A5C5-F0D01DB7A5DD}" type="parTrans" cxnId="{DB368EF2-9C2E-45EC-BFB9-BF42879DA342}">
      <dgm:prSet/>
      <dgm:spPr/>
      <dgm:t>
        <a:bodyPr/>
        <a:lstStyle/>
        <a:p>
          <a:pPr rtl="1"/>
          <a:endParaRPr lang="ar-SA" dirty="0">
            <a:latin typeface="Arial" pitchFamily="34" charset="0"/>
            <a:cs typeface="Arial" pitchFamily="34" charset="0"/>
          </a:endParaRPr>
        </a:p>
      </dgm:t>
    </dgm:pt>
    <dgm:pt modelId="{DC8F23E5-4552-4DFC-B99F-005CC842BF5C}" type="sibTrans" cxnId="{DB368EF2-9C2E-45EC-BFB9-BF42879DA342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454E811A-9B4B-4D71-B1AE-73EEBA208383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سعوديين 75%</a:t>
          </a:r>
        </a:p>
        <a:p>
          <a:pPr rtl="1"/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600000</a:t>
          </a:r>
          <a:endParaRPr lang="ar-SA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5787F5-8016-409D-A606-B30FD0FEBC2F}" type="parTrans" cxnId="{46A9A30D-CE6A-421E-8D8A-14DFBD01D399}">
      <dgm:prSet/>
      <dgm:spPr/>
      <dgm:t>
        <a:bodyPr/>
        <a:lstStyle/>
        <a:p>
          <a:pPr rtl="1"/>
          <a:endParaRPr lang="ar-SA" dirty="0">
            <a:latin typeface="Arial" pitchFamily="34" charset="0"/>
            <a:cs typeface="Arial" pitchFamily="34" charset="0"/>
          </a:endParaRPr>
        </a:p>
      </dgm:t>
    </dgm:pt>
    <dgm:pt modelId="{F24CF8F4-4A57-45A4-B6D1-5663B52B0A3C}" type="sibTrans" cxnId="{46A9A30D-CE6A-421E-8D8A-14DFBD01D399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84AD00B6-9AB9-4D1A-99A6-27D06ED0A87D}" type="pres">
      <dgm:prSet presAssocID="{459F8B49-8BA8-4664-87C0-2257BDAFB7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0DB3046-C065-4104-B14F-8BCE3CA66254}" type="pres">
      <dgm:prSet presAssocID="{2184B496-44F8-4908-B2F4-1AB610094943}" presName="hierRoot1" presStyleCnt="0">
        <dgm:presLayoutVars>
          <dgm:hierBranch val="init"/>
        </dgm:presLayoutVars>
      </dgm:prSet>
      <dgm:spPr/>
    </dgm:pt>
    <dgm:pt modelId="{19EECB1F-9381-4F8C-8A21-6A21477621B9}" type="pres">
      <dgm:prSet presAssocID="{2184B496-44F8-4908-B2F4-1AB610094943}" presName="rootComposite1" presStyleCnt="0"/>
      <dgm:spPr/>
    </dgm:pt>
    <dgm:pt modelId="{C3642035-3981-4BAB-9005-7FE4D79A4255}" type="pres">
      <dgm:prSet presAssocID="{2184B496-44F8-4908-B2F4-1AB61009494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B68CF1C-722E-43B2-A20D-D62A57995A29}" type="pres">
      <dgm:prSet presAssocID="{2184B496-44F8-4908-B2F4-1AB610094943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938A30C6-C88A-4A39-9748-E0382D3C74D1}" type="pres">
      <dgm:prSet presAssocID="{2184B496-44F8-4908-B2F4-1AB610094943}" presName="hierChild2" presStyleCnt="0"/>
      <dgm:spPr/>
    </dgm:pt>
    <dgm:pt modelId="{20D16A2B-5B72-4234-9EA2-E70394F29D54}" type="pres">
      <dgm:prSet presAssocID="{0C721D3E-0DE4-435B-A5C5-F0D01DB7A5DD}" presName="Name37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867FBD73-E4F5-4093-A66C-2B95E559EF64}" type="pres">
      <dgm:prSet presAssocID="{BD1CB987-E60C-49BF-B0AF-DEDC0B7179BC}" presName="hierRoot2" presStyleCnt="0">
        <dgm:presLayoutVars>
          <dgm:hierBranch val="init"/>
        </dgm:presLayoutVars>
      </dgm:prSet>
      <dgm:spPr/>
    </dgm:pt>
    <dgm:pt modelId="{1C24763B-FA9B-48C6-92E3-FE91810B5F8E}" type="pres">
      <dgm:prSet presAssocID="{BD1CB987-E60C-49BF-B0AF-DEDC0B7179BC}" presName="rootComposite" presStyleCnt="0"/>
      <dgm:spPr/>
    </dgm:pt>
    <dgm:pt modelId="{DA32004B-4BCC-4C51-9C55-AAF9565D3521}" type="pres">
      <dgm:prSet presAssocID="{BD1CB987-E60C-49BF-B0AF-DEDC0B7179B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FD7507D-F05F-44E2-9B0C-1E1AD6F845F8}" type="pres">
      <dgm:prSet presAssocID="{BD1CB987-E60C-49BF-B0AF-DEDC0B7179BC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1044E9F9-B6F8-440E-9518-3483A5B3043B}" type="pres">
      <dgm:prSet presAssocID="{BD1CB987-E60C-49BF-B0AF-DEDC0B7179BC}" presName="hierChild4" presStyleCnt="0"/>
      <dgm:spPr/>
    </dgm:pt>
    <dgm:pt modelId="{52BE9C47-71B9-4BE1-94C2-2645F25BDD36}" type="pres">
      <dgm:prSet presAssocID="{BD1CB987-E60C-49BF-B0AF-DEDC0B7179BC}" presName="hierChild5" presStyleCnt="0"/>
      <dgm:spPr/>
    </dgm:pt>
    <dgm:pt modelId="{2C1AA633-C49D-4EB8-B4FD-786B9253C34D}" type="pres">
      <dgm:prSet presAssocID="{DF5787F5-8016-409D-A606-B30FD0FEBC2F}" presName="Name37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EF159FE3-B108-46EC-8BD0-A62879206168}" type="pres">
      <dgm:prSet presAssocID="{454E811A-9B4B-4D71-B1AE-73EEBA208383}" presName="hierRoot2" presStyleCnt="0">
        <dgm:presLayoutVars>
          <dgm:hierBranch val="init"/>
        </dgm:presLayoutVars>
      </dgm:prSet>
      <dgm:spPr/>
    </dgm:pt>
    <dgm:pt modelId="{AD792C0E-933C-4B61-9D7E-40D0D0B6E07A}" type="pres">
      <dgm:prSet presAssocID="{454E811A-9B4B-4D71-B1AE-73EEBA208383}" presName="rootComposite" presStyleCnt="0"/>
      <dgm:spPr/>
    </dgm:pt>
    <dgm:pt modelId="{4151FFDF-60D5-4729-AF7F-044CEEAC6518}" type="pres">
      <dgm:prSet presAssocID="{454E811A-9B4B-4D71-B1AE-73EEBA20838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BCD2A86-9C37-44C8-A2BB-AEF0FC3862AD}" type="pres">
      <dgm:prSet presAssocID="{454E811A-9B4B-4D71-B1AE-73EEBA208383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E5BC128F-E0B5-41B7-A95F-233F1F19CBB4}" type="pres">
      <dgm:prSet presAssocID="{454E811A-9B4B-4D71-B1AE-73EEBA208383}" presName="hierChild4" presStyleCnt="0"/>
      <dgm:spPr/>
    </dgm:pt>
    <dgm:pt modelId="{0B9FFFE1-A1E7-4BF2-BED1-6B7E45BFC635}" type="pres">
      <dgm:prSet presAssocID="{454E811A-9B4B-4D71-B1AE-73EEBA208383}" presName="hierChild5" presStyleCnt="0"/>
      <dgm:spPr/>
    </dgm:pt>
    <dgm:pt modelId="{9142AFC5-8DC6-4500-97CC-48321A83F588}" type="pres">
      <dgm:prSet presAssocID="{2184B496-44F8-4908-B2F4-1AB610094943}" presName="hierChild3" presStyleCnt="0"/>
      <dgm:spPr/>
    </dgm:pt>
  </dgm:ptLst>
  <dgm:cxnLst>
    <dgm:cxn modelId="{45F556BA-DF20-4AA4-B076-DA43FEE7EDD8}" type="presOf" srcId="{BD1CB987-E60C-49BF-B0AF-DEDC0B7179BC}" destId="{DA32004B-4BCC-4C51-9C55-AAF9565D3521}" srcOrd="0" destOrd="0" presId="urn:microsoft.com/office/officeart/2005/8/layout/orgChart1"/>
    <dgm:cxn modelId="{F2DA89BA-7773-45F5-9F6D-88ACC34EF438}" type="presOf" srcId="{2184B496-44F8-4908-B2F4-1AB610094943}" destId="{5B68CF1C-722E-43B2-A20D-D62A57995A29}" srcOrd="1" destOrd="0" presId="urn:microsoft.com/office/officeart/2005/8/layout/orgChart1"/>
    <dgm:cxn modelId="{9ACDBC82-668D-4933-B009-622F30DA2707}" type="presOf" srcId="{DF5787F5-8016-409D-A606-B30FD0FEBC2F}" destId="{2C1AA633-C49D-4EB8-B4FD-786B9253C34D}" srcOrd="0" destOrd="0" presId="urn:microsoft.com/office/officeart/2005/8/layout/orgChart1"/>
    <dgm:cxn modelId="{78B98B86-7ACE-4C99-ABB1-C89C1F858A30}" type="presOf" srcId="{2184B496-44F8-4908-B2F4-1AB610094943}" destId="{C3642035-3981-4BAB-9005-7FE4D79A4255}" srcOrd="0" destOrd="0" presId="urn:microsoft.com/office/officeart/2005/8/layout/orgChart1"/>
    <dgm:cxn modelId="{679778B9-FAC8-4AF9-AED1-F26C859286EB}" type="presOf" srcId="{0C721D3E-0DE4-435B-A5C5-F0D01DB7A5DD}" destId="{20D16A2B-5B72-4234-9EA2-E70394F29D54}" srcOrd="0" destOrd="0" presId="urn:microsoft.com/office/officeart/2005/8/layout/orgChart1"/>
    <dgm:cxn modelId="{41E98414-96F8-4F25-9040-51D6916A1A24}" srcId="{459F8B49-8BA8-4664-87C0-2257BDAFB783}" destId="{2184B496-44F8-4908-B2F4-1AB610094943}" srcOrd="0" destOrd="0" parTransId="{BC5C5225-BE03-4CDD-9D2F-596B1A651B5F}" sibTransId="{88D24037-EABE-4BF4-9836-DBAA2DAA756E}"/>
    <dgm:cxn modelId="{71B42399-61F0-4087-9CD5-CF8B9A9825B6}" type="presOf" srcId="{459F8B49-8BA8-4664-87C0-2257BDAFB783}" destId="{84AD00B6-9AB9-4D1A-99A6-27D06ED0A87D}" srcOrd="0" destOrd="0" presId="urn:microsoft.com/office/officeart/2005/8/layout/orgChart1"/>
    <dgm:cxn modelId="{46A9A30D-CE6A-421E-8D8A-14DFBD01D399}" srcId="{2184B496-44F8-4908-B2F4-1AB610094943}" destId="{454E811A-9B4B-4D71-B1AE-73EEBA208383}" srcOrd="1" destOrd="0" parTransId="{DF5787F5-8016-409D-A606-B30FD0FEBC2F}" sibTransId="{F24CF8F4-4A57-45A4-B6D1-5663B52B0A3C}"/>
    <dgm:cxn modelId="{25DC48A5-A61D-494C-AE4C-ABAA90F18611}" type="presOf" srcId="{BD1CB987-E60C-49BF-B0AF-DEDC0B7179BC}" destId="{2FD7507D-F05F-44E2-9B0C-1E1AD6F845F8}" srcOrd="1" destOrd="0" presId="urn:microsoft.com/office/officeart/2005/8/layout/orgChart1"/>
    <dgm:cxn modelId="{DB368EF2-9C2E-45EC-BFB9-BF42879DA342}" srcId="{2184B496-44F8-4908-B2F4-1AB610094943}" destId="{BD1CB987-E60C-49BF-B0AF-DEDC0B7179BC}" srcOrd="0" destOrd="0" parTransId="{0C721D3E-0DE4-435B-A5C5-F0D01DB7A5DD}" sibTransId="{DC8F23E5-4552-4DFC-B99F-005CC842BF5C}"/>
    <dgm:cxn modelId="{3BFBBAD3-6FF3-4C64-9B2F-11B3AC5D1710}" type="presOf" srcId="{454E811A-9B4B-4D71-B1AE-73EEBA208383}" destId="{4151FFDF-60D5-4729-AF7F-044CEEAC6518}" srcOrd="0" destOrd="0" presId="urn:microsoft.com/office/officeart/2005/8/layout/orgChart1"/>
    <dgm:cxn modelId="{40D68BF4-3B35-4D8A-9777-87D200891C54}" type="presOf" srcId="{454E811A-9B4B-4D71-B1AE-73EEBA208383}" destId="{7BCD2A86-9C37-44C8-A2BB-AEF0FC3862AD}" srcOrd="1" destOrd="0" presId="urn:microsoft.com/office/officeart/2005/8/layout/orgChart1"/>
    <dgm:cxn modelId="{30F3581D-3672-49FF-B33A-F8B544C5B6EA}" type="presParOf" srcId="{84AD00B6-9AB9-4D1A-99A6-27D06ED0A87D}" destId="{D0DB3046-C065-4104-B14F-8BCE3CA66254}" srcOrd="0" destOrd="0" presId="urn:microsoft.com/office/officeart/2005/8/layout/orgChart1"/>
    <dgm:cxn modelId="{14FCB054-D92D-4FEC-BD1D-E58E305721AD}" type="presParOf" srcId="{D0DB3046-C065-4104-B14F-8BCE3CA66254}" destId="{19EECB1F-9381-4F8C-8A21-6A21477621B9}" srcOrd="0" destOrd="0" presId="urn:microsoft.com/office/officeart/2005/8/layout/orgChart1"/>
    <dgm:cxn modelId="{1884D708-2F8A-4CDF-930E-1FE697B38B20}" type="presParOf" srcId="{19EECB1F-9381-4F8C-8A21-6A21477621B9}" destId="{C3642035-3981-4BAB-9005-7FE4D79A4255}" srcOrd="0" destOrd="0" presId="urn:microsoft.com/office/officeart/2005/8/layout/orgChart1"/>
    <dgm:cxn modelId="{B4561500-94D4-4955-B49E-13EF975DE6A0}" type="presParOf" srcId="{19EECB1F-9381-4F8C-8A21-6A21477621B9}" destId="{5B68CF1C-722E-43B2-A20D-D62A57995A29}" srcOrd="1" destOrd="0" presId="urn:microsoft.com/office/officeart/2005/8/layout/orgChart1"/>
    <dgm:cxn modelId="{0AB5EA02-8936-4484-8A55-7A858E322640}" type="presParOf" srcId="{D0DB3046-C065-4104-B14F-8BCE3CA66254}" destId="{938A30C6-C88A-4A39-9748-E0382D3C74D1}" srcOrd="1" destOrd="0" presId="urn:microsoft.com/office/officeart/2005/8/layout/orgChart1"/>
    <dgm:cxn modelId="{5C0FD0A3-5CBC-44E3-964C-E568434E3B4A}" type="presParOf" srcId="{938A30C6-C88A-4A39-9748-E0382D3C74D1}" destId="{20D16A2B-5B72-4234-9EA2-E70394F29D54}" srcOrd="0" destOrd="0" presId="urn:microsoft.com/office/officeart/2005/8/layout/orgChart1"/>
    <dgm:cxn modelId="{89E52641-851E-4557-AAB0-6138FEC2CC25}" type="presParOf" srcId="{938A30C6-C88A-4A39-9748-E0382D3C74D1}" destId="{867FBD73-E4F5-4093-A66C-2B95E559EF64}" srcOrd="1" destOrd="0" presId="urn:microsoft.com/office/officeart/2005/8/layout/orgChart1"/>
    <dgm:cxn modelId="{A7030019-D877-4408-98A0-82B274216CAD}" type="presParOf" srcId="{867FBD73-E4F5-4093-A66C-2B95E559EF64}" destId="{1C24763B-FA9B-48C6-92E3-FE91810B5F8E}" srcOrd="0" destOrd="0" presId="urn:microsoft.com/office/officeart/2005/8/layout/orgChart1"/>
    <dgm:cxn modelId="{275D8A63-E1B4-4968-84D8-B6821E47EA0C}" type="presParOf" srcId="{1C24763B-FA9B-48C6-92E3-FE91810B5F8E}" destId="{DA32004B-4BCC-4C51-9C55-AAF9565D3521}" srcOrd="0" destOrd="0" presId="urn:microsoft.com/office/officeart/2005/8/layout/orgChart1"/>
    <dgm:cxn modelId="{9D225B70-36B2-4122-B76D-411339952C2C}" type="presParOf" srcId="{1C24763B-FA9B-48C6-92E3-FE91810B5F8E}" destId="{2FD7507D-F05F-44E2-9B0C-1E1AD6F845F8}" srcOrd="1" destOrd="0" presId="urn:microsoft.com/office/officeart/2005/8/layout/orgChart1"/>
    <dgm:cxn modelId="{13FD6169-486B-4C18-ACEC-06945E25C34C}" type="presParOf" srcId="{867FBD73-E4F5-4093-A66C-2B95E559EF64}" destId="{1044E9F9-B6F8-440E-9518-3483A5B3043B}" srcOrd="1" destOrd="0" presId="urn:microsoft.com/office/officeart/2005/8/layout/orgChart1"/>
    <dgm:cxn modelId="{075DCF9A-4EB7-40DE-991A-F65C0221CD9E}" type="presParOf" srcId="{867FBD73-E4F5-4093-A66C-2B95E559EF64}" destId="{52BE9C47-71B9-4BE1-94C2-2645F25BDD36}" srcOrd="2" destOrd="0" presId="urn:microsoft.com/office/officeart/2005/8/layout/orgChart1"/>
    <dgm:cxn modelId="{7E3F814C-5C21-4A2F-A5C8-E08EEFD0F9BA}" type="presParOf" srcId="{938A30C6-C88A-4A39-9748-E0382D3C74D1}" destId="{2C1AA633-C49D-4EB8-B4FD-786B9253C34D}" srcOrd="2" destOrd="0" presId="urn:microsoft.com/office/officeart/2005/8/layout/orgChart1"/>
    <dgm:cxn modelId="{739C5148-96CF-47E9-94F2-BEF076CCB27D}" type="presParOf" srcId="{938A30C6-C88A-4A39-9748-E0382D3C74D1}" destId="{EF159FE3-B108-46EC-8BD0-A62879206168}" srcOrd="3" destOrd="0" presId="urn:microsoft.com/office/officeart/2005/8/layout/orgChart1"/>
    <dgm:cxn modelId="{5FBBF458-8943-47CA-A564-5382A17B30BD}" type="presParOf" srcId="{EF159FE3-B108-46EC-8BD0-A62879206168}" destId="{AD792C0E-933C-4B61-9D7E-40D0D0B6E07A}" srcOrd="0" destOrd="0" presId="urn:microsoft.com/office/officeart/2005/8/layout/orgChart1"/>
    <dgm:cxn modelId="{A91573DA-2808-4AF4-A432-3D9D25A67A2C}" type="presParOf" srcId="{AD792C0E-933C-4B61-9D7E-40D0D0B6E07A}" destId="{4151FFDF-60D5-4729-AF7F-044CEEAC6518}" srcOrd="0" destOrd="0" presId="urn:microsoft.com/office/officeart/2005/8/layout/orgChart1"/>
    <dgm:cxn modelId="{8C17356C-A5B3-4D6B-8637-CE7EE0181605}" type="presParOf" srcId="{AD792C0E-933C-4B61-9D7E-40D0D0B6E07A}" destId="{7BCD2A86-9C37-44C8-A2BB-AEF0FC3862AD}" srcOrd="1" destOrd="0" presId="urn:microsoft.com/office/officeart/2005/8/layout/orgChart1"/>
    <dgm:cxn modelId="{F3691234-7E43-4BC1-8CC4-A45840386D7B}" type="presParOf" srcId="{EF159FE3-B108-46EC-8BD0-A62879206168}" destId="{E5BC128F-E0B5-41B7-A95F-233F1F19CBB4}" srcOrd="1" destOrd="0" presId="urn:microsoft.com/office/officeart/2005/8/layout/orgChart1"/>
    <dgm:cxn modelId="{1BD23303-8629-4238-83FF-33BD5D244019}" type="presParOf" srcId="{EF159FE3-B108-46EC-8BD0-A62879206168}" destId="{0B9FFFE1-A1E7-4BF2-BED1-6B7E45BFC635}" srcOrd="2" destOrd="0" presId="urn:microsoft.com/office/officeart/2005/8/layout/orgChart1"/>
    <dgm:cxn modelId="{C84F2E82-068A-4FDF-8D6A-C1DB1BEE1A33}" type="presParOf" srcId="{D0DB3046-C065-4104-B14F-8BCE3CA66254}" destId="{9142AFC5-8DC6-4500-97CC-48321A83F588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1ABE45-89C0-4233-ABF5-FBDE83A1126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A227845-FECB-4B13-883B-3C0BF0FCA9DA}">
      <dgm:prSet phldrT="[نص]" custT="1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2000" dirty="0" smtClean="0">
              <a:solidFill>
                <a:schemeClr val="tx1"/>
              </a:solidFill>
            </a:rPr>
            <a:t>70000</a:t>
          </a:r>
          <a:endParaRPr lang="ar-SA" sz="2000" dirty="0">
            <a:solidFill>
              <a:schemeClr val="tx1"/>
            </a:solidFill>
          </a:endParaRPr>
        </a:p>
      </dgm:t>
    </dgm:pt>
    <dgm:pt modelId="{F7492D25-C74D-4476-B91C-BC2C6EDF83C1}" type="parTrans" cxnId="{969B5906-D410-4471-9CDA-BCB53173BD5F}">
      <dgm:prSet/>
      <dgm:spPr/>
      <dgm:t>
        <a:bodyPr/>
        <a:lstStyle/>
        <a:p>
          <a:pPr rtl="1"/>
          <a:endParaRPr lang="ar-SA"/>
        </a:p>
      </dgm:t>
    </dgm:pt>
    <dgm:pt modelId="{60EE0E9B-A22B-4F92-82FE-B8B72203B2C1}" type="sibTrans" cxnId="{969B5906-D410-4471-9CDA-BCB53173BD5F}">
      <dgm:prSet/>
      <dgm:spPr/>
      <dgm:t>
        <a:bodyPr/>
        <a:lstStyle/>
        <a:p>
          <a:pPr rtl="1"/>
          <a:endParaRPr lang="ar-SA"/>
        </a:p>
      </dgm:t>
    </dgm:pt>
    <dgm:pt modelId="{A390B814-AD52-4B68-969E-4759D3AE19F7}">
      <dgm:prSet phldrT="[نص]" custT="1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1600" dirty="0" smtClean="0">
              <a:solidFill>
                <a:schemeClr val="tx1"/>
              </a:solidFill>
            </a:rPr>
            <a:t>30%إداري</a:t>
          </a:r>
        </a:p>
        <a:p>
          <a:pPr rtl="1"/>
          <a:r>
            <a:rPr lang="ar-SA" sz="1600" dirty="0" smtClean="0">
              <a:solidFill>
                <a:schemeClr val="tx1"/>
              </a:solidFill>
            </a:rPr>
            <a:t>21000 </a:t>
          </a:r>
          <a:endParaRPr lang="ar-SA" sz="1600" dirty="0">
            <a:solidFill>
              <a:schemeClr val="tx1"/>
            </a:solidFill>
          </a:endParaRPr>
        </a:p>
      </dgm:t>
    </dgm:pt>
    <dgm:pt modelId="{5E9DD610-533B-43D8-8C72-66332CF79D8F}" type="parTrans" cxnId="{C6708AC9-9FC4-44AD-BB5D-4AB44E7D0225}">
      <dgm:prSet/>
      <dgm:spPr/>
      <dgm:t>
        <a:bodyPr/>
        <a:lstStyle/>
        <a:p>
          <a:pPr rtl="1"/>
          <a:endParaRPr lang="ar-SA" dirty="0"/>
        </a:p>
      </dgm:t>
    </dgm:pt>
    <dgm:pt modelId="{E344C02F-93FB-4C2E-A083-7B9301329719}" type="sibTrans" cxnId="{C6708AC9-9FC4-44AD-BB5D-4AB44E7D0225}">
      <dgm:prSet/>
      <dgm:spPr/>
      <dgm:t>
        <a:bodyPr/>
        <a:lstStyle/>
        <a:p>
          <a:pPr rtl="1"/>
          <a:endParaRPr lang="ar-SA"/>
        </a:p>
      </dgm:t>
    </dgm:pt>
    <dgm:pt modelId="{7FD79B84-1754-408B-9621-D04F9D2DAC74}">
      <dgm:prSet phldrT="[نص]" custT="1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1600" dirty="0" smtClean="0">
              <a:solidFill>
                <a:schemeClr val="tx1"/>
              </a:solidFill>
            </a:rPr>
            <a:t>30% تسويقي</a:t>
          </a:r>
        </a:p>
        <a:p>
          <a:pPr rtl="1"/>
          <a:r>
            <a:rPr lang="ar-SA" sz="1600" dirty="0" smtClean="0">
              <a:solidFill>
                <a:schemeClr val="tx1"/>
              </a:solidFill>
            </a:rPr>
            <a:t>21000 </a:t>
          </a:r>
          <a:endParaRPr lang="ar-SA" sz="1600" dirty="0">
            <a:solidFill>
              <a:schemeClr val="tx1"/>
            </a:solidFill>
          </a:endParaRPr>
        </a:p>
      </dgm:t>
    </dgm:pt>
    <dgm:pt modelId="{FF1039C6-257B-45F2-90A7-F35E3B5CDF74}" type="parTrans" cxnId="{9F6D33C6-6972-45F1-97D4-B9BF3E9A3EC8}">
      <dgm:prSet/>
      <dgm:spPr/>
      <dgm:t>
        <a:bodyPr/>
        <a:lstStyle/>
        <a:p>
          <a:pPr rtl="1"/>
          <a:endParaRPr lang="ar-SA" dirty="0"/>
        </a:p>
      </dgm:t>
    </dgm:pt>
    <dgm:pt modelId="{1980CED4-2177-43EE-8098-876A3BA06B88}" type="sibTrans" cxnId="{9F6D33C6-6972-45F1-97D4-B9BF3E9A3EC8}">
      <dgm:prSet/>
      <dgm:spPr/>
      <dgm:t>
        <a:bodyPr/>
        <a:lstStyle/>
        <a:p>
          <a:pPr rtl="1"/>
          <a:endParaRPr lang="ar-SA"/>
        </a:p>
      </dgm:t>
    </dgm:pt>
    <dgm:pt modelId="{B20C2B60-8810-470B-A5C1-5BB9AE542EC9}">
      <dgm:prSet phldrT="[نص]" custT="1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endParaRPr lang="ar-SA" sz="1600" dirty="0" smtClean="0">
            <a:solidFill>
              <a:schemeClr val="tx1"/>
            </a:solidFill>
          </a:endParaRPr>
        </a:p>
        <a:p>
          <a:pPr rtl="1"/>
          <a:r>
            <a:rPr lang="ar-SA" sz="1600" dirty="0" smtClean="0">
              <a:solidFill>
                <a:schemeClr val="tx1"/>
              </a:solidFill>
            </a:rPr>
            <a:t>40%إنتاجي</a:t>
          </a:r>
        </a:p>
        <a:p>
          <a:pPr rtl="1"/>
          <a:r>
            <a:rPr lang="ar-SA" sz="1600" dirty="0" smtClean="0">
              <a:solidFill>
                <a:schemeClr val="tx1"/>
              </a:solidFill>
            </a:rPr>
            <a:t>28000</a:t>
          </a:r>
        </a:p>
        <a:p>
          <a:pPr rtl="1"/>
          <a:endParaRPr lang="ar-SA" sz="1600" dirty="0" smtClean="0">
            <a:solidFill>
              <a:schemeClr val="tx1"/>
            </a:solidFill>
          </a:endParaRPr>
        </a:p>
      </dgm:t>
    </dgm:pt>
    <dgm:pt modelId="{ABBFF248-2B8C-47A6-9033-C0129F68F5DC}" type="parTrans" cxnId="{B8AF9AD4-FFC8-439A-9EAB-508C944CFDE3}">
      <dgm:prSet/>
      <dgm:spPr/>
      <dgm:t>
        <a:bodyPr/>
        <a:lstStyle/>
        <a:p>
          <a:pPr rtl="1"/>
          <a:endParaRPr lang="ar-SA" dirty="0"/>
        </a:p>
      </dgm:t>
    </dgm:pt>
    <dgm:pt modelId="{C9715284-20F3-4EFA-B066-3AB7A0DA6633}" type="sibTrans" cxnId="{B8AF9AD4-FFC8-439A-9EAB-508C944CFDE3}">
      <dgm:prSet/>
      <dgm:spPr/>
      <dgm:t>
        <a:bodyPr/>
        <a:lstStyle/>
        <a:p>
          <a:pPr rtl="1"/>
          <a:endParaRPr lang="ar-SA"/>
        </a:p>
      </dgm:t>
    </dgm:pt>
    <dgm:pt modelId="{A7C65552-5176-4100-9AC6-EC8ABCBAF454}" type="pres">
      <dgm:prSet presAssocID="{411ABE45-89C0-4233-ABF5-FBDE83A112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A211AB5-29B1-4BE0-ABEF-1D4F0B4E77E0}" type="pres">
      <dgm:prSet presAssocID="{9A227845-FECB-4B13-883B-3C0BF0FCA9DA}" presName="hierRoot1" presStyleCnt="0">
        <dgm:presLayoutVars>
          <dgm:hierBranch val="init"/>
        </dgm:presLayoutVars>
      </dgm:prSet>
      <dgm:spPr/>
    </dgm:pt>
    <dgm:pt modelId="{63A33532-280A-4CBB-9F7D-961087BBDAFD}" type="pres">
      <dgm:prSet presAssocID="{9A227845-FECB-4B13-883B-3C0BF0FCA9DA}" presName="rootComposite1" presStyleCnt="0"/>
      <dgm:spPr/>
    </dgm:pt>
    <dgm:pt modelId="{9D6A5DC9-AACC-41A6-AAC8-B6FBA4E358E9}" type="pres">
      <dgm:prSet presAssocID="{9A227845-FECB-4B13-883B-3C0BF0FCA9D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7F61C73-C0B1-487D-BF5F-83806EBA3F3E}" type="pres">
      <dgm:prSet presAssocID="{9A227845-FECB-4B13-883B-3C0BF0FCA9DA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521651F-8B18-4CB4-96EF-1B2A6624A18B}" type="pres">
      <dgm:prSet presAssocID="{9A227845-FECB-4B13-883B-3C0BF0FCA9DA}" presName="hierChild2" presStyleCnt="0"/>
      <dgm:spPr/>
    </dgm:pt>
    <dgm:pt modelId="{9243360C-FDBD-4695-99A5-05521BA96DEE}" type="pres">
      <dgm:prSet presAssocID="{5E9DD610-533B-43D8-8C72-66332CF79D8F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503358D5-3A76-4C9A-AF30-5EC8BD84DF38}" type="pres">
      <dgm:prSet presAssocID="{A390B814-AD52-4B68-969E-4759D3AE19F7}" presName="hierRoot2" presStyleCnt="0">
        <dgm:presLayoutVars>
          <dgm:hierBranch val="init"/>
        </dgm:presLayoutVars>
      </dgm:prSet>
      <dgm:spPr/>
    </dgm:pt>
    <dgm:pt modelId="{D10BC0AC-A68D-42BF-AF8B-0F6DDCED0B6E}" type="pres">
      <dgm:prSet presAssocID="{A390B814-AD52-4B68-969E-4759D3AE19F7}" presName="rootComposite" presStyleCnt="0"/>
      <dgm:spPr/>
    </dgm:pt>
    <dgm:pt modelId="{875F4C77-883A-4D4D-A436-EC18CE8B752A}" type="pres">
      <dgm:prSet presAssocID="{A390B814-AD52-4B68-969E-4759D3AE19F7}" presName="rootText" presStyleLbl="node2" presStyleIdx="0" presStyleCnt="3" custScaleY="1145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1D42B1E-E33F-4321-8808-1B9B73716E35}" type="pres">
      <dgm:prSet presAssocID="{A390B814-AD52-4B68-969E-4759D3AE19F7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D1E64F8D-274C-4E9D-BF8C-C2794A0A2D6F}" type="pres">
      <dgm:prSet presAssocID="{A390B814-AD52-4B68-969E-4759D3AE19F7}" presName="hierChild4" presStyleCnt="0"/>
      <dgm:spPr/>
    </dgm:pt>
    <dgm:pt modelId="{0BAE380A-E32A-40B4-B252-D1E329E73576}" type="pres">
      <dgm:prSet presAssocID="{A390B814-AD52-4B68-969E-4759D3AE19F7}" presName="hierChild5" presStyleCnt="0"/>
      <dgm:spPr/>
    </dgm:pt>
    <dgm:pt modelId="{8FDE9ADF-A10E-474A-B09D-6EEA3CF01735}" type="pres">
      <dgm:prSet presAssocID="{FF1039C6-257B-45F2-90A7-F35E3B5CDF74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22298E18-B92A-4D02-8B8D-D5F0E7B1563D}" type="pres">
      <dgm:prSet presAssocID="{7FD79B84-1754-408B-9621-D04F9D2DAC74}" presName="hierRoot2" presStyleCnt="0">
        <dgm:presLayoutVars>
          <dgm:hierBranch val="init"/>
        </dgm:presLayoutVars>
      </dgm:prSet>
      <dgm:spPr/>
    </dgm:pt>
    <dgm:pt modelId="{ED5C87D6-056D-4A62-8252-F728587B3793}" type="pres">
      <dgm:prSet presAssocID="{7FD79B84-1754-408B-9621-D04F9D2DAC74}" presName="rootComposite" presStyleCnt="0"/>
      <dgm:spPr/>
    </dgm:pt>
    <dgm:pt modelId="{5BFA0A98-072B-4D91-858D-740D2B688469}" type="pres">
      <dgm:prSet presAssocID="{7FD79B84-1754-408B-9621-D04F9D2DAC74}" presName="rootText" presStyleLbl="node2" presStyleIdx="1" presStyleCnt="3" custScaleY="1145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261B288-7A66-40D2-8494-02A7E62F6BCD}" type="pres">
      <dgm:prSet presAssocID="{7FD79B84-1754-408B-9621-D04F9D2DAC74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9C4C5523-39B8-4688-B160-E13B4AB7E33E}" type="pres">
      <dgm:prSet presAssocID="{7FD79B84-1754-408B-9621-D04F9D2DAC74}" presName="hierChild4" presStyleCnt="0"/>
      <dgm:spPr/>
    </dgm:pt>
    <dgm:pt modelId="{50B401B8-B5A9-4A11-8118-F8DB3AD35C95}" type="pres">
      <dgm:prSet presAssocID="{7FD79B84-1754-408B-9621-D04F9D2DAC74}" presName="hierChild5" presStyleCnt="0"/>
      <dgm:spPr/>
    </dgm:pt>
    <dgm:pt modelId="{329748CC-DB9E-4BCB-829B-8F23FE4502C0}" type="pres">
      <dgm:prSet presAssocID="{ABBFF248-2B8C-47A6-9033-C0129F68F5DC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5AD193C2-1006-4B41-9A40-1A715A03D925}" type="pres">
      <dgm:prSet presAssocID="{B20C2B60-8810-470B-A5C1-5BB9AE542EC9}" presName="hierRoot2" presStyleCnt="0">
        <dgm:presLayoutVars>
          <dgm:hierBranch val="init"/>
        </dgm:presLayoutVars>
      </dgm:prSet>
      <dgm:spPr/>
    </dgm:pt>
    <dgm:pt modelId="{DD0DCA44-39ED-4183-8890-DF0DAEB469CB}" type="pres">
      <dgm:prSet presAssocID="{B20C2B60-8810-470B-A5C1-5BB9AE542EC9}" presName="rootComposite" presStyleCnt="0"/>
      <dgm:spPr/>
    </dgm:pt>
    <dgm:pt modelId="{B30EB86E-EAA8-478B-970D-EB1C80E46924}" type="pres">
      <dgm:prSet presAssocID="{B20C2B60-8810-470B-A5C1-5BB9AE542EC9}" presName="rootText" presStyleLbl="node2" presStyleIdx="2" presStyleCnt="3" custScaleY="1145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7B281A9-8E3D-4422-B856-9BE3AA997F2F}" type="pres">
      <dgm:prSet presAssocID="{B20C2B60-8810-470B-A5C1-5BB9AE542EC9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DCC8EDA0-58D1-4087-ABB2-9A0ECDAEDC57}" type="pres">
      <dgm:prSet presAssocID="{B20C2B60-8810-470B-A5C1-5BB9AE542EC9}" presName="hierChild4" presStyleCnt="0"/>
      <dgm:spPr/>
    </dgm:pt>
    <dgm:pt modelId="{DFBE345D-1BBF-4A23-8E79-C5F5BBD66BBA}" type="pres">
      <dgm:prSet presAssocID="{B20C2B60-8810-470B-A5C1-5BB9AE542EC9}" presName="hierChild5" presStyleCnt="0"/>
      <dgm:spPr/>
    </dgm:pt>
    <dgm:pt modelId="{5D75B2B7-AC7B-4201-B835-C8F9C6880FA4}" type="pres">
      <dgm:prSet presAssocID="{9A227845-FECB-4B13-883B-3C0BF0FCA9DA}" presName="hierChild3" presStyleCnt="0"/>
      <dgm:spPr/>
    </dgm:pt>
  </dgm:ptLst>
  <dgm:cxnLst>
    <dgm:cxn modelId="{67DCE740-D4A8-4BEA-A412-AC368DF085CB}" type="presOf" srcId="{B20C2B60-8810-470B-A5C1-5BB9AE542EC9}" destId="{C7B281A9-8E3D-4422-B856-9BE3AA997F2F}" srcOrd="1" destOrd="0" presId="urn:microsoft.com/office/officeart/2005/8/layout/orgChart1"/>
    <dgm:cxn modelId="{B52F0A63-96F0-47F7-B940-5BB0E0651657}" type="presOf" srcId="{9A227845-FECB-4B13-883B-3C0BF0FCA9DA}" destId="{9D6A5DC9-AACC-41A6-AAC8-B6FBA4E358E9}" srcOrd="0" destOrd="0" presId="urn:microsoft.com/office/officeart/2005/8/layout/orgChart1"/>
    <dgm:cxn modelId="{969B5906-D410-4471-9CDA-BCB53173BD5F}" srcId="{411ABE45-89C0-4233-ABF5-FBDE83A1126E}" destId="{9A227845-FECB-4B13-883B-3C0BF0FCA9DA}" srcOrd="0" destOrd="0" parTransId="{F7492D25-C74D-4476-B91C-BC2C6EDF83C1}" sibTransId="{60EE0E9B-A22B-4F92-82FE-B8B72203B2C1}"/>
    <dgm:cxn modelId="{3C320025-D545-4523-915C-FB5B0BE13E22}" type="presOf" srcId="{411ABE45-89C0-4233-ABF5-FBDE83A1126E}" destId="{A7C65552-5176-4100-9AC6-EC8ABCBAF454}" srcOrd="0" destOrd="0" presId="urn:microsoft.com/office/officeart/2005/8/layout/orgChart1"/>
    <dgm:cxn modelId="{ECE2DBDF-0A4E-484A-9CB4-00BF963EF36E}" type="presOf" srcId="{9A227845-FECB-4B13-883B-3C0BF0FCA9DA}" destId="{37F61C73-C0B1-487D-BF5F-83806EBA3F3E}" srcOrd="1" destOrd="0" presId="urn:microsoft.com/office/officeart/2005/8/layout/orgChart1"/>
    <dgm:cxn modelId="{B8AF9AD4-FFC8-439A-9EAB-508C944CFDE3}" srcId="{9A227845-FECB-4B13-883B-3C0BF0FCA9DA}" destId="{B20C2B60-8810-470B-A5C1-5BB9AE542EC9}" srcOrd="2" destOrd="0" parTransId="{ABBFF248-2B8C-47A6-9033-C0129F68F5DC}" sibTransId="{C9715284-20F3-4EFA-B066-3AB7A0DA6633}"/>
    <dgm:cxn modelId="{9ADE63C8-76D3-4FD1-B0A1-CEB2A66CFB5D}" type="presOf" srcId="{FF1039C6-257B-45F2-90A7-F35E3B5CDF74}" destId="{8FDE9ADF-A10E-474A-B09D-6EEA3CF01735}" srcOrd="0" destOrd="0" presId="urn:microsoft.com/office/officeart/2005/8/layout/orgChart1"/>
    <dgm:cxn modelId="{0BCF807E-5459-4B26-80CF-9B5CC4D5DC31}" type="presOf" srcId="{B20C2B60-8810-470B-A5C1-5BB9AE542EC9}" destId="{B30EB86E-EAA8-478B-970D-EB1C80E46924}" srcOrd="0" destOrd="0" presId="urn:microsoft.com/office/officeart/2005/8/layout/orgChart1"/>
    <dgm:cxn modelId="{AC26B5D4-0441-4C46-B6D3-F78A3EAAF119}" type="presOf" srcId="{A390B814-AD52-4B68-969E-4759D3AE19F7}" destId="{01D42B1E-E33F-4321-8808-1B9B73716E35}" srcOrd="1" destOrd="0" presId="urn:microsoft.com/office/officeart/2005/8/layout/orgChart1"/>
    <dgm:cxn modelId="{775CE17C-106B-403A-B3CA-36D83649BC33}" type="presOf" srcId="{A390B814-AD52-4B68-969E-4759D3AE19F7}" destId="{875F4C77-883A-4D4D-A436-EC18CE8B752A}" srcOrd="0" destOrd="0" presId="urn:microsoft.com/office/officeart/2005/8/layout/orgChart1"/>
    <dgm:cxn modelId="{0384B9FE-4DD3-410E-AF2F-6C03A3CFE58F}" type="presOf" srcId="{ABBFF248-2B8C-47A6-9033-C0129F68F5DC}" destId="{329748CC-DB9E-4BCB-829B-8F23FE4502C0}" srcOrd="0" destOrd="0" presId="urn:microsoft.com/office/officeart/2005/8/layout/orgChart1"/>
    <dgm:cxn modelId="{195B536C-2AD4-4CFE-8655-3DD95F927F07}" type="presOf" srcId="{7FD79B84-1754-408B-9621-D04F9D2DAC74}" destId="{5BFA0A98-072B-4D91-858D-740D2B688469}" srcOrd="0" destOrd="0" presId="urn:microsoft.com/office/officeart/2005/8/layout/orgChart1"/>
    <dgm:cxn modelId="{67FBAB3F-CF8F-433F-96FB-303476B8FD8E}" type="presOf" srcId="{7FD79B84-1754-408B-9621-D04F9D2DAC74}" destId="{A261B288-7A66-40D2-8494-02A7E62F6BCD}" srcOrd="1" destOrd="0" presId="urn:microsoft.com/office/officeart/2005/8/layout/orgChart1"/>
    <dgm:cxn modelId="{B26A0A87-7C3B-4BC3-B313-3BB6FD01DBCA}" type="presOf" srcId="{5E9DD610-533B-43D8-8C72-66332CF79D8F}" destId="{9243360C-FDBD-4695-99A5-05521BA96DEE}" srcOrd="0" destOrd="0" presId="urn:microsoft.com/office/officeart/2005/8/layout/orgChart1"/>
    <dgm:cxn modelId="{9F6D33C6-6972-45F1-97D4-B9BF3E9A3EC8}" srcId="{9A227845-FECB-4B13-883B-3C0BF0FCA9DA}" destId="{7FD79B84-1754-408B-9621-D04F9D2DAC74}" srcOrd="1" destOrd="0" parTransId="{FF1039C6-257B-45F2-90A7-F35E3B5CDF74}" sibTransId="{1980CED4-2177-43EE-8098-876A3BA06B88}"/>
    <dgm:cxn modelId="{C6708AC9-9FC4-44AD-BB5D-4AB44E7D0225}" srcId="{9A227845-FECB-4B13-883B-3C0BF0FCA9DA}" destId="{A390B814-AD52-4B68-969E-4759D3AE19F7}" srcOrd="0" destOrd="0" parTransId="{5E9DD610-533B-43D8-8C72-66332CF79D8F}" sibTransId="{E344C02F-93FB-4C2E-A083-7B9301329719}"/>
    <dgm:cxn modelId="{95BF89A1-AB58-4172-99F0-322A28DA4594}" type="presParOf" srcId="{A7C65552-5176-4100-9AC6-EC8ABCBAF454}" destId="{EA211AB5-29B1-4BE0-ABEF-1D4F0B4E77E0}" srcOrd="0" destOrd="0" presId="urn:microsoft.com/office/officeart/2005/8/layout/orgChart1"/>
    <dgm:cxn modelId="{9413004C-B50C-4B7F-95AA-8CFCD4D71EC0}" type="presParOf" srcId="{EA211AB5-29B1-4BE0-ABEF-1D4F0B4E77E0}" destId="{63A33532-280A-4CBB-9F7D-961087BBDAFD}" srcOrd="0" destOrd="0" presId="urn:microsoft.com/office/officeart/2005/8/layout/orgChart1"/>
    <dgm:cxn modelId="{C81B3D36-3C8A-474D-930E-87A63802E6CB}" type="presParOf" srcId="{63A33532-280A-4CBB-9F7D-961087BBDAFD}" destId="{9D6A5DC9-AACC-41A6-AAC8-B6FBA4E358E9}" srcOrd="0" destOrd="0" presId="urn:microsoft.com/office/officeart/2005/8/layout/orgChart1"/>
    <dgm:cxn modelId="{9BD7580A-2822-4EC9-8E9B-F1DC47D5E9E0}" type="presParOf" srcId="{63A33532-280A-4CBB-9F7D-961087BBDAFD}" destId="{37F61C73-C0B1-487D-BF5F-83806EBA3F3E}" srcOrd="1" destOrd="0" presId="urn:microsoft.com/office/officeart/2005/8/layout/orgChart1"/>
    <dgm:cxn modelId="{97A6358E-37D0-48F6-9FED-D3DBA08AD910}" type="presParOf" srcId="{EA211AB5-29B1-4BE0-ABEF-1D4F0B4E77E0}" destId="{8521651F-8B18-4CB4-96EF-1B2A6624A18B}" srcOrd="1" destOrd="0" presId="urn:microsoft.com/office/officeart/2005/8/layout/orgChart1"/>
    <dgm:cxn modelId="{160FB3EE-E007-4C40-A804-3118925C3E11}" type="presParOf" srcId="{8521651F-8B18-4CB4-96EF-1B2A6624A18B}" destId="{9243360C-FDBD-4695-99A5-05521BA96DEE}" srcOrd="0" destOrd="0" presId="urn:microsoft.com/office/officeart/2005/8/layout/orgChart1"/>
    <dgm:cxn modelId="{A17A1FBA-89BC-47DA-8178-355DFC35E6BE}" type="presParOf" srcId="{8521651F-8B18-4CB4-96EF-1B2A6624A18B}" destId="{503358D5-3A76-4C9A-AF30-5EC8BD84DF38}" srcOrd="1" destOrd="0" presId="urn:microsoft.com/office/officeart/2005/8/layout/orgChart1"/>
    <dgm:cxn modelId="{3F52ECD6-2332-4DC5-9916-D3F7F6E9969F}" type="presParOf" srcId="{503358D5-3A76-4C9A-AF30-5EC8BD84DF38}" destId="{D10BC0AC-A68D-42BF-AF8B-0F6DDCED0B6E}" srcOrd="0" destOrd="0" presId="urn:microsoft.com/office/officeart/2005/8/layout/orgChart1"/>
    <dgm:cxn modelId="{6993D412-2065-4F67-A5F7-F164DD23B73D}" type="presParOf" srcId="{D10BC0AC-A68D-42BF-AF8B-0F6DDCED0B6E}" destId="{875F4C77-883A-4D4D-A436-EC18CE8B752A}" srcOrd="0" destOrd="0" presId="urn:microsoft.com/office/officeart/2005/8/layout/orgChart1"/>
    <dgm:cxn modelId="{05F384B0-6C78-4283-95F4-D9F91AD4FF21}" type="presParOf" srcId="{D10BC0AC-A68D-42BF-AF8B-0F6DDCED0B6E}" destId="{01D42B1E-E33F-4321-8808-1B9B73716E35}" srcOrd="1" destOrd="0" presId="urn:microsoft.com/office/officeart/2005/8/layout/orgChart1"/>
    <dgm:cxn modelId="{93E31620-5A35-42A5-9715-8683C513F265}" type="presParOf" srcId="{503358D5-3A76-4C9A-AF30-5EC8BD84DF38}" destId="{D1E64F8D-274C-4E9D-BF8C-C2794A0A2D6F}" srcOrd="1" destOrd="0" presId="urn:microsoft.com/office/officeart/2005/8/layout/orgChart1"/>
    <dgm:cxn modelId="{C7BC0F7B-FF0B-48CD-99CB-0190E4BAFD32}" type="presParOf" srcId="{503358D5-3A76-4C9A-AF30-5EC8BD84DF38}" destId="{0BAE380A-E32A-40B4-B252-D1E329E73576}" srcOrd="2" destOrd="0" presId="urn:microsoft.com/office/officeart/2005/8/layout/orgChart1"/>
    <dgm:cxn modelId="{5B8A5EB5-A90F-44B9-8112-63174D6A46A5}" type="presParOf" srcId="{8521651F-8B18-4CB4-96EF-1B2A6624A18B}" destId="{8FDE9ADF-A10E-474A-B09D-6EEA3CF01735}" srcOrd="2" destOrd="0" presId="urn:microsoft.com/office/officeart/2005/8/layout/orgChart1"/>
    <dgm:cxn modelId="{FF108E04-6B85-41DD-856A-46469E47A66F}" type="presParOf" srcId="{8521651F-8B18-4CB4-96EF-1B2A6624A18B}" destId="{22298E18-B92A-4D02-8B8D-D5F0E7B1563D}" srcOrd="3" destOrd="0" presId="urn:microsoft.com/office/officeart/2005/8/layout/orgChart1"/>
    <dgm:cxn modelId="{2210DE3D-7AF0-4F90-826E-C3926E9A5D6C}" type="presParOf" srcId="{22298E18-B92A-4D02-8B8D-D5F0E7B1563D}" destId="{ED5C87D6-056D-4A62-8252-F728587B3793}" srcOrd="0" destOrd="0" presId="urn:microsoft.com/office/officeart/2005/8/layout/orgChart1"/>
    <dgm:cxn modelId="{358D12C1-B90F-4BFF-8A55-E57C52F32D2C}" type="presParOf" srcId="{ED5C87D6-056D-4A62-8252-F728587B3793}" destId="{5BFA0A98-072B-4D91-858D-740D2B688469}" srcOrd="0" destOrd="0" presId="urn:microsoft.com/office/officeart/2005/8/layout/orgChart1"/>
    <dgm:cxn modelId="{16DD55A0-DE0E-4757-9D4F-EEA96B7A4FC2}" type="presParOf" srcId="{ED5C87D6-056D-4A62-8252-F728587B3793}" destId="{A261B288-7A66-40D2-8494-02A7E62F6BCD}" srcOrd="1" destOrd="0" presId="urn:microsoft.com/office/officeart/2005/8/layout/orgChart1"/>
    <dgm:cxn modelId="{6E8497E6-C6EC-491F-BA5F-495DA1646724}" type="presParOf" srcId="{22298E18-B92A-4D02-8B8D-D5F0E7B1563D}" destId="{9C4C5523-39B8-4688-B160-E13B4AB7E33E}" srcOrd="1" destOrd="0" presId="urn:microsoft.com/office/officeart/2005/8/layout/orgChart1"/>
    <dgm:cxn modelId="{B1EB84BF-FEC6-4075-86EE-AA9C2375AEAD}" type="presParOf" srcId="{22298E18-B92A-4D02-8B8D-D5F0E7B1563D}" destId="{50B401B8-B5A9-4A11-8118-F8DB3AD35C95}" srcOrd="2" destOrd="0" presId="urn:microsoft.com/office/officeart/2005/8/layout/orgChart1"/>
    <dgm:cxn modelId="{40019A3B-7165-49C5-8A24-C76DFA267B5F}" type="presParOf" srcId="{8521651F-8B18-4CB4-96EF-1B2A6624A18B}" destId="{329748CC-DB9E-4BCB-829B-8F23FE4502C0}" srcOrd="4" destOrd="0" presId="urn:microsoft.com/office/officeart/2005/8/layout/orgChart1"/>
    <dgm:cxn modelId="{21B2DA3B-5522-4370-989E-1EB3FEFCDB9D}" type="presParOf" srcId="{8521651F-8B18-4CB4-96EF-1B2A6624A18B}" destId="{5AD193C2-1006-4B41-9A40-1A715A03D925}" srcOrd="5" destOrd="0" presId="urn:microsoft.com/office/officeart/2005/8/layout/orgChart1"/>
    <dgm:cxn modelId="{CDEB2CEA-EB1E-4E5D-9535-30538E8068AC}" type="presParOf" srcId="{5AD193C2-1006-4B41-9A40-1A715A03D925}" destId="{DD0DCA44-39ED-4183-8890-DF0DAEB469CB}" srcOrd="0" destOrd="0" presId="urn:microsoft.com/office/officeart/2005/8/layout/orgChart1"/>
    <dgm:cxn modelId="{AA461347-D651-4E02-90B2-984567B98A3A}" type="presParOf" srcId="{DD0DCA44-39ED-4183-8890-DF0DAEB469CB}" destId="{B30EB86E-EAA8-478B-970D-EB1C80E46924}" srcOrd="0" destOrd="0" presId="urn:microsoft.com/office/officeart/2005/8/layout/orgChart1"/>
    <dgm:cxn modelId="{B7572AAF-C4E4-4EE8-A4DF-AF9CCF8FAAE5}" type="presParOf" srcId="{DD0DCA44-39ED-4183-8890-DF0DAEB469CB}" destId="{C7B281A9-8E3D-4422-B856-9BE3AA997F2F}" srcOrd="1" destOrd="0" presId="urn:microsoft.com/office/officeart/2005/8/layout/orgChart1"/>
    <dgm:cxn modelId="{62CD399E-C7AF-4454-82C5-48350DD346AC}" type="presParOf" srcId="{5AD193C2-1006-4B41-9A40-1A715A03D925}" destId="{DCC8EDA0-58D1-4087-ABB2-9A0ECDAEDC57}" srcOrd="1" destOrd="0" presId="urn:microsoft.com/office/officeart/2005/8/layout/orgChart1"/>
    <dgm:cxn modelId="{3FF9970A-3661-41DF-AFAF-1EBA73171A38}" type="presParOf" srcId="{5AD193C2-1006-4B41-9A40-1A715A03D925}" destId="{DFBE345D-1BBF-4A23-8E79-C5F5BBD66BBA}" srcOrd="2" destOrd="0" presId="urn:microsoft.com/office/officeart/2005/8/layout/orgChart1"/>
    <dgm:cxn modelId="{88D63D86-9B20-483A-9CC6-8B8197157E64}" type="presParOf" srcId="{EA211AB5-29B1-4BE0-ABEF-1D4F0B4E77E0}" destId="{5D75B2B7-AC7B-4201-B835-C8F9C6880FA4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1ABE45-89C0-4233-ABF5-FBDE83A1126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A227845-FECB-4B13-883B-3C0BF0FCA9DA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 مليون </a:t>
          </a:r>
          <a:endParaRPr lang="ar-SA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7492D25-C74D-4476-B91C-BC2C6EDF83C1}" type="parTrans" cxnId="{969B5906-D410-4471-9CDA-BCB53173BD5F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60EE0E9B-A22B-4F92-82FE-B8B72203B2C1}" type="sibTrans" cxnId="{969B5906-D410-4471-9CDA-BCB53173BD5F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7FD79B84-1754-408B-9621-D04F9D2DAC74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5/3غير سعودي </a:t>
          </a:r>
          <a:endParaRPr lang="ar-SA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6000000 </a:t>
          </a:r>
          <a:endParaRPr lang="ar-SA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F1039C6-257B-45F2-90A7-F35E3B5CDF74}" type="parTrans" cxnId="{9F6D33C6-6972-45F1-97D4-B9BF3E9A3EC8}">
      <dgm:prSet/>
      <dgm:spPr/>
      <dgm:t>
        <a:bodyPr/>
        <a:lstStyle/>
        <a:p>
          <a:pPr rtl="1"/>
          <a:endParaRPr lang="ar-SA" dirty="0">
            <a:latin typeface="Arial" pitchFamily="34" charset="0"/>
            <a:cs typeface="Arial" pitchFamily="34" charset="0"/>
          </a:endParaRPr>
        </a:p>
      </dgm:t>
    </dgm:pt>
    <dgm:pt modelId="{1980CED4-2177-43EE-8098-876A3BA06B88}" type="sibTrans" cxnId="{9F6D33C6-6972-45F1-97D4-B9BF3E9A3EC8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B20C2B60-8810-470B-A5C1-5BB9AE542EC9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5/2 سعودي </a:t>
          </a:r>
          <a:endParaRPr lang="ar-SA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rtl="1"/>
          <a:r>
            <a:rPr lang="ar-S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4000000 </a:t>
          </a:r>
          <a:endParaRPr lang="ar-SA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BBFF248-2B8C-47A6-9033-C0129F68F5DC}" type="parTrans" cxnId="{B8AF9AD4-FFC8-439A-9EAB-508C944CFDE3}">
      <dgm:prSet/>
      <dgm:spPr/>
      <dgm:t>
        <a:bodyPr/>
        <a:lstStyle/>
        <a:p>
          <a:pPr rtl="1"/>
          <a:endParaRPr lang="ar-SA" dirty="0">
            <a:latin typeface="Arial" pitchFamily="34" charset="0"/>
            <a:cs typeface="Arial" pitchFamily="34" charset="0"/>
          </a:endParaRPr>
        </a:p>
      </dgm:t>
    </dgm:pt>
    <dgm:pt modelId="{C9715284-20F3-4EFA-B066-3AB7A0DA6633}" type="sibTrans" cxnId="{B8AF9AD4-FFC8-439A-9EAB-508C944CFDE3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A7C65552-5176-4100-9AC6-EC8ABCBAF454}" type="pres">
      <dgm:prSet presAssocID="{411ABE45-89C0-4233-ABF5-FBDE83A112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A211AB5-29B1-4BE0-ABEF-1D4F0B4E77E0}" type="pres">
      <dgm:prSet presAssocID="{9A227845-FECB-4B13-883B-3C0BF0FCA9DA}" presName="hierRoot1" presStyleCnt="0">
        <dgm:presLayoutVars>
          <dgm:hierBranch val="init"/>
        </dgm:presLayoutVars>
      </dgm:prSet>
      <dgm:spPr/>
    </dgm:pt>
    <dgm:pt modelId="{63A33532-280A-4CBB-9F7D-961087BBDAFD}" type="pres">
      <dgm:prSet presAssocID="{9A227845-FECB-4B13-883B-3C0BF0FCA9DA}" presName="rootComposite1" presStyleCnt="0"/>
      <dgm:spPr/>
    </dgm:pt>
    <dgm:pt modelId="{9D6A5DC9-AACC-41A6-AAC8-B6FBA4E358E9}" type="pres">
      <dgm:prSet presAssocID="{9A227845-FECB-4B13-883B-3C0BF0FCA9D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7F61C73-C0B1-487D-BF5F-83806EBA3F3E}" type="pres">
      <dgm:prSet presAssocID="{9A227845-FECB-4B13-883B-3C0BF0FCA9DA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521651F-8B18-4CB4-96EF-1B2A6624A18B}" type="pres">
      <dgm:prSet presAssocID="{9A227845-FECB-4B13-883B-3C0BF0FCA9DA}" presName="hierChild2" presStyleCnt="0"/>
      <dgm:spPr/>
    </dgm:pt>
    <dgm:pt modelId="{8FDE9ADF-A10E-474A-B09D-6EEA3CF01735}" type="pres">
      <dgm:prSet presAssocID="{FF1039C6-257B-45F2-90A7-F35E3B5CDF74}" presName="Name37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22298E18-B92A-4D02-8B8D-D5F0E7B1563D}" type="pres">
      <dgm:prSet presAssocID="{7FD79B84-1754-408B-9621-D04F9D2DAC74}" presName="hierRoot2" presStyleCnt="0">
        <dgm:presLayoutVars>
          <dgm:hierBranch val="init"/>
        </dgm:presLayoutVars>
      </dgm:prSet>
      <dgm:spPr/>
    </dgm:pt>
    <dgm:pt modelId="{ED5C87D6-056D-4A62-8252-F728587B3793}" type="pres">
      <dgm:prSet presAssocID="{7FD79B84-1754-408B-9621-D04F9D2DAC74}" presName="rootComposite" presStyleCnt="0"/>
      <dgm:spPr/>
    </dgm:pt>
    <dgm:pt modelId="{5BFA0A98-072B-4D91-858D-740D2B688469}" type="pres">
      <dgm:prSet presAssocID="{7FD79B84-1754-408B-9621-D04F9D2DAC74}" presName="rootText" presStyleLbl="node2" presStyleIdx="0" presStyleCnt="2" custScaleX="14325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261B288-7A66-40D2-8494-02A7E62F6BCD}" type="pres">
      <dgm:prSet presAssocID="{7FD79B84-1754-408B-9621-D04F9D2DAC74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9C4C5523-39B8-4688-B160-E13B4AB7E33E}" type="pres">
      <dgm:prSet presAssocID="{7FD79B84-1754-408B-9621-D04F9D2DAC74}" presName="hierChild4" presStyleCnt="0"/>
      <dgm:spPr/>
    </dgm:pt>
    <dgm:pt modelId="{50B401B8-B5A9-4A11-8118-F8DB3AD35C95}" type="pres">
      <dgm:prSet presAssocID="{7FD79B84-1754-408B-9621-D04F9D2DAC74}" presName="hierChild5" presStyleCnt="0"/>
      <dgm:spPr/>
    </dgm:pt>
    <dgm:pt modelId="{329748CC-DB9E-4BCB-829B-8F23FE4502C0}" type="pres">
      <dgm:prSet presAssocID="{ABBFF248-2B8C-47A6-9033-C0129F68F5DC}" presName="Name37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5AD193C2-1006-4B41-9A40-1A715A03D925}" type="pres">
      <dgm:prSet presAssocID="{B20C2B60-8810-470B-A5C1-5BB9AE542EC9}" presName="hierRoot2" presStyleCnt="0">
        <dgm:presLayoutVars>
          <dgm:hierBranch val="init"/>
        </dgm:presLayoutVars>
      </dgm:prSet>
      <dgm:spPr/>
    </dgm:pt>
    <dgm:pt modelId="{DD0DCA44-39ED-4183-8890-DF0DAEB469CB}" type="pres">
      <dgm:prSet presAssocID="{B20C2B60-8810-470B-A5C1-5BB9AE542EC9}" presName="rootComposite" presStyleCnt="0"/>
      <dgm:spPr/>
    </dgm:pt>
    <dgm:pt modelId="{B30EB86E-EAA8-478B-970D-EB1C80E46924}" type="pres">
      <dgm:prSet presAssocID="{B20C2B60-8810-470B-A5C1-5BB9AE542EC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7B281A9-8E3D-4422-B856-9BE3AA997F2F}" type="pres">
      <dgm:prSet presAssocID="{B20C2B60-8810-470B-A5C1-5BB9AE542EC9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DCC8EDA0-58D1-4087-ABB2-9A0ECDAEDC57}" type="pres">
      <dgm:prSet presAssocID="{B20C2B60-8810-470B-A5C1-5BB9AE542EC9}" presName="hierChild4" presStyleCnt="0"/>
      <dgm:spPr/>
    </dgm:pt>
    <dgm:pt modelId="{DFBE345D-1BBF-4A23-8E79-C5F5BBD66BBA}" type="pres">
      <dgm:prSet presAssocID="{B20C2B60-8810-470B-A5C1-5BB9AE542EC9}" presName="hierChild5" presStyleCnt="0"/>
      <dgm:spPr/>
    </dgm:pt>
    <dgm:pt modelId="{5D75B2B7-AC7B-4201-B835-C8F9C6880FA4}" type="pres">
      <dgm:prSet presAssocID="{9A227845-FECB-4B13-883B-3C0BF0FCA9DA}" presName="hierChild3" presStyleCnt="0"/>
      <dgm:spPr/>
    </dgm:pt>
  </dgm:ptLst>
  <dgm:cxnLst>
    <dgm:cxn modelId="{40DBBED8-1F9A-4C50-B0F7-502D5F7BF9C6}" type="presOf" srcId="{B20C2B60-8810-470B-A5C1-5BB9AE542EC9}" destId="{C7B281A9-8E3D-4422-B856-9BE3AA997F2F}" srcOrd="1" destOrd="0" presId="urn:microsoft.com/office/officeart/2005/8/layout/orgChart1"/>
    <dgm:cxn modelId="{04E612F0-A7B4-40FF-B295-A74F1FD69600}" type="presOf" srcId="{9A227845-FECB-4B13-883B-3C0BF0FCA9DA}" destId="{9D6A5DC9-AACC-41A6-AAC8-B6FBA4E358E9}" srcOrd="0" destOrd="0" presId="urn:microsoft.com/office/officeart/2005/8/layout/orgChart1"/>
    <dgm:cxn modelId="{067B39E6-895F-4350-A0BC-75E932802BAD}" type="presOf" srcId="{7FD79B84-1754-408B-9621-D04F9D2DAC74}" destId="{5BFA0A98-072B-4D91-858D-740D2B688469}" srcOrd="0" destOrd="0" presId="urn:microsoft.com/office/officeart/2005/8/layout/orgChart1"/>
    <dgm:cxn modelId="{969B5906-D410-4471-9CDA-BCB53173BD5F}" srcId="{411ABE45-89C0-4233-ABF5-FBDE83A1126E}" destId="{9A227845-FECB-4B13-883B-3C0BF0FCA9DA}" srcOrd="0" destOrd="0" parTransId="{F7492D25-C74D-4476-B91C-BC2C6EDF83C1}" sibTransId="{60EE0E9B-A22B-4F92-82FE-B8B72203B2C1}"/>
    <dgm:cxn modelId="{87F19576-4023-4663-9AA8-E3DBA9555D7C}" type="presOf" srcId="{411ABE45-89C0-4233-ABF5-FBDE83A1126E}" destId="{A7C65552-5176-4100-9AC6-EC8ABCBAF454}" srcOrd="0" destOrd="0" presId="urn:microsoft.com/office/officeart/2005/8/layout/orgChart1"/>
    <dgm:cxn modelId="{15EEA857-D616-4E87-9909-303BC26DC168}" type="presOf" srcId="{B20C2B60-8810-470B-A5C1-5BB9AE542EC9}" destId="{B30EB86E-EAA8-478B-970D-EB1C80E46924}" srcOrd="0" destOrd="0" presId="urn:microsoft.com/office/officeart/2005/8/layout/orgChart1"/>
    <dgm:cxn modelId="{B8AF9AD4-FFC8-439A-9EAB-508C944CFDE3}" srcId="{9A227845-FECB-4B13-883B-3C0BF0FCA9DA}" destId="{B20C2B60-8810-470B-A5C1-5BB9AE542EC9}" srcOrd="1" destOrd="0" parTransId="{ABBFF248-2B8C-47A6-9033-C0129F68F5DC}" sibTransId="{C9715284-20F3-4EFA-B066-3AB7A0DA6633}"/>
    <dgm:cxn modelId="{9767A650-6617-456F-8E64-0A6AC15615C8}" type="presOf" srcId="{7FD79B84-1754-408B-9621-D04F9D2DAC74}" destId="{A261B288-7A66-40D2-8494-02A7E62F6BCD}" srcOrd="1" destOrd="0" presId="urn:microsoft.com/office/officeart/2005/8/layout/orgChart1"/>
    <dgm:cxn modelId="{6D4C3B38-E8B5-4797-8048-B5767B96DE47}" type="presOf" srcId="{FF1039C6-257B-45F2-90A7-F35E3B5CDF74}" destId="{8FDE9ADF-A10E-474A-B09D-6EEA3CF01735}" srcOrd="0" destOrd="0" presId="urn:microsoft.com/office/officeart/2005/8/layout/orgChart1"/>
    <dgm:cxn modelId="{9F6D33C6-6972-45F1-97D4-B9BF3E9A3EC8}" srcId="{9A227845-FECB-4B13-883B-3C0BF0FCA9DA}" destId="{7FD79B84-1754-408B-9621-D04F9D2DAC74}" srcOrd="0" destOrd="0" parTransId="{FF1039C6-257B-45F2-90A7-F35E3B5CDF74}" sibTransId="{1980CED4-2177-43EE-8098-876A3BA06B88}"/>
    <dgm:cxn modelId="{97F0BD47-C5DD-456F-B607-5CB0B00C6BFC}" type="presOf" srcId="{ABBFF248-2B8C-47A6-9033-C0129F68F5DC}" destId="{329748CC-DB9E-4BCB-829B-8F23FE4502C0}" srcOrd="0" destOrd="0" presId="urn:microsoft.com/office/officeart/2005/8/layout/orgChart1"/>
    <dgm:cxn modelId="{27C6D377-5DBA-45A9-97F9-74CE3B3A7878}" type="presOf" srcId="{9A227845-FECB-4B13-883B-3C0BF0FCA9DA}" destId="{37F61C73-C0B1-487D-BF5F-83806EBA3F3E}" srcOrd="1" destOrd="0" presId="urn:microsoft.com/office/officeart/2005/8/layout/orgChart1"/>
    <dgm:cxn modelId="{CE37E2BA-52E6-483C-BD71-CD467105A1F7}" type="presParOf" srcId="{A7C65552-5176-4100-9AC6-EC8ABCBAF454}" destId="{EA211AB5-29B1-4BE0-ABEF-1D4F0B4E77E0}" srcOrd="0" destOrd="0" presId="urn:microsoft.com/office/officeart/2005/8/layout/orgChart1"/>
    <dgm:cxn modelId="{73E87E2E-5C40-4632-A071-57D05757FEF0}" type="presParOf" srcId="{EA211AB5-29B1-4BE0-ABEF-1D4F0B4E77E0}" destId="{63A33532-280A-4CBB-9F7D-961087BBDAFD}" srcOrd="0" destOrd="0" presId="urn:microsoft.com/office/officeart/2005/8/layout/orgChart1"/>
    <dgm:cxn modelId="{EB146EE0-2312-4FAD-B539-1D0ED877AF01}" type="presParOf" srcId="{63A33532-280A-4CBB-9F7D-961087BBDAFD}" destId="{9D6A5DC9-AACC-41A6-AAC8-B6FBA4E358E9}" srcOrd="0" destOrd="0" presId="urn:microsoft.com/office/officeart/2005/8/layout/orgChart1"/>
    <dgm:cxn modelId="{E4C51093-0B48-4DC3-982E-0E7D51D277C3}" type="presParOf" srcId="{63A33532-280A-4CBB-9F7D-961087BBDAFD}" destId="{37F61C73-C0B1-487D-BF5F-83806EBA3F3E}" srcOrd="1" destOrd="0" presId="urn:microsoft.com/office/officeart/2005/8/layout/orgChart1"/>
    <dgm:cxn modelId="{B843E442-D12F-4A3D-BE4B-64328AFE29CD}" type="presParOf" srcId="{EA211AB5-29B1-4BE0-ABEF-1D4F0B4E77E0}" destId="{8521651F-8B18-4CB4-96EF-1B2A6624A18B}" srcOrd="1" destOrd="0" presId="urn:microsoft.com/office/officeart/2005/8/layout/orgChart1"/>
    <dgm:cxn modelId="{4149365D-4DAE-4286-91A5-827F30E7B070}" type="presParOf" srcId="{8521651F-8B18-4CB4-96EF-1B2A6624A18B}" destId="{8FDE9ADF-A10E-474A-B09D-6EEA3CF01735}" srcOrd="0" destOrd="0" presId="urn:microsoft.com/office/officeart/2005/8/layout/orgChart1"/>
    <dgm:cxn modelId="{D6066AA0-FBCE-47A5-AF4F-34CA98909920}" type="presParOf" srcId="{8521651F-8B18-4CB4-96EF-1B2A6624A18B}" destId="{22298E18-B92A-4D02-8B8D-D5F0E7B1563D}" srcOrd="1" destOrd="0" presId="urn:microsoft.com/office/officeart/2005/8/layout/orgChart1"/>
    <dgm:cxn modelId="{E763C402-F907-4339-A582-7543E3614456}" type="presParOf" srcId="{22298E18-B92A-4D02-8B8D-D5F0E7B1563D}" destId="{ED5C87D6-056D-4A62-8252-F728587B3793}" srcOrd="0" destOrd="0" presId="urn:microsoft.com/office/officeart/2005/8/layout/orgChart1"/>
    <dgm:cxn modelId="{89006D06-4B5C-4848-ADBF-5845F06F7253}" type="presParOf" srcId="{ED5C87D6-056D-4A62-8252-F728587B3793}" destId="{5BFA0A98-072B-4D91-858D-740D2B688469}" srcOrd="0" destOrd="0" presId="urn:microsoft.com/office/officeart/2005/8/layout/orgChart1"/>
    <dgm:cxn modelId="{0FA9BE79-7C52-4118-8CA3-1D44FE2D2F84}" type="presParOf" srcId="{ED5C87D6-056D-4A62-8252-F728587B3793}" destId="{A261B288-7A66-40D2-8494-02A7E62F6BCD}" srcOrd="1" destOrd="0" presId="urn:microsoft.com/office/officeart/2005/8/layout/orgChart1"/>
    <dgm:cxn modelId="{B05A75F0-ED35-4966-A919-386A58B2138F}" type="presParOf" srcId="{22298E18-B92A-4D02-8B8D-D5F0E7B1563D}" destId="{9C4C5523-39B8-4688-B160-E13B4AB7E33E}" srcOrd="1" destOrd="0" presId="urn:microsoft.com/office/officeart/2005/8/layout/orgChart1"/>
    <dgm:cxn modelId="{00FBF15E-3883-4B8F-A6AD-065AB017D046}" type="presParOf" srcId="{22298E18-B92A-4D02-8B8D-D5F0E7B1563D}" destId="{50B401B8-B5A9-4A11-8118-F8DB3AD35C95}" srcOrd="2" destOrd="0" presId="urn:microsoft.com/office/officeart/2005/8/layout/orgChart1"/>
    <dgm:cxn modelId="{03854E8C-8005-4EC9-97CF-E5E40A441468}" type="presParOf" srcId="{8521651F-8B18-4CB4-96EF-1B2A6624A18B}" destId="{329748CC-DB9E-4BCB-829B-8F23FE4502C0}" srcOrd="2" destOrd="0" presId="urn:microsoft.com/office/officeart/2005/8/layout/orgChart1"/>
    <dgm:cxn modelId="{69B0CBA5-D136-4478-AF8A-E351B32D22E4}" type="presParOf" srcId="{8521651F-8B18-4CB4-96EF-1B2A6624A18B}" destId="{5AD193C2-1006-4B41-9A40-1A715A03D925}" srcOrd="3" destOrd="0" presId="urn:microsoft.com/office/officeart/2005/8/layout/orgChart1"/>
    <dgm:cxn modelId="{70261E4C-5358-4A70-8412-5491DBF4399D}" type="presParOf" srcId="{5AD193C2-1006-4B41-9A40-1A715A03D925}" destId="{DD0DCA44-39ED-4183-8890-DF0DAEB469CB}" srcOrd="0" destOrd="0" presId="urn:microsoft.com/office/officeart/2005/8/layout/orgChart1"/>
    <dgm:cxn modelId="{73995F8E-8FDE-4551-90A6-7C322F1BA328}" type="presParOf" srcId="{DD0DCA44-39ED-4183-8890-DF0DAEB469CB}" destId="{B30EB86E-EAA8-478B-970D-EB1C80E46924}" srcOrd="0" destOrd="0" presId="urn:microsoft.com/office/officeart/2005/8/layout/orgChart1"/>
    <dgm:cxn modelId="{8135FF8E-A75D-447F-9D8C-4C925F397DB7}" type="presParOf" srcId="{DD0DCA44-39ED-4183-8890-DF0DAEB469CB}" destId="{C7B281A9-8E3D-4422-B856-9BE3AA997F2F}" srcOrd="1" destOrd="0" presId="urn:microsoft.com/office/officeart/2005/8/layout/orgChart1"/>
    <dgm:cxn modelId="{082CCD17-E366-4E95-9857-4575408A35D0}" type="presParOf" srcId="{5AD193C2-1006-4B41-9A40-1A715A03D925}" destId="{DCC8EDA0-58D1-4087-ABB2-9A0ECDAEDC57}" srcOrd="1" destOrd="0" presId="urn:microsoft.com/office/officeart/2005/8/layout/orgChart1"/>
    <dgm:cxn modelId="{EA9F39EC-0233-403D-86E9-DE6E5D94736F}" type="presParOf" srcId="{5AD193C2-1006-4B41-9A40-1A715A03D925}" destId="{DFBE345D-1BBF-4A23-8E79-C5F5BBD66BBA}" srcOrd="2" destOrd="0" presId="urn:microsoft.com/office/officeart/2005/8/layout/orgChart1"/>
    <dgm:cxn modelId="{FDE5F97B-17CD-40AC-8121-2576D7441086}" type="presParOf" srcId="{EA211AB5-29B1-4BE0-ABEF-1D4F0B4E77E0}" destId="{5D75B2B7-AC7B-4201-B835-C8F9C6880FA4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9F8B49-8BA8-4664-87C0-2257BDAFB78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184B496-44F8-4908-B2F4-1AB610094943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 مليون </a:t>
          </a:r>
          <a:endParaRPr lang="ar-SA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C5C5225-BE03-4CDD-9D2F-596B1A651B5F}" type="parTrans" cxnId="{41E98414-96F8-4F25-9040-51D6916A1A24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88D24037-EABE-4BF4-9836-DBAA2DAA756E}" type="sibTrans" cxnId="{41E98414-96F8-4F25-9040-51D6916A1A24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BD1CB987-E60C-49BF-B0AF-DEDC0B7179BC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algn="ctr" rtl="1"/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غير</a:t>
          </a:r>
          <a:r>
            <a:rPr lang="ar-SA" dirty="0" smtClean="0">
              <a:latin typeface="Arial" pitchFamily="34" charset="0"/>
              <a:cs typeface="Arial" pitchFamily="34" charset="0"/>
            </a:rPr>
            <a:t> </a:t>
          </a:r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سعوديين </a:t>
          </a:r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60%</a:t>
          </a:r>
          <a:endParaRPr lang="ar-SA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ctr" rtl="1"/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6000000</a:t>
          </a:r>
          <a:endParaRPr lang="ar-SA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C721D3E-0DE4-435B-A5C5-F0D01DB7A5DD}" type="parTrans" cxnId="{DB368EF2-9C2E-45EC-BFB9-BF42879DA342}">
      <dgm:prSet/>
      <dgm:spPr/>
      <dgm:t>
        <a:bodyPr/>
        <a:lstStyle/>
        <a:p>
          <a:pPr rtl="1"/>
          <a:endParaRPr lang="ar-SA" dirty="0">
            <a:latin typeface="Arial" pitchFamily="34" charset="0"/>
            <a:cs typeface="Arial" pitchFamily="34" charset="0"/>
          </a:endParaRPr>
        </a:p>
      </dgm:t>
    </dgm:pt>
    <dgm:pt modelId="{DC8F23E5-4552-4DFC-B99F-005CC842BF5C}" type="sibTrans" cxnId="{DB368EF2-9C2E-45EC-BFB9-BF42879DA342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454E811A-9B4B-4D71-B1AE-73EEBA208383}">
      <dgm:prSet phldrT="[نص]"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سعوديين </a:t>
          </a:r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40%</a:t>
          </a:r>
          <a:endParaRPr lang="ar-SA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rtl="1"/>
          <a:r>
            <a:rPr lang="ar-S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4000000</a:t>
          </a:r>
          <a:endParaRPr lang="ar-SA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5787F5-8016-409D-A606-B30FD0FEBC2F}" type="parTrans" cxnId="{46A9A30D-CE6A-421E-8D8A-14DFBD01D399}">
      <dgm:prSet/>
      <dgm:spPr/>
      <dgm:t>
        <a:bodyPr/>
        <a:lstStyle/>
        <a:p>
          <a:pPr rtl="1"/>
          <a:endParaRPr lang="ar-SA" dirty="0">
            <a:latin typeface="Arial" pitchFamily="34" charset="0"/>
            <a:cs typeface="Arial" pitchFamily="34" charset="0"/>
          </a:endParaRPr>
        </a:p>
      </dgm:t>
    </dgm:pt>
    <dgm:pt modelId="{F24CF8F4-4A57-45A4-B6D1-5663B52B0A3C}" type="sibTrans" cxnId="{46A9A30D-CE6A-421E-8D8A-14DFBD01D399}">
      <dgm:prSet/>
      <dgm:spPr/>
      <dgm:t>
        <a:bodyPr/>
        <a:lstStyle/>
        <a:p>
          <a:pPr rtl="1"/>
          <a:endParaRPr lang="ar-SA">
            <a:latin typeface="Arial" pitchFamily="34" charset="0"/>
            <a:cs typeface="Arial" pitchFamily="34" charset="0"/>
          </a:endParaRPr>
        </a:p>
      </dgm:t>
    </dgm:pt>
    <dgm:pt modelId="{84AD00B6-9AB9-4D1A-99A6-27D06ED0A87D}" type="pres">
      <dgm:prSet presAssocID="{459F8B49-8BA8-4664-87C0-2257BDAFB7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0DB3046-C065-4104-B14F-8BCE3CA66254}" type="pres">
      <dgm:prSet presAssocID="{2184B496-44F8-4908-B2F4-1AB610094943}" presName="hierRoot1" presStyleCnt="0">
        <dgm:presLayoutVars>
          <dgm:hierBranch val="init"/>
        </dgm:presLayoutVars>
      </dgm:prSet>
      <dgm:spPr/>
    </dgm:pt>
    <dgm:pt modelId="{19EECB1F-9381-4F8C-8A21-6A21477621B9}" type="pres">
      <dgm:prSet presAssocID="{2184B496-44F8-4908-B2F4-1AB610094943}" presName="rootComposite1" presStyleCnt="0"/>
      <dgm:spPr/>
    </dgm:pt>
    <dgm:pt modelId="{C3642035-3981-4BAB-9005-7FE4D79A4255}" type="pres">
      <dgm:prSet presAssocID="{2184B496-44F8-4908-B2F4-1AB61009494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B68CF1C-722E-43B2-A20D-D62A57995A29}" type="pres">
      <dgm:prSet presAssocID="{2184B496-44F8-4908-B2F4-1AB610094943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938A30C6-C88A-4A39-9748-E0382D3C74D1}" type="pres">
      <dgm:prSet presAssocID="{2184B496-44F8-4908-B2F4-1AB610094943}" presName="hierChild2" presStyleCnt="0"/>
      <dgm:spPr/>
    </dgm:pt>
    <dgm:pt modelId="{20D16A2B-5B72-4234-9EA2-E70394F29D54}" type="pres">
      <dgm:prSet presAssocID="{0C721D3E-0DE4-435B-A5C5-F0D01DB7A5DD}" presName="Name37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867FBD73-E4F5-4093-A66C-2B95E559EF64}" type="pres">
      <dgm:prSet presAssocID="{BD1CB987-E60C-49BF-B0AF-DEDC0B7179BC}" presName="hierRoot2" presStyleCnt="0">
        <dgm:presLayoutVars>
          <dgm:hierBranch val="init"/>
        </dgm:presLayoutVars>
      </dgm:prSet>
      <dgm:spPr/>
    </dgm:pt>
    <dgm:pt modelId="{1C24763B-FA9B-48C6-92E3-FE91810B5F8E}" type="pres">
      <dgm:prSet presAssocID="{BD1CB987-E60C-49BF-B0AF-DEDC0B7179BC}" presName="rootComposite" presStyleCnt="0"/>
      <dgm:spPr/>
    </dgm:pt>
    <dgm:pt modelId="{DA32004B-4BCC-4C51-9C55-AAF9565D3521}" type="pres">
      <dgm:prSet presAssocID="{BD1CB987-E60C-49BF-B0AF-DEDC0B7179B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FD7507D-F05F-44E2-9B0C-1E1AD6F845F8}" type="pres">
      <dgm:prSet presAssocID="{BD1CB987-E60C-49BF-B0AF-DEDC0B7179BC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1044E9F9-B6F8-440E-9518-3483A5B3043B}" type="pres">
      <dgm:prSet presAssocID="{BD1CB987-E60C-49BF-B0AF-DEDC0B7179BC}" presName="hierChild4" presStyleCnt="0"/>
      <dgm:spPr/>
    </dgm:pt>
    <dgm:pt modelId="{52BE9C47-71B9-4BE1-94C2-2645F25BDD36}" type="pres">
      <dgm:prSet presAssocID="{BD1CB987-E60C-49BF-B0AF-DEDC0B7179BC}" presName="hierChild5" presStyleCnt="0"/>
      <dgm:spPr/>
    </dgm:pt>
    <dgm:pt modelId="{2C1AA633-C49D-4EB8-B4FD-786B9253C34D}" type="pres">
      <dgm:prSet presAssocID="{DF5787F5-8016-409D-A606-B30FD0FEBC2F}" presName="Name37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EF159FE3-B108-46EC-8BD0-A62879206168}" type="pres">
      <dgm:prSet presAssocID="{454E811A-9B4B-4D71-B1AE-73EEBA208383}" presName="hierRoot2" presStyleCnt="0">
        <dgm:presLayoutVars>
          <dgm:hierBranch val="init"/>
        </dgm:presLayoutVars>
      </dgm:prSet>
      <dgm:spPr/>
    </dgm:pt>
    <dgm:pt modelId="{AD792C0E-933C-4B61-9D7E-40D0D0B6E07A}" type="pres">
      <dgm:prSet presAssocID="{454E811A-9B4B-4D71-B1AE-73EEBA208383}" presName="rootComposite" presStyleCnt="0"/>
      <dgm:spPr/>
    </dgm:pt>
    <dgm:pt modelId="{4151FFDF-60D5-4729-AF7F-044CEEAC6518}" type="pres">
      <dgm:prSet presAssocID="{454E811A-9B4B-4D71-B1AE-73EEBA20838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BCD2A86-9C37-44C8-A2BB-AEF0FC3862AD}" type="pres">
      <dgm:prSet presAssocID="{454E811A-9B4B-4D71-B1AE-73EEBA208383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E5BC128F-E0B5-41B7-A95F-233F1F19CBB4}" type="pres">
      <dgm:prSet presAssocID="{454E811A-9B4B-4D71-B1AE-73EEBA208383}" presName="hierChild4" presStyleCnt="0"/>
      <dgm:spPr/>
    </dgm:pt>
    <dgm:pt modelId="{0B9FFFE1-A1E7-4BF2-BED1-6B7E45BFC635}" type="pres">
      <dgm:prSet presAssocID="{454E811A-9B4B-4D71-B1AE-73EEBA208383}" presName="hierChild5" presStyleCnt="0"/>
      <dgm:spPr/>
    </dgm:pt>
    <dgm:pt modelId="{9142AFC5-8DC6-4500-97CC-48321A83F588}" type="pres">
      <dgm:prSet presAssocID="{2184B496-44F8-4908-B2F4-1AB610094943}" presName="hierChild3" presStyleCnt="0"/>
      <dgm:spPr/>
    </dgm:pt>
  </dgm:ptLst>
  <dgm:cxnLst>
    <dgm:cxn modelId="{F77DE527-B659-47E8-8464-84D6496A1078}" type="presOf" srcId="{2184B496-44F8-4908-B2F4-1AB610094943}" destId="{C3642035-3981-4BAB-9005-7FE4D79A4255}" srcOrd="0" destOrd="0" presId="urn:microsoft.com/office/officeart/2005/8/layout/orgChart1"/>
    <dgm:cxn modelId="{CC28BFDB-5CDD-4A84-85C1-B0CBF045D83E}" type="presOf" srcId="{459F8B49-8BA8-4664-87C0-2257BDAFB783}" destId="{84AD00B6-9AB9-4D1A-99A6-27D06ED0A87D}" srcOrd="0" destOrd="0" presId="urn:microsoft.com/office/officeart/2005/8/layout/orgChart1"/>
    <dgm:cxn modelId="{41E98414-96F8-4F25-9040-51D6916A1A24}" srcId="{459F8B49-8BA8-4664-87C0-2257BDAFB783}" destId="{2184B496-44F8-4908-B2F4-1AB610094943}" srcOrd="0" destOrd="0" parTransId="{BC5C5225-BE03-4CDD-9D2F-596B1A651B5F}" sibTransId="{88D24037-EABE-4BF4-9836-DBAA2DAA756E}"/>
    <dgm:cxn modelId="{E736A561-5446-4B13-B482-1DA986E8788B}" type="presOf" srcId="{2184B496-44F8-4908-B2F4-1AB610094943}" destId="{5B68CF1C-722E-43B2-A20D-D62A57995A29}" srcOrd="1" destOrd="0" presId="urn:microsoft.com/office/officeart/2005/8/layout/orgChart1"/>
    <dgm:cxn modelId="{332AF443-8218-41DE-AE18-9DE5E5E61CD9}" type="presOf" srcId="{0C721D3E-0DE4-435B-A5C5-F0D01DB7A5DD}" destId="{20D16A2B-5B72-4234-9EA2-E70394F29D54}" srcOrd="0" destOrd="0" presId="urn:microsoft.com/office/officeart/2005/8/layout/orgChart1"/>
    <dgm:cxn modelId="{46A9A30D-CE6A-421E-8D8A-14DFBD01D399}" srcId="{2184B496-44F8-4908-B2F4-1AB610094943}" destId="{454E811A-9B4B-4D71-B1AE-73EEBA208383}" srcOrd="1" destOrd="0" parTransId="{DF5787F5-8016-409D-A606-B30FD0FEBC2F}" sibTransId="{F24CF8F4-4A57-45A4-B6D1-5663B52B0A3C}"/>
    <dgm:cxn modelId="{E0DAE9C1-EF52-446C-8B40-83EE19015F49}" type="presOf" srcId="{BD1CB987-E60C-49BF-B0AF-DEDC0B7179BC}" destId="{DA32004B-4BCC-4C51-9C55-AAF9565D3521}" srcOrd="0" destOrd="0" presId="urn:microsoft.com/office/officeart/2005/8/layout/orgChart1"/>
    <dgm:cxn modelId="{3DE99BED-5648-4024-AD3F-70AD6C03C525}" type="presOf" srcId="{BD1CB987-E60C-49BF-B0AF-DEDC0B7179BC}" destId="{2FD7507D-F05F-44E2-9B0C-1E1AD6F845F8}" srcOrd="1" destOrd="0" presId="urn:microsoft.com/office/officeart/2005/8/layout/orgChart1"/>
    <dgm:cxn modelId="{DB368EF2-9C2E-45EC-BFB9-BF42879DA342}" srcId="{2184B496-44F8-4908-B2F4-1AB610094943}" destId="{BD1CB987-E60C-49BF-B0AF-DEDC0B7179BC}" srcOrd="0" destOrd="0" parTransId="{0C721D3E-0DE4-435B-A5C5-F0D01DB7A5DD}" sibTransId="{DC8F23E5-4552-4DFC-B99F-005CC842BF5C}"/>
    <dgm:cxn modelId="{4A8EBC20-F3D2-4401-896E-DAD7A87778F4}" type="presOf" srcId="{DF5787F5-8016-409D-A606-B30FD0FEBC2F}" destId="{2C1AA633-C49D-4EB8-B4FD-786B9253C34D}" srcOrd="0" destOrd="0" presId="urn:microsoft.com/office/officeart/2005/8/layout/orgChart1"/>
    <dgm:cxn modelId="{35965E3D-5569-4010-A617-62B15783359F}" type="presOf" srcId="{454E811A-9B4B-4D71-B1AE-73EEBA208383}" destId="{7BCD2A86-9C37-44C8-A2BB-AEF0FC3862AD}" srcOrd="1" destOrd="0" presId="urn:microsoft.com/office/officeart/2005/8/layout/orgChart1"/>
    <dgm:cxn modelId="{85863E04-56FA-45AF-BA7B-ECD1B84AA38F}" type="presOf" srcId="{454E811A-9B4B-4D71-B1AE-73EEBA208383}" destId="{4151FFDF-60D5-4729-AF7F-044CEEAC6518}" srcOrd="0" destOrd="0" presId="urn:microsoft.com/office/officeart/2005/8/layout/orgChart1"/>
    <dgm:cxn modelId="{C3F681E5-41E3-4FB1-ADA8-B79BD3DA5FEF}" type="presParOf" srcId="{84AD00B6-9AB9-4D1A-99A6-27D06ED0A87D}" destId="{D0DB3046-C065-4104-B14F-8BCE3CA66254}" srcOrd="0" destOrd="0" presId="urn:microsoft.com/office/officeart/2005/8/layout/orgChart1"/>
    <dgm:cxn modelId="{E064D113-BC99-4FBA-80F1-4A3AF2796AB0}" type="presParOf" srcId="{D0DB3046-C065-4104-B14F-8BCE3CA66254}" destId="{19EECB1F-9381-4F8C-8A21-6A21477621B9}" srcOrd="0" destOrd="0" presId="urn:microsoft.com/office/officeart/2005/8/layout/orgChart1"/>
    <dgm:cxn modelId="{DC1EEC73-AC7F-4A97-9DDC-AF8440F105AB}" type="presParOf" srcId="{19EECB1F-9381-4F8C-8A21-6A21477621B9}" destId="{C3642035-3981-4BAB-9005-7FE4D79A4255}" srcOrd="0" destOrd="0" presId="urn:microsoft.com/office/officeart/2005/8/layout/orgChart1"/>
    <dgm:cxn modelId="{C0F85FC2-388A-4335-ABAA-E19F55D8A3D6}" type="presParOf" srcId="{19EECB1F-9381-4F8C-8A21-6A21477621B9}" destId="{5B68CF1C-722E-43B2-A20D-D62A57995A29}" srcOrd="1" destOrd="0" presId="urn:microsoft.com/office/officeart/2005/8/layout/orgChart1"/>
    <dgm:cxn modelId="{0B6D7C78-54A0-4C8F-9899-87AB054FA521}" type="presParOf" srcId="{D0DB3046-C065-4104-B14F-8BCE3CA66254}" destId="{938A30C6-C88A-4A39-9748-E0382D3C74D1}" srcOrd="1" destOrd="0" presId="urn:microsoft.com/office/officeart/2005/8/layout/orgChart1"/>
    <dgm:cxn modelId="{C24A4B71-59BD-4B57-A8F6-EB3F363FE590}" type="presParOf" srcId="{938A30C6-C88A-4A39-9748-E0382D3C74D1}" destId="{20D16A2B-5B72-4234-9EA2-E70394F29D54}" srcOrd="0" destOrd="0" presId="urn:microsoft.com/office/officeart/2005/8/layout/orgChart1"/>
    <dgm:cxn modelId="{85318C16-BB95-4923-9294-28610ABF9075}" type="presParOf" srcId="{938A30C6-C88A-4A39-9748-E0382D3C74D1}" destId="{867FBD73-E4F5-4093-A66C-2B95E559EF64}" srcOrd="1" destOrd="0" presId="urn:microsoft.com/office/officeart/2005/8/layout/orgChart1"/>
    <dgm:cxn modelId="{433646A5-E361-4D24-B2C8-4BD40ED12577}" type="presParOf" srcId="{867FBD73-E4F5-4093-A66C-2B95E559EF64}" destId="{1C24763B-FA9B-48C6-92E3-FE91810B5F8E}" srcOrd="0" destOrd="0" presId="urn:microsoft.com/office/officeart/2005/8/layout/orgChart1"/>
    <dgm:cxn modelId="{047BEDDB-1B43-4EE8-B9AB-CAC988241C9B}" type="presParOf" srcId="{1C24763B-FA9B-48C6-92E3-FE91810B5F8E}" destId="{DA32004B-4BCC-4C51-9C55-AAF9565D3521}" srcOrd="0" destOrd="0" presId="urn:microsoft.com/office/officeart/2005/8/layout/orgChart1"/>
    <dgm:cxn modelId="{E67D7C34-E0D5-4F28-BD75-B79DE30E8CC3}" type="presParOf" srcId="{1C24763B-FA9B-48C6-92E3-FE91810B5F8E}" destId="{2FD7507D-F05F-44E2-9B0C-1E1AD6F845F8}" srcOrd="1" destOrd="0" presId="urn:microsoft.com/office/officeart/2005/8/layout/orgChart1"/>
    <dgm:cxn modelId="{325C4648-2CE9-4157-87A3-98BEEF59D6A6}" type="presParOf" srcId="{867FBD73-E4F5-4093-A66C-2B95E559EF64}" destId="{1044E9F9-B6F8-440E-9518-3483A5B3043B}" srcOrd="1" destOrd="0" presId="urn:microsoft.com/office/officeart/2005/8/layout/orgChart1"/>
    <dgm:cxn modelId="{F7661BFD-C035-4469-97D4-8D3571EC1544}" type="presParOf" srcId="{867FBD73-E4F5-4093-A66C-2B95E559EF64}" destId="{52BE9C47-71B9-4BE1-94C2-2645F25BDD36}" srcOrd="2" destOrd="0" presId="urn:microsoft.com/office/officeart/2005/8/layout/orgChart1"/>
    <dgm:cxn modelId="{3B019A17-65F1-47E9-9344-BC086927B6A0}" type="presParOf" srcId="{938A30C6-C88A-4A39-9748-E0382D3C74D1}" destId="{2C1AA633-C49D-4EB8-B4FD-786B9253C34D}" srcOrd="2" destOrd="0" presId="urn:microsoft.com/office/officeart/2005/8/layout/orgChart1"/>
    <dgm:cxn modelId="{CC34B00E-BE8F-4AF5-95BC-F4490E6D8698}" type="presParOf" srcId="{938A30C6-C88A-4A39-9748-E0382D3C74D1}" destId="{EF159FE3-B108-46EC-8BD0-A62879206168}" srcOrd="3" destOrd="0" presId="urn:microsoft.com/office/officeart/2005/8/layout/orgChart1"/>
    <dgm:cxn modelId="{CADE4FF0-EAC3-4F33-9DC5-F59B1D8E4D06}" type="presParOf" srcId="{EF159FE3-B108-46EC-8BD0-A62879206168}" destId="{AD792C0E-933C-4B61-9D7E-40D0D0B6E07A}" srcOrd="0" destOrd="0" presId="urn:microsoft.com/office/officeart/2005/8/layout/orgChart1"/>
    <dgm:cxn modelId="{42D0F9CC-2962-4565-B7BD-926167908387}" type="presParOf" srcId="{AD792C0E-933C-4B61-9D7E-40D0D0B6E07A}" destId="{4151FFDF-60D5-4729-AF7F-044CEEAC6518}" srcOrd="0" destOrd="0" presId="urn:microsoft.com/office/officeart/2005/8/layout/orgChart1"/>
    <dgm:cxn modelId="{75457F64-E8AE-4A61-A787-DDC15AEEACB7}" type="presParOf" srcId="{AD792C0E-933C-4B61-9D7E-40D0D0B6E07A}" destId="{7BCD2A86-9C37-44C8-A2BB-AEF0FC3862AD}" srcOrd="1" destOrd="0" presId="urn:microsoft.com/office/officeart/2005/8/layout/orgChart1"/>
    <dgm:cxn modelId="{C86E0A43-4BA1-4ABF-A290-8ACF0A1A2206}" type="presParOf" srcId="{EF159FE3-B108-46EC-8BD0-A62879206168}" destId="{E5BC128F-E0B5-41B7-A95F-233F1F19CBB4}" srcOrd="1" destOrd="0" presId="urn:microsoft.com/office/officeart/2005/8/layout/orgChart1"/>
    <dgm:cxn modelId="{4DFCC092-1D7B-4AE0-B2FC-9021C179DA68}" type="presParOf" srcId="{EF159FE3-B108-46EC-8BD0-A62879206168}" destId="{0B9FFFE1-A1E7-4BF2-BED1-6B7E45BFC635}" srcOrd="2" destOrd="0" presId="urn:microsoft.com/office/officeart/2005/8/layout/orgChart1"/>
    <dgm:cxn modelId="{98E0BCEC-0EB3-461E-A613-F0A42538CFA0}" type="presParOf" srcId="{D0DB3046-C065-4104-B14F-8BCE3CA66254}" destId="{9142AFC5-8DC6-4500-97CC-48321A83F588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38D4A-3F14-4DC5-8B05-246BC54089D6}" type="datetimeFigureOut">
              <a:rPr lang="ar-SA" smtClean="0"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EC37-52DF-4CC7-88A8-1C6205CBB47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32358"/>
          </a:xfrm>
          <a:ln w="44450"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إليك البيانات المستخرجه من سجلات شركة صدق عن شهر رجب من العام 1430 :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كل موظف يتبرع بمبلغ 150 ريال لأسر شهداء فلسطين 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المطلوب :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1- إعداد مسير الرواتب عن شهر رجب ؟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2- اثبات القيود اللازمه لتسجيل العمليات السابقه؟</a:t>
            </a:r>
          </a:p>
          <a:p>
            <a:pPr>
              <a:buNone/>
            </a:pPr>
            <a:endParaRPr lang="ar-S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ln w="444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مثال على مسير الرواتب والأجور </a:t>
            </a:r>
            <a:endParaRPr lang="ar-SA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785786" y="1928802"/>
          <a:ext cx="7388323" cy="1981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63586"/>
                <a:gridCol w="1642969"/>
                <a:gridCol w="1845292"/>
                <a:gridCol w="1241690"/>
                <a:gridCol w="1094786"/>
              </a:tblGrid>
              <a:tr h="373644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أسم الموظف 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الراتب</a:t>
                      </a:r>
                      <a:r>
                        <a:rPr lang="ar-SA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الشهري 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الراتب الإضافي 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السلف 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جزاءات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3644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أحمد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4000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644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فهد 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4750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644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زياد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3450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575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644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سعد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2140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1141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214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ar-SA" dirty="0" smtClean="0"/>
              <a:t>الواجب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62500" lnSpcReduction="20000"/>
          </a:bodyPr>
          <a:lstStyle/>
          <a:p>
            <a:r>
              <a:rPr lang="ar-SA" sz="4400" dirty="0" smtClean="0"/>
              <a:t>3-11 صفحة 25</a:t>
            </a:r>
          </a:p>
          <a:p>
            <a:pPr>
              <a:buNone/>
            </a:pPr>
            <a:endParaRPr lang="ar-SA" sz="4400" dirty="0" smtClean="0"/>
          </a:p>
          <a:p>
            <a:pPr algn="just"/>
            <a:r>
              <a:rPr lang="ar-SA" sz="4500" dirty="0" smtClean="0"/>
              <a:t> في شركة العائلة بلغ إجمالي الرواتب الشهرية عن شهر محرم 1426هـ (10 مليون ريال ) موزعة بنسبة 3:2 بين السعوديين </a:t>
            </a:r>
            <a:r>
              <a:rPr lang="ar-SA" sz="4500" dirty="0" err="1" smtClean="0"/>
              <a:t>و</a:t>
            </a:r>
            <a:r>
              <a:rPr lang="ar-SA" sz="4500" dirty="0" smtClean="0"/>
              <a:t> غير السعوديين على التوالي , </a:t>
            </a:r>
            <a:r>
              <a:rPr lang="ar-SA" sz="4500" dirty="0" err="1" smtClean="0"/>
              <a:t>و</a:t>
            </a:r>
            <a:r>
              <a:rPr lang="ar-SA" sz="4500" dirty="0" smtClean="0"/>
              <a:t> كانت الحسميات على النحو التالي:</a:t>
            </a:r>
          </a:p>
          <a:p>
            <a:pPr lvl="0">
              <a:buNone/>
            </a:pPr>
            <a:r>
              <a:rPr lang="ar-SA" sz="4500" dirty="0" smtClean="0"/>
              <a:t>*حصة العاملين في التأمينات الاجتماعية (وفقا للنسبة المحددة بالنظام)</a:t>
            </a:r>
            <a:endParaRPr lang="en-US" sz="4500" dirty="0" smtClean="0"/>
          </a:p>
          <a:p>
            <a:pPr lvl="0">
              <a:buNone/>
            </a:pPr>
            <a:r>
              <a:rPr lang="ar-SA" sz="4500" dirty="0" smtClean="0"/>
              <a:t>*350,000  ريال أقساط تملك مساكن للعاملين</a:t>
            </a:r>
            <a:endParaRPr lang="en-US" sz="4500" dirty="0" smtClean="0"/>
          </a:p>
          <a:p>
            <a:pPr lvl="0">
              <a:buNone/>
            </a:pPr>
            <a:r>
              <a:rPr lang="ar-SA" sz="4500" dirty="0" smtClean="0"/>
              <a:t>*200,000 ريال اشتراكات في صندوق تقاعد نظامي</a:t>
            </a:r>
            <a:endParaRPr lang="en-US" sz="4500" dirty="0" smtClean="0"/>
          </a:p>
          <a:p>
            <a:pPr>
              <a:buNone/>
            </a:pPr>
            <a:r>
              <a:rPr lang="ar-SA" sz="4500" dirty="0" smtClean="0"/>
              <a:t>المطلوب:</a:t>
            </a:r>
            <a:endParaRPr lang="en-US" sz="4500" dirty="0" smtClean="0"/>
          </a:p>
          <a:p>
            <a:pPr>
              <a:buNone/>
            </a:pPr>
            <a:r>
              <a:rPr lang="ar-SA" sz="4500" dirty="0" smtClean="0"/>
              <a:t>قيد إثبات مصروف الرواتب والأجور عن شهر محرم 1426هـ</a:t>
            </a:r>
            <a:r>
              <a:rPr lang="ar-SA" sz="4400" b="1" dirty="0" smtClean="0"/>
              <a:t> </a:t>
            </a:r>
            <a:endParaRPr lang="ar-SA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980728"/>
            <a:ext cx="864096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b="1" u="sng" dirty="0" smtClean="0">
                <a:latin typeface="Arial" pitchFamily="34" charset="0"/>
                <a:cs typeface="Arial" pitchFamily="34" charset="0"/>
              </a:rPr>
              <a:t>المصروفات في التمرين مصنفه الى :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مايتعلق بالتأمينات الإجتماعيه :</a:t>
            </a:r>
          </a:p>
          <a:p>
            <a:pPr>
              <a:buNone/>
            </a:pPr>
            <a:r>
              <a:rPr lang="ar-SA" dirty="0" smtClean="0"/>
              <a:t>                                                   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ln w="444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r"/>
            <a:r>
              <a:rPr lang="ar-SA" sz="4400" dirty="0" smtClean="0">
                <a:effectLst/>
                <a:latin typeface="Arial" pitchFamily="34" charset="0"/>
                <a:cs typeface="Arial" pitchFamily="34" charset="0"/>
              </a:rPr>
              <a:t>حل التمرين :</a:t>
            </a:r>
            <a:endParaRPr lang="ar-SA" sz="44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899592" y="1484784"/>
          <a:ext cx="7416824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رسم تخطيطي 4"/>
          <p:cNvGraphicFramePr/>
          <p:nvPr/>
        </p:nvGraphicFramePr>
        <p:xfrm>
          <a:off x="467544" y="3861048"/>
          <a:ext cx="345638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4427985" y="4005064"/>
          <a:ext cx="4248471" cy="23042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16157"/>
                <a:gridCol w="1416157"/>
                <a:gridCol w="1416157"/>
              </a:tblGrid>
              <a:tr h="418956">
                <a:tc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سعوديين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غير سعوديين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956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حصة العامل 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3172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حصة صاحب العمل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3172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مايتم توريده للمؤسسه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sz="3300" b="1" u="sng" dirty="0" smtClean="0"/>
              <a:t>1</a:t>
            </a:r>
            <a:r>
              <a:rPr lang="ar-SA" sz="3300" b="1" u="sng" dirty="0" smtClean="0">
                <a:latin typeface="Arial" pitchFamily="34" charset="0"/>
                <a:cs typeface="Arial" pitchFamily="34" charset="0"/>
              </a:rPr>
              <a:t>/ إثبات صرف المرتبات :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10000000 من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حـ/ م.الرواتب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الأجور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   إلى مذكورين 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360000 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حـ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/ التأمينات الاجتماعية (9%من إجمالي استحقاقات السعوديين فقط)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350000 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حـ/  أقساط تمليك مساكن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للعاملين</a:t>
            </a:r>
            <a:endParaRPr lang="ar-SA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200000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حـ/ اشتراكات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في صندوق نظامي</a:t>
            </a:r>
            <a:endParaRPr lang="ar-SA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9090000 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حـ/ البنك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444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ar-SA" sz="4400" dirty="0" smtClean="0">
                <a:effectLst/>
                <a:latin typeface="Arial" pitchFamily="34" charset="0"/>
                <a:cs typeface="Arial" pitchFamily="34" charset="0"/>
              </a:rPr>
              <a:t>تابع الحـــــل :</a:t>
            </a:r>
            <a:endParaRPr lang="ar-SA" sz="4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1481328"/>
            <a:ext cx="8568952" cy="5044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8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SA" sz="2800" b="1" u="sng" dirty="0" smtClean="0">
                <a:latin typeface="Arial" pitchFamily="34" charset="0"/>
                <a:cs typeface="Arial" pitchFamily="34" charset="0"/>
              </a:rPr>
              <a:t>/ إثبات حصة صاحب العمل في التأمينات الإجتماعيه :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حصه صاحب العمل = 11%من استحقاقات السعوديين +2% من استحقاقات غير السعوديين 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                    = </a:t>
            </a: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(4000000×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%)+(6000000×2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%)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                              =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560000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ريال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                           ـــــــــــــــــــــــــــــــــــــــ 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القيد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ar-SA" sz="2200" dirty="0" smtClean="0">
                <a:latin typeface="Arial" pitchFamily="34" charset="0"/>
                <a:cs typeface="Arial" pitchFamily="34" charset="0"/>
              </a:rPr>
              <a:t> 560000 من </a:t>
            </a:r>
            <a:r>
              <a:rPr lang="ar-SA" sz="2200" dirty="0" err="1" smtClean="0">
                <a:latin typeface="Arial" pitchFamily="34" charset="0"/>
                <a:cs typeface="Arial" pitchFamily="34" charset="0"/>
              </a:rPr>
              <a:t>حـ</a:t>
            </a:r>
            <a:r>
              <a:rPr lang="ar-SA" sz="2200" dirty="0" smtClean="0">
                <a:latin typeface="Arial" pitchFamily="34" charset="0"/>
                <a:cs typeface="Arial" pitchFamily="34" charset="0"/>
              </a:rPr>
              <a:t>/ م.الرواتب </a:t>
            </a:r>
            <a:r>
              <a:rPr lang="ar-SA" sz="22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200" dirty="0" smtClean="0">
                <a:latin typeface="Arial" pitchFamily="34" charset="0"/>
                <a:cs typeface="Arial" pitchFamily="34" charset="0"/>
              </a:rPr>
              <a:t>الأجور</a:t>
            </a:r>
          </a:p>
          <a:p>
            <a:pPr>
              <a:buNone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560000    </a:t>
            </a:r>
            <a:r>
              <a:rPr lang="ar-SA" sz="2200" dirty="0" smtClean="0">
                <a:latin typeface="Arial" pitchFamily="34" charset="0"/>
                <a:cs typeface="Arial" pitchFamily="34" charset="0"/>
              </a:rPr>
              <a:t>إلى حـ/ التأمينات الاجتماعية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444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ar-SA" sz="4400" dirty="0" smtClean="0">
                <a:effectLst/>
                <a:latin typeface="Arial" pitchFamily="34" charset="0"/>
                <a:cs typeface="Arial" pitchFamily="34" charset="0"/>
              </a:rPr>
              <a:t>تابع الحــــــــل : </a:t>
            </a:r>
            <a:endParaRPr lang="ar-SA" sz="4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33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SA" sz="3300" b="1" u="sng" dirty="0" smtClean="0">
                <a:latin typeface="Arial" pitchFamily="34" charset="0"/>
                <a:cs typeface="Arial" pitchFamily="34" charset="0"/>
              </a:rPr>
              <a:t>/ توريد المستحقات للتأمينات الإجتماعيه :</a:t>
            </a: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المبلغ المستحق للتأمينات = </a:t>
            </a:r>
            <a:r>
              <a:rPr lang="ar-SA" sz="3000" dirty="0" smtClean="0">
                <a:latin typeface="Arial" pitchFamily="34" charset="0"/>
                <a:cs typeface="Arial" pitchFamily="34" charset="0"/>
              </a:rPr>
              <a:t>360000 +560000= 920000ريال </a:t>
            </a:r>
            <a:endParaRPr lang="ar-SA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3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أو بطريقه أخرى : </a:t>
            </a:r>
            <a:r>
              <a:rPr lang="ar-SA" sz="3000" dirty="0" smtClean="0">
                <a:latin typeface="Arial" pitchFamily="34" charset="0"/>
                <a:cs typeface="Arial" pitchFamily="34" charset="0"/>
              </a:rPr>
              <a:t>(20%استحقاق السعوديين )+(2% استحقاق غير السعوديين )</a:t>
            </a: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                = ( 20% </a:t>
            </a:r>
            <a:r>
              <a:rPr lang="ar-SA" sz="3000" dirty="0" smtClean="0">
                <a:latin typeface="Arial" pitchFamily="34" charset="0"/>
                <a:cs typeface="Arial" pitchFamily="34" charset="0"/>
              </a:rPr>
              <a:t>×4000000)+(</a:t>
            </a:r>
            <a:r>
              <a:rPr lang="ar-SA" sz="3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ar-SA" sz="3000" dirty="0" smtClean="0">
                <a:latin typeface="Arial" pitchFamily="34" charset="0"/>
                <a:cs typeface="Arial" pitchFamily="34" charset="0"/>
              </a:rPr>
              <a:t>%×6000000)</a:t>
            </a:r>
            <a:endParaRPr lang="ar-SA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                   = </a:t>
            </a:r>
            <a:r>
              <a:rPr lang="ar-SA" sz="3000" dirty="0" smtClean="0">
                <a:latin typeface="Arial" pitchFamily="34" charset="0"/>
                <a:cs typeface="Arial" pitchFamily="34" charset="0"/>
              </a:rPr>
              <a:t>920000</a:t>
            </a:r>
            <a:endParaRPr lang="ar-SA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القيد :</a:t>
            </a: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3000" dirty="0" smtClean="0">
                <a:latin typeface="Arial" pitchFamily="34" charset="0"/>
                <a:cs typeface="Arial" pitchFamily="34" charset="0"/>
              </a:rPr>
              <a:t>920000من </a:t>
            </a:r>
            <a:r>
              <a:rPr lang="ar-SA" sz="3000" dirty="0" smtClean="0">
                <a:latin typeface="Arial" pitchFamily="34" charset="0"/>
                <a:cs typeface="Arial" pitchFamily="34" charset="0"/>
              </a:rPr>
              <a:t>حـ / التأمينات الاجتماعية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ar-SA" sz="3000" dirty="0" smtClean="0">
                <a:latin typeface="Arial" pitchFamily="34" charset="0"/>
                <a:cs typeface="Arial" pitchFamily="34" charset="0"/>
              </a:rPr>
              <a:t>920000   </a:t>
            </a:r>
            <a:r>
              <a:rPr lang="ar-SA" sz="3000" dirty="0" smtClean="0">
                <a:latin typeface="Arial" pitchFamily="34" charset="0"/>
                <a:cs typeface="Arial" pitchFamily="34" charset="0"/>
              </a:rPr>
              <a:t>إلى حـ/ البنك أو الصندوق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r-SA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444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ar-SA" sz="4400" dirty="0" smtClean="0">
                <a:effectLst/>
                <a:latin typeface="Arial" pitchFamily="34" charset="0"/>
                <a:cs typeface="Arial" pitchFamily="34" charset="0"/>
              </a:rPr>
              <a:t>تابع الحــــــل :</a:t>
            </a:r>
            <a:endParaRPr lang="ar-SA" sz="4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الحــــــــــل :</a:t>
            </a:r>
            <a:endParaRPr lang="ar-S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</p:nvPr>
        </p:nvGraphicFramePr>
        <p:xfrm>
          <a:off x="179509" y="980728"/>
          <a:ext cx="8784979" cy="46085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5226"/>
                <a:gridCol w="919992"/>
                <a:gridCol w="791052"/>
                <a:gridCol w="892696"/>
                <a:gridCol w="1001878"/>
                <a:gridCol w="828226"/>
                <a:gridCol w="763758"/>
                <a:gridCol w="828226"/>
                <a:gridCol w="974582"/>
                <a:gridCol w="1099343"/>
              </a:tblGrid>
              <a:tr h="824891">
                <a:tc row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اسم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الموظف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الراتب الشهري 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الراتب الإضاقي 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اجمالي الإستحقاق 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الحسميات 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اجمالي الحسميات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صافي الراتب 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7598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تأمينات 9%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سلف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تبرعات فلسطين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جزاءات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01527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أحمد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4000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4000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360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910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3090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1527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فهد 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4750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4750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427.5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577.5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4172.5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1527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زياد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3450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3450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310.5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575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1035.5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2414.5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1527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سعد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2140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1141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3281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192.5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214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ar-S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556.5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2724.4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1527"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الاجمالي</a:t>
                      </a:r>
                      <a:endParaRPr lang="ar-SA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14340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1141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15481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1290.5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614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575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3079.5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latin typeface="Arial" pitchFamily="34" charset="0"/>
                          <a:cs typeface="Arial" pitchFamily="34" charset="0"/>
                        </a:rPr>
                        <a:t>12401.4</a:t>
                      </a:r>
                      <a:endParaRPr lang="ar-S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251928"/>
          </a:xfrm>
          <a:ln w="44450"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ar-SA" sz="2800" b="1" u="sng" dirty="0" smtClean="0">
                <a:latin typeface="Arial" pitchFamily="34" charset="0"/>
                <a:cs typeface="Arial" pitchFamily="34" charset="0"/>
              </a:rPr>
              <a:t>1- إثبات صرف المرتبات :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15481 من ح / م.الرواتب و الأجور                                                  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   إلى مذكورين 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1290.6 حـ/ التأمينات الاجتماعية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614  حـ/   سلف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600   حـ/تبرعات فلسطين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 575 حـ/ جزاءات 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12401.4 حـ / البنك   </a:t>
            </a:r>
          </a:p>
          <a:p>
            <a:pPr>
              <a:buNone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444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r"/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تــــابع الحـــــل :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464496"/>
          </a:xfrm>
          <a:ln w="4445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ar-SA" dirty="0" smtClean="0"/>
              <a:t>     </a:t>
            </a:r>
          </a:p>
          <a:p>
            <a:pPr>
              <a:buNone/>
            </a:pPr>
            <a:r>
              <a:rPr lang="ar-SA" sz="11200" b="1" u="sng" dirty="0" smtClean="0">
                <a:latin typeface="Arial" pitchFamily="34" charset="0"/>
                <a:cs typeface="Arial" pitchFamily="34" charset="0"/>
              </a:rPr>
              <a:t>2- إثبات حصه صاحب العمل في التأمينات الإجتماعيه :</a:t>
            </a:r>
          </a:p>
          <a:p>
            <a:pPr>
              <a:buNone/>
            </a:pPr>
            <a:r>
              <a:rPr lang="ar-SA" sz="9600" dirty="0" smtClean="0">
                <a:latin typeface="Arial" pitchFamily="34" charset="0"/>
                <a:cs typeface="Arial" pitchFamily="34" charset="0"/>
              </a:rPr>
              <a:t> 14340× 11% = 1577.4</a:t>
            </a:r>
          </a:p>
          <a:p>
            <a:pPr algn="ctr">
              <a:buNone/>
            </a:pPr>
            <a:r>
              <a:rPr lang="ar-SA" sz="74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ar-SA" sz="9600" dirty="0" smtClean="0">
                <a:latin typeface="Arial" pitchFamily="34" charset="0"/>
                <a:cs typeface="Arial" pitchFamily="34" charset="0"/>
              </a:rPr>
              <a:t>1577.4حـ/ م.الرواتب و الأجور</a:t>
            </a: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ar-SA" sz="9600" dirty="0" smtClean="0">
                <a:latin typeface="Arial" pitchFamily="34" charset="0"/>
                <a:cs typeface="Arial" pitchFamily="34" charset="0"/>
              </a:rPr>
              <a:t>                  إلى حـ/ التأمينات الاجتماعية </a:t>
            </a:r>
          </a:p>
          <a:p>
            <a:pPr>
              <a:buNone/>
            </a:pPr>
            <a:r>
              <a:rPr lang="ar-SA" sz="9600" dirty="0" smtClean="0">
                <a:latin typeface="Arial" pitchFamily="34" charset="0"/>
                <a:cs typeface="Arial" pitchFamily="34" charset="0"/>
              </a:rPr>
              <a:t>                          ـــــــــــــــــــــــــــــــــــــــــــــــــــــــــــــــــــــــــــــــــــــــ</a:t>
            </a:r>
          </a:p>
          <a:p>
            <a:pPr>
              <a:buNone/>
            </a:pPr>
            <a:endParaRPr lang="ar-SA" sz="7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11200" b="1" dirty="0" smtClean="0">
                <a:latin typeface="Arial" pitchFamily="34" charset="0"/>
                <a:cs typeface="Arial" pitchFamily="34" charset="0"/>
              </a:rPr>
              <a:t>3- التوريد الى المؤسسه العامه للتأمينات الإجتماعيه :</a:t>
            </a:r>
          </a:p>
          <a:p>
            <a:pPr>
              <a:buNone/>
            </a:pPr>
            <a:r>
              <a:rPr lang="ar-SA" sz="9600" dirty="0" smtClean="0">
                <a:latin typeface="Arial" pitchFamily="34" charset="0"/>
                <a:cs typeface="Arial" pitchFamily="34" charset="0"/>
              </a:rPr>
              <a:t>حصة صاحب العمل + حصة العامل في التأمينات الإجتماعيه</a:t>
            </a:r>
          </a:p>
          <a:p>
            <a:pPr>
              <a:buNone/>
            </a:pPr>
            <a:r>
              <a:rPr lang="ar-SA" sz="9600" dirty="0" smtClean="0">
                <a:latin typeface="Arial" pitchFamily="34" charset="0"/>
                <a:cs typeface="Arial" pitchFamily="34" charset="0"/>
              </a:rPr>
              <a:t>  1577.4 + 1290.6= 2868 ريال </a:t>
            </a: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ar-SA" sz="9600" dirty="0" smtClean="0">
                <a:latin typeface="Arial" pitchFamily="34" charset="0"/>
                <a:cs typeface="Arial" pitchFamily="34" charset="0"/>
              </a:rPr>
              <a:t> 2868 من حـ / التأمينات الاجتماعية </a:t>
            </a: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ar-SA" sz="9600" dirty="0" smtClean="0">
                <a:latin typeface="Arial" pitchFamily="34" charset="0"/>
                <a:cs typeface="Arial" pitchFamily="34" charset="0"/>
              </a:rPr>
              <a:t>                    إلى حـ/ البنك أو الصندوق</a:t>
            </a: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7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r-SA" sz="7400" dirty="0" smtClean="0"/>
          </a:p>
          <a:p>
            <a:pPr>
              <a:buNone/>
            </a:pPr>
            <a:r>
              <a:rPr lang="ar-SA" sz="7400" dirty="0" smtClean="0"/>
              <a:t> </a:t>
            </a:r>
            <a:endParaRPr lang="ar-SA" sz="7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  <a:ln w="444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r"/>
            <a:r>
              <a:rPr lang="ar-S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تــــابع الحـــــل :</a:t>
            </a:r>
            <a:endParaRPr lang="ar-S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فيما يلي البيانات المستخرجة من مسير الرواتب والأجور عن شهر شوال من عام 1430هـ للعاملين بشركة التوفيق الصناعية  إجمالي الرواتب المستحقة للعاملين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800,000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ريالا منها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75%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تخص عمالة سعودية والباقي يخص عمالة أجنبية هذه وتنقسم هذه الرواتب إلى: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ar-SA" b="1" dirty="0" smtClean="0">
                <a:latin typeface="Arial" pitchFamily="34" charset="0"/>
                <a:cs typeface="Arial" pitchFamily="34" charset="0"/>
              </a:rPr>
              <a:t>40  % للعاملين بالأقسام الإنتاجية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ar-SA" b="1" dirty="0" smtClean="0">
                <a:latin typeface="Arial" pitchFamily="34" charset="0"/>
                <a:cs typeface="Arial" pitchFamily="34" charset="0"/>
              </a:rPr>
              <a:t>30% للعاملين بالأقسام التسويقية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ar-SA" b="1" dirty="0" smtClean="0">
                <a:latin typeface="Arial" pitchFamily="34" charset="0"/>
                <a:cs typeface="Arial" pitchFamily="34" charset="0"/>
              </a:rPr>
              <a:t>والباقي للعاملين بالأقسام الإدارية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وقد بلغت الحسميات خلال الشهر 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100,000 ريال أقساط تمليك مساكن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b="1" dirty="0" smtClean="0">
                <a:latin typeface="Arial" pitchFamily="34" charset="0"/>
                <a:cs typeface="Arial" pitchFamily="34" charset="0"/>
              </a:rPr>
              <a:t>     200,000 ريال نفقات شرعية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b="1" dirty="0" smtClean="0">
                <a:latin typeface="Arial" pitchFamily="34" charset="0"/>
                <a:cs typeface="Arial" pitchFamily="34" charset="0"/>
              </a:rPr>
              <a:t>    46,000 ريال اشتراكات العاملين في صدوق الادخار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                           ـــــــــــــــــــــــــــــــــــــــــــــــــــــ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b="1" dirty="0" smtClean="0">
                <a:latin typeface="Arial" pitchFamily="34" charset="0"/>
                <a:cs typeface="Arial" pitchFamily="34" charset="0"/>
              </a:rPr>
              <a:t>المطلوب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قيد إثبات صرف الرواتب ولأجور عن شهر شوال 1430هـ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قيد إثبات حصة صاحب العمل في التأمينات ومعاشات التقاعد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قيد سداد (أو توريد ) مستحقات المؤسسة العامة للتأمينات الشهري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 w="444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ar-SA" sz="4400" dirty="0" smtClean="0">
                <a:effectLst/>
                <a:latin typeface="Arial" pitchFamily="34" charset="0"/>
                <a:cs typeface="Arial" pitchFamily="34" charset="0"/>
              </a:rPr>
              <a:t>تمرين : </a:t>
            </a:r>
            <a:endParaRPr lang="ar-SA" sz="4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980728"/>
            <a:ext cx="864096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b="1" u="sng" dirty="0" smtClean="0">
                <a:latin typeface="Arial" pitchFamily="34" charset="0"/>
                <a:cs typeface="Arial" pitchFamily="34" charset="0"/>
              </a:rPr>
              <a:t>المصروفات في التمرين مصنفه الى :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مايتعلق بالتأمينات الإجتماعيه :</a:t>
            </a:r>
          </a:p>
          <a:p>
            <a:pPr>
              <a:buNone/>
            </a:pPr>
            <a:r>
              <a:rPr lang="ar-SA" dirty="0" smtClean="0"/>
              <a:t>                                                   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ln w="444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r"/>
            <a:r>
              <a:rPr lang="ar-SA" sz="4400" dirty="0" smtClean="0">
                <a:effectLst/>
                <a:latin typeface="Arial" pitchFamily="34" charset="0"/>
                <a:cs typeface="Arial" pitchFamily="34" charset="0"/>
              </a:rPr>
              <a:t>حل التمرين :</a:t>
            </a:r>
            <a:endParaRPr lang="ar-SA" sz="44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899592" y="1484784"/>
          <a:ext cx="7416824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رسم تخطيطي 4"/>
          <p:cNvGraphicFramePr/>
          <p:nvPr/>
        </p:nvGraphicFramePr>
        <p:xfrm>
          <a:off x="467544" y="3861048"/>
          <a:ext cx="345638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4427985" y="4005064"/>
          <a:ext cx="4248471" cy="23042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16157"/>
                <a:gridCol w="1416157"/>
                <a:gridCol w="1416157"/>
              </a:tblGrid>
              <a:tr h="418956">
                <a:tc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سعوديين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غير سعوديين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956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حصة العامل 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3172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حصة صاحب العمل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3172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مايتم توريده للمؤسسه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lang="ar-SA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SA" sz="3300" b="1" u="sng" dirty="0" smtClean="0"/>
              <a:t>1</a:t>
            </a:r>
            <a:r>
              <a:rPr lang="ar-SA" sz="3300" b="1" u="sng" dirty="0" smtClean="0">
                <a:latin typeface="Arial" pitchFamily="34" charset="0"/>
                <a:cs typeface="Arial" pitchFamily="34" charset="0"/>
              </a:rPr>
              <a:t>/ إثبات صرف المرتبات :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من مذكورين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320000  حـ/ م.الرواتب و الأجور الصناعية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240000 حـ/ م.الرواتب و الأجور البيعية           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240000 حـ/ م.الرواتب و الأجور الإدارية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   إلى مذكورين 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54000 حـ/ التأمينات الاجتماعية (9%من إجمالي استحقاقات السعوديين فقط)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100000  حـ/  أقساط تمليك مساكن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200000 حـ/نفقات شرعيه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46000 حـ/ اشتراكات صناديق الأدخار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                        400000  حـ/ البنك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444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ar-SA" sz="4400" dirty="0" smtClean="0">
                <a:effectLst/>
                <a:latin typeface="Arial" pitchFamily="34" charset="0"/>
                <a:cs typeface="Arial" pitchFamily="34" charset="0"/>
              </a:rPr>
              <a:t>تابع الحـــــل :</a:t>
            </a:r>
            <a:endParaRPr lang="ar-SA" sz="4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1481328"/>
            <a:ext cx="8568952" cy="5044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sz="28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SA" sz="2800" b="1" u="sng" dirty="0" smtClean="0">
                <a:latin typeface="Arial" pitchFamily="34" charset="0"/>
                <a:cs typeface="Arial" pitchFamily="34" charset="0"/>
              </a:rPr>
              <a:t>/ إثبات حصة صاحب العمل في التأمينات الإجتماعيه :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حصه صاحب العمل = 11%من استحقاقات السعوديين +2% من استحقاقات غير السعوديين 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                    = (600000× 11%)+(200000×2%)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                              = 70000 ريال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                           ـــــــــــــــــــــــــــــــــــــــ 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القيد :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ar-SA" sz="2200" dirty="0" smtClean="0">
                <a:latin typeface="Arial" pitchFamily="34" charset="0"/>
                <a:cs typeface="Arial" pitchFamily="34" charset="0"/>
              </a:rPr>
              <a:t>من مذكورين</a:t>
            </a:r>
          </a:p>
          <a:p>
            <a:pPr>
              <a:buNone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 28000 حـ/ م.الرواتب و الأجور الصناعية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21000 حـ/ م.الرواتب و الأجور البيعية</a:t>
            </a:r>
          </a:p>
          <a:p>
            <a:pPr>
              <a:buNone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 21000 حـ/ م.الرواتب و الأجور الإدارية  </a:t>
            </a:r>
          </a:p>
          <a:p>
            <a:pPr>
              <a:buNone/>
            </a:pPr>
            <a:r>
              <a:rPr lang="ar-SA" sz="2200" dirty="0" smtClean="0">
                <a:latin typeface="Arial" pitchFamily="34" charset="0"/>
                <a:cs typeface="Arial" pitchFamily="34" charset="0"/>
              </a:rPr>
              <a:t> 70000   إلى حـ/ التأمينات الاجتماعية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444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ar-SA" sz="4400" dirty="0" smtClean="0">
                <a:effectLst/>
                <a:latin typeface="Arial" pitchFamily="34" charset="0"/>
                <a:cs typeface="Arial" pitchFamily="34" charset="0"/>
              </a:rPr>
              <a:t>تابع الحــــــــل : </a:t>
            </a:r>
            <a:endParaRPr lang="ar-SA" sz="44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323528" y="3573016"/>
          <a:ext cx="403244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33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SA" sz="3300" b="1" u="sng" dirty="0" smtClean="0">
                <a:latin typeface="Arial" pitchFamily="34" charset="0"/>
                <a:cs typeface="Arial" pitchFamily="34" charset="0"/>
              </a:rPr>
              <a:t>/ توريد المستحقات للتأمينات الإجتماعيه :</a:t>
            </a: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المبلغ المستحق للتأمينات = 54000 +70000= 124000ريال </a:t>
            </a:r>
          </a:p>
          <a:p>
            <a:pPr>
              <a:buNone/>
            </a:pPr>
            <a:r>
              <a:rPr lang="ar-SA" sz="3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أو بطريقه أخرى : </a:t>
            </a:r>
            <a:r>
              <a:rPr lang="ar-SA" sz="3000" dirty="0" smtClean="0">
                <a:latin typeface="Arial" pitchFamily="34" charset="0"/>
                <a:cs typeface="Arial" pitchFamily="34" charset="0"/>
              </a:rPr>
              <a:t>(20%استحقاق السعوديين )+(2% استحقاق غير السعوديين )</a:t>
            </a: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                = ( 20% ×600000)+(2%×200000)</a:t>
            </a: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                   = 124000 ريال</a:t>
            </a: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القيد :</a:t>
            </a: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 124000من حـ / التأمينات الاجتماعية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3000" dirty="0" smtClean="0">
                <a:latin typeface="Arial" pitchFamily="34" charset="0"/>
                <a:cs typeface="Arial" pitchFamily="34" charset="0"/>
              </a:rPr>
              <a:t>         124000   إلى حـ/ البنك أو الصندوق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r-SA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444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ar-SA" sz="4400" dirty="0" smtClean="0">
                <a:effectLst/>
                <a:latin typeface="Arial" pitchFamily="34" charset="0"/>
                <a:cs typeface="Arial" pitchFamily="34" charset="0"/>
              </a:rPr>
              <a:t>تابع الحــــــل :</a:t>
            </a:r>
            <a:endParaRPr lang="ar-SA" sz="4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896</Words>
  <Application>Microsoft Office PowerPoint</Application>
  <PresentationFormat>عرض على الشاشة (3:4)‏</PresentationFormat>
  <Paragraphs>283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مثال على مسير الرواتب والأجور </vt:lpstr>
      <vt:lpstr>الحــــــــــل :</vt:lpstr>
      <vt:lpstr> تــــابع الحـــــل :</vt:lpstr>
      <vt:lpstr>    تــــابع الحـــــل :</vt:lpstr>
      <vt:lpstr>تمرين : </vt:lpstr>
      <vt:lpstr>حل التمرين :</vt:lpstr>
      <vt:lpstr>تابع الحـــــل :</vt:lpstr>
      <vt:lpstr>تابع الحــــــــل : </vt:lpstr>
      <vt:lpstr>تابع الحــــــل :</vt:lpstr>
      <vt:lpstr>الواجب</vt:lpstr>
      <vt:lpstr>حل التمرين :</vt:lpstr>
      <vt:lpstr>تابع الحـــــل :</vt:lpstr>
      <vt:lpstr>تابع الحــــــــل : </vt:lpstr>
      <vt:lpstr>تابع الحــــــل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مثال على مسير الرواتب والأجور</dc:title>
  <dc:creator>user</dc:creator>
  <cp:lastModifiedBy>user</cp:lastModifiedBy>
  <cp:revision>4</cp:revision>
  <dcterms:created xsi:type="dcterms:W3CDTF">2015-09-06T13:14:18Z</dcterms:created>
  <dcterms:modified xsi:type="dcterms:W3CDTF">2015-09-06T13:52:33Z</dcterms:modified>
</cp:coreProperties>
</file>