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8EC6-2261-4C4A-A6A8-E1108A9F2A05}" type="datetimeFigureOut">
              <a:rPr lang="ar-SA" smtClean="0"/>
              <a:t>06/07/40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F490-221A-4E41-BA83-85E928DA18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56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8EC6-2261-4C4A-A6A8-E1108A9F2A05}" type="datetimeFigureOut">
              <a:rPr lang="ar-SA" smtClean="0"/>
              <a:t>06/07/40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F490-221A-4E41-BA83-85E928DA18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2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معالم المذهب الشافعي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ترتيب كتبهم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أصول المذهب الشافعي 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7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انتشار المذهب</a:t>
            </a:r>
            <a:endParaRPr lang="ar-SA" sz="54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أهم مصطلحات مذهب الشافعية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أهم مصطلحات مذهب الشافعية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المذهب الشافعي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طلبه للعلم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طلبه للعلم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مراحل تطور المذهب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مؤلفاته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محنته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تلاميذه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3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كتب المذهب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66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ملء الشاشة</PresentationFormat>
  <Paragraphs>14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AAA GoldenLotus</vt:lpstr>
      <vt:lpstr>Arial</vt:lpstr>
      <vt:lpstr>Calibri</vt:lpstr>
      <vt:lpstr>Calibri Light</vt:lpstr>
      <vt:lpstr>Times New Roman</vt:lpstr>
      <vt:lpstr>نسق Office</vt:lpstr>
      <vt:lpstr>     معالم المذهب الشافعي</vt:lpstr>
      <vt:lpstr>المذهب الشافعي</vt:lpstr>
      <vt:lpstr>طلبه للعلم</vt:lpstr>
      <vt:lpstr>يتبع طلبه للعلم</vt:lpstr>
      <vt:lpstr>مراحل تطور المذهب</vt:lpstr>
      <vt:lpstr>مؤلفاته</vt:lpstr>
      <vt:lpstr>محنته</vt:lpstr>
      <vt:lpstr>تلاميذه</vt:lpstr>
      <vt:lpstr>كتب المذهب</vt:lpstr>
      <vt:lpstr>ترتيب كتبهم</vt:lpstr>
      <vt:lpstr>أصول المذهب الشافعي </vt:lpstr>
      <vt:lpstr>انتشار المذهب</vt:lpstr>
      <vt:lpstr>أهم مصطلحات مذهب الشافعية </vt:lpstr>
      <vt:lpstr>يتبع أهم مصطلحات مذهب الشافعية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معالم المذهب الشافعي</dc:title>
  <dc:creator>nada</dc:creator>
  <cp:lastModifiedBy>nada</cp:lastModifiedBy>
  <cp:revision>1</cp:revision>
  <dcterms:created xsi:type="dcterms:W3CDTF">2019-03-12T19:04:12Z</dcterms:created>
  <dcterms:modified xsi:type="dcterms:W3CDTF">2019-03-12T19:04:13Z</dcterms:modified>
</cp:coreProperties>
</file>