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0" r:id="rId4"/>
    <p:sldId id="271" r:id="rId5"/>
    <p:sldId id="257" r:id="rId6"/>
    <p:sldId id="273" r:id="rId7"/>
    <p:sldId id="270" r:id="rId8"/>
    <p:sldId id="274" r:id="rId9"/>
    <p:sldId id="272" r:id="rId10"/>
    <p:sldId id="262" r:id="rId11"/>
    <p:sldId id="261" r:id="rId12"/>
    <p:sldId id="264" r:id="rId13"/>
    <p:sldId id="266" r:id="rId14"/>
    <p:sldId id="275" r:id="rId15"/>
    <p:sldId id="265" r:id="rId16"/>
    <p:sldId id="27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FD8C8E3-EDE4-497A-8277-93DD55B2A9FC}">
          <p14:sldIdLst>
            <p14:sldId id="256"/>
            <p14:sldId id="258"/>
            <p14:sldId id="260"/>
            <p14:sldId id="271"/>
            <p14:sldId id="257"/>
            <p14:sldId id="273"/>
            <p14:sldId id="270"/>
            <p14:sldId id="274"/>
            <p14:sldId id="272"/>
            <p14:sldId id="262"/>
            <p14:sldId id="261"/>
            <p14:sldId id="264"/>
            <p14:sldId id="266"/>
            <p14:sldId id="275"/>
            <p14:sldId id="265"/>
            <p14:sldId id="276"/>
          </p14:sldIdLst>
        </p14:section>
        <p14:section name="Untitled Section" id="{AFE5BD15-2BE8-4152-AF3B-4AE78F346F60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2" d="100"/>
          <a:sy n="72" d="100"/>
        </p:scale>
        <p:origin x="-114" y="-4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A006C5-75E4-4FF7-9F4D-58AB66478E9C}" type="doc">
      <dgm:prSet loTypeId="urn:microsoft.com/office/officeart/2005/8/layout/gear1" loCatId="cycle" qsTypeId="urn:microsoft.com/office/officeart/2005/8/quickstyle/simple1" qsCatId="simple" csTypeId="urn:microsoft.com/office/officeart/2005/8/colors/colorful1" csCatId="colorful" phldr="1"/>
      <dgm:spPr/>
    </dgm:pt>
    <dgm:pt modelId="{289351C3-EC20-4155-A674-35CB1A4D59F0}">
      <dgm:prSet phldrT="[Text]"/>
      <dgm:spPr/>
      <dgm:t>
        <a:bodyPr/>
        <a:lstStyle/>
        <a:p>
          <a:pPr rtl="1"/>
          <a:r>
            <a:rPr lang="ar-SA" dirty="0" smtClean="0"/>
            <a:t>اختيارها</a:t>
          </a:r>
          <a:endParaRPr lang="ar-SA" dirty="0"/>
        </a:p>
      </dgm:t>
    </dgm:pt>
    <dgm:pt modelId="{5B6A2C52-2BE8-4887-8680-7AD6C59BD390}" type="parTrans" cxnId="{4B78EFD4-791F-481C-B735-1166DC91C914}">
      <dgm:prSet/>
      <dgm:spPr/>
      <dgm:t>
        <a:bodyPr/>
        <a:lstStyle/>
        <a:p>
          <a:pPr rtl="1"/>
          <a:endParaRPr lang="ar-SA"/>
        </a:p>
      </dgm:t>
    </dgm:pt>
    <dgm:pt modelId="{D7C03F3F-149E-4238-802D-C88D2967199C}" type="sibTrans" cxnId="{4B78EFD4-791F-481C-B735-1166DC91C914}">
      <dgm:prSet/>
      <dgm:spPr/>
      <dgm:t>
        <a:bodyPr/>
        <a:lstStyle/>
        <a:p>
          <a:pPr rtl="1"/>
          <a:endParaRPr lang="ar-SA"/>
        </a:p>
      </dgm:t>
    </dgm:pt>
    <dgm:pt modelId="{A0421445-0F0C-4AB5-9CEA-686217F86AA2}">
      <dgm:prSet phldrT="[Text]"/>
      <dgm:spPr/>
      <dgm:t>
        <a:bodyPr/>
        <a:lstStyle/>
        <a:p>
          <a:pPr rtl="1"/>
          <a:r>
            <a:rPr lang="ar-SA" dirty="0" smtClean="0"/>
            <a:t>تحديدها</a:t>
          </a:r>
          <a:endParaRPr lang="ar-SA" dirty="0"/>
        </a:p>
      </dgm:t>
    </dgm:pt>
    <dgm:pt modelId="{391D76C3-47B5-4800-93FB-5E23C1227547}" type="parTrans" cxnId="{529724DD-5628-43BE-A2AA-F98350BD9A46}">
      <dgm:prSet/>
      <dgm:spPr/>
      <dgm:t>
        <a:bodyPr/>
        <a:lstStyle/>
        <a:p>
          <a:pPr rtl="1"/>
          <a:endParaRPr lang="ar-SA"/>
        </a:p>
      </dgm:t>
    </dgm:pt>
    <dgm:pt modelId="{26989479-D71C-4C9C-848C-B18C785F3B20}" type="sibTrans" cxnId="{529724DD-5628-43BE-A2AA-F98350BD9A46}">
      <dgm:prSet/>
      <dgm:spPr/>
      <dgm:t>
        <a:bodyPr/>
        <a:lstStyle/>
        <a:p>
          <a:pPr rtl="1"/>
          <a:endParaRPr lang="ar-SA"/>
        </a:p>
      </dgm:t>
    </dgm:pt>
    <dgm:pt modelId="{C953D7ED-42B7-4EC3-A3C1-22C719B6CFFE}">
      <dgm:prSet phldrT="[Text]"/>
      <dgm:spPr/>
      <dgm:t>
        <a:bodyPr/>
        <a:lstStyle/>
        <a:p>
          <a:pPr rtl="1"/>
          <a:r>
            <a:rPr lang="ar-SA" dirty="0" smtClean="0"/>
            <a:t>الشعور بالمشكلة</a:t>
          </a:r>
          <a:endParaRPr lang="ar-SA" dirty="0"/>
        </a:p>
      </dgm:t>
    </dgm:pt>
    <dgm:pt modelId="{7D33FB27-C1AB-41CA-971C-D73019C19BF9}" type="sibTrans" cxnId="{EF2A4644-8D5C-49CB-BBBD-2A498221BCEF}">
      <dgm:prSet/>
      <dgm:spPr/>
      <dgm:t>
        <a:bodyPr/>
        <a:lstStyle/>
        <a:p>
          <a:pPr rtl="1"/>
          <a:endParaRPr lang="ar-SA"/>
        </a:p>
      </dgm:t>
    </dgm:pt>
    <dgm:pt modelId="{AC7217EE-1CA6-45D1-8B89-EC2FF87ACF54}" type="parTrans" cxnId="{EF2A4644-8D5C-49CB-BBBD-2A498221BCEF}">
      <dgm:prSet/>
      <dgm:spPr/>
      <dgm:t>
        <a:bodyPr/>
        <a:lstStyle/>
        <a:p>
          <a:pPr rtl="1"/>
          <a:endParaRPr lang="ar-SA"/>
        </a:p>
      </dgm:t>
    </dgm:pt>
    <dgm:pt modelId="{2DEA596B-AE36-4B78-8F1C-2232E8847AAA}" type="pres">
      <dgm:prSet presAssocID="{B2A006C5-75E4-4FF7-9F4D-58AB66478E9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178B644-BD03-487C-A250-FC084DC4A09F}" type="pres">
      <dgm:prSet presAssocID="{C953D7ED-42B7-4EC3-A3C1-22C719B6CFFE}" presName="gear1" presStyleLbl="node1" presStyleIdx="0" presStyleCnt="3" custScaleX="62597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8302760-5922-455C-8999-7FCF5283170B}" type="pres">
      <dgm:prSet presAssocID="{C953D7ED-42B7-4EC3-A3C1-22C719B6CFFE}" presName="gear1srcNode" presStyleLbl="node1" presStyleIdx="0" presStyleCnt="3"/>
      <dgm:spPr/>
      <dgm:t>
        <a:bodyPr/>
        <a:lstStyle/>
        <a:p>
          <a:pPr rtl="1"/>
          <a:endParaRPr lang="ar-SA"/>
        </a:p>
      </dgm:t>
    </dgm:pt>
    <dgm:pt modelId="{FF4F0C7C-630F-4252-9F9E-C2F1C1467EAE}" type="pres">
      <dgm:prSet presAssocID="{C953D7ED-42B7-4EC3-A3C1-22C719B6CFFE}" presName="gear1dstNode" presStyleLbl="node1" presStyleIdx="0" presStyleCnt="3"/>
      <dgm:spPr/>
      <dgm:t>
        <a:bodyPr/>
        <a:lstStyle/>
        <a:p>
          <a:pPr rtl="1"/>
          <a:endParaRPr lang="ar-SA"/>
        </a:p>
      </dgm:t>
    </dgm:pt>
    <dgm:pt modelId="{D5608B42-9E3C-440A-A46D-24949D555E2D}" type="pres">
      <dgm:prSet presAssocID="{289351C3-EC20-4155-A674-35CB1A4D59F0}" presName="gear2" presStyleLbl="node1" presStyleIdx="1" presStyleCnt="3" custScaleX="10038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9C61174-D6B6-4D55-98F3-95FE8EC98609}" type="pres">
      <dgm:prSet presAssocID="{289351C3-EC20-4155-A674-35CB1A4D59F0}" presName="gear2srcNode" presStyleLbl="node1" presStyleIdx="1" presStyleCnt="3"/>
      <dgm:spPr/>
      <dgm:t>
        <a:bodyPr/>
        <a:lstStyle/>
        <a:p>
          <a:pPr rtl="1"/>
          <a:endParaRPr lang="ar-SA"/>
        </a:p>
      </dgm:t>
    </dgm:pt>
    <dgm:pt modelId="{A29A7B86-9167-4346-9535-5FB3BDFC13F0}" type="pres">
      <dgm:prSet presAssocID="{289351C3-EC20-4155-A674-35CB1A4D59F0}" presName="gear2dstNode" presStyleLbl="node1" presStyleIdx="1" presStyleCnt="3"/>
      <dgm:spPr/>
      <dgm:t>
        <a:bodyPr/>
        <a:lstStyle/>
        <a:p>
          <a:pPr rtl="1"/>
          <a:endParaRPr lang="ar-SA"/>
        </a:p>
      </dgm:t>
    </dgm:pt>
    <dgm:pt modelId="{E0B0038B-FAD4-4759-86FB-499FF4D7B89D}" type="pres">
      <dgm:prSet presAssocID="{A0421445-0F0C-4AB5-9CEA-686217F86AA2}" presName="gear3" presStyleLbl="node1" presStyleIdx="2" presStyleCnt="3"/>
      <dgm:spPr/>
      <dgm:t>
        <a:bodyPr/>
        <a:lstStyle/>
        <a:p>
          <a:pPr rtl="1"/>
          <a:endParaRPr lang="ar-SA"/>
        </a:p>
      </dgm:t>
    </dgm:pt>
    <dgm:pt modelId="{9F195DA7-C4EC-4AAE-847A-49B3D50D575B}" type="pres">
      <dgm:prSet presAssocID="{A0421445-0F0C-4AB5-9CEA-686217F86AA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49FBF0F-A8E7-4500-9322-0EC7A747BE7C}" type="pres">
      <dgm:prSet presAssocID="{A0421445-0F0C-4AB5-9CEA-686217F86AA2}" presName="gear3srcNode" presStyleLbl="node1" presStyleIdx="2" presStyleCnt="3"/>
      <dgm:spPr/>
      <dgm:t>
        <a:bodyPr/>
        <a:lstStyle/>
        <a:p>
          <a:pPr rtl="1"/>
          <a:endParaRPr lang="ar-SA"/>
        </a:p>
      </dgm:t>
    </dgm:pt>
    <dgm:pt modelId="{F1E60523-0F0C-41B9-8718-41EAB0EC3B10}" type="pres">
      <dgm:prSet presAssocID="{A0421445-0F0C-4AB5-9CEA-686217F86AA2}" presName="gear3dstNode" presStyleLbl="node1" presStyleIdx="2" presStyleCnt="3"/>
      <dgm:spPr/>
      <dgm:t>
        <a:bodyPr/>
        <a:lstStyle/>
        <a:p>
          <a:pPr rtl="1"/>
          <a:endParaRPr lang="ar-SA"/>
        </a:p>
      </dgm:t>
    </dgm:pt>
    <dgm:pt modelId="{19D3B1D6-E6C1-4618-B39D-E69C92739635}" type="pres">
      <dgm:prSet presAssocID="{7D33FB27-C1AB-41CA-971C-D73019C19BF9}" presName="connector1" presStyleLbl="sibTrans2D1" presStyleIdx="0" presStyleCnt="3" custScaleX="61500"/>
      <dgm:spPr/>
      <dgm:t>
        <a:bodyPr/>
        <a:lstStyle/>
        <a:p>
          <a:pPr rtl="1"/>
          <a:endParaRPr lang="ar-SA"/>
        </a:p>
      </dgm:t>
    </dgm:pt>
    <dgm:pt modelId="{5FF0F200-733C-444F-A656-F1F5262829FB}" type="pres">
      <dgm:prSet presAssocID="{D7C03F3F-149E-4238-802D-C88D2967199C}" presName="connector2" presStyleLbl="sibTrans2D1" presStyleIdx="1" presStyleCnt="3"/>
      <dgm:spPr/>
      <dgm:t>
        <a:bodyPr/>
        <a:lstStyle/>
        <a:p>
          <a:pPr rtl="1"/>
          <a:endParaRPr lang="ar-SA"/>
        </a:p>
      </dgm:t>
    </dgm:pt>
    <dgm:pt modelId="{C20C8A64-57C6-4856-BD02-B1E5E34A0900}" type="pres">
      <dgm:prSet presAssocID="{26989479-D71C-4C9C-848C-B18C785F3B20}" presName="connector3" presStyleLbl="sibTrans2D1" presStyleIdx="2" presStyleCnt="3"/>
      <dgm:spPr/>
      <dgm:t>
        <a:bodyPr/>
        <a:lstStyle/>
        <a:p>
          <a:pPr rtl="1"/>
          <a:endParaRPr lang="ar-SA"/>
        </a:p>
      </dgm:t>
    </dgm:pt>
  </dgm:ptLst>
  <dgm:cxnLst>
    <dgm:cxn modelId="{4B78EFD4-791F-481C-B735-1166DC91C914}" srcId="{B2A006C5-75E4-4FF7-9F4D-58AB66478E9C}" destId="{289351C3-EC20-4155-A674-35CB1A4D59F0}" srcOrd="1" destOrd="0" parTransId="{5B6A2C52-2BE8-4887-8680-7AD6C59BD390}" sibTransId="{D7C03F3F-149E-4238-802D-C88D2967199C}"/>
    <dgm:cxn modelId="{AB38E5E5-95A3-45C0-98FB-1EAB5523802B}" type="presOf" srcId="{D7C03F3F-149E-4238-802D-C88D2967199C}" destId="{5FF0F200-733C-444F-A656-F1F5262829FB}" srcOrd="0" destOrd="0" presId="urn:microsoft.com/office/officeart/2005/8/layout/gear1"/>
    <dgm:cxn modelId="{6835A080-9C67-4096-9B86-1C429CBC8C4F}" type="presOf" srcId="{C953D7ED-42B7-4EC3-A3C1-22C719B6CFFE}" destId="{1178B644-BD03-487C-A250-FC084DC4A09F}" srcOrd="0" destOrd="0" presId="urn:microsoft.com/office/officeart/2005/8/layout/gear1"/>
    <dgm:cxn modelId="{529724DD-5628-43BE-A2AA-F98350BD9A46}" srcId="{B2A006C5-75E4-4FF7-9F4D-58AB66478E9C}" destId="{A0421445-0F0C-4AB5-9CEA-686217F86AA2}" srcOrd="2" destOrd="0" parTransId="{391D76C3-47B5-4800-93FB-5E23C1227547}" sibTransId="{26989479-D71C-4C9C-848C-B18C785F3B20}"/>
    <dgm:cxn modelId="{50887FE8-82A6-4B19-992D-9C6125EFD0E2}" type="presOf" srcId="{A0421445-0F0C-4AB5-9CEA-686217F86AA2}" destId="{E0B0038B-FAD4-4759-86FB-499FF4D7B89D}" srcOrd="0" destOrd="0" presId="urn:microsoft.com/office/officeart/2005/8/layout/gear1"/>
    <dgm:cxn modelId="{1D75233F-08D4-441D-BA61-1D8AA77A3B08}" type="presOf" srcId="{A0421445-0F0C-4AB5-9CEA-686217F86AA2}" destId="{F1E60523-0F0C-41B9-8718-41EAB0EC3B10}" srcOrd="3" destOrd="0" presId="urn:microsoft.com/office/officeart/2005/8/layout/gear1"/>
    <dgm:cxn modelId="{C3528156-703C-445C-B58C-E9EC8765A16F}" type="presOf" srcId="{289351C3-EC20-4155-A674-35CB1A4D59F0}" destId="{79C61174-D6B6-4D55-98F3-95FE8EC98609}" srcOrd="1" destOrd="0" presId="urn:microsoft.com/office/officeart/2005/8/layout/gear1"/>
    <dgm:cxn modelId="{75311D28-41D1-4DB7-ADD7-FA46AB2CBB1E}" type="presOf" srcId="{A0421445-0F0C-4AB5-9CEA-686217F86AA2}" destId="{9F195DA7-C4EC-4AAE-847A-49B3D50D575B}" srcOrd="1" destOrd="0" presId="urn:microsoft.com/office/officeart/2005/8/layout/gear1"/>
    <dgm:cxn modelId="{392A667E-529D-4E0D-8843-14790530B187}" type="presOf" srcId="{289351C3-EC20-4155-A674-35CB1A4D59F0}" destId="{A29A7B86-9167-4346-9535-5FB3BDFC13F0}" srcOrd="2" destOrd="0" presId="urn:microsoft.com/office/officeart/2005/8/layout/gear1"/>
    <dgm:cxn modelId="{EA072281-B446-4DE9-9E91-F802E4C39C26}" type="presOf" srcId="{B2A006C5-75E4-4FF7-9F4D-58AB66478E9C}" destId="{2DEA596B-AE36-4B78-8F1C-2232E8847AAA}" srcOrd="0" destOrd="0" presId="urn:microsoft.com/office/officeart/2005/8/layout/gear1"/>
    <dgm:cxn modelId="{E11052CB-D19D-4C1F-A2F1-BB7927BD29EB}" type="presOf" srcId="{7D33FB27-C1AB-41CA-971C-D73019C19BF9}" destId="{19D3B1D6-E6C1-4618-B39D-E69C92739635}" srcOrd="0" destOrd="0" presId="urn:microsoft.com/office/officeart/2005/8/layout/gear1"/>
    <dgm:cxn modelId="{254A85F7-3CCE-46CA-95BD-34D01007155E}" type="presOf" srcId="{A0421445-0F0C-4AB5-9CEA-686217F86AA2}" destId="{549FBF0F-A8E7-4500-9322-0EC7A747BE7C}" srcOrd="2" destOrd="0" presId="urn:microsoft.com/office/officeart/2005/8/layout/gear1"/>
    <dgm:cxn modelId="{EA48E9B7-2C17-407A-8F43-B87D329D6400}" type="presOf" srcId="{C953D7ED-42B7-4EC3-A3C1-22C719B6CFFE}" destId="{78302760-5922-455C-8999-7FCF5283170B}" srcOrd="1" destOrd="0" presId="urn:microsoft.com/office/officeart/2005/8/layout/gear1"/>
    <dgm:cxn modelId="{7EB2AD44-0892-4860-85D9-DB4DE1942B08}" type="presOf" srcId="{C953D7ED-42B7-4EC3-A3C1-22C719B6CFFE}" destId="{FF4F0C7C-630F-4252-9F9E-C2F1C1467EAE}" srcOrd="2" destOrd="0" presId="urn:microsoft.com/office/officeart/2005/8/layout/gear1"/>
    <dgm:cxn modelId="{EF2A4644-8D5C-49CB-BBBD-2A498221BCEF}" srcId="{B2A006C5-75E4-4FF7-9F4D-58AB66478E9C}" destId="{C953D7ED-42B7-4EC3-A3C1-22C719B6CFFE}" srcOrd="0" destOrd="0" parTransId="{AC7217EE-1CA6-45D1-8B89-EC2FF87ACF54}" sibTransId="{7D33FB27-C1AB-41CA-971C-D73019C19BF9}"/>
    <dgm:cxn modelId="{C2AB137F-AF14-4638-BA25-3FAF7688049C}" type="presOf" srcId="{26989479-D71C-4C9C-848C-B18C785F3B20}" destId="{C20C8A64-57C6-4856-BD02-B1E5E34A0900}" srcOrd="0" destOrd="0" presId="urn:microsoft.com/office/officeart/2005/8/layout/gear1"/>
    <dgm:cxn modelId="{6AA611D6-B5B6-4C83-B5A4-4450B145F64D}" type="presOf" srcId="{289351C3-EC20-4155-A674-35CB1A4D59F0}" destId="{D5608B42-9E3C-440A-A46D-24949D555E2D}" srcOrd="0" destOrd="0" presId="urn:microsoft.com/office/officeart/2005/8/layout/gear1"/>
    <dgm:cxn modelId="{26B5AC4E-92BC-44CD-9C20-9783980DA57F}" type="presParOf" srcId="{2DEA596B-AE36-4B78-8F1C-2232E8847AAA}" destId="{1178B644-BD03-487C-A250-FC084DC4A09F}" srcOrd="0" destOrd="0" presId="urn:microsoft.com/office/officeart/2005/8/layout/gear1"/>
    <dgm:cxn modelId="{4F10AA59-B531-42DD-84AC-CB34E384A190}" type="presParOf" srcId="{2DEA596B-AE36-4B78-8F1C-2232E8847AAA}" destId="{78302760-5922-455C-8999-7FCF5283170B}" srcOrd="1" destOrd="0" presId="urn:microsoft.com/office/officeart/2005/8/layout/gear1"/>
    <dgm:cxn modelId="{662FDFE6-B741-4DFD-985B-603EF293000A}" type="presParOf" srcId="{2DEA596B-AE36-4B78-8F1C-2232E8847AAA}" destId="{FF4F0C7C-630F-4252-9F9E-C2F1C1467EAE}" srcOrd="2" destOrd="0" presId="urn:microsoft.com/office/officeart/2005/8/layout/gear1"/>
    <dgm:cxn modelId="{65D9417A-D928-46D5-884D-641D67DF9106}" type="presParOf" srcId="{2DEA596B-AE36-4B78-8F1C-2232E8847AAA}" destId="{D5608B42-9E3C-440A-A46D-24949D555E2D}" srcOrd="3" destOrd="0" presId="urn:microsoft.com/office/officeart/2005/8/layout/gear1"/>
    <dgm:cxn modelId="{E7E7BE0F-573A-410C-8511-063EA9DF98BC}" type="presParOf" srcId="{2DEA596B-AE36-4B78-8F1C-2232E8847AAA}" destId="{79C61174-D6B6-4D55-98F3-95FE8EC98609}" srcOrd="4" destOrd="0" presId="urn:microsoft.com/office/officeart/2005/8/layout/gear1"/>
    <dgm:cxn modelId="{F74C3535-E895-4B0B-939E-0E92EFF981C3}" type="presParOf" srcId="{2DEA596B-AE36-4B78-8F1C-2232E8847AAA}" destId="{A29A7B86-9167-4346-9535-5FB3BDFC13F0}" srcOrd="5" destOrd="0" presId="urn:microsoft.com/office/officeart/2005/8/layout/gear1"/>
    <dgm:cxn modelId="{F75FCC60-3598-4C11-A4A7-48FBB79D17B9}" type="presParOf" srcId="{2DEA596B-AE36-4B78-8F1C-2232E8847AAA}" destId="{E0B0038B-FAD4-4759-86FB-499FF4D7B89D}" srcOrd="6" destOrd="0" presId="urn:microsoft.com/office/officeart/2005/8/layout/gear1"/>
    <dgm:cxn modelId="{03DA5F2D-9871-4317-AF6D-09704CCFCF3E}" type="presParOf" srcId="{2DEA596B-AE36-4B78-8F1C-2232E8847AAA}" destId="{9F195DA7-C4EC-4AAE-847A-49B3D50D575B}" srcOrd="7" destOrd="0" presId="urn:microsoft.com/office/officeart/2005/8/layout/gear1"/>
    <dgm:cxn modelId="{7F3CE697-2276-4836-982B-5D2ED83645DD}" type="presParOf" srcId="{2DEA596B-AE36-4B78-8F1C-2232E8847AAA}" destId="{549FBF0F-A8E7-4500-9322-0EC7A747BE7C}" srcOrd="8" destOrd="0" presId="urn:microsoft.com/office/officeart/2005/8/layout/gear1"/>
    <dgm:cxn modelId="{65DA44C3-1856-4E2B-B4E9-64CE2016F1D1}" type="presParOf" srcId="{2DEA596B-AE36-4B78-8F1C-2232E8847AAA}" destId="{F1E60523-0F0C-41B9-8718-41EAB0EC3B10}" srcOrd="9" destOrd="0" presId="urn:microsoft.com/office/officeart/2005/8/layout/gear1"/>
    <dgm:cxn modelId="{7DD7BC21-4B2F-4491-877D-9BBD7BD90BEF}" type="presParOf" srcId="{2DEA596B-AE36-4B78-8F1C-2232E8847AAA}" destId="{19D3B1D6-E6C1-4618-B39D-E69C92739635}" srcOrd="10" destOrd="0" presId="urn:microsoft.com/office/officeart/2005/8/layout/gear1"/>
    <dgm:cxn modelId="{50D728F3-0F76-44AF-A26C-21CA7D68D26B}" type="presParOf" srcId="{2DEA596B-AE36-4B78-8F1C-2232E8847AAA}" destId="{5FF0F200-733C-444F-A656-F1F5262829FB}" srcOrd="11" destOrd="0" presId="urn:microsoft.com/office/officeart/2005/8/layout/gear1"/>
    <dgm:cxn modelId="{F6BBEBC6-8D47-430A-BE75-F539A84DBF64}" type="presParOf" srcId="{2DEA596B-AE36-4B78-8F1C-2232E8847AAA}" destId="{C20C8A64-57C6-4856-BD02-B1E5E34A0900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FB82A7-916E-4120-9406-3ABBF60F6C4E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999385CA-23E0-4418-8BA2-D87015BE4C9C}">
      <dgm:prSet phldrT="[نص]"/>
      <dgm:spPr/>
      <dgm:t>
        <a:bodyPr/>
        <a:lstStyle/>
        <a:p>
          <a:pPr rtl="1"/>
          <a:r>
            <a:rPr lang="ar-SA" dirty="0" smtClean="0"/>
            <a:t>معايير اجتماعية \ علمية</a:t>
          </a:r>
          <a:endParaRPr lang="ar-SA" dirty="0"/>
        </a:p>
      </dgm:t>
    </dgm:pt>
    <dgm:pt modelId="{16137109-38EE-4A2B-A339-29F325AC120A}" type="parTrans" cxnId="{C5F13B09-9644-49A4-9586-05F1251D730F}">
      <dgm:prSet/>
      <dgm:spPr/>
      <dgm:t>
        <a:bodyPr/>
        <a:lstStyle/>
        <a:p>
          <a:pPr rtl="1"/>
          <a:endParaRPr lang="ar-SA"/>
        </a:p>
      </dgm:t>
    </dgm:pt>
    <dgm:pt modelId="{02DB9351-172E-4BAE-BD24-B893E8EB51A1}" type="sibTrans" cxnId="{C5F13B09-9644-49A4-9586-05F1251D730F}">
      <dgm:prSet/>
      <dgm:spPr/>
      <dgm:t>
        <a:bodyPr/>
        <a:lstStyle/>
        <a:p>
          <a:pPr rtl="1"/>
          <a:endParaRPr lang="ar-SA"/>
        </a:p>
      </dgm:t>
    </dgm:pt>
    <dgm:pt modelId="{F271C030-192D-4EE6-B9A2-24E8721DF988}">
      <dgm:prSet phldrT="[نص]"/>
      <dgm:spPr/>
      <dgm:t>
        <a:bodyPr/>
        <a:lstStyle/>
        <a:p>
          <a:pPr rtl="1"/>
          <a:r>
            <a:rPr lang="ar-SA" dirty="0" smtClean="0"/>
            <a:t>المساهمة في تقدم المعرفة</a:t>
          </a:r>
          <a:endParaRPr lang="ar-SA" dirty="0"/>
        </a:p>
      </dgm:t>
    </dgm:pt>
    <dgm:pt modelId="{7750E966-CC2D-43CC-A56C-74CFAA0BA565}" type="parTrans" cxnId="{2997588E-9760-4E72-BC57-870EC76C4890}">
      <dgm:prSet/>
      <dgm:spPr/>
      <dgm:t>
        <a:bodyPr/>
        <a:lstStyle/>
        <a:p>
          <a:pPr rtl="1"/>
          <a:endParaRPr lang="ar-SA"/>
        </a:p>
      </dgm:t>
    </dgm:pt>
    <dgm:pt modelId="{E3166440-E938-4350-BB62-8238A4064070}" type="sibTrans" cxnId="{2997588E-9760-4E72-BC57-870EC76C4890}">
      <dgm:prSet/>
      <dgm:spPr/>
      <dgm:t>
        <a:bodyPr/>
        <a:lstStyle/>
        <a:p>
          <a:pPr rtl="1"/>
          <a:endParaRPr lang="ar-SA"/>
        </a:p>
      </dgm:t>
    </dgm:pt>
    <dgm:pt modelId="{B4DCBD02-5854-4D01-8CBC-9959B13A2866}">
      <dgm:prSet phldrT="[نص]"/>
      <dgm:spPr/>
      <dgm:t>
        <a:bodyPr/>
        <a:lstStyle/>
        <a:p>
          <a:pPr rtl="1"/>
          <a:r>
            <a:rPr lang="ar-SA" dirty="0" smtClean="0"/>
            <a:t>تعميم النتائج الدراسة</a:t>
          </a:r>
          <a:endParaRPr lang="ar-SA" dirty="0"/>
        </a:p>
      </dgm:t>
    </dgm:pt>
    <dgm:pt modelId="{9C1DA949-1FE2-45E5-BB1B-F883190F8F21}" type="parTrans" cxnId="{0701E0C4-1C25-4B56-AA1E-6A1D691466CE}">
      <dgm:prSet/>
      <dgm:spPr/>
      <dgm:t>
        <a:bodyPr/>
        <a:lstStyle/>
        <a:p>
          <a:pPr rtl="1"/>
          <a:endParaRPr lang="ar-SA"/>
        </a:p>
      </dgm:t>
    </dgm:pt>
    <dgm:pt modelId="{1D76E967-4663-4006-99D9-975DF07401AE}" type="sibTrans" cxnId="{0701E0C4-1C25-4B56-AA1E-6A1D691466CE}">
      <dgm:prSet/>
      <dgm:spPr/>
      <dgm:t>
        <a:bodyPr/>
        <a:lstStyle/>
        <a:p>
          <a:pPr rtl="1"/>
          <a:endParaRPr lang="ar-SA"/>
        </a:p>
      </dgm:t>
    </dgm:pt>
    <dgm:pt modelId="{FF71269C-7706-4A80-A0CF-3545934B3CEB}">
      <dgm:prSet phldrT="[نص]"/>
      <dgm:spPr/>
      <dgm:t>
        <a:bodyPr/>
        <a:lstStyle/>
        <a:p>
          <a:pPr rtl="1"/>
          <a:r>
            <a:rPr lang="ar-SA" dirty="0" smtClean="0"/>
            <a:t>المساهمة في عمل بحوث أخرى</a:t>
          </a:r>
          <a:endParaRPr lang="ar-SA" dirty="0"/>
        </a:p>
      </dgm:t>
    </dgm:pt>
    <dgm:pt modelId="{52EFB7F4-0EB9-4886-BCA7-3EC49337EE5D}" type="parTrans" cxnId="{6E2DEC94-5270-4830-9293-BAD3051DCEEA}">
      <dgm:prSet/>
      <dgm:spPr/>
      <dgm:t>
        <a:bodyPr/>
        <a:lstStyle/>
        <a:p>
          <a:pPr rtl="1"/>
          <a:endParaRPr lang="ar-SA"/>
        </a:p>
      </dgm:t>
    </dgm:pt>
    <dgm:pt modelId="{018AA619-F539-453A-B519-DF60C87CDB5E}" type="sibTrans" cxnId="{6E2DEC94-5270-4830-9293-BAD3051DCEEA}">
      <dgm:prSet/>
      <dgm:spPr/>
      <dgm:t>
        <a:bodyPr/>
        <a:lstStyle/>
        <a:p>
          <a:pPr rtl="1"/>
          <a:endParaRPr lang="ar-SA"/>
        </a:p>
      </dgm:t>
    </dgm:pt>
    <dgm:pt modelId="{7435F838-91E4-41DB-905C-920E8C371B15}">
      <dgm:prSet phldrT="[نص]"/>
      <dgm:spPr/>
      <dgm:t>
        <a:bodyPr/>
        <a:lstStyle/>
        <a:p>
          <a:pPr rtl="1"/>
          <a:r>
            <a:rPr lang="ar-SA" dirty="0" smtClean="0"/>
            <a:t>معايير ذاتية</a:t>
          </a:r>
          <a:endParaRPr lang="ar-SA" dirty="0"/>
        </a:p>
      </dgm:t>
    </dgm:pt>
    <dgm:pt modelId="{6BCD0C6F-D380-4F04-BEC9-40A2150CA21A}" type="parTrans" cxnId="{8E2E61F0-317E-420D-82C2-C172AD3CB56C}">
      <dgm:prSet/>
      <dgm:spPr/>
      <dgm:t>
        <a:bodyPr/>
        <a:lstStyle/>
        <a:p>
          <a:pPr rtl="1"/>
          <a:endParaRPr lang="ar-SA"/>
        </a:p>
      </dgm:t>
    </dgm:pt>
    <dgm:pt modelId="{EAA941D5-C6CC-4227-B00A-CA710495369E}" type="sibTrans" cxnId="{8E2E61F0-317E-420D-82C2-C172AD3CB56C}">
      <dgm:prSet/>
      <dgm:spPr/>
      <dgm:t>
        <a:bodyPr/>
        <a:lstStyle/>
        <a:p>
          <a:pPr rtl="1"/>
          <a:endParaRPr lang="ar-SA"/>
        </a:p>
      </dgm:t>
    </dgm:pt>
    <dgm:pt modelId="{D3DB5FB5-226F-44E9-BCCD-2A1710E0EBCC}">
      <dgm:prSet phldrT="[نص]"/>
      <dgm:spPr/>
      <dgm:t>
        <a:bodyPr/>
        <a:lstStyle/>
        <a:p>
          <a:pPr rtl="1"/>
          <a:r>
            <a:rPr lang="ar-SA" dirty="0" smtClean="0"/>
            <a:t>اهتمام الباحث</a:t>
          </a:r>
          <a:endParaRPr lang="ar-SA" dirty="0"/>
        </a:p>
      </dgm:t>
    </dgm:pt>
    <dgm:pt modelId="{504028A8-5E73-427B-9E0A-5F9608187172}" type="parTrans" cxnId="{DACEA9EA-EE76-4EAD-9EC0-B6B3D6492357}">
      <dgm:prSet/>
      <dgm:spPr/>
      <dgm:t>
        <a:bodyPr/>
        <a:lstStyle/>
        <a:p>
          <a:pPr rtl="1"/>
          <a:endParaRPr lang="ar-SA"/>
        </a:p>
      </dgm:t>
    </dgm:pt>
    <dgm:pt modelId="{0BB86570-95E2-4628-886C-60D46CE0668C}" type="sibTrans" cxnId="{DACEA9EA-EE76-4EAD-9EC0-B6B3D6492357}">
      <dgm:prSet/>
      <dgm:spPr/>
      <dgm:t>
        <a:bodyPr/>
        <a:lstStyle/>
        <a:p>
          <a:pPr rtl="1"/>
          <a:endParaRPr lang="ar-SA"/>
        </a:p>
      </dgm:t>
    </dgm:pt>
    <dgm:pt modelId="{9559D58E-3F74-4B23-876A-4AFA02E0BCA2}">
      <dgm:prSet phldrT="[نص]"/>
      <dgm:spPr/>
      <dgm:t>
        <a:bodyPr/>
        <a:lstStyle/>
        <a:p>
          <a:pPr rtl="1"/>
          <a:r>
            <a:rPr lang="ar-SA" dirty="0" smtClean="0"/>
            <a:t>قدرات الباحث</a:t>
          </a:r>
          <a:endParaRPr lang="ar-SA" dirty="0"/>
        </a:p>
      </dgm:t>
    </dgm:pt>
    <dgm:pt modelId="{A3DD7016-5B93-4B62-A1B5-554EE087CF3A}" type="parTrans" cxnId="{79A4A964-E07E-4D4D-856C-CC07FC0D4DDD}">
      <dgm:prSet/>
      <dgm:spPr/>
      <dgm:t>
        <a:bodyPr/>
        <a:lstStyle/>
        <a:p>
          <a:pPr rtl="1"/>
          <a:endParaRPr lang="ar-SA"/>
        </a:p>
      </dgm:t>
    </dgm:pt>
    <dgm:pt modelId="{C2CDD90D-F9E6-40D3-8E0F-E107C0E2686C}" type="sibTrans" cxnId="{79A4A964-E07E-4D4D-856C-CC07FC0D4DDD}">
      <dgm:prSet/>
      <dgm:spPr/>
      <dgm:t>
        <a:bodyPr/>
        <a:lstStyle/>
        <a:p>
          <a:pPr rtl="1"/>
          <a:endParaRPr lang="ar-SA"/>
        </a:p>
      </dgm:t>
    </dgm:pt>
    <dgm:pt modelId="{B6201C43-5658-483D-BAEB-1995E24EDD5C}">
      <dgm:prSet phldrT="[نص]"/>
      <dgm:spPr/>
      <dgm:t>
        <a:bodyPr/>
        <a:lstStyle/>
        <a:p>
          <a:pPr rtl="1"/>
          <a:r>
            <a:rPr lang="ar-SA" dirty="0" smtClean="0"/>
            <a:t>المساعدة الإدارية</a:t>
          </a:r>
          <a:endParaRPr lang="ar-SA" dirty="0"/>
        </a:p>
      </dgm:t>
    </dgm:pt>
    <dgm:pt modelId="{F62ECC4B-630E-47F0-9C05-6C73F2C2D8DD}" type="parTrans" cxnId="{4AE481F3-894C-421F-AB86-843B2E139B19}">
      <dgm:prSet/>
      <dgm:spPr/>
      <dgm:t>
        <a:bodyPr/>
        <a:lstStyle/>
        <a:p>
          <a:pPr rtl="1"/>
          <a:endParaRPr lang="ar-SA"/>
        </a:p>
      </dgm:t>
    </dgm:pt>
    <dgm:pt modelId="{19079846-18A0-431C-BE55-8EAA25246287}" type="sibTrans" cxnId="{4AE481F3-894C-421F-AB86-843B2E139B19}">
      <dgm:prSet/>
      <dgm:spPr/>
      <dgm:t>
        <a:bodyPr/>
        <a:lstStyle/>
        <a:p>
          <a:pPr rtl="1"/>
          <a:endParaRPr lang="ar-SA"/>
        </a:p>
      </dgm:t>
    </dgm:pt>
    <dgm:pt modelId="{3886F119-63B0-4AFA-951C-BA8D28CB1E68}">
      <dgm:prSet/>
      <dgm:spPr/>
      <dgm:t>
        <a:bodyPr/>
        <a:lstStyle/>
        <a:p>
          <a:pPr rtl="1"/>
          <a:r>
            <a:rPr lang="ar-SA" dirty="0" smtClean="0"/>
            <a:t>توفر المعلومات</a:t>
          </a:r>
          <a:endParaRPr lang="ar-SA" dirty="0"/>
        </a:p>
      </dgm:t>
    </dgm:pt>
    <dgm:pt modelId="{16C4F357-4F90-4E8C-9521-B83FB5563F3B}" type="parTrans" cxnId="{64B69074-8D47-401F-A5CD-F84DB1E2C144}">
      <dgm:prSet/>
      <dgm:spPr/>
      <dgm:t>
        <a:bodyPr/>
        <a:lstStyle/>
        <a:p>
          <a:pPr rtl="1"/>
          <a:endParaRPr lang="ar-SA"/>
        </a:p>
      </dgm:t>
    </dgm:pt>
    <dgm:pt modelId="{79B5724F-6EFC-4C15-8CB9-71A31580E278}" type="sibTrans" cxnId="{64B69074-8D47-401F-A5CD-F84DB1E2C144}">
      <dgm:prSet/>
      <dgm:spPr/>
      <dgm:t>
        <a:bodyPr/>
        <a:lstStyle/>
        <a:p>
          <a:pPr rtl="1"/>
          <a:endParaRPr lang="ar-SA"/>
        </a:p>
      </dgm:t>
    </dgm:pt>
    <dgm:pt modelId="{9CE2E9B7-2AA6-49D5-A8E2-F13EF5361B72}">
      <dgm:prSet/>
      <dgm:spPr/>
      <dgm:t>
        <a:bodyPr/>
        <a:lstStyle/>
        <a:p>
          <a:pPr rtl="1"/>
          <a:r>
            <a:rPr lang="ar-SA" dirty="0" smtClean="0"/>
            <a:t>توفر الإمكانات المادية</a:t>
          </a:r>
          <a:endParaRPr lang="ar-SA" dirty="0"/>
        </a:p>
      </dgm:t>
    </dgm:pt>
    <dgm:pt modelId="{505DA9CF-58C2-4FE1-9C80-22BC2B9979BA}" type="parTrans" cxnId="{02BF13D7-1DAB-4FA3-9A9A-985CE85C02B5}">
      <dgm:prSet/>
      <dgm:spPr/>
      <dgm:t>
        <a:bodyPr/>
        <a:lstStyle/>
        <a:p>
          <a:pPr rtl="1"/>
          <a:endParaRPr lang="ar-SA"/>
        </a:p>
      </dgm:t>
    </dgm:pt>
    <dgm:pt modelId="{1C220503-9A68-4736-B64A-EF928BD54F67}" type="sibTrans" cxnId="{02BF13D7-1DAB-4FA3-9A9A-985CE85C02B5}">
      <dgm:prSet/>
      <dgm:spPr/>
      <dgm:t>
        <a:bodyPr/>
        <a:lstStyle/>
        <a:p>
          <a:pPr rtl="1"/>
          <a:endParaRPr lang="ar-SA"/>
        </a:p>
      </dgm:t>
    </dgm:pt>
    <dgm:pt modelId="{17F0BCFD-2076-406A-87E1-E78894890F3B}" type="pres">
      <dgm:prSet presAssocID="{88FB82A7-916E-4120-9406-3ABBF60F6C4E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084A08C6-4844-4C6F-B2BF-3B55F20B70A8}" type="pres">
      <dgm:prSet presAssocID="{999385CA-23E0-4418-8BA2-D87015BE4C9C}" presName="root" presStyleCnt="0">
        <dgm:presLayoutVars>
          <dgm:chMax/>
          <dgm:chPref/>
        </dgm:presLayoutVars>
      </dgm:prSet>
      <dgm:spPr/>
    </dgm:pt>
    <dgm:pt modelId="{9A50E9F4-115E-4ED1-A13F-C8C2A69EBE05}" type="pres">
      <dgm:prSet presAssocID="{999385CA-23E0-4418-8BA2-D87015BE4C9C}" presName="rootComposite" presStyleCnt="0">
        <dgm:presLayoutVars/>
      </dgm:prSet>
      <dgm:spPr/>
    </dgm:pt>
    <dgm:pt modelId="{4D7104B8-C32D-4592-AE3D-B1147A233A98}" type="pres">
      <dgm:prSet presAssocID="{999385CA-23E0-4418-8BA2-D87015BE4C9C}" presName="ParentAccent" presStyleLbl="alignNode1" presStyleIdx="0" presStyleCnt="2" custFlipVert="1" custScaleY="13457" custLinFactNeighborX="-2139" custLinFactNeighborY="-69685"/>
      <dgm:spPr/>
    </dgm:pt>
    <dgm:pt modelId="{F63CCAD4-58C9-4100-85BD-BE0D40C546BA}" type="pres">
      <dgm:prSet presAssocID="{999385CA-23E0-4418-8BA2-D87015BE4C9C}" presName="ParentSmallAccent" presStyleLbl="fgAcc1" presStyleIdx="0" presStyleCnt="2" custLinFactY="-100000" custLinFactNeighborX="-82484" custLinFactNeighborY="-176564"/>
      <dgm:spPr>
        <a:solidFill>
          <a:schemeClr val="accent2">
            <a:alpha val="9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rtl="1"/>
          <a:endParaRPr lang="ar-SA"/>
        </a:p>
      </dgm:t>
    </dgm:pt>
    <dgm:pt modelId="{A1439B6C-B712-4EEE-9CD5-2075C0372401}" type="pres">
      <dgm:prSet presAssocID="{999385CA-23E0-4418-8BA2-D87015BE4C9C}" presName="Parent" presStyleLbl="revTx" presStyleIdx="0" presStyleCnt="10">
        <dgm:presLayoutVars>
          <dgm:chMax/>
          <dgm:chPref val="4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271F20B-C811-4752-91B6-00890A74C3DE}" type="pres">
      <dgm:prSet presAssocID="{999385CA-23E0-4418-8BA2-D87015BE4C9C}" presName="childShape" presStyleCnt="0">
        <dgm:presLayoutVars>
          <dgm:chMax val="0"/>
          <dgm:chPref val="0"/>
        </dgm:presLayoutVars>
      </dgm:prSet>
      <dgm:spPr/>
    </dgm:pt>
    <dgm:pt modelId="{672C9614-3CCE-4EA7-82BA-FAB36A049078}" type="pres">
      <dgm:prSet presAssocID="{F271C030-192D-4EE6-B9A2-24E8721DF988}" presName="childComposite" presStyleCnt="0">
        <dgm:presLayoutVars>
          <dgm:chMax val="0"/>
          <dgm:chPref val="0"/>
        </dgm:presLayoutVars>
      </dgm:prSet>
      <dgm:spPr/>
    </dgm:pt>
    <dgm:pt modelId="{A793FCF6-C085-4944-AACA-2DC5F71D4F8E}" type="pres">
      <dgm:prSet presAssocID="{F271C030-192D-4EE6-B9A2-24E8721DF988}" presName="ChildAccent" presStyleLbl="solidFgAcc1" presStyleIdx="0" presStyleCnt="8"/>
      <dgm:spPr/>
    </dgm:pt>
    <dgm:pt modelId="{F50F9B29-7C05-4279-AEF6-0F5324E4FFB6}" type="pres">
      <dgm:prSet presAssocID="{F271C030-192D-4EE6-B9A2-24E8721DF988}" presName="Child" presStyleLbl="revTx" presStyleIdx="1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B9975F1-0B35-4B32-9E4C-681503AADE56}" type="pres">
      <dgm:prSet presAssocID="{B4DCBD02-5854-4D01-8CBC-9959B13A2866}" presName="childComposite" presStyleCnt="0">
        <dgm:presLayoutVars>
          <dgm:chMax val="0"/>
          <dgm:chPref val="0"/>
        </dgm:presLayoutVars>
      </dgm:prSet>
      <dgm:spPr/>
    </dgm:pt>
    <dgm:pt modelId="{A73E3FF0-F01B-42BE-BF5F-A60C347076B0}" type="pres">
      <dgm:prSet presAssocID="{B4DCBD02-5854-4D01-8CBC-9959B13A2866}" presName="ChildAccent" presStyleLbl="solidFgAcc1" presStyleIdx="1" presStyleCnt="8"/>
      <dgm:spPr/>
    </dgm:pt>
    <dgm:pt modelId="{D6293315-51F6-45F1-A845-DD095C5712EF}" type="pres">
      <dgm:prSet presAssocID="{B4DCBD02-5854-4D01-8CBC-9959B13A2866}" presName="Child" presStyleLbl="revTx" presStyleIdx="2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A2E9D92-7FD6-4FBC-8B68-D57B129DBD14}" type="pres">
      <dgm:prSet presAssocID="{FF71269C-7706-4A80-A0CF-3545934B3CEB}" presName="childComposite" presStyleCnt="0">
        <dgm:presLayoutVars>
          <dgm:chMax val="0"/>
          <dgm:chPref val="0"/>
        </dgm:presLayoutVars>
      </dgm:prSet>
      <dgm:spPr/>
    </dgm:pt>
    <dgm:pt modelId="{E2300B7C-8607-4090-BDB7-91118CBF0E3C}" type="pres">
      <dgm:prSet presAssocID="{FF71269C-7706-4A80-A0CF-3545934B3CEB}" presName="ChildAccent" presStyleLbl="solidFgAcc1" presStyleIdx="2" presStyleCnt="8"/>
      <dgm:spPr/>
    </dgm:pt>
    <dgm:pt modelId="{E8B67CEE-1355-466E-A623-B7E08176AE72}" type="pres">
      <dgm:prSet presAssocID="{FF71269C-7706-4A80-A0CF-3545934B3CEB}" presName="Child" presStyleLbl="revTx" presStyleIdx="3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8EB5172-0A5E-46EB-B445-ADBBF7076F86}" type="pres">
      <dgm:prSet presAssocID="{7435F838-91E4-41DB-905C-920E8C371B15}" presName="root" presStyleCnt="0">
        <dgm:presLayoutVars>
          <dgm:chMax/>
          <dgm:chPref/>
        </dgm:presLayoutVars>
      </dgm:prSet>
      <dgm:spPr/>
    </dgm:pt>
    <dgm:pt modelId="{64799F68-2A94-4EC3-95A8-02EBC488865C}" type="pres">
      <dgm:prSet presAssocID="{7435F838-91E4-41DB-905C-920E8C371B15}" presName="rootComposite" presStyleCnt="0">
        <dgm:presLayoutVars/>
      </dgm:prSet>
      <dgm:spPr/>
    </dgm:pt>
    <dgm:pt modelId="{014B610E-B363-4838-98FD-255FFFC4797B}" type="pres">
      <dgm:prSet presAssocID="{7435F838-91E4-41DB-905C-920E8C371B15}" presName="ParentAccent" presStyleLbl="alignNode1" presStyleIdx="1" presStyleCnt="2" custFlipVert="0" custScaleY="10453" custLinFactNeighborY="-81804"/>
      <dgm:spPr/>
    </dgm:pt>
    <dgm:pt modelId="{6892542D-F962-4917-A4A0-056F3C1C0DE0}" type="pres">
      <dgm:prSet presAssocID="{7435F838-91E4-41DB-905C-920E8C371B15}" presName="ParentSmallAccent" presStyleLbl="fgAcc1" presStyleIdx="1" presStyleCnt="2" custLinFactX="100000" custLinFactY="-100000" custLinFactNeighborX="137748" custLinFactNeighborY="-16686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chemeClr val="accent2"/>
        </a:solidFill>
      </dgm:spPr>
      <dgm:t>
        <a:bodyPr/>
        <a:lstStyle/>
        <a:p>
          <a:pPr rtl="1"/>
          <a:endParaRPr lang="ar-SA"/>
        </a:p>
      </dgm:t>
    </dgm:pt>
    <dgm:pt modelId="{C32B2347-D388-4A7B-9796-435C73AF5102}" type="pres">
      <dgm:prSet presAssocID="{7435F838-91E4-41DB-905C-920E8C371B15}" presName="Parent" presStyleLbl="revTx" presStyleIdx="4" presStyleCnt="10">
        <dgm:presLayoutVars>
          <dgm:chMax/>
          <dgm:chPref val="4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9BE09EC-211A-48D6-9FC9-8AB88F9546BE}" type="pres">
      <dgm:prSet presAssocID="{7435F838-91E4-41DB-905C-920E8C371B15}" presName="childShape" presStyleCnt="0">
        <dgm:presLayoutVars>
          <dgm:chMax val="0"/>
          <dgm:chPref val="0"/>
        </dgm:presLayoutVars>
      </dgm:prSet>
      <dgm:spPr/>
    </dgm:pt>
    <dgm:pt modelId="{D21478AC-9C92-4694-B890-74707CB1C7C4}" type="pres">
      <dgm:prSet presAssocID="{D3DB5FB5-226F-44E9-BCCD-2A1710E0EBCC}" presName="childComposite" presStyleCnt="0">
        <dgm:presLayoutVars>
          <dgm:chMax val="0"/>
          <dgm:chPref val="0"/>
        </dgm:presLayoutVars>
      </dgm:prSet>
      <dgm:spPr/>
    </dgm:pt>
    <dgm:pt modelId="{C5A14E96-E36B-4680-A8EC-68D66A343A3B}" type="pres">
      <dgm:prSet presAssocID="{D3DB5FB5-226F-44E9-BCCD-2A1710E0EBCC}" presName="ChildAccent" presStyleLbl="solidFgAcc1" presStyleIdx="3" presStyleCnt="8"/>
      <dgm:spPr/>
    </dgm:pt>
    <dgm:pt modelId="{302C0C5B-6146-49A3-A284-9C6C20C5735D}" type="pres">
      <dgm:prSet presAssocID="{D3DB5FB5-226F-44E9-BCCD-2A1710E0EBCC}" presName="Child" presStyleLbl="revTx" presStyleIdx="5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2BE94A9-5E82-4CBD-8DAB-584668942C53}" type="pres">
      <dgm:prSet presAssocID="{9559D58E-3F74-4B23-876A-4AFA02E0BCA2}" presName="childComposite" presStyleCnt="0">
        <dgm:presLayoutVars>
          <dgm:chMax val="0"/>
          <dgm:chPref val="0"/>
        </dgm:presLayoutVars>
      </dgm:prSet>
      <dgm:spPr/>
    </dgm:pt>
    <dgm:pt modelId="{AB0E3254-02A4-4866-AD00-CA7DED33255D}" type="pres">
      <dgm:prSet presAssocID="{9559D58E-3F74-4B23-876A-4AFA02E0BCA2}" presName="ChildAccent" presStyleLbl="solidFgAcc1" presStyleIdx="4" presStyleCnt="8"/>
      <dgm:spPr/>
    </dgm:pt>
    <dgm:pt modelId="{353B95DA-E74F-44AA-AC70-6EFCFC0A3238}" type="pres">
      <dgm:prSet presAssocID="{9559D58E-3F74-4B23-876A-4AFA02E0BCA2}" presName="Child" presStyleLbl="revTx" presStyleIdx="6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BFBBD8F-6366-4745-81D4-AE8416D13011}" type="pres">
      <dgm:prSet presAssocID="{B6201C43-5658-483D-BAEB-1995E24EDD5C}" presName="childComposite" presStyleCnt="0">
        <dgm:presLayoutVars>
          <dgm:chMax val="0"/>
          <dgm:chPref val="0"/>
        </dgm:presLayoutVars>
      </dgm:prSet>
      <dgm:spPr/>
    </dgm:pt>
    <dgm:pt modelId="{4EE66801-A5A9-46A6-A440-E77472D5B4FE}" type="pres">
      <dgm:prSet presAssocID="{B6201C43-5658-483D-BAEB-1995E24EDD5C}" presName="ChildAccent" presStyleLbl="solidFgAcc1" presStyleIdx="5" presStyleCnt="8"/>
      <dgm:spPr/>
    </dgm:pt>
    <dgm:pt modelId="{EDC30C4F-957C-4B4C-ADEE-EA973CD73BA2}" type="pres">
      <dgm:prSet presAssocID="{B6201C43-5658-483D-BAEB-1995E24EDD5C}" presName="Child" presStyleLbl="revTx" presStyleIdx="7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41D8B5D-938A-4129-929F-E75039A596B6}" type="pres">
      <dgm:prSet presAssocID="{3886F119-63B0-4AFA-951C-BA8D28CB1E68}" presName="childComposite" presStyleCnt="0">
        <dgm:presLayoutVars>
          <dgm:chMax val="0"/>
          <dgm:chPref val="0"/>
        </dgm:presLayoutVars>
      </dgm:prSet>
      <dgm:spPr/>
    </dgm:pt>
    <dgm:pt modelId="{94E82245-0323-4F8A-A416-A9099B3F9E57}" type="pres">
      <dgm:prSet presAssocID="{3886F119-63B0-4AFA-951C-BA8D28CB1E68}" presName="ChildAccent" presStyleLbl="solidFgAcc1" presStyleIdx="6" presStyleCnt="8"/>
      <dgm:spPr/>
    </dgm:pt>
    <dgm:pt modelId="{5FE7D734-23DD-4993-A7EF-DAD40777D850}" type="pres">
      <dgm:prSet presAssocID="{3886F119-63B0-4AFA-951C-BA8D28CB1E68}" presName="Child" presStyleLbl="revTx" presStyleIdx="8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37A4A50-F380-4747-9E2F-78A00B5BF9D9}" type="pres">
      <dgm:prSet presAssocID="{9CE2E9B7-2AA6-49D5-A8E2-F13EF5361B72}" presName="childComposite" presStyleCnt="0">
        <dgm:presLayoutVars>
          <dgm:chMax val="0"/>
          <dgm:chPref val="0"/>
        </dgm:presLayoutVars>
      </dgm:prSet>
      <dgm:spPr/>
    </dgm:pt>
    <dgm:pt modelId="{2D664B55-64E0-4200-9CEA-982F0661472B}" type="pres">
      <dgm:prSet presAssocID="{9CE2E9B7-2AA6-49D5-A8E2-F13EF5361B72}" presName="ChildAccent" presStyleLbl="solidFgAcc1" presStyleIdx="7" presStyleCnt="8"/>
      <dgm:spPr/>
    </dgm:pt>
    <dgm:pt modelId="{3BEDFF21-B172-49B3-912B-AF80A6832CD9}" type="pres">
      <dgm:prSet presAssocID="{9CE2E9B7-2AA6-49D5-A8E2-F13EF5361B72}" presName="Child" presStyleLbl="revTx" presStyleIdx="9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8E2E61F0-317E-420D-82C2-C172AD3CB56C}" srcId="{88FB82A7-916E-4120-9406-3ABBF60F6C4E}" destId="{7435F838-91E4-41DB-905C-920E8C371B15}" srcOrd="1" destOrd="0" parTransId="{6BCD0C6F-D380-4F04-BEC9-40A2150CA21A}" sibTransId="{EAA941D5-C6CC-4227-B00A-CA710495369E}"/>
    <dgm:cxn modelId="{01D4E6FF-8925-429D-8DBE-66DD5887D563}" type="presOf" srcId="{88FB82A7-916E-4120-9406-3ABBF60F6C4E}" destId="{17F0BCFD-2076-406A-87E1-E78894890F3B}" srcOrd="0" destOrd="0" presId="urn:microsoft.com/office/officeart/2008/layout/SquareAccentList"/>
    <dgm:cxn modelId="{2997588E-9760-4E72-BC57-870EC76C4890}" srcId="{999385CA-23E0-4418-8BA2-D87015BE4C9C}" destId="{F271C030-192D-4EE6-B9A2-24E8721DF988}" srcOrd="0" destOrd="0" parTransId="{7750E966-CC2D-43CC-A56C-74CFAA0BA565}" sibTransId="{E3166440-E938-4350-BB62-8238A4064070}"/>
    <dgm:cxn modelId="{02BF13D7-1DAB-4FA3-9A9A-985CE85C02B5}" srcId="{7435F838-91E4-41DB-905C-920E8C371B15}" destId="{9CE2E9B7-2AA6-49D5-A8E2-F13EF5361B72}" srcOrd="4" destOrd="0" parTransId="{505DA9CF-58C2-4FE1-9C80-22BC2B9979BA}" sibTransId="{1C220503-9A68-4736-B64A-EF928BD54F67}"/>
    <dgm:cxn modelId="{0701E0C4-1C25-4B56-AA1E-6A1D691466CE}" srcId="{999385CA-23E0-4418-8BA2-D87015BE4C9C}" destId="{B4DCBD02-5854-4D01-8CBC-9959B13A2866}" srcOrd="1" destOrd="0" parTransId="{9C1DA949-1FE2-45E5-BB1B-F883190F8F21}" sibTransId="{1D76E967-4663-4006-99D9-975DF07401AE}"/>
    <dgm:cxn modelId="{6E2DEC94-5270-4830-9293-BAD3051DCEEA}" srcId="{999385CA-23E0-4418-8BA2-D87015BE4C9C}" destId="{FF71269C-7706-4A80-A0CF-3545934B3CEB}" srcOrd="2" destOrd="0" parTransId="{52EFB7F4-0EB9-4886-BCA7-3EC49337EE5D}" sibTransId="{018AA619-F539-453A-B519-DF60C87CDB5E}"/>
    <dgm:cxn modelId="{4AE481F3-894C-421F-AB86-843B2E139B19}" srcId="{7435F838-91E4-41DB-905C-920E8C371B15}" destId="{B6201C43-5658-483D-BAEB-1995E24EDD5C}" srcOrd="2" destOrd="0" parTransId="{F62ECC4B-630E-47F0-9C05-6C73F2C2D8DD}" sibTransId="{19079846-18A0-431C-BE55-8EAA25246287}"/>
    <dgm:cxn modelId="{CD1EC5D3-A192-4232-BBFB-C4B672D3C4C0}" type="presOf" srcId="{3886F119-63B0-4AFA-951C-BA8D28CB1E68}" destId="{5FE7D734-23DD-4993-A7EF-DAD40777D850}" srcOrd="0" destOrd="0" presId="urn:microsoft.com/office/officeart/2008/layout/SquareAccentList"/>
    <dgm:cxn modelId="{64B69074-8D47-401F-A5CD-F84DB1E2C144}" srcId="{7435F838-91E4-41DB-905C-920E8C371B15}" destId="{3886F119-63B0-4AFA-951C-BA8D28CB1E68}" srcOrd="3" destOrd="0" parTransId="{16C4F357-4F90-4E8C-9521-B83FB5563F3B}" sibTransId="{79B5724F-6EFC-4C15-8CB9-71A31580E278}"/>
    <dgm:cxn modelId="{78AD9522-11CB-467D-A809-AB6064B716E2}" type="presOf" srcId="{D3DB5FB5-226F-44E9-BCCD-2A1710E0EBCC}" destId="{302C0C5B-6146-49A3-A284-9C6C20C5735D}" srcOrd="0" destOrd="0" presId="urn:microsoft.com/office/officeart/2008/layout/SquareAccentList"/>
    <dgm:cxn modelId="{DACEA9EA-EE76-4EAD-9EC0-B6B3D6492357}" srcId="{7435F838-91E4-41DB-905C-920E8C371B15}" destId="{D3DB5FB5-226F-44E9-BCCD-2A1710E0EBCC}" srcOrd="0" destOrd="0" parTransId="{504028A8-5E73-427B-9E0A-5F9608187172}" sibTransId="{0BB86570-95E2-4628-886C-60D46CE0668C}"/>
    <dgm:cxn modelId="{6E13F978-A820-4ED6-8289-F0D183369488}" type="presOf" srcId="{B6201C43-5658-483D-BAEB-1995E24EDD5C}" destId="{EDC30C4F-957C-4B4C-ADEE-EA973CD73BA2}" srcOrd="0" destOrd="0" presId="urn:microsoft.com/office/officeart/2008/layout/SquareAccentList"/>
    <dgm:cxn modelId="{C5F13B09-9644-49A4-9586-05F1251D730F}" srcId="{88FB82A7-916E-4120-9406-3ABBF60F6C4E}" destId="{999385CA-23E0-4418-8BA2-D87015BE4C9C}" srcOrd="0" destOrd="0" parTransId="{16137109-38EE-4A2B-A339-29F325AC120A}" sibTransId="{02DB9351-172E-4BAE-BD24-B893E8EB51A1}"/>
    <dgm:cxn modelId="{7DDA2179-76E0-436C-8BE4-7B3F1DF344E3}" type="presOf" srcId="{7435F838-91E4-41DB-905C-920E8C371B15}" destId="{C32B2347-D388-4A7B-9796-435C73AF5102}" srcOrd="0" destOrd="0" presId="urn:microsoft.com/office/officeart/2008/layout/SquareAccentList"/>
    <dgm:cxn modelId="{FC0B76E5-E7C5-4529-994C-2844246D9209}" type="presOf" srcId="{9559D58E-3F74-4B23-876A-4AFA02E0BCA2}" destId="{353B95DA-E74F-44AA-AC70-6EFCFC0A3238}" srcOrd="0" destOrd="0" presId="urn:microsoft.com/office/officeart/2008/layout/SquareAccentList"/>
    <dgm:cxn modelId="{A7251CC0-CE50-40B9-A6EB-2D13725FE642}" type="presOf" srcId="{B4DCBD02-5854-4D01-8CBC-9959B13A2866}" destId="{D6293315-51F6-45F1-A845-DD095C5712EF}" srcOrd="0" destOrd="0" presId="urn:microsoft.com/office/officeart/2008/layout/SquareAccentList"/>
    <dgm:cxn modelId="{29D0F44E-5D0F-4798-AF5C-9DDAAC572E7B}" type="presOf" srcId="{999385CA-23E0-4418-8BA2-D87015BE4C9C}" destId="{A1439B6C-B712-4EEE-9CD5-2075C0372401}" srcOrd="0" destOrd="0" presId="urn:microsoft.com/office/officeart/2008/layout/SquareAccentList"/>
    <dgm:cxn modelId="{2606D58B-CB09-40F7-9577-D89D39148F83}" type="presOf" srcId="{F271C030-192D-4EE6-B9A2-24E8721DF988}" destId="{F50F9B29-7C05-4279-AEF6-0F5324E4FFB6}" srcOrd="0" destOrd="0" presId="urn:microsoft.com/office/officeart/2008/layout/SquareAccentList"/>
    <dgm:cxn modelId="{79A4A964-E07E-4D4D-856C-CC07FC0D4DDD}" srcId="{7435F838-91E4-41DB-905C-920E8C371B15}" destId="{9559D58E-3F74-4B23-876A-4AFA02E0BCA2}" srcOrd="1" destOrd="0" parTransId="{A3DD7016-5B93-4B62-A1B5-554EE087CF3A}" sibTransId="{C2CDD90D-F9E6-40D3-8E0F-E107C0E2686C}"/>
    <dgm:cxn modelId="{2F476CAA-EE73-4BFA-906A-88E113CA71DC}" type="presOf" srcId="{9CE2E9B7-2AA6-49D5-A8E2-F13EF5361B72}" destId="{3BEDFF21-B172-49B3-912B-AF80A6832CD9}" srcOrd="0" destOrd="0" presId="urn:microsoft.com/office/officeart/2008/layout/SquareAccentList"/>
    <dgm:cxn modelId="{2076A548-5DC6-4925-A887-26388DEC384A}" type="presOf" srcId="{FF71269C-7706-4A80-A0CF-3545934B3CEB}" destId="{E8B67CEE-1355-466E-A623-B7E08176AE72}" srcOrd="0" destOrd="0" presId="urn:microsoft.com/office/officeart/2008/layout/SquareAccentList"/>
    <dgm:cxn modelId="{92F4F18E-5EE4-42F1-AFF8-458B9944F8AB}" type="presParOf" srcId="{17F0BCFD-2076-406A-87E1-E78894890F3B}" destId="{084A08C6-4844-4C6F-B2BF-3B55F20B70A8}" srcOrd="0" destOrd="0" presId="urn:microsoft.com/office/officeart/2008/layout/SquareAccentList"/>
    <dgm:cxn modelId="{788D1D95-A52C-4BB9-93A9-C44C7F506A58}" type="presParOf" srcId="{084A08C6-4844-4C6F-B2BF-3B55F20B70A8}" destId="{9A50E9F4-115E-4ED1-A13F-C8C2A69EBE05}" srcOrd="0" destOrd="0" presId="urn:microsoft.com/office/officeart/2008/layout/SquareAccentList"/>
    <dgm:cxn modelId="{168E002E-DE70-4D1E-BCC2-3159DBAD7DD8}" type="presParOf" srcId="{9A50E9F4-115E-4ED1-A13F-C8C2A69EBE05}" destId="{4D7104B8-C32D-4592-AE3D-B1147A233A98}" srcOrd="0" destOrd="0" presId="urn:microsoft.com/office/officeart/2008/layout/SquareAccentList"/>
    <dgm:cxn modelId="{347BB63E-F226-419C-A795-B4D96F889537}" type="presParOf" srcId="{9A50E9F4-115E-4ED1-A13F-C8C2A69EBE05}" destId="{F63CCAD4-58C9-4100-85BD-BE0D40C546BA}" srcOrd="1" destOrd="0" presId="urn:microsoft.com/office/officeart/2008/layout/SquareAccentList"/>
    <dgm:cxn modelId="{75847271-35BD-4E6A-ACE8-C038FF849BC2}" type="presParOf" srcId="{9A50E9F4-115E-4ED1-A13F-C8C2A69EBE05}" destId="{A1439B6C-B712-4EEE-9CD5-2075C0372401}" srcOrd="2" destOrd="0" presId="urn:microsoft.com/office/officeart/2008/layout/SquareAccentList"/>
    <dgm:cxn modelId="{5509560C-BF8A-4109-B4F1-840FC1DD9684}" type="presParOf" srcId="{084A08C6-4844-4C6F-B2BF-3B55F20B70A8}" destId="{2271F20B-C811-4752-91B6-00890A74C3DE}" srcOrd="1" destOrd="0" presId="urn:microsoft.com/office/officeart/2008/layout/SquareAccentList"/>
    <dgm:cxn modelId="{9C9ACAA3-8E53-4CF9-B8CE-02391070E5BF}" type="presParOf" srcId="{2271F20B-C811-4752-91B6-00890A74C3DE}" destId="{672C9614-3CCE-4EA7-82BA-FAB36A049078}" srcOrd="0" destOrd="0" presId="urn:microsoft.com/office/officeart/2008/layout/SquareAccentList"/>
    <dgm:cxn modelId="{90DBB318-E134-4D0A-9F8F-DAFAC434AF22}" type="presParOf" srcId="{672C9614-3CCE-4EA7-82BA-FAB36A049078}" destId="{A793FCF6-C085-4944-AACA-2DC5F71D4F8E}" srcOrd="0" destOrd="0" presId="urn:microsoft.com/office/officeart/2008/layout/SquareAccentList"/>
    <dgm:cxn modelId="{9BCAD326-9728-486A-BDC5-73E70168CB36}" type="presParOf" srcId="{672C9614-3CCE-4EA7-82BA-FAB36A049078}" destId="{F50F9B29-7C05-4279-AEF6-0F5324E4FFB6}" srcOrd="1" destOrd="0" presId="urn:microsoft.com/office/officeart/2008/layout/SquareAccentList"/>
    <dgm:cxn modelId="{6636A8EA-B074-489F-9CB6-6E4CE1C38DAB}" type="presParOf" srcId="{2271F20B-C811-4752-91B6-00890A74C3DE}" destId="{6B9975F1-0B35-4B32-9E4C-681503AADE56}" srcOrd="1" destOrd="0" presId="urn:microsoft.com/office/officeart/2008/layout/SquareAccentList"/>
    <dgm:cxn modelId="{3F5EEF4B-1FB2-454C-809E-1E0D95017742}" type="presParOf" srcId="{6B9975F1-0B35-4B32-9E4C-681503AADE56}" destId="{A73E3FF0-F01B-42BE-BF5F-A60C347076B0}" srcOrd="0" destOrd="0" presId="urn:microsoft.com/office/officeart/2008/layout/SquareAccentList"/>
    <dgm:cxn modelId="{D4579AE0-B20C-4624-A950-CC5ADCBE14B5}" type="presParOf" srcId="{6B9975F1-0B35-4B32-9E4C-681503AADE56}" destId="{D6293315-51F6-45F1-A845-DD095C5712EF}" srcOrd="1" destOrd="0" presId="urn:microsoft.com/office/officeart/2008/layout/SquareAccentList"/>
    <dgm:cxn modelId="{5533E487-9F64-4F83-8BC0-590B8283009B}" type="presParOf" srcId="{2271F20B-C811-4752-91B6-00890A74C3DE}" destId="{EA2E9D92-7FD6-4FBC-8B68-D57B129DBD14}" srcOrd="2" destOrd="0" presId="urn:microsoft.com/office/officeart/2008/layout/SquareAccentList"/>
    <dgm:cxn modelId="{95650DB9-2F6E-4E88-B274-37F5C20B36AB}" type="presParOf" srcId="{EA2E9D92-7FD6-4FBC-8B68-D57B129DBD14}" destId="{E2300B7C-8607-4090-BDB7-91118CBF0E3C}" srcOrd="0" destOrd="0" presId="urn:microsoft.com/office/officeart/2008/layout/SquareAccentList"/>
    <dgm:cxn modelId="{6475CC07-1C7D-436C-9B6C-6BBE46765E4A}" type="presParOf" srcId="{EA2E9D92-7FD6-4FBC-8B68-D57B129DBD14}" destId="{E8B67CEE-1355-466E-A623-B7E08176AE72}" srcOrd="1" destOrd="0" presId="urn:microsoft.com/office/officeart/2008/layout/SquareAccentList"/>
    <dgm:cxn modelId="{C0C2588D-89BD-4DC3-BEC2-14885B4F9438}" type="presParOf" srcId="{17F0BCFD-2076-406A-87E1-E78894890F3B}" destId="{78EB5172-0A5E-46EB-B445-ADBBF7076F86}" srcOrd="1" destOrd="0" presId="urn:microsoft.com/office/officeart/2008/layout/SquareAccentList"/>
    <dgm:cxn modelId="{16324986-B061-487F-97DE-8299A28B0D0B}" type="presParOf" srcId="{78EB5172-0A5E-46EB-B445-ADBBF7076F86}" destId="{64799F68-2A94-4EC3-95A8-02EBC488865C}" srcOrd="0" destOrd="0" presId="urn:microsoft.com/office/officeart/2008/layout/SquareAccentList"/>
    <dgm:cxn modelId="{A61D091A-FF93-4C15-82E4-709D090F284C}" type="presParOf" srcId="{64799F68-2A94-4EC3-95A8-02EBC488865C}" destId="{014B610E-B363-4838-98FD-255FFFC4797B}" srcOrd="0" destOrd="0" presId="urn:microsoft.com/office/officeart/2008/layout/SquareAccentList"/>
    <dgm:cxn modelId="{7239BDBB-FF2A-4EDA-BB9C-51DA00C81A82}" type="presParOf" srcId="{64799F68-2A94-4EC3-95A8-02EBC488865C}" destId="{6892542D-F962-4917-A4A0-056F3C1C0DE0}" srcOrd="1" destOrd="0" presId="urn:microsoft.com/office/officeart/2008/layout/SquareAccentList"/>
    <dgm:cxn modelId="{E697DA63-B682-42CC-970B-7C30B4D7943F}" type="presParOf" srcId="{64799F68-2A94-4EC3-95A8-02EBC488865C}" destId="{C32B2347-D388-4A7B-9796-435C73AF5102}" srcOrd="2" destOrd="0" presId="urn:microsoft.com/office/officeart/2008/layout/SquareAccentList"/>
    <dgm:cxn modelId="{1190E21E-2A52-4949-BCB6-7E601612E738}" type="presParOf" srcId="{78EB5172-0A5E-46EB-B445-ADBBF7076F86}" destId="{19BE09EC-211A-48D6-9FC9-8AB88F9546BE}" srcOrd="1" destOrd="0" presId="urn:microsoft.com/office/officeart/2008/layout/SquareAccentList"/>
    <dgm:cxn modelId="{ACD367C3-54DC-4F23-A236-7766869F0481}" type="presParOf" srcId="{19BE09EC-211A-48D6-9FC9-8AB88F9546BE}" destId="{D21478AC-9C92-4694-B890-74707CB1C7C4}" srcOrd="0" destOrd="0" presId="urn:microsoft.com/office/officeart/2008/layout/SquareAccentList"/>
    <dgm:cxn modelId="{3D7CBD7C-9C53-43F5-9B1C-0A9B5A80F029}" type="presParOf" srcId="{D21478AC-9C92-4694-B890-74707CB1C7C4}" destId="{C5A14E96-E36B-4680-A8EC-68D66A343A3B}" srcOrd="0" destOrd="0" presId="urn:microsoft.com/office/officeart/2008/layout/SquareAccentList"/>
    <dgm:cxn modelId="{91E8574A-73BD-4F76-AB62-E67757312724}" type="presParOf" srcId="{D21478AC-9C92-4694-B890-74707CB1C7C4}" destId="{302C0C5B-6146-49A3-A284-9C6C20C5735D}" srcOrd="1" destOrd="0" presId="urn:microsoft.com/office/officeart/2008/layout/SquareAccentList"/>
    <dgm:cxn modelId="{93C9AA8C-BBDA-4755-ABCD-1EC841F763D1}" type="presParOf" srcId="{19BE09EC-211A-48D6-9FC9-8AB88F9546BE}" destId="{42BE94A9-5E82-4CBD-8DAB-584668942C53}" srcOrd="1" destOrd="0" presId="urn:microsoft.com/office/officeart/2008/layout/SquareAccentList"/>
    <dgm:cxn modelId="{BB84357A-4594-47A2-8243-B78D01EB998A}" type="presParOf" srcId="{42BE94A9-5E82-4CBD-8DAB-584668942C53}" destId="{AB0E3254-02A4-4866-AD00-CA7DED33255D}" srcOrd="0" destOrd="0" presId="urn:microsoft.com/office/officeart/2008/layout/SquareAccentList"/>
    <dgm:cxn modelId="{E14D1345-BE39-4646-9586-0E4B4F69A52C}" type="presParOf" srcId="{42BE94A9-5E82-4CBD-8DAB-584668942C53}" destId="{353B95DA-E74F-44AA-AC70-6EFCFC0A3238}" srcOrd="1" destOrd="0" presId="urn:microsoft.com/office/officeart/2008/layout/SquareAccentList"/>
    <dgm:cxn modelId="{A5BE2A39-CD95-403D-B8B9-07E217A2C92F}" type="presParOf" srcId="{19BE09EC-211A-48D6-9FC9-8AB88F9546BE}" destId="{2BFBBD8F-6366-4745-81D4-AE8416D13011}" srcOrd="2" destOrd="0" presId="urn:microsoft.com/office/officeart/2008/layout/SquareAccentList"/>
    <dgm:cxn modelId="{75DCF867-235D-4916-A702-74D5E36965AB}" type="presParOf" srcId="{2BFBBD8F-6366-4745-81D4-AE8416D13011}" destId="{4EE66801-A5A9-46A6-A440-E77472D5B4FE}" srcOrd="0" destOrd="0" presId="urn:microsoft.com/office/officeart/2008/layout/SquareAccentList"/>
    <dgm:cxn modelId="{8BD86119-8E61-4618-9158-7970EA100CF4}" type="presParOf" srcId="{2BFBBD8F-6366-4745-81D4-AE8416D13011}" destId="{EDC30C4F-957C-4B4C-ADEE-EA973CD73BA2}" srcOrd="1" destOrd="0" presId="urn:microsoft.com/office/officeart/2008/layout/SquareAccentList"/>
    <dgm:cxn modelId="{B3F174F4-095F-4CEB-8699-33A83B01658E}" type="presParOf" srcId="{19BE09EC-211A-48D6-9FC9-8AB88F9546BE}" destId="{F41D8B5D-938A-4129-929F-E75039A596B6}" srcOrd="3" destOrd="0" presId="urn:microsoft.com/office/officeart/2008/layout/SquareAccentList"/>
    <dgm:cxn modelId="{FB4323A4-D006-4C5E-AADB-B6F09F763CA2}" type="presParOf" srcId="{F41D8B5D-938A-4129-929F-E75039A596B6}" destId="{94E82245-0323-4F8A-A416-A9099B3F9E57}" srcOrd="0" destOrd="0" presId="urn:microsoft.com/office/officeart/2008/layout/SquareAccentList"/>
    <dgm:cxn modelId="{EA9F55D5-5F53-440A-89CB-93CAF73E2951}" type="presParOf" srcId="{F41D8B5D-938A-4129-929F-E75039A596B6}" destId="{5FE7D734-23DD-4993-A7EF-DAD40777D850}" srcOrd="1" destOrd="0" presId="urn:microsoft.com/office/officeart/2008/layout/SquareAccentList"/>
    <dgm:cxn modelId="{A376169D-80D6-4542-AFF1-4AA502652B28}" type="presParOf" srcId="{19BE09EC-211A-48D6-9FC9-8AB88F9546BE}" destId="{637A4A50-F380-4747-9E2F-78A00B5BF9D9}" srcOrd="4" destOrd="0" presId="urn:microsoft.com/office/officeart/2008/layout/SquareAccentList"/>
    <dgm:cxn modelId="{D28BB1BA-CF4B-49A0-96F7-8581C4553A3D}" type="presParOf" srcId="{637A4A50-F380-4747-9E2F-78A00B5BF9D9}" destId="{2D664B55-64E0-4200-9CEA-982F0661472B}" srcOrd="0" destOrd="0" presId="urn:microsoft.com/office/officeart/2008/layout/SquareAccentList"/>
    <dgm:cxn modelId="{5E8FE529-9BD3-4B80-A8BE-689A7495FAB6}" type="presParOf" srcId="{637A4A50-F380-4747-9E2F-78A00B5BF9D9}" destId="{3BEDFF21-B172-49B3-912B-AF80A6832CD9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3ECB96-394C-45B3-AE8E-A47628F2AC97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49288264-681D-4984-8F7F-8357475DDC3F}">
      <dgm:prSet phldrT="[نص]" custT="1"/>
      <dgm:spPr/>
      <dgm:t>
        <a:bodyPr/>
        <a:lstStyle/>
        <a:p>
          <a:pPr rtl="1"/>
          <a:r>
            <a:rPr lang="ar-SA" sz="2400" dirty="0" smtClean="0"/>
            <a:t>المجال</a:t>
          </a:r>
          <a:endParaRPr lang="ar-SA" sz="2400" dirty="0"/>
        </a:p>
      </dgm:t>
    </dgm:pt>
    <dgm:pt modelId="{6B1CA4B3-9A69-4487-90EB-301A911FAF9B}" type="parTrans" cxnId="{2F70810A-95D2-49AD-8078-A9E5857E1128}">
      <dgm:prSet/>
      <dgm:spPr/>
      <dgm:t>
        <a:bodyPr/>
        <a:lstStyle/>
        <a:p>
          <a:pPr rtl="1"/>
          <a:endParaRPr lang="ar-SA"/>
        </a:p>
      </dgm:t>
    </dgm:pt>
    <dgm:pt modelId="{8DB47B1A-C3BB-4A30-8397-C20B4F64FB7B}" type="sibTrans" cxnId="{2F70810A-95D2-49AD-8078-A9E5857E1128}">
      <dgm:prSet/>
      <dgm:spPr/>
      <dgm:t>
        <a:bodyPr/>
        <a:lstStyle/>
        <a:p>
          <a:pPr rtl="1"/>
          <a:endParaRPr lang="ar-SA"/>
        </a:p>
      </dgm:t>
    </dgm:pt>
    <dgm:pt modelId="{1F5B8243-DD18-4CFB-84DB-BA1CB42ED900}">
      <dgm:prSet phldrT="[نص]" custT="1"/>
      <dgm:spPr/>
      <dgm:t>
        <a:bodyPr/>
        <a:lstStyle/>
        <a:p>
          <a:pPr rtl="1"/>
          <a:r>
            <a:rPr lang="ar-SA" sz="2000" dirty="0" smtClean="0"/>
            <a:t>التخصص</a:t>
          </a:r>
          <a:endParaRPr lang="ar-SA" sz="2000" dirty="0"/>
        </a:p>
      </dgm:t>
    </dgm:pt>
    <dgm:pt modelId="{00893CA0-0145-4824-B288-7E6DE7500585}" type="parTrans" cxnId="{CEFB5E2D-2851-495C-94D9-9B979B4AE420}">
      <dgm:prSet/>
      <dgm:spPr/>
      <dgm:t>
        <a:bodyPr/>
        <a:lstStyle/>
        <a:p>
          <a:pPr rtl="1"/>
          <a:endParaRPr lang="ar-SA"/>
        </a:p>
      </dgm:t>
    </dgm:pt>
    <dgm:pt modelId="{E704D984-897F-4A70-8113-F94AA1039ECB}" type="sibTrans" cxnId="{CEFB5E2D-2851-495C-94D9-9B979B4AE420}">
      <dgm:prSet/>
      <dgm:spPr/>
      <dgm:t>
        <a:bodyPr/>
        <a:lstStyle/>
        <a:p>
          <a:pPr rtl="1"/>
          <a:endParaRPr lang="ar-SA"/>
        </a:p>
      </dgm:t>
    </dgm:pt>
    <dgm:pt modelId="{5A45620C-56EC-41CD-80C4-C2209D80CEF4}">
      <dgm:prSet phldrT="[نص]" custT="1"/>
      <dgm:spPr/>
      <dgm:t>
        <a:bodyPr/>
        <a:lstStyle/>
        <a:p>
          <a:pPr rtl="1"/>
          <a:r>
            <a:rPr lang="ar-SA" sz="1800" b="0" dirty="0" smtClean="0"/>
            <a:t>تحديد المتغيرات ومجتمع الدراسة</a:t>
          </a:r>
          <a:endParaRPr lang="ar-SA" sz="1800" b="0" dirty="0"/>
        </a:p>
      </dgm:t>
    </dgm:pt>
    <dgm:pt modelId="{51FE8B0D-CC1B-4D84-8081-4176B5501313}" type="parTrans" cxnId="{62273D0E-FD9C-4372-A3D5-402E81221412}">
      <dgm:prSet/>
      <dgm:spPr/>
      <dgm:t>
        <a:bodyPr/>
        <a:lstStyle/>
        <a:p>
          <a:pPr rtl="1"/>
          <a:endParaRPr lang="ar-SA"/>
        </a:p>
      </dgm:t>
    </dgm:pt>
    <dgm:pt modelId="{95FFFEC7-B2B9-4189-A00D-29A56E958340}" type="sibTrans" cxnId="{62273D0E-FD9C-4372-A3D5-402E81221412}">
      <dgm:prSet/>
      <dgm:spPr/>
      <dgm:t>
        <a:bodyPr/>
        <a:lstStyle/>
        <a:p>
          <a:pPr rtl="1"/>
          <a:endParaRPr lang="ar-SA"/>
        </a:p>
      </dgm:t>
    </dgm:pt>
    <dgm:pt modelId="{EA9B64AF-4FED-48BA-9EA9-F806709637A7}">
      <dgm:prSet phldrT="[نص]" custT="1"/>
      <dgm:spPr/>
      <dgm:t>
        <a:bodyPr/>
        <a:lstStyle/>
        <a:p>
          <a:pPr rtl="1"/>
          <a:r>
            <a:rPr lang="ar-SA" sz="3200" dirty="0" smtClean="0"/>
            <a:t>مشكلة البحث</a:t>
          </a:r>
          <a:endParaRPr lang="ar-SA" sz="3200" dirty="0"/>
        </a:p>
      </dgm:t>
    </dgm:pt>
    <dgm:pt modelId="{84E52BC9-08BC-4334-B6F6-EB3F23A5AC72}" type="parTrans" cxnId="{36F55915-7A13-42F0-B9C0-2BFF5CD7498A}">
      <dgm:prSet/>
      <dgm:spPr/>
      <dgm:t>
        <a:bodyPr/>
        <a:lstStyle/>
        <a:p>
          <a:pPr rtl="1"/>
          <a:endParaRPr lang="ar-SA"/>
        </a:p>
      </dgm:t>
    </dgm:pt>
    <dgm:pt modelId="{29E22D20-5441-4AA9-9F7E-4564808A40EA}" type="sibTrans" cxnId="{36F55915-7A13-42F0-B9C0-2BFF5CD7498A}">
      <dgm:prSet/>
      <dgm:spPr/>
      <dgm:t>
        <a:bodyPr/>
        <a:lstStyle/>
        <a:p>
          <a:pPr rtl="1"/>
          <a:endParaRPr lang="ar-SA"/>
        </a:p>
      </dgm:t>
    </dgm:pt>
    <dgm:pt modelId="{A9F11B40-B502-4875-B108-70227F00BA9F}" type="pres">
      <dgm:prSet presAssocID="{1D3ECB96-394C-45B3-AE8E-A47628F2AC97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F69D31BC-D83B-45EB-A671-B27FD225BC4E}" type="pres">
      <dgm:prSet presAssocID="{1D3ECB96-394C-45B3-AE8E-A47628F2AC97}" presName="ellipse" presStyleLbl="trBgShp" presStyleIdx="0" presStyleCnt="1"/>
      <dgm:spPr/>
    </dgm:pt>
    <dgm:pt modelId="{FCEC3BAC-62B0-4B03-9653-62CA2E338DF9}" type="pres">
      <dgm:prSet presAssocID="{1D3ECB96-394C-45B3-AE8E-A47628F2AC97}" presName="arrow1" presStyleLbl="fgShp" presStyleIdx="0" presStyleCnt="1" custLinFactNeighborY="-15527"/>
      <dgm:spPr/>
    </dgm:pt>
    <dgm:pt modelId="{6BF40070-11E4-4B7F-A188-E47ADDCCAAD5}" type="pres">
      <dgm:prSet presAssocID="{1D3ECB96-394C-45B3-AE8E-A47628F2AC97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2123034-DA7F-4865-8B39-21B8FBEE5DD1}" type="pres">
      <dgm:prSet presAssocID="{1F5B8243-DD18-4CFB-84DB-BA1CB42ED900}" presName="item1" presStyleLbl="node1" presStyleIdx="0" presStyleCnt="3" custScaleX="154850" custScaleY="11047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EBEA775-EDD1-4503-9B5E-649F04C8FC1F}" type="pres">
      <dgm:prSet presAssocID="{5A45620C-56EC-41CD-80C4-C2209D80CEF4}" presName="item2" presStyleLbl="node1" presStyleIdx="1" presStyleCnt="3" custScaleX="139086" custLinFactNeighborX="-8432" custLinFactNeighborY="-8281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4EFE4D6-4572-4CB5-BEA3-2D0CF51BA5DE}" type="pres">
      <dgm:prSet presAssocID="{EA9B64AF-4FED-48BA-9EA9-F806709637A7}" presName="item3" presStyleLbl="node1" presStyleIdx="2" presStyleCnt="3" custScaleX="130507" custLinFactNeighborX="58226" custLinFactNeighborY="8521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DF56043-5DD7-45A1-B37E-425AB94D609A}" type="pres">
      <dgm:prSet presAssocID="{1D3ECB96-394C-45B3-AE8E-A47628F2AC97}" presName="funnel" presStyleLbl="trAlignAcc1" presStyleIdx="0" presStyleCnt="1" custScaleX="161593" custLinFactNeighborX="-3380" custLinFactNeighborY="-2556"/>
      <dgm:spPr/>
    </dgm:pt>
  </dgm:ptLst>
  <dgm:cxnLst>
    <dgm:cxn modelId="{2F70810A-95D2-49AD-8078-A9E5857E1128}" srcId="{1D3ECB96-394C-45B3-AE8E-A47628F2AC97}" destId="{49288264-681D-4984-8F7F-8357475DDC3F}" srcOrd="0" destOrd="0" parTransId="{6B1CA4B3-9A69-4487-90EB-301A911FAF9B}" sibTransId="{8DB47B1A-C3BB-4A30-8397-C20B4F64FB7B}"/>
    <dgm:cxn modelId="{7340C52D-6EC1-4EDC-B0AC-1087923712F6}" type="presOf" srcId="{5A45620C-56EC-41CD-80C4-C2209D80CEF4}" destId="{12123034-DA7F-4865-8B39-21B8FBEE5DD1}" srcOrd="0" destOrd="0" presId="urn:microsoft.com/office/officeart/2005/8/layout/funnel1"/>
    <dgm:cxn modelId="{62273D0E-FD9C-4372-A3D5-402E81221412}" srcId="{1D3ECB96-394C-45B3-AE8E-A47628F2AC97}" destId="{5A45620C-56EC-41CD-80C4-C2209D80CEF4}" srcOrd="2" destOrd="0" parTransId="{51FE8B0D-CC1B-4D84-8081-4176B5501313}" sibTransId="{95FFFEC7-B2B9-4189-A00D-29A56E958340}"/>
    <dgm:cxn modelId="{48BFB4CB-49E7-4489-8E7A-09C9E397D3E9}" type="presOf" srcId="{1D3ECB96-394C-45B3-AE8E-A47628F2AC97}" destId="{A9F11B40-B502-4875-B108-70227F00BA9F}" srcOrd="0" destOrd="0" presId="urn:microsoft.com/office/officeart/2005/8/layout/funnel1"/>
    <dgm:cxn modelId="{671E2A34-9FFB-4AEC-9082-390D152DCF90}" type="presOf" srcId="{49288264-681D-4984-8F7F-8357475DDC3F}" destId="{44EFE4D6-4572-4CB5-BEA3-2D0CF51BA5DE}" srcOrd="0" destOrd="0" presId="urn:microsoft.com/office/officeart/2005/8/layout/funnel1"/>
    <dgm:cxn modelId="{906A3389-AD0D-44D7-9950-A347AB8CB159}" type="presOf" srcId="{1F5B8243-DD18-4CFB-84DB-BA1CB42ED900}" destId="{EEBEA775-EDD1-4503-9B5E-649F04C8FC1F}" srcOrd="0" destOrd="0" presId="urn:microsoft.com/office/officeart/2005/8/layout/funnel1"/>
    <dgm:cxn modelId="{CEFB5E2D-2851-495C-94D9-9B979B4AE420}" srcId="{1D3ECB96-394C-45B3-AE8E-A47628F2AC97}" destId="{1F5B8243-DD18-4CFB-84DB-BA1CB42ED900}" srcOrd="1" destOrd="0" parTransId="{00893CA0-0145-4824-B288-7E6DE7500585}" sibTransId="{E704D984-897F-4A70-8113-F94AA1039ECB}"/>
    <dgm:cxn modelId="{36F55915-7A13-42F0-B9C0-2BFF5CD7498A}" srcId="{1D3ECB96-394C-45B3-AE8E-A47628F2AC97}" destId="{EA9B64AF-4FED-48BA-9EA9-F806709637A7}" srcOrd="3" destOrd="0" parTransId="{84E52BC9-08BC-4334-B6F6-EB3F23A5AC72}" sibTransId="{29E22D20-5441-4AA9-9F7E-4564808A40EA}"/>
    <dgm:cxn modelId="{E66FCA9C-DB02-45C2-A88F-7B1810CE694F}" type="presOf" srcId="{EA9B64AF-4FED-48BA-9EA9-F806709637A7}" destId="{6BF40070-11E4-4B7F-A188-E47ADDCCAAD5}" srcOrd="0" destOrd="0" presId="urn:microsoft.com/office/officeart/2005/8/layout/funnel1"/>
    <dgm:cxn modelId="{1FB4B61A-2D96-4B2C-8CD6-B341063E24A8}" type="presParOf" srcId="{A9F11B40-B502-4875-B108-70227F00BA9F}" destId="{F69D31BC-D83B-45EB-A671-B27FD225BC4E}" srcOrd="0" destOrd="0" presId="urn:microsoft.com/office/officeart/2005/8/layout/funnel1"/>
    <dgm:cxn modelId="{A16AA259-D5E3-46CF-9AAE-F723BE8247A1}" type="presParOf" srcId="{A9F11B40-B502-4875-B108-70227F00BA9F}" destId="{FCEC3BAC-62B0-4B03-9653-62CA2E338DF9}" srcOrd="1" destOrd="0" presId="urn:microsoft.com/office/officeart/2005/8/layout/funnel1"/>
    <dgm:cxn modelId="{85A7FD7E-3288-47F1-832B-1CB9FC3EF35D}" type="presParOf" srcId="{A9F11B40-B502-4875-B108-70227F00BA9F}" destId="{6BF40070-11E4-4B7F-A188-E47ADDCCAAD5}" srcOrd="2" destOrd="0" presId="urn:microsoft.com/office/officeart/2005/8/layout/funnel1"/>
    <dgm:cxn modelId="{2E4FEBE9-E0A7-41DF-9C73-442BB6514890}" type="presParOf" srcId="{A9F11B40-B502-4875-B108-70227F00BA9F}" destId="{12123034-DA7F-4865-8B39-21B8FBEE5DD1}" srcOrd="3" destOrd="0" presId="urn:microsoft.com/office/officeart/2005/8/layout/funnel1"/>
    <dgm:cxn modelId="{0901C5C9-CA83-4561-8F54-2FF3D68B0FFF}" type="presParOf" srcId="{A9F11B40-B502-4875-B108-70227F00BA9F}" destId="{EEBEA775-EDD1-4503-9B5E-649F04C8FC1F}" srcOrd="4" destOrd="0" presId="urn:microsoft.com/office/officeart/2005/8/layout/funnel1"/>
    <dgm:cxn modelId="{F8604149-AAA1-4079-A43A-3C8DB950DAB1}" type="presParOf" srcId="{A9F11B40-B502-4875-B108-70227F00BA9F}" destId="{44EFE4D6-4572-4CB5-BEA3-2D0CF51BA5DE}" srcOrd="5" destOrd="0" presId="urn:microsoft.com/office/officeart/2005/8/layout/funnel1"/>
    <dgm:cxn modelId="{B4C36454-A16C-40C1-BD0F-C31540361E62}" type="presParOf" srcId="{A9F11B40-B502-4875-B108-70227F00BA9F}" destId="{8DF56043-5DD7-45A1-B37E-425AB94D609A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78B644-BD03-487C-A250-FC084DC4A09F}">
      <dsp:nvSpPr>
        <dsp:cNvPr id="0" name=""/>
        <dsp:cNvSpPr/>
      </dsp:nvSpPr>
      <dsp:spPr>
        <a:xfrm>
          <a:off x="2610682" y="2219738"/>
          <a:ext cx="1596876" cy="2551043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500" kern="1200" dirty="0" smtClean="0"/>
            <a:t>الشعور بالمشكلة</a:t>
          </a:r>
          <a:endParaRPr lang="ar-SA" sz="2500" kern="1200" dirty="0"/>
        </a:p>
      </dsp:txBody>
      <dsp:txXfrm>
        <a:off x="2931725" y="2753914"/>
        <a:ext cx="954790" cy="1433904"/>
      </dsp:txXfrm>
    </dsp:sp>
    <dsp:sp modelId="{D5608B42-9E3C-440A-A46D-24949D555E2D}">
      <dsp:nvSpPr>
        <dsp:cNvPr id="0" name=""/>
        <dsp:cNvSpPr/>
      </dsp:nvSpPr>
      <dsp:spPr>
        <a:xfrm>
          <a:off x="645794" y="1616764"/>
          <a:ext cx="1862428" cy="1855304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500" kern="1200" dirty="0" smtClean="0"/>
            <a:t>اختيارها</a:t>
          </a:r>
          <a:endParaRPr lang="ar-SA" sz="2500" kern="1200" dirty="0"/>
        </a:p>
      </dsp:txBody>
      <dsp:txXfrm>
        <a:off x="1113908" y="2086665"/>
        <a:ext cx="926200" cy="915502"/>
      </dsp:txXfrm>
    </dsp:sp>
    <dsp:sp modelId="{E0B0038B-FAD4-4759-86FB-499FF4D7B89D}">
      <dsp:nvSpPr>
        <dsp:cNvPr id="0" name=""/>
        <dsp:cNvSpPr/>
      </dsp:nvSpPr>
      <dsp:spPr>
        <a:xfrm rot="20700000">
          <a:off x="1688515" y="336794"/>
          <a:ext cx="1817819" cy="1817819"/>
        </a:xfrm>
        <a:prstGeom prst="gear6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500" kern="1200" dirty="0" smtClean="0"/>
            <a:t>تحديدها</a:t>
          </a:r>
          <a:endParaRPr lang="ar-SA" sz="2500" kern="1200" dirty="0"/>
        </a:p>
      </dsp:txBody>
      <dsp:txXfrm rot="-20700000">
        <a:off x="2087217" y="735495"/>
        <a:ext cx="1020417" cy="1020417"/>
      </dsp:txXfrm>
    </dsp:sp>
    <dsp:sp modelId="{19D3B1D6-E6C1-4618-B39D-E69C92739635}">
      <dsp:nvSpPr>
        <dsp:cNvPr id="0" name=""/>
        <dsp:cNvSpPr/>
      </dsp:nvSpPr>
      <dsp:spPr>
        <a:xfrm>
          <a:off x="2570919" y="1831998"/>
          <a:ext cx="2008181" cy="3265335"/>
        </a:xfrm>
        <a:prstGeom prst="circularArrow">
          <a:avLst>
            <a:gd name="adj1" fmla="val 4687"/>
            <a:gd name="adj2" fmla="val 299029"/>
            <a:gd name="adj3" fmla="val 2525844"/>
            <a:gd name="adj4" fmla="val 15840583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F0F200-733C-444F-A656-F1F5262829FB}">
      <dsp:nvSpPr>
        <dsp:cNvPr id="0" name=""/>
        <dsp:cNvSpPr/>
      </dsp:nvSpPr>
      <dsp:spPr>
        <a:xfrm>
          <a:off x="320785" y="1204350"/>
          <a:ext cx="2372469" cy="237246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0C8A64-57C6-4856-BD02-B1E5E34A0900}">
      <dsp:nvSpPr>
        <dsp:cNvPr id="0" name=""/>
        <dsp:cNvSpPr/>
      </dsp:nvSpPr>
      <dsp:spPr>
        <a:xfrm>
          <a:off x="1268035" y="-63281"/>
          <a:ext cx="2558000" cy="255800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7104B8-C32D-4592-AE3D-B1147A233A98}">
      <dsp:nvSpPr>
        <dsp:cNvPr id="0" name=""/>
        <dsp:cNvSpPr/>
      </dsp:nvSpPr>
      <dsp:spPr>
        <a:xfrm flipV="1">
          <a:off x="1760709" y="523703"/>
          <a:ext cx="2905122" cy="459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3CCAD4-58C9-4100-85BD-BE0D40C546BA}">
      <dsp:nvSpPr>
        <dsp:cNvPr id="0" name=""/>
        <dsp:cNvSpPr/>
      </dsp:nvSpPr>
      <dsp:spPr>
        <a:xfrm>
          <a:off x="1646811" y="152092"/>
          <a:ext cx="213420" cy="213420"/>
        </a:xfrm>
        <a:prstGeom prst="rect">
          <a:avLst/>
        </a:prstGeom>
        <a:solidFill>
          <a:schemeClr val="accent2">
            <a:alpha val="90000"/>
          </a:schemeClr>
        </a:solidFill>
        <a:ln w="158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439B6C-B712-4EEE-9CD5-2075C0372401}">
      <dsp:nvSpPr>
        <dsp:cNvPr id="0" name=""/>
        <dsp:cNvSpPr/>
      </dsp:nvSpPr>
      <dsp:spPr>
        <a:xfrm>
          <a:off x="1822849" y="0"/>
          <a:ext cx="2905122" cy="6139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900" kern="1200" dirty="0" smtClean="0"/>
            <a:t>معايير اجتماعية \ علمية</a:t>
          </a:r>
          <a:endParaRPr lang="ar-SA" sz="2900" kern="1200" dirty="0"/>
        </a:p>
      </dsp:txBody>
      <dsp:txXfrm>
        <a:off x="1822849" y="0"/>
        <a:ext cx="2905122" cy="613978"/>
      </dsp:txXfrm>
    </dsp:sp>
    <dsp:sp modelId="{A793FCF6-C085-4944-AACA-2DC5F71D4F8E}">
      <dsp:nvSpPr>
        <dsp:cNvPr id="0" name=""/>
        <dsp:cNvSpPr/>
      </dsp:nvSpPr>
      <dsp:spPr>
        <a:xfrm>
          <a:off x="1822849" y="1239814"/>
          <a:ext cx="213415" cy="2134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0F9B29-7C05-4279-AEF6-0F5324E4FFB6}">
      <dsp:nvSpPr>
        <dsp:cNvPr id="0" name=""/>
        <dsp:cNvSpPr/>
      </dsp:nvSpPr>
      <dsp:spPr>
        <a:xfrm>
          <a:off x="2026208" y="1097786"/>
          <a:ext cx="2701763" cy="497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kern="1200" dirty="0" smtClean="0"/>
            <a:t>المساهمة في تقدم المعرفة</a:t>
          </a:r>
          <a:endParaRPr lang="ar-SA" sz="1800" kern="1200" dirty="0"/>
        </a:p>
      </dsp:txBody>
      <dsp:txXfrm>
        <a:off x="2026208" y="1097786"/>
        <a:ext cx="2701763" cy="497472"/>
      </dsp:txXfrm>
    </dsp:sp>
    <dsp:sp modelId="{A73E3FF0-F01B-42BE-BF5F-A60C347076B0}">
      <dsp:nvSpPr>
        <dsp:cNvPr id="0" name=""/>
        <dsp:cNvSpPr/>
      </dsp:nvSpPr>
      <dsp:spPr>
        <a:xfrm>
          <a:off x="1822849" y="1737286"/>
          <a:ext cx="213415" cy="2134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293315-51F6-45F1-A845-DD095C5712EF}">
      <dsp:nvSpPr>
        <dsp:cNvPr id="0" name=""/>
        <dsp:cNvSpPr/>
      </dsp:nvSpPr>
      <dsp:spPr>
        <a:xfrm>
          <a:off x="2026208" y="1595258"/>
          <a:ext cx="2701763" cy="497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kern="1200" dirty="0" smtClean="0"/>
            <a:t>تعميم النتائج الدراسة</a:t>
          </a:r>
          <a:endParaRPr lang="ar-SA" sz="1800" kern="1200" dirty="0"/>
        </a:p>
      </dsp:txBody>
      <dsp:txXfrm>
        <a:off x="2026208" y="1595258"/>
        <a:ext cx="2701763" cy="497472"/>
      </dsp:txXfrm>
    </dsp:sp>
    <dsp:sp modelId="{E2300B7C-8607-4090-BDB7-91118CBF0E3C}">
      <dsp:nvSpPr>
        <dsp:cNvPr id="0" name=""/>
        <dsp:cNvSpPr/>
      </dsp:nvSpPr>
      <dsp:spPr>
        <a:xfrm>
          <a:off x="1822849" y="2234758"/>
          <a:ext cx="213415" cy="2134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B67CEE-1355-466E-A623-B7E08176AE72}">
      <dsp:nvSpPr>
        <dsp:cNvPr id="0" name=""/>
        <dsp:cNvSpPr/>
      </dsp:nvSpPr>
      <dsp:spPr>
        <a:xfrm>
          <a:off x="2026208" y="2092730"/>
          <a:ext cx="2701763" cy="497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kern="1200" dirty="0" smtClean="0"/>
            <a:t>المساهمة في عمل بحوث أخرى</a:t>
          </a:r>
          <a:endParaRPr lang="ar-SA" sz="1800" kern="1200" dirty="0"/>
        </a:p>
      </dsp:txBody>
      <dsp:txXfrm>
        <a:off x="2026208" y="2092730"/>
        <a:ext cx="2701763" cy="497472"/>
      </dsp:txXfrm>
    </dsp:sp>
    <dsp:sp modelId="{014B610E-B363-4838-98FD-255FFFC4797B}">
      <dsp:nvSpPr>
        <dsp:cNvPr id="0" name=""/>
        <dsp:cNvSpPr/>
      </dsp:nvSpPr>
      <dsp:spPr>
        <a:xfrm>
          <a:off x="4873228" y="487416"/>
          <a:ext cx="2905122" cy="357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92542D-F962-4917-A4A0-056F3C1C0DE0}">
      <dsp:nvSpPr>
        <dsp:cNvPr id="0" name=""/>
        <dsp:cNvSpPr/>
      </dsp:nvSpPr>
      <dsp:spPr>
        <a:xfrm>
          <a:off x="5380631" y="172800"/>
          <a:ext cx="213420" cy="213420"/>
        </a:xfrm>
        <a:prstGeom prst="rect">
          <a:avLst/>
        </a:prstGeom>
        <a:solidFill>
          <a:schemeClr val="accent2"/>
        </a:solidFill>
        <a:ln w="15875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C32B2347-D388-4A7B-9796-435C73AF5102}">
      <dsp:nvSpPr>
        <dsp:cNvPr id="0" name=""/>
        <dsp:cNvSpPr/>
      </dsp:nvSpPr>
      <dsp:spPr>
        <a:xfrm>
          <a:off x="4873228" y="0"/>
          <a:ext cx="2905122" cy="6139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900" kern="1200" dirty="0" smtClean="0"/>
            <a:t>معايير ذاتية</a:t>
          </a:r>
          <a:endParaRPr lang="ar-SA" sz="2900" kern="1200" dirty="0"/>
        </a:p>
      </dsp:txBody>
      <dsp:txXfrm>
        <a:off x="4873228" y="0"/>
        <a:ext cx="2905122" cy="613978"/>
      </dsp:txXfrm>
    </dsp:sp>
    <dsp:sp modelId="{C5A14E96-E36B-4680-A8EC-68D66A343A3B}">
      <dsp:nvSpPr>
        <dsp:cNvPr id="0" name=""/>
        <dsp:cNvSpPr/>
      </dsp:nvSpPr>
      <dsp:spPr>
        <a:xfrm>
          <a:off x="4873228" y="1239814"/>
          <a:ext cx="213415" cy="2134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C0C5B-6146-49A3-A284-9C6C20C5735D}">
      <dsp:nvSpPr>
        <dsp:cNvPr id="0" name=""/>
        <dsp:cNvSpPr/>
      </dsp:nvSpPr>
      <dsp:spPr>
        <a:xfrm>
          <a:off x="5076586" y="1097786"/>
          <a:ext cx="2701763" cy="497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kern="1200" dirty="0" smtClean="0"/>
            <a:t>اهتمام الباحث</a:t>
          </a:r>
          <a:endParaRPr lang="ar-SA" sz="1800" kern="1200" dirty="0"/>
        </a:p>
      </dsp:txBody>
      <dsp:txXfrm>
        <a:off x="5076586" y="1097786"/>
        <a:ext cx="2701763" cy="497472"/>
      </dsp:txXfrm>
    </dsp:sp>
    <dsp:sp modelId="{AB0E3254-02A4-4866-AD00-CA7DED33255D}">
      <dsp:nvSpPr>
        <dsp:cNvPr id="0" name=""/>
        <dsp:cNvSpPr/>
      </dsp:nvSpPr>
      <dsp:spPr>
        <a:xfrm>
          <a:off x="4873228" y="1737286"/>
          <a:ext cx="213415" cy="2134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3B95DA-E74F-44AA-AC70-6EFCFC0A3238}">
      <dsp:nvSpPr>
        <dsp:cNvPr id="0" name=""/>
        <dsp:cNvSpPr/>
      </dsp:nvSpPr>
      <dsp:spPr>
        <a:xfrm>
          <a:off x="5076586" y="1595258"/>
          <a:ext cx="2701763" cy="497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kern="1200" dirty="0" smtClean="0"/>
            <a:t>قدرات الباحث</a:t>
          </a:r>
          <a:endParaRPr lang="ar-SA" sz="1800" kern="1200" dirty="0"/>
        </a:p>
      </dsp:txBody>
      <dsp:txXfrm>
        <a:off x="5076586" y="1595258"/>
        <a:ext cx="2701763" cy="497472"/>
      </dsp:txXfrm>
    </dsp:sp>
    <dsp:sp modelId="{4EE66801-A5A9-46A6-A440-E77472D5B4FE}">
      <dsp:nvSpPr>
        <dsp:cNvPr id="0" name=""/>
        <dsp:cNvSpPr/>
      </dsp:nvSpPr>
      <dsp:spPr>
        <a:xfrm>
          <a:off x="4873228" y="2234758"/>
          <a:ext cx="213415" cy="2134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C30C4F-957C-4B4C-ADEE-EA973CD73BA2}">
      <dsp:nvSpPr>
        <dsp:cNvPr id="0" name=""/>
        <dsp:cNvSpPr/>
      </dsp:nvSpPr>
      <dsp:spPr>
        <a:xfrm>
          <a:off x="5076586" y="2092730"/>
          <a:ext cx="2701763" cy="497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kern="1200" dirty="0" smtClean="0"/>
            <a:t>المساعدة الإدارية</a:t>
          </a:r>
          <a:endParaRPr lang="ar-SA" sz="1800" kern="1200" dirty="0"/>
        </a:p>
      </dsp:txBody>
      <dsp:txXfrm>
        <a:off x="5076586" y="2092730"/>
        <a:ext cx="2701763" cy="497472"/>
      </dsp:txXfrm>
    </dsp:sp>
    <dsp:sp modelId="{94E82245-0323-4F8A-A416-A9099B3F9E57}">
      <dsp:nvSpPr>
        <dsp:cNvPr id="0" name=""/>
        <dsp:cNvSpPr/>
      </dsp:nvSpPr>
      <dsp:spPr>
        <a:xfrm>
          <a:off x="4873228" y="2732230"/>
          <a:ext cx="213415" cy="2134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E7D734-23DD-4993-A7EF-DAD40777D850}">
      <dsp:nvSpPr>
        <dsp:cNvPr id="0" name=""/>
        <dsp:cNvSpPr/>
      </dsp:nvSpPr>
      <dsp:spPr>
        <a:xfrm>
          <a:off x="5076586" y="2590202"/>
          <a:ext cx="2701763" cy="497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kern="1200" dirty="0" smtClean="0"/>
            <a:t>توفر المعلومات</a:t>
          </a:r>
          <a:endParaRPr lang="ar-SA" sz="1800" kern="1200" dirty="0"/>
        </a:p>
      </dsp:txBody>
      <dsp:txXfrm>
        <a:off x="5076586" y="2590202"/>
        <a:ext cx="2701763" cy="497472"/>
      </dsp:txXfrm>
    </dsp:sp>
    <dsp:sp modelId="{2D664B55-64E0-4200-9CEA-982F0661472B}">
      <dsp:nvSpPr>
        <dsp:cNvPr id="0" name=""/>
        <dsp:cNvSpPr/>
      </dsp:nvSpPr>
      <dsp:spPr>
        <a:xfrm>
          <a:off x="4873228" y="3229702"/>
          <a:ext cx="213415" cy="2134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EDFF21-B172-49B3-912B-AF80A6832CD9}">
      <dsp:nvSpPr>
        <dsp:cNvPr id="0" name=""/>
        <dsp:cNvSpPr/>
      </dsp:nvSpPr>
      <dsp:spPr>
        <a:xfrm>
          <a:off x="5076586" y="3087674"/>
          <a:ext cx="2701763" cy="497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kern="1200" dirty="0" smtClean="0"/>
            <a:t>توفر الإمكانات المادية</a:t>
          </a:r>
          <a:endParaRPr lang="ar-SA" sz="1800" kern="1200" dirty="0"/>
        </a:p>
      </dsp:txBody>
      <dsp:txXfrm>
        <a:off x="5076586" y="3087674"/>
        <a:ext cx="2701763" cy="4974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9D31BC-D83B-45EB-A671-B27FD225BC4E}">
      <dsp:nvSpPr>
        <dsp:cNvPr id="0" name=""/>
        <dsp:cNvSpPr/>
      </dsp:nvSpPr>
      <dsp:spPr>
        <a:xfrm>
          <a:off x="3458934" y="134788"/>
          <a:ext cx="2675036" cy="929005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EC3BAC-62B0-4B03-9653-62CA2E338DF9}">
      <dsp:nvSpPr>
        <dsp:cNvPr id="0" name=""/>
        <dsp:cNvSpPr/>
      </dsp:nvSpPr>
      <dsp:spPr>
        <a:xfrm>
          <a:off x="4541391" y="2358090"/>
          <a:ext cx="518417" cy="331787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F40070-11E4-4B7F-A188-E47ADDCCAAD5}">
      <dsp:nvSpPr>
        <dsp:cNvPr id="0" name=""/>
        <dsp:cNvSpPr/>
      </dsp:nvSpPr>
      <dsp:spPr>
        <a:xfrm>
          <a:off x="3556396" y="2675036"/>
          <a:ext cx="2488406" cy="622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kern="1200" dirty="0" smtClean="0"/>
            <a:t>مشكلة البحث</a:t>
          </a:r>
          <a:endParaRPr lang="ar-SA" sz="3200" kern="1200" dirty="0"/>
        </a:p>
      </dsp:txBody>
      <dsp:txXfrm>
        <a:off x="3556396" y="2675036"/>
        <a:ext cx="2488406" cy="622101"/>
      </dsp:txXfrm>
    </dsp:sp>
    <dsp:sp modelId="{12123034-DA7F-4865-8B39-21B8FBEE5DD1}">
      <dsp:nvSpPr>
        <dsp:cNvPr id="0" name=""/>
        <dsp:cNvSpPr/>
      </dsp:nvSpPr>
      <dsp:spPr>
        <a:xfrm>
          <a:off x="4175569" y="1086668"/>
          <a:ext cx="1444986" cy="10309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0" kern="1200" dirty="0" smtClean="0"/>
            <a:t>تحديد المتغيرات ومجتمع الدراسة</a:t>
          </a:r>
          <a:endParaRPr lang="ar-SA" sz="1800" b="0" kern="1200" dirty="0"/>
        </a:p>
      </dsp:txBody>
      <dsp:txXfrm>
        <a:off x="4387182" y="1237640"/>
        <a:ext cx="1021760" cy="728956"/>
      </dsp:txXfrm>
    </dsp:sp>
    <dsp:sp modelId="{EEBEA775-EDD1-4503-9B5E-649F04C8FC1F}">
      <dsp:nvSpPr>
        <dsp:cNvPr id="0" name=""/>
        <dsp:cNvSpPr/>
      </dsp:nvSpPr>
      <dsp:spPr>
        <a:xfrm>
          <a:off x="3502714" y="358196"/>
          <a:ext cx="1297884" cy="9331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التخصص</a:t>
          </a:r>
          <a:endParaRPr lang="ar-SA" sz="2000" kern="1200" dirty="0"/>
        </a:p>
      </dsp:txBody>
      <dsp:txXfrm>
        <a:off x="3692785" y="494853"/>
        <a:ext cx="917742" cy="659838"/>
      </dsp:txXfrm>
    </dsp:sp>
    <dsp:sp modelId="{44EFE4D6-4572-4CB5-BEA3-2D0CF51BA5DE}">
      <dsp:nvSpPr>
        <dsp:cNvPr id="0" name=""/>
        <dsp:cNvSpPr/>
      </dsp:nvSpPr>
      <dsp:spPr>
        <a:xfrm>
          <a:off x="5118652" y="289369"/>
          <a:ext cx="1217829" cy="9331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kern="1200" dirty="0" smtClean="0"/>
            <a:t>المجال</a:t>
          </a:r>
          <a:endParaRPr lang="ar-SA" sz="2400" kern="1200" dirty="0"/>
        </a:p>
      </dsp:txBody>
      <dsp:txXfrm>
        <a:off x="5296999" y="426026"/>
        <a:ext cx="861135" cy="659838"/>
      </dsp:txXfrm>
    </dsp:sp>
    <dsp:sp modelId="{8DF56043-5DD7-45A1-B37E-425AB94D609A}">
      <dsp:nvSpPr>
        <dsp:cNvPr id="0" name=""/>
        <dsp:cNvSpPr/>
      </dsp:nvSpPr>
      <dsp:spPr>
        <a:xfrm>
          <a:off x="2356837" y="0"/>
          <a:ext cx="4691272" cy="2322512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.sa/url?sa=t&amp;rct=j&amp;q=&amp;esrc=s&amp;source=web&amp;cd=2&amp;cad=rja&amp;uact=8&amp;ved=0ahUKEwib6IGQ7eDPAhVMlxoKHcmxBO4QFggiMAE&amp;url=http://www.eajaz.org/index.php/component/content/article/74-Number-XVI/835-Clinical-studies-%D8%B3%D9%8A%D9%83%D9%88%D9%85%D8%AA%D8%B1%D9%8A%D8%A9-psychological-symptoms-associated-with-life-threatening-diseases&amp;usg=AFQjCNHrf-N3Iq-npZZakz6--F4BOojryg&amp;sig2=719B8VDjc32wU0KgmAau0Q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>أساسيات البحث العلمي</a:t>
            </a:r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SA" dirty="0" smtClean="0"/>
              <a:t>مقرر (461) نفس</a:t>
            </a:r>
          </a:p>
        </p:txBody>
      </p:sp>
    </p:spTree>
    <p:extLst>
      <p:ext uri="{BB962C8B-B14F-4D97-AF65-F5344CB8AC3E}">
        <p14:creationId xmlns:p14="http://schemas.microsoft.com/office/powerpoint/2010/main" val="232934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65938"/>
          </a:xfrm>
        </p:spPr>
        <p:txBody>
          <a:bodyPr/>
          <a:lstStyle/>
          <a:p>
            <a:r>
              <a:rPr lang="ar-SA" dirty="0"/>
              <a:t> </a:t>
            </a:r>
            <a:r>
              <a:rPr lang="ar-SA" dirty="0" smtClean="0"/>
              <a:t>مثال لأسئلة الدراسة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974574"/>
            <a:ext cx="9601196" cy="3901294"/>
          </a:xfrm>
        </p:spPr>
        <p:txBody>
          <a:bodyPr>
            <a:normAutofit/>
          </a:bodyPr>
          <a:lstStyle/>
          <a:p>
            <a:r>
              <a:rPr lang="ar-SA" dirty="0" smtClean="0"/>
              <a:t>مستويات التفكير الناقد لدى طلبة كلية العلوم التربوية الجامعية</a:t>
            </a:r>
          </a:p>
          <a:p>
            <a:r>
              <a:rPr lang="ar-SA" dirty="0" smtClean="0"/>
              <a:t>تهدف الدراسة الحالية إلى استقصاء مستوى التفكير الناقد لدى طلبة العلوم التربوية الجامعية</a:t>
            </a:r>
          </a:p>
          <a:p>
            <a:r>
              <a:rPr lang="ar-SA" dirty="0" smtClean="0"/>
              <a:t>ويمكن تحديد مشكلة البحث الحالية في الإجابة عن السؤال الرئيس الآتي:</a:t>
            </a:r>
          </a:p>
          <a:p>
            <a:pPr marL="0" indent="0">
              <a:buNone/>
            </a:pPr>
            <a:r>
              <a:rPr lang="ar-SA" dirty="0" smtClean="0"/>
              <a:t>....................................................................................؟</a:t>
            </a:r>
          </a:p>
          <a:p>
            <a:pPr marL="0" indent="0">
              <a:buNone/>
            </a:pPr>
            <a:r>
              <a:rPr lang="ar-SA" dirty="0" smtClean="0"/>
              <a:t>ومن السؤال الرئيس تفرعت الأسئلة الآتية:</a:t>
            </a:r>
          </a:p>
          <a:p>
            <a:pPr marL="0" indent="0">
              <a:buNone/>
            </a:pPr>
            <a:r>
              <a:rPr lang="ar-SA" dirty="0" smtClean="0"/>
              <a:t>...................................................................................؟</a:t>
            </a:r>
            <a:endParaRPr lang="ar-SA" dirty="0"/>
          </a:p>
          <a:p>
            <a:pPr marL="0" indent="0">
              <a:buNone/>
            </a:pPr>
            <a:r>
              <a:rPr lang="ar-SA" dirty="0" smtClean="0"/>
              <a:t>...................................................................................؟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2661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018945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ar-SA" dirty="0" smtClean="0"/>
              <a:t>صياغة مشكلة البحث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983346"/>
            <a:ext cx="9601196" cy="3892522"/>
          </a:xfrm>
        </p:spPr>
        <p:txBody>
          <a:bodyPr/>
          <a:lstStyle/>
          <a:p>
            <a:pPr marL="0" indent="0">
              <a:buNone/>
            </a:pPr>
            <a:endParaRPr lang="ar-SA" dirty="0" smtClean="0"/>
          </a:p>
          <a:p>
            <a:r>
              <a:rPr lang="ar-SA" dirty="0" smtClean="0"/>
              <a:t>معايير صياغة المشكلة البحثية :</a:t>
            </a:r>
          </a:p>
          <a:p>
            <a:r>
              <a:rPr lang="ar-SA" dirty="0" smtClean="0"/>
              <a:t>تضمين المشكلة البحثية تساؤلاً يعبر عن علاقة بين متغيرين أو أكثر وفي هذا المجال فإن منهج الدراسة المستخدم يحدد بدرجة كبيرة الكيفية و الغرض من  الإسئلة.</a:t>
            </a:r>
            <a:endParaRPr lang="ar-SA" dirty="0"/>
          </a:p>
          <a:p>
            <a:r>
              <a:rPr lang="ar-SA" dirty="0" smtClean="0"/>
              <a:t>سلامة و وضوح المفردات والتراكيب اللغوية الواردة في صياغة المشكلة البحثية .</a:t>
            </a:r>
          </a:p>
          <a:p>
            <a:r>
              <a:rPr lang="ar-SA" dirty="0" smtClean="0"/>
              <a:t>أن تكون المشكلة البحثية قابلة للبحث .</a:t>
            </a:r>
          </a:p>
          <a:p>
            <a:r>
              <a:rPr lang="ar-SA" dirty="0" smtClean="0"/>
              <a:t>أن يتجنب الباحث عند طرح مشكلته البحثية إصدار أحكام تنبئ عن قيم مفاضلة أخلاقية.</a:t>
            </a:r>
          </a:p>
          <a:p>
            <a:endParaRPr lang="ar-SA" dirty="0" smtClean="0"/>
          </a:p>
        </p:txBody>
      </p:sp>
    </p:spTree>
    <p:extLst>
      <p:ext uri="{BB962C8B-B14F-4D97-AF65-F5344CB8AC3E}">
        <p14:creationId xmlns:p14="http://schemas.microsoft.com/office/powerpoint/2010/main" val="34577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ar-SA" dirty="0" smtClean="0"/>
              <a:t>فرضيات البحث</a:t>
            </a:r>
            <a:r>
              <a:rPr lang="en-US" dirty="0" smtClean="0"/>
              <a:t>Research Hypothesis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9074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dirty="0" smtClean="0"/>
              <a:t>الفرضية أو الفرض هي: حل مؤقت لمشكلة ما، أو تخمين ذكي من قبل الباحث</a:t>
            </a:r>
            <a:r>
              <a:rPr lang="ar-SA" dirty="0"/>
              <a:t> </a:t>
            </a:r>
            <a:r>
              <a:rPr lang="ar-SA" dirty="0" smtClean="0"/>
              <a:t> لحل المشكلة البحثية. وتمثل الفروض علاقة بين متغييرين.</a:t>
            </a:r>
          </a:p>
          <a:p>
            <a:endParaRPr lang="ar-SA" dirty="0" smtClean="0"/>
          </a:p>
          <a:p>
            <a:endParaRPr lang="ar-SA" dirty="0"/>
          </a:p>
        </p:txBody>
      </p:sp>
      <p:sp>
        <p:nvSpPr>
          <p:cNvPr id="4" name="TextBox 3"/>
          <p:cNvSpPr txBox="1"/>
          <p:nvPr/>
        </p:nvSpPr>
        <p:spPr>
          <a:xfrm>
            <a:off x="1146219" y="3721994"/>
            <a:ext cx="10109915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dirty="0" smtClean="0"/>
              <a:t>مثال: إذاكانت </a:t>
            </a:r>
            <a:r>
              <a:rPr lang="ar-SA" sz="2400" b="1" u="sng" dirty="0" smtClean="0"/>
              <a:t>مشكلة البحث تتركز </a:t>
            </a:r>
            <a:r>
              <a:rPr lang="ar-SA" sz="2400" dirty="0" smtClean="0"/>
              <a:t>في السؤال التالي:</a:t>
            </a:r>
          </a:p>
          <a:p>
            <a:pPr algn="r"/>
            <a:r>
              <a:rPr lang="ar-SA" sz="2400" dirty="0" smtClean="0"/>
              <a:t>سؤال البحث: </a:t>
            </a:r>
            <a:r>
              <a:rPr lang="ar-SA" sz="2400" b="1" dirty="0" smtClean="0"/>
              <a:t>هل توجد علاقة بين ساعات الدراسة وبين التحصيل الدراسي للطلاب ؟</a:t>
            </a:r>
          </a:p>
          <a:p>
            <a:pPr algn="r"/>
            <a:r>
              <a:rPr lang="ar-SA" sz="2400" dirty="0" smtClean="0"/>
              <a:t>فإن فروض البحث ستكون أحد الإحتمالات الآتية:</a:t>
            </a:r>
          </a:p>
          <a:p>
            <a:endParaRPr lang="ar-SA" dirty="0"/>
          </a:p>
        </p:txBody>
      </p:sp>
      <p:sp>
        <p:nvSpPr>
          <p:cNvPr id="5" name="TextBox 4"/>
          <p:cNvSpPr txBox="1"/>
          <p:nvPr/>
        </p:nvSpPr>
        <p:spPr>
          <a:xfrm>
            <a:off x="1584101" y="4933640"/>
            <a:ext cx="9454163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dirty="0" smtClean="0"/>
              <a:t>الإحتمال الأول: لا توجد </a:t>
            </a:r>
            <a:r>
              <a:rPr lang="ar-SA" sz="2400" dirty="0"/>
              <a:t>توجد علاقة بين ساعات الدراسة وبين التحصيل الدراسي </a:t>
            </a:r>
            <a:r>
              <a:rPr lang="ar-SA" sz="2400" dirty="0" smtClean="0"/>
              <a:t>للطلاب</a:t>
            </a:r>
            <a:r>
              <a:rPr lang="ar-SA" dirty="0" smtClean="0"/>
              <a:t>.</a:t>
            </a:r>
          </a:p>
          <a:p>
            <a:r>
              <a:rPr lang="ar-SA" dirty="0" smtClean="0"/>
              <a:t> </a:t>
            </a:r>
            <a:endParaRPr lang="ar-SA" dirty="0"/>
          </a:p>
        </p:txBody>
      </p:sp>
      <p:sp>
        <p:nvSpPr>
          <p:cNvPr id="6" name="TextBox 5"/>
          <p:cNvSpPr txBox="1"/>
          <p:nvPr/>
        </p:nvSpPr>
        <p:spPr>
          <a:xfrm>
            <a:off x="2672900" y="5456899"/>
            <a:ext cx="84742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dirty="0" smtClean="0"/>
              <a:t> </a:t>
            </a:r>
            <a:r>
              <a:rPr lang="ar-SA" sz="2400" dirty="0" smtClean="0"/>
              <a:t>الإحتمال الثاني :توجد </a:t>
            </a:r>
            <a:r>
              <a:rPr lang="ar-SA" sz="2400" dirty="0"/>
              <a:t>علاقة بين ساعات الدراسة وبين التحصيل الدراسي </a:t>
            </a:r>
            <a:r>
              <a:rPr lang="ar-SA" sz="2400" dirty="0" smtClean="0"/>
              <a:t>للطلاب.</a:t>
            </a:r>
            <a:r>
              <a:rPr lang="ar-SA" dirty="0" smtClean="0"/>
              <a:t>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9719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071955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ar-SA" dirty="0" smtClean="0"/>
              <a:t>أنواع الفروض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51652"/>
            <a:ext cx="9601196" cy="34242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ar-SA" dirty="0" smtClean="0"/>
              <a:t>أولاً: الفرض الصفري: يشير هذا النوع من الفروض إلى عدم وجود فروق بين متغيرات الدراسة</a:t>
            </a:r>
          </a:p>
          <a:p>
            <a:pPr marL="0" indent="0">
              <a:buNone/>
            </a:pPr>
            <a:r>
              <a:rPr lang="ar-SA" dirty="0" smtClean="0"/>
              <a:t>مثال – </a:t>
            </a:r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</a:rPr>
              <a:t>لا يوجد فرق دال احصائيا  في مستوى القلق بين الطلبة ذوي الذكاء المرتفع والمنخفض.</a:t>
            </a:r>
          </a:p>
          <a:p>
            <a:pPr marL="0" indent="0">
              <a:buNone/>
            </a:pPr>
            <a:r>
              <a:rPr lang="ar-SA" dirty="0" smtClean="0"/>
              <a:t>ثانياً: </a:t>
            </a:r>
            <a:r>
              <a:rPr lang="ar-SA" b="1" dirty="0" smtClean="0"/>
              <a:t>الفرض المباشر: </a:t>
            </a:r>
          </a:p>
          <a:p>
            <a:pPr marL="457200" indent="-457200">
              <a:buAutoNum type="arabic1Minus"/>
            </a:pPr>
            <a:r>
              <a:rPr lang="ar-SA" dirty="0" smtClean="0"/>
              <a:t>الفرضية المتجهه –</a:t>
            </a:r>
          </a:p>
          <a:p>
            <a:pPr marL="0" indent="0">
              <a:buNone/>
            </a:pPr>
            <a:r>
              <a:rPr lang="ar-SA" b="1" dirty="0" smtClean="0"/>
              <a:t> </a:t>
            </a:r>
            <a:r>
              <a:rPr lang="ar-SA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يوجد فروق في مستوى </a:t>
            </a:r>
            <a:r>
              <a:rPr lang="ar-SA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القلق </a:t>
            </a:r>
            <a:r>
              <a:rPr lang="ar-SA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عند الطلبة لصالح ذوي </a:t>
            </a:r>
            <a:r>
              <a:rPr lang="ar-SA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الذكاء </a:t>
            </a:r>
            <a:r>
              <a:rPr lang="ar-SA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المرتفع.</a:t>
            </a:r>
          </a:p>
          <a:p>
            <a:pPr marL="457200" indent="-457200">
              <a:buAutoNum type="arabic1Minus"/>
            </a:pPr>
            <a:r>
              <a:rPr lang="ar-SA" dirty="0" smtClean="0"/>
              <a:t>الفرض غير المتجهه.-</a:t>
            </a:r>
          </a:p>
          <a:p>
            <a:pPr marL="0" indent="0">
              <a:buNone/>
            </a:pPr>
            <a:r>
              <a:rPr lang="ar-SA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يوجد فرق في مستوى القلق بين الطلبة ذوي </a:t>
            </a:r>
            <a:r>
              <a:rPr lang="ar-SA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الذكاء المرتفع والمنخفض.</a:t>
            </a:r>
            <a:endParaRPr lang="ar-SA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18653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823" y="785612"/>
            <a:ext cx="10856889" cy="105606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ar-SA" dirty="0" smtClean="0"/>
              <a:t/>
            </a:r>
            <a:br>
              <a:rPr lang="ar-SA" dirty="0" smtClean="0"/>
            </a:br>
            <a:r>
              <a:rPr lang="ar-SA" dirty="0" smtClean="0"/>
              <a:t>المعايير </a:t>
            </a:r>
            <a:r>
              <a:rPr lang="ar-SA" dirty="0"/>
              <a:t>الواجب توافرها في الفروض </a:t>
            </a:r>
            <a:r>
              <a:rPr lang="ar-SA" dirty="0" smtClean="0"/>
              <a:t>الجيد</a:t>
            </a:r>
            <a:r>
              <a:rPr lang="ar-SA" dirty="0"/>
              <a:t/>
            </a:r>
            <a:br>
              <a:rPr lang="ar-SA" dirty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21228"/>
            <a:ext cx="9601196" cy="3454640"/>
          </a:xfrm>
        </p:spPr>
        <p:txBody>
          <a:bodyPr/>
          <a:lstStyle/>
          <a:p>
            <a:r>
              <a:rPr lang="ar-SA" dirty="0" smtClean="0"/>
              <a:t>أن </a:t>
            </a:r>
            <a:r>
              <a:rPr lang="ar-SA" dirty="0"/>
              <a:t>تعبر الفرضية البحثية عن علاقة بين متغيرين </a:t>
            </a:r>
            <a:r>
              <a:rPr lang="ar-SA" dirty="0" smtClean="0"/>
              <a:t> </a:t>
            </a:r>
            <a:r>
              <a:rPr lang="ar-SA" dirty="0"/>
              <a:t>أو الفرق بينهما.</a:t>
            </a:r>
          </a:p>
          <a:p>
            <a:r>
              <a:rPr lang="ar-SA" dirty="0"/>
              <a:t>أن تكون الفرضية البحثية قابلة </a:t>
            </a:r>
            <a:r>
              <a:rPr lang="ar-SA" dirty="0" smtClean="0"/>
              <a:t>للإختبار  </a:t>
            </a:r>
            <a:r>
              <a:rPr lang="ar-SA" dirty="0"/>
              <a:t>العلمي والتحقق من صحتها .</a:t>
            </a:r>
          </a:p>
          <a:p>
            <a:r>
              <a:rPr lang="ar-SA" dirty="0"/>
              <a:t>أن تنسجم الفرضية مع الحقائق المعروفة نسبياً.</a:t>
            </a:r>
          </a:p>
          <a:p>
            <a:r>
              <a:rPr lang="ar-SA" dirty="0"/>
              <a:t>أن يتم التعبير عن الفرضية البحثية بلغة سهلة وا واضحة ومحددة.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9446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824248"/>
            <a:ext cx="9601196" cy="86288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ar-SA" dirty="0" smtClean="0"/>
              <a:t>أهمية الفرضيات البحثية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تزود الباحث بتفسير مؤقت للظواهر.</a:t>
            </a:r>
          </a:p>
          <a:p>
            <a:r>
              <a:rPr lang="ar-SA" dirty="0" smtClean="0"/>
              <a:t>تتضمن الفرضية علاقة بين متغيرين أو أكثر.</a:t>
            </a:r>
          </a:p>
          <a:p>
            <a:r>
              <a:rPr lang="ar-SA" dirty="0" smtClean="0"/>
              <a:t>توجه الباحث لاختيار الأدوات والأساليب الإحصائية المناسبة.</a:t>
            </a:r>
          </a:p>
          <a:p>
            <a:r>
              <a:rPr lang="ar-SA" dirty="0" smtClean="0"/>
              <a:t>تزود الباحث بإطار لعرض نتائج البحث وخلاصته.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5025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ar-SA" dirty="0" smtClean="0"/>
              <a:t>تساؤلات؟؟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64903"/>
            <a:ext cx="9601196" cy="3551583"/>
          </a:xfrm>
        </p:spPr>
        <p:txBody>
          <a:bodyPr/>
          <a:lstStyle/>
          <a:p>
            <a:pPr marL="0" indent="0">
              <a:buNone/>
            </a:pPr>
            <a:endParaRPr lang="ar-SA" dirty="0" smtClean="0"/>
          </a:p>
          <a:p>
            <a:pPr marL="0" indent="0">
              <a:buNone/>
            </a:pPr>
            <a:r>
              <a:rPr lang="ar-SA" sz="3600" dirty="0" smtClean="0"/>
              <a:t>ما علاقة </a:t>
            </a:r>
            <a:r>
              <a:rPr lang="ar-SA" sz="3600" dirty="0"/>
              <a:t>الحقائق بالفروض والنظريات والقوانين</a:t>
            </a:r>
            <a:r>
              <a:rPr lang="ar-SA" sz="3600" dirty="0" smtClean="0"/>
              <a:t>؟</a:t>
            </a:r>
          </a:p>
          <a:p>
            <a:pPr marL="0" indent="0">
              <a:buNone/>
            </a:pPr>
            <a:r>
              <a:rPr lang="ar-SA" sz="3600" dirty="0" smtClean="0"/>
              <a:t>متى يمكن قبول الفرض؟</a:t>
            </a:r>
            <a:endParaRPr lang="ar-SA" sz="3600" dirty="0"/>
          </a:p>
        </p:txBody>
      </p:sp>
    </p:spTree>
    <p:extLst>
      <p:ext uri="{BB962C8B-B14F-4D97-AF65-F5344CB8AC3E}">
        <p14:creationId xmlns:p14="http://schemas.microsoft.com/office/powerpoint/2010/main" val="68257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5651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ar-SA" dirty="0"/>
              <a:t>مفردات </a:t>
            </a:r>
            <a:r>
              <a:rPr lang="ar-SA" dirty="0" smtClean="0"/>
              <a:t>المحاضرة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374" y="1802296"/>
            <a:ext cx="10654748" cy="40735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sz="3200" dirty="0" smtClean="0"/>
              <a:t>يناقش الباب الثاني من الكتاب المقرر أساسيات  البحث العلمي وهي:</a:t>
            </a:r>
          </a:p>
          <a:p>
            <a:pPr marL="0" indent="0">
              <a:buNone/>
            </a:pPr>
            <a:endParaRPr lang="ar-SA" sz="3200" dirty="0" smtClean="0"/>
          </a:p>
          <a:p>
            <a:pPr>
              <a:buFontTx/>
              <a:buChar char="-"/>
            </a:pPr>
            <a:r>
              <a:rPr lang="ar-SA" sz="3200" dirty="0" smtClean="0"/>
              <a:t>المشكلة البحثية- تحديدها- مصادر اختيارها- صياغة مشكلة البحث- أسئلة الدراسة</a:t>
            </a:r>
          </a:p>
          <a:p>
            <a:pPr>
              <a:buFontTx/>
              <a:buChar char="-"/>
            </a:pPr>
            <a:r>
              <a:rPr lang="ar-SA" sz="3200" dirty="0" smtClean="0"/>
              <a:t>فرضيات الدراسة- أهميتها- أنواعها.</a:t>
            </a:r>
          </a:p>
          <a:p>
            <a:pPr>
              <a:buFontTx/>
              <a:buChar char="-"/>
            </a:pPr>
            <a:r>
              <a:rPr lang="ar-SA" sz="3200" dirty="0" smtClean="0"/>
              <a:t>خطة البحث</a:t>
            </a:r>
          </a:p>
          <a:p>
            <a:pPr marL="0" indent="0">
              <a:buNone/>
            </a:pPr>
            <a:endParaRPr lang="ar-SA" dirty="0" smtClean="0"/>
          </a:p>
        </p:txBody>
      </p:sp>
    </p:spTree>
    <p:extLst>
      <p:ext uri="{BB962C8B-B14F-4D97-AF65-F5344CB8AC3E}">
        <p14:creationId xmlns:p14="http://schemas.microsoft.com/office/powerpoint/2010/main" val="395186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0226" y="662609"/>
            <a:ext cx="5658678" cy="557916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ar-SA" dirty="0" smtClean="0"/>
              <a:t/>
            </a:r>
            <a:br>
              <a:rPr lang="ar-SA" dirty="0" smtClean="0"/>
            </a:br>
            <a:r>
              <a:rPr lang="ar-SA" dirty="0"/>
              <a:t/>
            </a:r>
            <a:br>
              <a:rPr lang="ar-SA" dirty="0"/>
            </a:br>
            <a:r>
              <a:rPr lang="ar-SA" dirty="0" smtClean="0"/>
              <a:t/>
            </a:r>
            <a:br>
              <a:rPr lang="ar-SA" dirty="0" smtClean="0"/>
            </a:br>
            <a:r>
              <a:rPr lang="ar-SA" dirty="0"/>
              <a:t/>
            </a:r>
            <a:br>
              <a:rPr lang="ar-SA" dirty="0"/>
            </a:br>
            <a:r>
              <a:rPr lang="ar-SA" dirty="0" smtClean="0"/>
              <a:t/>
            </a:r>
            <a:br>
              <a:rPr lang="ar-SA" dirty="0" smtClean="0"/>
            </a:br>
            <a:r>
              <a:rPr lang="ar-SA" dirty="0" smtClean="0"/>
              <a:t/>
            </a:r>
            <a:br>
              <a:rPr lang="ar-SA" dirty="0" smtClean="0"/>
            </a:br>
            <a:r>
              <a:rPr lang="ar-SA" dirty="0"/>
              <a:t/>
            </a:r>
            <a:br>
              <a:rPr lang="ar-SA" dirty="0"/>
            </a:br>
            <a:r>
              <a:rPr lang="ar-SA" dirty="0" smtClean="0"/>
              <a:t/>
            </a:r>
            <a:br>
              <a:rPr lang="ar-SA" dirty="0" smtClean="0"/>
            </a:br>
            <a:r>
              <a:rPr lang="ar-SA" dirty="0" smtClean="0"/>
              <a:t>1-ماهي المشكلة البحثية؟</a:t>
            </a:r>
            <a:br>
              <a:rPr lang="ar-SA" dirty="0" smtClean="0"/>
            </a:br>
            <a:r>
              <a:rPr lang="ar-SA" dirty="0" smtClean="0"/>
              <a:t/>
            </a:r>
            <a:br>
              <a:rPr lang="ar-SA" dirty="0" smtClean="0"/>
            </a:br>
            <a:r>
              <a:rPr lang="ar-SA" dirty="0" smtClean="0"/>
              <a:t>2-أين أجد المشكلة البحثية؟</a:t>
            </a:r>
            <a:br>
              <a:rPr lang="ar-SA" dirty="0" smtClean="0"/>
            </a:br>
            <a:r>
              <a:rPr lang="ar-SA" dirty="0" smtClean="0"/>
              <a:t/>
            </a:r>
            <a:br>
              <a:rPr lang="ar-SA" dirty="0" smtClean="0"/>
            </a:br>
            <a:r>
              <a:rPr lang="ar-SA" dirty="0" smtClean="0"/>
              <a:t>3- وكيف سأطرحها؟</a:t>
            </a:r>
            <a:br>
              <a:rPr lang="ar-SA" dirty="0" smtClean="0"/>
            </a:br>
            <a:r>
              <a:rPr lang="ar-SA" dirty="0" smtClean="0"/>
              <a:t/>
            </a:r>
            <a:br>
              <a:rPr lang="ar-SA" dirty="0" smtClean="0"/>
            </a:br>
            <a:r>
              <a:rPr lang="ar-SA" dirty="0"/>
              <a:t/>
            </a:r>
            <a:br>
              <a:rPr lang="ar-SA" dirty="0"/>
            </a:br>
            <a:r>
              <a:rPr lang="ar-SA" dirty="0"/>
              <a:t/>
            </a:r>
            <a:br>
              <a:rPr lang="ar-SA" dirty="0"/>
            </a:br>
            <a:r>
              <a:rPr lang="ar-SA" dirty="0" smtClean="0"/>
              <a:t/>
            </a:r>
            <a:br>
              <a:rPr lang="ar-SA" dirty="0" smtClean="0"/>
            </a:br>
            <a:r>
              <a:rPr lang="ar-SA" dirty="0"/>
              <a:t/>
            </a:r>
            <a:br>
              <a:rPr lang="ar-SA" dirty="0"/>
            </a:br>
            <a:r>
              <a:rPr lang="ar-SA" dirty="0" smtClean="0"/>
              <a:t/>
            </a:r>
            <a:br>
              <a:rPr lang="ar-SA" dirty="0" smtClean="0"/>
            </a:br>
            <a:r>
              <a:rPr lang="ar-SA" dirty="0"/>
              <a:t/>
            </a:r>
            <a:br>
              <a:rPr lang="ar-SA" dirty="0"/>
            </a:br>
            <a:endParaRPr lang="ar-S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1644918"/>
              </p:ext>
            </p:extLst>
          </p:nvPr>
        </p:nvGraphicFramePr>
        <p:xfrm>
          <a:off x="768627" y="1033670"/>
          <a:ext cx="4638260" cy="4903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414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297429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ar-SA" dirty="0" smtClean="0"/>
              <a:t>مشكلة البحث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المشكلة بشكل عام هي : موقف غامض، حاجة لم تشبع، وجود عقبة أمام إشباع الحاجة 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r>
              <a:rPr lang="ar-SA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المشكلة البحثية هي: وجود الباحث أمام تساؤلات أو غموض مع وجود رغبة لدية في الوصول إلى الحقيقة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2884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912929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ar-SA" dirty="0" smtClean="0"/>
              <a:t>مصادر اختيار مشكلة البحث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881809"/>
            <a:ext cx="9601196" cy="4227443"/>
          </a:xfrm>
        </p:spPr>
        <p:txBody>
          <a:bodyPr>
            <a:normAutofit/>
          </a:bodyPr>
          <a:lstStyle/>
          <a:p>
            <a:endParaRPr lang="ar-SA" dirty="0" smtClean="0"/>
          </a:p>
          <a:p>
            <a:r>
              <a:rPr lang="ar-SA" dirty="0" smtClean="0"/>
              <a:t>الخبرة العلمية.</a:t>
            </a:r>
          </a:p>
          <a:p>
            <a:pPr marL="0" indent="0">
              <a:buNone/>
            </a:pPr>
            <a:endParaRPr lang="ar-SA" dirty="0" smtClean="0"/>
          </a:p>
          <a:p>
            <a:r>
              <a:rPr lang="ar-SA" dirty="0" smtClean="0"/>
              <a:t>القراءات والدراسات.</a:t>
            </a:r>
          </a:p>
          <a:p>
            <a:pPr marL="0" indent="0">
              <a:buNone/>
            </a:pPr>
            <a:endParaRPr lang="ar-SA" dirty="0" smtClean="0"/>
          </a:p>
          <a:p>
            <a:r>
              <a:rPr lang="ar-SA" dirty="0"/>
              <a:t>مراجعة البحوث السابقة</a:t>
            </a:r>
            <a:r>
              <a:rPr lang="ar-SA" dirty="0" smtClean="0"/>
              <a:t>.</a:t>
            </a:r>
          </a:p>
          <a:p>
            <a:pPr marL="0" indent="0">
              <a:buNone/>
            </a:pP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رابط لمشكلة بحث</a:t>
            </a:r>
            <a:endParaRPr lang="ar-SA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4755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ar-SA" dirty="0" smtClean="0"/>
              <a:t>معايير اختيار مشكلة البحث</a:t>
            </a:r>
            <a:endParaRPr lang="ar-SA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2248057"/>
              </p:ext>
            </p:extLst>
          </p:nvPr>
        </p:nvGraphicFramePr>
        <p:xfrm>
          <a:off x="1295400" y="2557463"/>
          <a:ext cx="9601200" cy="3591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661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95402" y="824248"/>
            <a:ext cx="9601196" cy="105606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ar-SA" dirty="0" smtClean="0"/>
              <a:t>تحديد المشكلة</a:t>
            </a:r>
            <a:endParaRPr lang="ar-SA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099909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660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95402" y="837128"/>
            <a:ext cx="9601196" cy="103143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ar-SA" dirty="0" smtClean="0"/>
              <a:t>مثال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95401" y="2385391"/>
            <a:ext cx="9601196" cy="3644348"/>
          </a:xfrm>
        </p:spPr>
        <p:txBody>
          <a:bodyPr>
            <a:normAutofit fontScale="92500"/>
          </a:bodyPr>
          <a:lstStyle/>
          <a:p>
            <a:r>
              <a:rPr lang="ar-SA" dirty="0" smtClean="0"/>
              <a:t>على الباحث أن يختار المجال العام للبحث وذلك تبعاً لتخصصه ومجال اهتمامه على سبيل المثال على طالب الدراسات العليا في علم النفس النمو أن يختار مشكلة دراسة في مجال النمو.</a:t>
            </a:r>
          </a:p>
          <a:p>
            <a:r>
              <a:rPr lang="ar-SA" dirty="0" smtClean="0"/>
              <a:t>على الباحث تحديد مجال أكثر خصوصية للبحث وذلك بالاقتصار على جانب من جوانب المجال العام : في المثال السابق ينتقل الطالب إلى مرحلة أكثر تحديد كاختيار مجال نمو الذات أو نمو الهوية كمجال أضيق.</a:t>
            </a:r>
          </a:p>
          <a:p>
            <a:r>
              <a:rPr lang="ar-SA" dirty="0" smtClean="0"/>
              <a:t>ينتقل الباحث إلى تحديد مشكلة البحث بحيث تكون محدودة ببعض المتغيرات المرتبطة بالموضوع أو حتى بالمجال الزماني والمكاني والعينات ومن المثال السابق تحدد مشكلة البحث كالتالي:</a:t>
            </a:r>
          </a:p>
          <a:p>
            <a:endParaRPr lang="ar-SA" dirty="0" smtClean="0"/>
          </a:p>
          <a:p>
            <a:r>
              <a:rPr lang="ar-SA" b="1" u="sng" dirty="0" smtClean="0"/>
              <a:t>ما العلاقة بين نمو الذات و تشكيل الهوية لدى طلاب جامعة الملك سعود بالرياض؟</a:t>
            </a:r>
            <a:endParaRPr lang="ar-SA" b="1" u="sng" dirty="0"/>
          </a:p>
        </p:txBody>
      </p:sp>
    </p:spTree>
    <p:extLst>
      <p:ext uri="{BB962C8B-B14F-4D97-AF65-F5344CB8AC3E}">
        <p14:creationId xmlns:p14="http://schemas.microsoft.com/office/powerpoint/2010/main" val="104961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ar-SA" dirty="0" smtClean="0"/>
              <a:t>صياغة المشكلة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صياغة تقريرية.</a:t>
            </a:r>
          </a:p>
          <a:p>
            <a:r>
              <a:rPr lang="ar-SA" dirty="0" smtClean="0"/>
              <a:t>صياغة استفهامية</a:t>
            </a:r>
          </a:p>
          <a:p>
            <a:r>
              <a:rPr lang="ar-SA" dirty="0" smtClean="0"/>
              <a:t>كليهما</a:t>
            </a:r>
          </a:p>
        </p:txBody>
      </p:sp>
    </p:spTree>
    <p:extLst>
      <p:ext uri="{BB962C8B-B14F-4D97-AF65-F5344CB8AC3E}">
        <p14:creationId xmlns:p14="http://schemas.microsoft.com/office/powerpoint/2010/main" val="250036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752</TotalTime>
  <Words>628</Words>
  <Application>Microsoft Office PowerPoint</Application>
  <PresentationFormat>مخصص</PresentationFormat>
  <Paragraphs>94</Paragraphs>
  <Slides>16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17" baseType="lpstr">
      <vt:lpstr>Organic</vt:lpstr>
      <vt:lpstr>أساسيات البحث العلمي</vt:lpstr>
      <vt:lpstr>مفردات المحاضرة </vt:lpstr>
      <vt:lpstr>        1-ماهي المشكلة البحثية؟  2-أين أجد المشكلة البحثية؟  3- وكيف سأطرحها؟        </vt:lpstr>
      <vt:lpstr>مشكلة البحث</vt:lpstr>
      <vt:lpstr>مصادر اختيار مشكلة البحث</vt:lpstr>
      <vt:lpstr>معايير اختيار مشكلة البحث</vt:lpstr>
      <vt:lpstr>تحديد المشكلة</vt:lpstr>
      <vt:lpstr>مثال</vt:lpstr>
      <vt:lpstr>صياغة المشكلة</vt:lpstr>
      <vt:lpstr> مثال لأسئلة الدراسة </vt:lpstr>
      <vt:lpstr>صياغة مشكلة البحث</vt:lpstr>
      <vt:lpstr>فرضيات البحثResearch Hypothesis</vt:lpstr>
      <vt:lpstr>أنواع الفروض</vt:lpstr>
      <vt:lpstr> المعايير الواجب توافرها في الفروض الجيد </vt:lpstr>
      <vt:lpstr>أهمية الفرضيات البحثية</vt:lpstr>
      <vt:lpstr>تساؤلات؟؟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مراحل عملية البحث التربوي</dc:title>
  <dc:creator>wafa</dc:creator>
  <cp:lastModifiedBy>wafa</cp:lastModifiedBy>
  <cp:revision>42</cp:revision>
  <dcterms:created xsi:type="dcterms:W3CDTF">2015-02-11T04:16:18Z</dcterms:created>
  <dcterms:modified xsi:type="dcterms:W3CDTF">2016-10-24T04:29:23Z</dcterms:modified>
</cp:coreProperties>
</file>