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47015E-DC6F-4A4C-BF04-230D99404F99}" type="doc">
      <dgm:prSet loTypeId="urn:microsoft.com/office/officeart/2005/8/layout/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pPr rtl="1"/>
          <a:endParaRPr lang="ar-SA"/>
        </a:p>
      </dgm:t>
    </dgm:pt>
    <dgm:pt modelId="{67DB07C9-D51D-4ED9-8235-3FF65B69D0EC}">
      <dgm:prSet phldrT="[نص]"/>
      <dgm:spPr/>
      <dgm:t>
        <a:bodyPr/>
        <a:lstStyle/>
        <a:p>
          <a:pPr rtl="1"/>
          <a:r>
            <a:rPr lang="ar-SA" dirty="0" smtClean="0"/>
            <a:t>كيف تكتب الهمزة في أول الكلمة .</a:t>
          </a:r>
          <a:endParaRPr lang="ar-SA" dirty="0"/>
        </a:p>
      </dgm:t>
    </dgm:pt>
    <dgm:pt modelId="{680BBCD2-5307-4B9F-B4BE-ED9A92750923}" type="parTrans" cxnId="{C081747A-969F-4A5B-AE34-CE1B3356E8DF}">
      <dgm:prSet/>
      <dgm:spPr/>
      <dgm:t>
        <a:bodyPr/>
        <a:lstStyle/>
        <a:p>
          <a:pPr rtl="1"/>
          <a:endParaRPr lang="ar-SA"/>
        </a:p>
      </dgm:t>
    </dgm:pt>
    <dgm:pt modelId="{A9816A2C-C23A-4A39-8487-C5F3F5EFC480}" type="sibTrans" cxnId="{C081747A-969F-4A5B-AE34-CE1B3356E8DF}">
      <dgm:prSet/>
      <dgm:spPr/>
      <dgm:t>
        <a:bodyPr/>
        <a:lstStyle/>
        <a:p>
          <a:pPr rtl="1"/>
          <a:endParaRPr lang="ar-SA"/>
        </a:p>
      </dgm:t>
    </dgm:pt>
    <dgm:pt modelId="{5F07F394-6F0B-47BA-9639-EFB2E2A66B93}">
      <dgm:prSet phldrT="[نص]"/>
      <dgm:spPr/>
      <dgm:t>
        <a:bodyPr/>
        <a:lstStyle/>
        <a:p>
          <a:pPr rtl="1"/>
          <a:r>
            <a:rPr lang="ar-SA" dirty="0" smtClean="0"/>
            <a:t>كيف تكتب الهمزة المتطرفة ؟</a:t>
          </a:r>
        </a:p>
      </dgm:t>
    </dgm:pt>
    <dgm:pt modelId="{5560410D-1C3A-4283-9A25-E4E667B65045}" type="parTrans" cxnId="{8B2CA4E7-8EF6-4D63-836F-3681A4447060}">
      <dgm:prSet/>
      <dgm:spPr/>
      <dgm:t>
        <a:bodyPr/>
        <a:lstStyle/>
        <a:p>
          <a:pPr rtl="1"/>
          <a:endParaRPr lang="ar-SA"/>
        </a:p>
      </dgm:t>
    </dgm:pt>
    <dgm:pt modelId="{534DE4D0-E944-454C-92B9-BCE699797046}" type="sibTrans" cxnId="{8B2CA4E7-8EF6-4D63-836F-3681A4447060}">
      <dgm:prSet/>
      <dgm:spPr/>
      <dgm:t>
        <a:bodyPr/>
        <a:lstStyle/>
        <a:p>
          <a:pPr rtl="1"/>
          <a:endParaRPr lang="ar-SA"/>
        </a:p>
      </dgm:t>
    </dgm:pt>
    <dgm:pt modelId="{07368E9C-F108-4CB0-96CC-96601F3A2FAC}">
      <dgm:prSet/>
      <dgm:spPr/>
      <dgm:t>
        <a:bodyPr/>
        <a:lstStyle/>
        <a:p>
          <a:pPr rtl="1"/>
          <a:r>
            <a:rPr lang="ar-SA" dirty="0" smtClean="0"/>
            <a:t>همزة قطع ولها مواضع ، همزة وصل ولها مواضع .</a:t>
          </a:r>
          <a:endParaRPr lang="ar-SA" dirty="0"/>
        </a:p>
      </dgm:t>
    </dgm:pt>
    <dgm:pt modelId="{7829F538-4B3A-42CB-882B-6614C774D3B6}" type="parTrans" cxnId="{33514168-5C9C-4F45-8A72-975BFD570033}">
      <dgm:prSet/>
      <dgm:spPr/>
      <dgm:t>
        <a:bodyPr/>
        <a:lstStyle/>
        <a:p>
          <a:pPr rtl="1"/>
          <a:endParaRPr lang="ar-SA"/>
        </a:p>
      </dgm:t>
    </dgm:pt>
    <dgm:pt modelId="{316812D7-C4A5-4454-8768-9633ACBA20A3}" type="sibTrans" cxnId="{33514168-5C9C-4F45-8A72-975BFD570033}">
      <dgm:prSet/>
      <dgm:spPr/>
      <dgm:t>
        <a:bodyPr/>
        <a:lstStyle/>
        <a:p>
          <a:pPr rtl="1"/>
          <a:endParaRPr lang="ar-SA"/>
        </a:p>
      </dgm:t>
    </dgm:pt>
    <dgm:pt modelId="{232E602C-15D1-4683-A709-BB92933E0D95}">
      <dgm:prSet/>
      <dgm:spPr/>
      <dgm:t>
        <a:bodyPr/>
        <a:lstStyle/>
        <a:p>
          <a:pPr rtl="1"/>
          <a:r>
            <a:rPr lang="ar-SA" dirty="0" smtClean="0"/>
            <a:t>أنطق الهمزة لأتأكد منها .</a:t>
          </a:r>
          <a:endParaRPr lang="ar-SA" dirty="0"/>
        </a:p>
      </dgm:t>
    </dgm:pt>
    <dgm:pt modelId="{8B8584FE-4488-427B-B297-D12BC1EE3125}" type="parTrans" cxnId="{0172A50B-3BA7-42DC-BACC-F096973FF17A}">
      <dgm:prSet/>
      <dgm:spPr/>
      <dgm:t>
        <a:bodyPr/>
        <a:lstStyle/>
        <a:p>
          <a:pPr rtl="1"/>
          <a:endParaRPr lang="ar-SA"/>
        </a:p>
      </dgm:t>
    </dgm:pt>
    <dgm:pt modelId="{8A6AE03C-39E0-4A0B-803B-177F04972757}" type="sibTrans" cxnId="{0172A50B-3BA7-42DC-BACC-F096973FF17A}">
      <dgm:prSet/>
      <dgm:spPr/>
      <dgm:t>
        <a:bodyPr/>
        <a:lstStyle/>
        <a:p>
          <a:pPr rtl="1"/>
          <a:endParaRPr lang="ar-SA"/>
        </a:p>
      </dgm:t>
    </dgm:pt>
    <dgm:pt modelId="{08FA9D0A-F146-4F90-A762-B45E4E840B80}">
      <dgm:prSet/>
      <dgm:spPr/>
      <dgm:t>
        <a:bodyPr/>
        <a:lstStyle/>
        <a:p>
          <a:pPr rtl="1"/>
          <a:r>
            <a:rPr lang="ar-SA" dirty="0" smtClean="0"/>
            <a:t>بحسب حركة الحرف الذي </a:t>
          </a:r>
          <a:r>
            <a:rPr lang="ar-SA" smtClean="0"/>
            <a:t>قبلها ومايناسبه </a:t>
          </a:r>
          <a:r>
            <a:rPr lang="ar-SA" dirty="0" smtClean="0"/>
            <a:t>من حرف .</a:t>
          </a:r>
          <a:endParaRPr lang="ar-SA" dirty="0"/>
        </a:p>
      </dgm:t>
    </dgm:pt>
    <dgm:pt modelId="{A6BF09E6-C9B9-40F8-97E6-9E690BA1BD7F}" type="parTrans" cxnId="{BD310F17-8691-4022-84BF-D2BEE7DB1ED3}">
      <dgm:prSet/>
      <dgm:spPr/>
      <dgm:t>
        <a:bodyPr/>
        <a:lstStyle/>
        <a:p>
          <a:pPr rtl="1"/>
          <a:endParaRPr lang="ar-SA"/>
        </a:p>
      </dgm:t>
    </dgm:pt>
    <dgm:pt modelId="{503E6B5E-DCE4-4118-A7F8-978C3FFFD7CC}" type="sibTrans" cxnId="{BD310F17-8691-4022-84BF-D2BEE7DB1ED3}">
      <dgm:prSet/>
      <dgm:spPr/>
      <dgm:t>
        <a:bodyPr/>
        <a:lstStyle/>
        <a:p>
          <a:pPr rtl="1"/>
          <a:endParaRPr lang="ar-SA"/>
        </a:p>
      </dgm:t>
    </dgm:pt>
    <dgm:pt modelId="{A5FC3236-AD21-4653-9814-28B54BA943A7}">
      <dgm:prSet phldrT="[نص]"/>
      <dgm:spPr/>
      <dgm:t>
        <a:bodyPr/>
        <a:lstStyle/>
        <a:p>
          <a:pPr rtl="1"/>
          <a:r>
            <a:rPr lang="ar-SA" dirty="0" smtClean="0"/>
            <a:t>فرقي بين : امتنان / انتصار / ابتهال ... الاسم والمصدر !</a:t>
          </a:r>
          <a:endParaRPr lang="ar-SA" dirty="0"/>
        </a:p>
      </dgm:t>
    </dgm:pt>
    <dgm:pt modelId="{0DE7308E-2892-4AE0-A291-A52B11C8507F}" type="sibTrans" cxnId="{5BF2C241-8C65-4967-ACE6-32BECB9C0F1A}">
      <dgm:prSet/>
      <dgm:spPr/>
      <dgm:t>
        <a:bodyPr/>
        <a:lstStyle/>
        <a:p>
          <a:pPr rtl="1"/>
          <a:endParaRPr lang="ar-SA"/>
        </a:p>
      </dgm:t>
    </dgm:pt>
    <dgm:pt modelId="{5521E141-7396-45F9-B357-E543EE883BEA}" type="parTrans" cxnId="{5BF2C241-8C65-4967-ACE6-32BECB9C0F1A}">
      <dgm:prSet/>
      <dgm:spPr/>
      <dgm:t>
        <a:bodyPr/>
        <a:lstStyle/>
        <a:p>
          <a:pPr rtl="1"/>
          <a:endParaRPr lang="ar-SA"/>
        </a:p>
      </dgm:t>
    </dgm:pt>
    <dgm:pt modelId="{E4C3D50F-2993-4A37-AF2A-8B57E8338040}">
      <dgm:prSet/>
      <dgm:spPr/>
      <dgm:t>
        <a:bodyPr/>
        <a:lstStyle/>
        <a:p>
          <a:pPr rtl="1"/>
          <a:r>
            <a:rPr lang="ar-SA" dirty="0" smtClean="0"/>
            <a:t>الأسماء همزتها همزة قطع إلا الأسماء المسموعة ، المصادر الثلاثية والرباعية قطع والخماسية والسداسية وصل</a:t>
          </a:r>
          <a:endParaRPr lang="ar-SA" dirty="0"/>
        </a:p>
      </dgm:t>
    </dgm:pt>
    <dgm:pt modelId="{9F0F67D8-89F1-4429-9AD1-73EBBE0D552B}" type="parTrans" cxnId="{E555A529-91CA-41A5-B946-9F2034840E09}">
      <dgm:prSet/>
      <dgm:spPr/>
      <dgm:t>
        <a:bodyPr/>
        <a:lstStyle/>
        <a:p>
          <a:pPr rtl="1"/>
          <a:endParaRPr lang="ar-SA"/>
        </a:p>
      </dgm:t>
    </dgm:pt>
    <dgm:pt modelId="{CE0FC7AD-5AB1-47B7-9033-2101B9A12FC2}" type="sibTrans" cxnId="{E555A529-91CA-41A5-B946-9F2034840E09}">
      <dgm:prSet/>
      <dgm:spPr/>
      <dgm:t>
        <a:bodyPr/>
        <a:lstStyle/>
        <a:p>
          <a:pPr rtl="1"/>
          <a:endParaRPr lang="ar-SA"/>
        </a:p>
      </dgm:t>
    </dgm:pt>
    <dgm:pt modelId="{61963C50-0A33-409E-B410-1D72EB4A645E}" type="pres">
      <dgm:prSet presAssocID="{F747015E-DC6F-4A4C-BF04-230D99404F9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A7D5B6-2DB9-4C53-9C26-EBC0BDE1441C}" type="pres">
      <dgm:prSet presAssocID="{67DB07C9-D51D-4ED9-8235-3FF65B69D0EC}" presName="parentLin" presStyleCnt="0"/>
      <dgm:spPr/>
    </dgm:pt>
    <dgm:pt modelId="{9B10AA7D-ECDF-4503-9FBB-FD87E8523165}" type="pres">
      <dgm:prSet presAssocID="{67DB07C9-D51D-4ED9-8235-3FF65B69D0EC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8C1EA24B-DB42-4CF7-893D-4D8847021C43}" type="pres">
      <dgm:prSet presAssocID="{67DB07C9-D51D-4ED9-8235-3FF65B69D0E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4FC434D-F6CD-460A-A3F5-30A8482C8832}" type="pres">
      <dgm:prSet presAssocID="{67DB07C9-D51D-4ED9-8235-3FF65B69D0EC}" presName="negativeSpace" presStyleCnt="0"/>
      <dgm:spPr/>
    </dgm:pt>
    <dgm:pt modelId="{D85DB9A4-CCD4-437B-974F-BE3ABDB71518}" type="pres">
      <dgm:prSet presAssocID="{67DB07C9-D51D-4ED9-8235-3FF65B69D0EC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DB5E40F-9FC5-4661-9E77-BDB41D71C82F}" type="pres">
      <dgm:prSet presAssocID="{A9816A2C-C23A-4A39-8487-C5F3F5EFC480}" presName="spaceBetweenRectangles" presStyleCnt="0"/>
      <dgm:spPr/>
    </dgm:pt>
    <dgm:pt modelId="{AC9DE2B9-23DB-4ADC-B52F-92A62520B792}" type="pres">
      <dgm:prSet presAssocID="{5F07F394-6F0B-47BA-9639-EFB2E2A66B93}" presName="parentLin" presStyleCnt="0"/>
      <dgm:spPr/>
    </dgm:pt>
    <dgm:pt modelId="{AC26B03B-AEF2-4912-80F9-F83D4F819703}" type="pres">
      <dgm:prSet presAssocID="{5F07F394-6F0B-47BA-9639-EFB2E2A66B93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E98DA32-EF04-4594-89F2-7AFD2195BAB2}" type="pres">
      <dgm:prSet presAssocID="{5F07F394-6F0B-47BA-9639-EFB2E2A66B9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0AC3ACB-D5E2-4FB3-8BAB-597A38F7AC3B}" type="pres">
      <dgm:prSet presAssocID="{5F07F394-6F0B-47BA-9639-EFB2E2A66B93}" presName="negativeSpace" presStyleCnt="0"/>
      <dgm:spPr/>
    </dgm:pt>
    <dgm:pt modelId="{A933BF14-6703-41E0-9586-A0EB4BCE5DD8}" type="pres">
      <dgm:prSet presAssocID="{5F07F394-6F0B-47BA-9639-EFB2E2A66B93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720E15A-E1DA-48A8-B0C6-257020BA98AF}" type="pres">
      <dgm:prSet presAssocID="{534DE4D0-E944-454C-92B9-BCE699797046}" presName="spaceBetweenRectangles" presStyleCnt="0"/>
      <dgm:spPr/>
    </dgm:pt>
    <dgm:pt modelId="{22BE4599-A903-42F0-9B21-753BFBA04689}" type="pres">
      <dgm:prSet presAssocID="{A5FC3236-AD21-4653-9814-28B54BA943A7}" presName="parentLin" presStyleCnt="0"/>
      <dgm:spPr/>
    </dgm:pt>
    <dgm:pt modelId="{CD4A06F0-223E-435E-BFA5-5D92A2555E7D}" type="pres">
      <dgm:prSet presAssocID="{A5FC3236-AD21-4653-9814-28B54BA943A7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798584A6-810B-4E7F-9646-9262C4E69F54}" type="pres">
      <dgm:prSet presAssocID="{A5FC3236-AD21-4653-9814-28B54BA943A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8762432-5BAF-4202-BB7C-2707CFC67711}" type="pres">
      <dgm:prSet presAssocID="{A5FC3236-AD21-4653-9814-28B54BA943A7}" presName="negativeSpace" presStyleCnt="0"/>
      <dgm:spPr/>
    </dgm:pt>
    <dgm:pt modelId="{E29B1DFA-26E9-47C9-B941-B1057D82F9BA}" type="pres">
      <dgm:prSet presAssocID="{A5FC3236-AD21-4653-9814-28B54BA943A7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E555A529-91CA-41A5-B946-9F2034840E09}" srcId="{A5FC3236-AD21-4653-9814-28B54BA943A7}" destId="{E4C3D50F-2993-4A37-AF2A-8B57E8338040}" srcOrd="0" destOrd="0" parTransId="{9F0F67D8-89F1-4429-9AD1-73EBBE0D552B}" sibTransId="{CE0FC7AD-5AB1-47B7-9033-2101B9A12FC2}"/>
    <dgm:cxn modelId="{33514168-5C9C-4F45-8A72-975BFD570033}" srcId="{67DB07C9-D51D-4ED9-8235-3FF65B69D0EC}" destId="{07368E9C-F108-4CB0-96CC-96601F3A2FAC}" srcOrd="0" destOrd="0" parTransId="{7829F538-4B3A-42CB-882B-6614C774D3B6}" sibTransId="{316812D7-C4A5-4454-8768-9633ACBA20A3}"/>
    <dgm:cxn modelId="{76DDD18F-D95E-4141-9B4E-D147DDA9ADFA}" type="presOf" srcId="{A5FC3236-AD21-4653-9814-28B54BA943A7}" destId="{CD4A06F0-223E-435E-BFA5-5D92A2555E7D}" srcOrd="0" destOrd="0" presId="urn:microsoft.com/office/officeart/2005/8/layout/list1"/>
    <dgm:cxn modelId="{5BF2C241-8C65-4967-ACE6-32BECB9C0F1A}" srcId="{F747015E-DC6F-4A4C-BF04-230D99404F99}" destId="{A5FC3236-AD21-4653-9814-28B54BA943A7}" srcOrd="2" destOrd="0" parTransId="{5521E141-7396-45F9-B357-E543EE883BEA}" sibTransId="{0DE7308E-2892-4AE0-A291-A52B11C8507F}"/>
    <dgm:cxn modelId="{556C8FBF-B2DC-4AE4-B946-18CE085842B0}" type="presOf" srcId="{F747015E-DC6F-4A4C-BF04-230D99404F99}" destId="{61963C50-0A33-409E-B410-1D72EB4A645E}" srcOrd="0" destOrd="0" presId="urn:microsoft.com/office/officeart/2005/8/layout/list1"/>
    <dgm:cxn modelId="{3F4533E4-D5C9-4A27-87AA-CE08E7BF858E}" type="presOf" srcId="{5F07F394-6F0B-47BA-9639-EFB2E2A66B93}" destId="{AC26B03B-AEF2-4912-80F9-F83D4F819703}" srcOrd="0" destOrd="0" presId="urn:microsoft.com/office/officeart/2005/8/layout/list1"/>
    <dgm:cxn modelId="{BD310F17-8691-4022-84BF-D2BEE7DB1ED3}" srcId="{5F07F394-6F0B-47BA-9639-EFB2E2A66B93}" destId="{08FA9D0A-F146-4F90-A762-B45E4E840B80}" srcOrd="0" destOrd="0" parTransId="{A6BF09E6-C9B9-40F8-97E6-9E690BA1BD7F}" sibTransId="{503E6B5E-DCE4-4118-A7F8-978C3FFFD7CC}"/>
    <dgm:cxn modelId="{DA372C09-7306-4D9D-871D-45EAEDEE3F2E}" type="presOf" srcId="{08FA9D0A-F146-4F90-A762-B45E4E840B80}" destId="{A933BF14-6703-41E0-9586-A0EB4BCE5DD8}" srcOrd="0" destOrd="0" presId="urn:microsoft.com/office/officeart/2005/8/layout/list1"/>
    <dgm:cxn modelId="{7BA06ECD-D3D4-49A2-B748-5726579B1FE4}" type="presOf" srcId="{A5FC3236-AD21-4653-9814-28B54BA943A7}" destId="{798584A6-810B-4E7F-9646-9262C4E69F54}" srcOrd="1" destOrd="0" presId="urn:microsoft.com/office/officeart/2005/8/layout/list1"/>
    <dgm:cxn modelId="{87BC317B-0C48-4F65-AE44-80510BEEB5DD}" type="presOf" srcId="{232E602C-15D1-4683-A709-BB92933E0D95}" destId="{D85DB9A4-CCD4-437B-974F-BE3ABDB71518}" srcOrd="0" destOrd="1" presId="urn:microsoft.com/office/officeart/2005/8/layout/list1"/>
    <dgm:cxn modelId="{1A4A9873-61AD-4F28-9A3F-9C1427B4CDC6}" type="presOf" srcId="{67DB07C9-D51D-4ED9-8235-3FF65B69D0EC}" destId="{9B10AA7D-ECDF-4503-9FBB-FD87E8523165}" srcOrd="0" destOrd="0" presId="urn:microsoft.com/office/officeart/2005/8/layout/list1"/>
    <dgm:cxn modelId="{0172A50B-3BA7-42DC-BACC-F096973FF17A}" srcId="{67DB07C9-D51D-4ED9-8235-3FF65B69D0EC}" destId="{232E602C-15D1-4683-A709-BB92933E0D95}" srcOrd="1" destOrd="0" parTransId="{8B8584FE-4488-427B-B297-D12BC1EE3125}" sibTransId="{8A6AE03C-39E0-4A0B-803B-177F04972757}"/>
    <dgm:cxn modelId="{6414B3E5-1595-4047-8BC9-48810EACEA11}" type="presOf" srcId="{E4C3D50F-2993-4A37-AF2A-8B57E8338040}" destId="{E29B1DFA-26E9-47C9-B941-B1057D82F9BA}" srcOrd="0" destOrd="0" presId="urn:microsoft.com/office/officeart/2005/8/layout/list1"/>
    <dgm:cxn modelId="{B400244D-2C63-44C0-842F-2A129DFDD389}" type="presOf" srcId="{67DB07C9-D51D-4ED9-8235-3FF65B69D0EC}" destId="{8C1EA24B-DB42-4CF7-893D-4D8847021C43}" srcOrd="1" destOrd="0" presId="urn:microsoft.com/office/officeart/2005/8/layout/list1"/>
    <dgm:cxn modelId="{8B2CA4E7-8EF6-4D63-836F-3681A4447060}" srcId="{F747015E-DC6F-4A4C-BF04-230D99404F99}" destId="{5F07F394-6F0B-47BA-9639-EFB2E2A66B93}" srcOrd="1" destOrd="0" parTransId="{5560410D-1C3A-4283-9A25-E4E667B65045}" sibTransId="{534DE4D0-E944-454C-92B9-BCE699797046}"/>
    <dgm:cxn modelId="{07E10181-170A-4ABC-BE9F-5E84996B2EC2}" type="presOf" srcId="{07368E9C-F108-4CB0-96CC-96601F3A2FAC}" destId="{D85DB9A4-CCD4-437B-974F-BE3ABDB71518}" srcOrd="0" destOrd="0" presId="urn:microsoft.com/office/officeart/2005/8/layout/list1"/>
    <dgm:cxn modelId="{C081747A-969F-4A5B-AE34-CE1B3356E8DF}" srcId="{F747015E-DC6F-4A4C-BF04-230D99404F99}" destId="{67DB07C9-D51D-4ED9-8235-3FF65B69D0EC}" srcOrd="0" destOrd="0" parTransId="{680BBCD2-5307-4B9F-B4BE-ED9A92750923}" sibTransId="{A9816A2C-C23A-4A39-8487-C5F3F5EFC480}"/>
    <dgm:cxn modelId="{C1BD1082-8446-4A19-8001-806557D00788}" type="presOf" srcId="{5F07F394-6F0B-47BA-9639-EFB2E2A66B93}" destId="{7E98DA32-EF04-4594-89F2-7AFD2195BAB2}" srcOrd="1" destOrd="0" presId="urn:microsoft.com/office/officeart/2005/8/layout/list1"/>
    <dgm:cxn modelId="{94671F45-F992-4EF3-BD77-0CF40A9FDA3A}" type="presParOf" srcId="{61963C50-0A33-409E-B410-1D72EB4A645E}" destId="{0CA7D5B6-2DB9-4C53-9C26-EBC0BDE1441C}" srcOrd="0" destOrd="0" presId="urn:microsoft.com/office/officeart/2005/8/layout/list1"/>
    <dgm:cxn modelId="{6045AF32-CC01-4129-9722-D3D2CDCDE137}" type="presParOf" srcId="{0CA7D5B6-2DB9-4C53-9C26-EBC0BDE1441C}" destId="{9B10AA7D-ECDF-4503-9FBB-FD87E8523165}" srcOrd="0" destOrd="0" presId="urn:microsoft.com/office/officeart/2005/8/layout/list1"/>
    <dgm:cxn modelId="{FBBF3958-622C-495A-859C-355FFEA0A411}" type="presParOf" srcId="{0CA7D5B6-2DB9-4C53-9C26-EBC0BDE1441C}" destId="{8C1EA24B-DB42-4CF7-893D-4D8847021C43}" srcOrd="1" destOrd="0" presId="urn:microsoft.com/office/officeart/2005/8/layout/list1"/>
    <dgm:cxn modelId="{4A59D133-BD5B-40F2-9A94-A1F7D1BB86F1}" type="presParOf" srcId="{61963C50-0A33-409E-B410-1D72EB4A645E}" destId="{E4FC434D-F6CD-460A-A3F5-30A8482C8832}" srcOrd="1" destOrd="0" presId="urn:microsoft.com/office/officeart/2005/8/layout/list1"/>
    <dgm:cxn modelId="{5D59D538-F785-47FE-9FAD-07580D8B0942}" type="presParOf" srcId="{61963C50-0A33-409E-B410-1D72EB4A645E}" destId="{D85DB9A4-CCD4-437B-974F-BE3ABDB71518}" srcOrd="2" destOrd="0" presId="urn:microsoft.com/office/officeart/2005/8/layout/list1"/>
    <dgm:cxn modelId="{6EDF818B-1B1A-4C8D-B02A-0189A95A764D}" type="presParOf" srcId="{61963C50-0A33-409E-B410-1D72EB4A645E}" destId="{5DB5E40F-9FC5-4661-9E77-BDB41D71C82F}" srcOrd="3" destOrd="0" presId="urn:microsoft.com/office/officeart/2005/8/layout/list1"/>
    <dgm:cxn modelId="{98DC2BCE-307D-4DAC-BDD4-6081CE40E41E}" type="presParOf" srcId="{61963C50-0A33-409E-B410-1D72EB4A645E}" destId="{AC9DE2B9-23DB-4ADC-B52F-92A62520B792}" srcOrd="4" destOrd="0" presId="urn:microsoft.com/office/officeart/2005/8/layout/list1"/>
    <dgm:cxn modelId="{22959E82-960F-4312-B7C7-36AFCC07EB2E}" type="presParOf" srcId="{AC9DE2B9-23DB-4ADC-B52F-92A62520B792}" destId="{AC26B03B-AEF2-4912-80F9-F83D4F819703}" srcOrd="0" destOrd="0" presId="urn:microsoft.com/office/officeart/2005/8/layout/list1"/>
    <dgm:cxn modelId="{691A19F0-7227-40DE-8C71-CC0220DBF10B}" type="presParOf" srcId="{AC9DE2B9-23DB-4ADC-B52F-92A62520B792}" destId="{7E98DA32-EF04-4594-89F2-7AFD2195BAB2}" srcOrd="1" destOrd="0" presId="urn:microsoft.com/office/officeart/2005/8/layout/list1"/>
    <dgm:cxn modelId="{4F3E9533-8BDD-46E8-8231-CC68EC7AE9DD}" type="presParOf" srcId="{61963C50-0A33-409E-B410-1D72EB4A645E}" destId="{50AC3ACB-D5E2-4FB3-8BAB-597A38F7AC3B}" srcOrd="5" destOrd="0" presId="urn:microsoft.com/office/officeart/2005/8/layout/list1"/>
    <dgm:cxn modelId="{684FD02D-B517-4A58-B667-CC6556604910}" type="presParOf" srcId="{61963C50-0A33-409E-B410-1D72EB4A645E}" destId="{A933BF14-6703-41E0-9586-A0EB4BCE5DD8}" srcOrd="6" destOrd="0" presId="urn:microsoft.com/office/officeart/2005/8/layout/list1"/>
    <dgm:cxn modelId="{3D44EF02-5AF0-40C0-BF8E-8481CBE0D56B}" type="presParOf" srcId="{61963C50-0A33-409E-B410-1D72EB4A645E}" destId="{3720E15A-E1DA-48A8-B0C6-257020BA98AF}" srcOrd="7" destOrd="0" presId="urn:microsoft.com/office/officeart/2005/8/layout/list1"/>
    <dgm:cxn modelId="{FDDADCCF-B639-4C88-92EB-D35C4B27C4BD}" type="presParOf" srcId="{61963C50-0A33-409E-B410-1D72EB4A645E}" destId="{22BE4599-A903-42F0-9B21-753BFBA04689}" srcOrd="8" destOrd="0" presId="urn:microsoft.com/office/officeart/2005/8/layout/list1"/>
    <dgm:cxn modelId="{0A6BD60B-70D0-4C68-96C0-6ECBEFC659D1}" type="presParOf" srcId="{22BE4599-A903-42F0-9B21-753BFBA04689}" destId="{CD4A06F0-223E-435E-BFA5-5D92A2555E7D}" srcOrd="0" destOrd="0" presId="urn:microsoft.com/office/officeart/2005/8/layout/list1"/>
    <dgm:cxn modelId="{830E15B9-1D5F-48AA-913D-3CDD00FBE640}" type="presParOf" srcId="{22BE4599-A903-42F0-9B21-753BFBA04689}" destId="{798584A6-810B-4E7F-9646-9262C4E69F54}" srcOrd="1" destOrd="0" presId="urn:microsoft.com/office/officeart/2005/8/layout/list1"/>
    <dgm:cxn modelId="{488B2914-5413-42EC-B11D-079610C21CBF}" type="presParOf" srcId="{61963C50-0A33-409E-B410-1D72EB4A645E}" destId="{E8762432-5BAF-4202-BB7C-2707CFC67711}" srcOrd="9" destOrd="0" presId="urn:microsoft.com/office/officeart/2005/8/layout/list1"/>
    <dgm:cxn modelId="{BAFA666E-1F6C-4A8D-B29F-C96E4EA6B27B}" type="presParOf" srcId="{61963C50-0A33-409E-B410-1D72EB4A645E}" destId="{E29B1DFA-26E9-47C9-B941-B1057D82F9B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323AB5-EA9E-4C3D-9B69-1E7A109523F5}" type="doc">
      <dgm:prSet loTypeId="urn:microsoft.com/office/officeart/2005/8/layout/default#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pPr rtl="1"/>
          <a:endParaRPr lang="ar-SA"/>
        </a:p>
      </dgm:t>
    </dgm:pt>
    <dgm:pt modelId="{5AFA6803-E372-4A4E-A3AF-8F3A5095678A}">
      <dgm:prSet phldrT="[نص]"/>
      <dgm:spPr/>
      <dgm:t>
        <a:bodyPr/>
        <a:lstStyle/>
        <a:p>
          <a:pPr rtl="1"/>
          <a:r>
            <a:rPr lang="ar-SA" dirty="0" smtClean="0"/>
            <a:t>لا أنسى الحالات الأربعة الشاذة عن القاعدة </a:t>
          </a:r>
          <a:endParaRPr lang="ar-SA" dirty="0"/>
        </a:p>
      </dgm:t>
    </dgm:pt>
    <dgm:pt modelId="{6FDC5583-4093-4C57-A505-26BC9B455ECF}" type="parTrans" cxnId="{ECD71494-5CBC-48EF-B4C5-0AB9FD230D28}">
      <dgm:prSet/>
      <dgm:spPr/>
      <dgm:t>
        <a:bodyPr/>
        <a:lstStyle/>
        <a:p>
          <a:pPr rtl="1"/>
          <a:endParaRPr lang="ar-SA"/>
        </a:p>
      </dgm:t>
    </dgm:pt>
    <dgm:pt modelId="{9944658A-43F0-466E-9390-8AD8E53E6785}" type="sibTrans" cxnId="{ECD71494-5CBC-48EF-B4C5-0AB9FD230D28}">
      <dgm:prSet/>
      <dgm:spPr/>
      <dgm:t>
        <a:bodyPr/>
        <a:lstStyle/>
        <a:p>
          <a:pPr rtl="1"/>
          <a:endParaRPr lang="ar-SA"/>
        </a:p>
      </dgm:t>
    </dgm:pt>
    <dgm:pt modelId="{B151CFED-39D5-4456-9546-5F245E6F5EFB}">
      <dgm:prSet phldrT="[نص]"/>
      <dgm:spPr/>
      <dgm:t>
        <a:bodyPr/>
        <a:lstStyle/>
        <a:p>
          <a:pPr rtl="1"/>
          <a:r>
            <a:rPr lang="ar-SA" dirty="0" smtClean="0"/>
            <a:t>أكتب الهمزة المتوسطة حسب قاعدة أقوى الحركات</a:t>
          </a:r>
          <a:endParaRPr lang="ar-SA" dirty="0"/>
        </a:p>
      </dgm:t>
    </dgm:pt>
    <dgm:pt modelId="{8C1B0933-3D79-4DF9-ABA4-9E3FDAEFA6A4}" type="parTrans" cxnId="{C84DDD7C-3594-4F3B-89E9-20CF3E1AFA94}">
      <dgm:prSet/>
      <dgm:spPr/>
      <dgm:t>
        <a:bodyPr/>
        <a:lstStyle/>
        <a:p>
          <a:pPr rtl="1"/>
          <a:endParaRPr lang="ar-SA"/>
        </a:p>
      </dgm:t>
    </dgm:pt>
    <dgm:pt modelId="{7EFE4196-F1EF-465C-A07F-60348B18134A}" type="sibTrans" cxnId="{C84DDD7C-3594-4F3B-89E9-20CF3E1AFA94}">
      <dgm:prSet/>
      <dgm:spPr/>
      <dgm:t>
        <a:bodyPr/>
        <a:lstStyle/>
        <a:p>
          <a:pPr rtl="1"/>
          <a:endParaRPr lang="ar-SA"/>
        </a:p>
      </dgm:t>
    </dgm:pt>
    <dgm:pt modelId="{085EA06E-7252-4E5B-B087-1B6A2C2D464A}" type="pres">
      <dgm:prSet presAssocID="{DC323AB5-EA9E-4C3D-9B69-1E7A109523F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415A6B-68BF-465D-8F9C-69F343C277A1}" type="pres">
      <dgm:prSet presAssocID="{5AFA6803-E372-4A4E-A3AF-8F3A5095678A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A6A646E-CEF3-41A5-ACD3-F7FB277AC30B}" type="pres">
      <dgm:prSet presAssocID="{9944658A-43F0-466E-9390-8AD8E53E6785}" presName="sibTrans" presStyleCnt="0"/>
      <dgm:spPr/>
    </dgm:pt>
    <dgm:pt modelId="{8086F7B6-A0EF-4711-9A18-2278AFA11B4C}" type="pres">
      <dgm:prSet presAssocID="{B151CFED-39D5-4456-9546-5F245E6F5EFB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AAA98E29-04DB-4C87-B375-57709C62F69F}" type="presOf" srcId="{B151CFED-39D5-4456-9546-5F245E6F5EFB}" destId="{8086F7B6-A0EF-4711-9A18-2278AFA11B4C}" srcOrd="0" destOrd="0" presId="urn:microsoft.com/office/officeart/2005/8/layout/default#1"/>
    <dgm:cxn modelId="{C84DDD7C-3594-4F3B-89E9-20CF3E1AFA94}" srcId="{DC323AB5-EA9E-4C3D-9B69-1E7A109523F5}" destId="{B151CFED-39D5-4456-9546-5F245E6F5EFB}" srcOrd="1" destOrd="0" parTransId="{8C1B0933-3D79-4DF9-ABA4-9E3FDAEFA6A4}" sibTransId="{7EFE4196-F1EF-465C-A07F-60348B18134A}"/>
    <dgm:cxn modelId="{30DF174C-E111-4647-80E0-7A94467DF593}" type="presOf" srcId="{DC323AB5-EA9E-4C3D-9B69-1E7A109523F5}" destId="{085EA06E-7252-4E5B-B087-1B6A2C2D464A}" srcOrd="0" destOrd="0" presId="urn:microsoft.com/office/officeart/2005/8/layout/default#1"/>
    <dgm:cxn modelId="{ECD71494-5CBC-48EF-B4C5-0AB9FD230D28}" srcId="{DC323AB5-EA9E-4C3D-9B69-1E7A109523F5}" destId="{5AFA6803-E372-4A4E-A3AF-8F3A5095678A}" srcOrd="0" destOrd="0" parTransId="{6FDC5583-4093-4C57-A505-26BC9B455ECF}" sibTransId="{9944658A-43F0-466E-9390-8AD8E53E6785}"/>
    <dgm:cxn modelId="{00C29DFA-B00D-4715-838C-1522E0F18B73}" type="presOf" srcId="{5AFA6803-E372-4A4E-A3AF-8F3A5095678A}" destId="{A3415A6B-68BF-465D-8F9C-69F343C277A1}" srcOrd="0" destOrd="0" presId="urn:microsoft.com/office/officeart/2005/8/layout/default#1"/>
    <dgm:cxn modelId="{99402632-822B-4B52-BFEA-1A7C35374F2F}" type="presParOf" srcId="{085EA06E-7252-4E5B-B087-1B6A2C2D464A}" destId="{A3415A6B-68BF-465D-8F9C-69F343C277A1}" srcOrd="0" destOrd="0" presId="urn:microsoft.com/office/officeart/2005/8/layout/default#1"/>
    <dgm:cxn modelId="{336D2BF5-2671-4A54-BA32-3BAA8699C69F}" type="presParOf" srcId="{085EA06E-7252-4E5B-B087-1B6A2C2D464A}" destId="{FA6A646E-CEF3-41A5-ACD3-F7FB277AC30B}" srcOrd="1" destOrd="0" presId="urn:microsoft.com/office/officeart/2005/8/layout/default#1"/>
    <dgm:cxn modelId="{92BB0495-34A8-4AFC-A1B0-2204E9049AA6}" type="presParOf" srcId="{085EA06E-7252-4E5B-B087-1B6A2C2D464A}" destId="{8086F7B6-A0EF-4711-9A18-2278AFA11B4C}" srcOrd="2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92A21DA-01AD-4EE3-A8B4-AAF4C9B8FA7D}" type="doc">
      <dgm:prSet loTypeId="urn:microsoft.com/office/officeart/2005/8/layout/default#2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pPr rtl="1"/>
          <a:endParaRPr lang="ar-SA"/>
        </a:p>
      </dgm:t>
    </dgm:pt>
    <dgm:pt modelId="{64D739F0-BA14-4160-8511-A3DF2E0DE1C2}">
      <dgm:prSet phldrT="[نص]"/>
      <dgm:spPr/>
      <dgm:t>
        <a:bodyPr/>
        <a:lstStyle/>
        <a:p>
          <a:pPr rtl="1"/>
          <a:r>
            <a:rPr lang="ar-SA" dirty="0" smtClean="0"/>
            <a:t>مواضع زيادة وحذف الألف</a:t>
          </a:r>
          <a:endParaRPr lang="ar-SA" dirty="0"/>
        </a:p>
      </dgm:t>
    </dgm:pt>
    <dgm:pt modelId="{6D21F0FE-3CD2-4E35-80E2-5A01FC136AB4}" type="parTrans" cxnId="{65767E31-F687-4CA1-B84F-9D686E7BC109}">
      <dgm:prSet/>
      <dgm:spPr/>
      <dgm:t>
        <a:bodyPr/>
        <a:lstStyle/>
        <a:p>
          <a:pPr rtl="1"/>
          <a:endParaRPr lang="ar-SA"/>
        </a:p>
      </dgm:t>
    </dgm:pt>
    <dgm:pt modelId="{11162CBF-C215-4167-9977-CEEF39619912}" type="sibTrans" cxnId="{65767E31-F687-4CA1-B84F-9D686E7BC109}">
      <dgm:prSet/>
      <dgm:spPr/>
      <dgm:t>
        <a:bodyPr/>
        <a:lstStyle/>
        <a:p>
          <a:pPr rtl="1"/>
          <a:endParaRPr lang="ar-SA"/>
        </a:p>
      </dgm:t>
    </dgm:pt>
    <dgm:pt modelId="{7B1B2AB2-76C8-4787-ACED-F375D5703A02}">
      <dgm:prSet phldrT="[نص]"/>
      <dgm:spPr/>
      <dgm:t>
        <a:bodyPr/>
        <a:lstStyle/>
        <a:p>
          <a:pPr rtl="1"/>
          <a:r>
            <a:rPr lang="ar-SA" dirty="0" smtClean="0"/>
            <a:t>مواضع حذف همزة اسم</a:t>
          </a:r>
          <a:endParaRPr lang="ar-SA" dirty="0"/>
        </a:p>
      </dgm:t>
    </dgm:pt>
    <dgm:pt modelId="{DED2B6D5-74C0-4428-8FA2-CCEAC1C4CD13}" type="parTrans" cxnId="{97B79C85-51A2-4C02-9896-747E61BD4479}">
      <dgm:prSet/>
      <dgm:spPr/>
      <dgm:t>
        <a:bodyPr/>
        <a:lstStyle/>
        <a:p>
          <a:pPr rtl="1"/>
          <a:endParaRPr lang="ar-SA"/>
        </a:p>
      </dgm:t>
    </dgm:pt>
    <dgm:pt modelId="{33B1D00A-70CC-4437-B811-A4E11718AE38}" type="sibTrans" cxnId="{97B79C85-51A2-4C02-9896-747E61BD4479}">
      <dgm:prSet/>
      <dgm:spPr/>
      <dgm:t>
        <a:bodyPr/>
        <a:lstStyle/>
        <a:p>
          <a:pPr rtl="1"/>
          <a:endParaRPr lang="ar-SA"/>
        </a:p>
      </dgm:t>
    </dgm:pt>
    <dgm:pt modelId="{F4785525-D705-4B55-AB6E-0C44882DDBFB}">
      <dgm:prSet phldrT="[نص]"/>
      <dgm:spPr/>
      <dgm:t>
        <a:bodyPr/>
        <a:lstStyle/>
        <a:p>
          <a:pPr rtl="1"/>
          <a:r>
            <a:rPr lang="ar-SA" dirty="0" smtClean="0"/>
            <a:t>مواضع إثبات وحذف همزة ابن وابنة</a:t>
          </a:r>
          <a:endParaRPr lang="ar-SA" dirty="0"/>
        </a:p>
      </dgm:t>
    </dgm:pt>
    <dgm:pt modelId="{5CA7C7F7-EE68-40EC-8649-DB06695A3516}" type="parTrans" cxnId="{9A190D22-A57C-42A4-BE8A-B8BE24904013}">
      <dgm:prSet/>
      <dgm:spPr/>
      <dgm:t>
        <a:bodyPr/>
        <a:lstStyle/>
        <a:p>
          <a:pPr rtl="1"/>
          <a:endParaRPr lang="ar-SA"/>
        </a:p>
      </dgm:t>
    </dgm:pt>
    <dgm:pt modelId="{383798F3-90AC-43B3-B261-80F15210F160}" type="sibTrans" cxnId="{9A190D22-A57C-42A4-BE8A-B8BE24904013}">
      <dgm:prSet/>
      <dgm:spPr/>
      <dgm:t>
        <a:bodyPr/>
        <a:lstStyle/>
        <a:p>
          <a:pPr rtl="1"/>
          <a:endParaRPr lang="ar-SA"/>
        </a:p>
      </dgm:t>
    </dgm:pt>
    <dgm:pt modelId="{86F096F1-1B46-4A1F-934B-42FFF98B5C4F}">
      <dgm:prSet phldrT="[نص]"/>
      <dgm:spPr/>
      <dgm:t>
        <a:bodyPr/>
        <a:lstStyle/>
        <a:p>
          <a:pPr rtl="1"/>
          <a:r>
            <a:rPr lang="ar-SA" dirty="0" smtClean="0"/>
            <a:t>موضع زيادة الواو</a:t>
          </a:r>
          <a:endParaRPr lang="ar-SA" dirty="0"/>
        </a:p>
      </dgm:t>
    </dgm:pt>
    <dgm:pt modelId="{DC565376-561E-4FD4-AAB1-0CBA20DCCAC6}" type="parTrans" cxnId="{CCB23551-105C-4FA7-8B64-4C37165EA14F}">
      <dgm:prSet/>
      <dgm:spPr/>
      <dgm:t>
        <a:bodyPr/>
        <a:lstStyle/>
        <a:p>
          <a:pPr rtl="1"/>
          <a:endParaRPr lang="ar-SA"/>
        </a:p>
      </dgm:t>
    </dgm:pt>
    <dgm:pt modelId="{B08377D3-78A7-49FB-9ED9-5FA73AA73331}" type="sibTrans" cxnId="{CCB23551-105C-4FA7-8B64-4C37165EA14F}">
      <dgm:prSet/>
      <dgm:spPr/>
      <dgm:t>
        <a:bodyPr/>
        <a:lstStyle/>
        <a:p>
          <a:pPr rtl="1"/>
          <a:endParaRPr lang="ar-SA"/>
        </a:p>
      </dgm:t>
    </dgm:pt>
    <dgm:pt modelId="{FDB746D4-E407-4260-8CC5-917AFF60B936}">
      <dgm:prSet/>
      <dgm:spPr/>
      <dgm:t>
        <a:bodyPr/>
        <a:lstStyle/>
        <a:p>
          <a:pPr rtl="1"/>
          <a:r>
            <a:rPr lang="ar-SA" dirty="0" smtClean="0"/>
            <a:t>متى لا تزاد الألف في تنوين النصب؟</a:t>
          </a:r>
          <a:endParaRPr lang="ar-SA" dirty="0"/>
        </a:p>
      </dgm:t>
    </dgm:pt>
    <dgm:pt modelId="{B85E5C27-7C15-447E-AAA2-D4906A56E7E2}" type="parTrans" cxnId="{797F63CD-7A00-408C-BFCA-1E5551B6B9F9}">
      <dgm:prSet/>
      <dgm:spPr/>
      <dgm:t>
        <a:bodyPr/>
        <a:lstStyle/>
        <a:p>
          <a:pPr rtl="1"/>
          <a:endParaRPr lang="ar-SA"/>
        </a:p>
      </dgm:t>
    </dgm:pt>
    <dgm:pt modelId="{C4C7B8D3-1E77-4FD8-AEFB-993F3AF24A09}" type="sibTrans" cxnId="{797F63CD-7A00-408C-BFCA-1E5551B6B9F9}">
      <dgm:prSet/>
      <dgm:spPr/>
      <dgm:t>
        <a:bodyPr/>
        <a:lstStyle/>
        <a:p>
          <a:pPr rtl="1"/>
          <a:endParaRPr lang="ar-SA"/>
        </a:p>
      </dgm:t>
    </dgm:pt>
    <dgm:pt modelId="{394A7129-1CC9-4EE2-9675-C26379F534A1}">
      <dgm:prSet/>
      <dgm:spPr/>
      <dgm:t>
        <a:bodyPr/>
        <a:lstStyle/>
        <a:p>
          <a:pPr rtl="1"/>
          <a:r>
            <a:rPr lang="ar-SA" dirty="0" smtClean="0"/>
            <a:t>ما الفرق بين :</a:t>
          </a:r>
        </a:p>
        <a:p>
          <a:pPr rtl="1"/>
          <a:r>
            <a:rPr lang="ar-SA" u="sng" dirty="0" smtClean="0"/>
            <a:t>يرجو </a:t>
          </a:r>
          <a:r>
            <a:rPr lang="ar-SA" dirty="0" smtClean="0"/>
            <a:t>المسلم ربه</a:t>
          </a:r>
        </a:p>
        <a:p>
          <a:pPr rtl="1"/>
          <a:r>
            <a:rPr lang="ar-SA" dirty="0" smtClean="0"/>
            <a:t>المسلمون لم </a:t>
          </a:r>
          <a:r>
            <a:rPr lang="ar-SA" u="sng" dirty="0" smtClean="0"/>
            <a:t>يرجوا</a:t>
          </a:r>
          <a:r>
            <a:rPr lang="ar-SA" dirty="0" smtClean="0"/>
            <a:t> إلا ربهم</a:t>
          </a:r>
        </a:p>
      </dgm:t>
    </dgm:pt>
    <dgm:pt modelId="{0C50831C-A203-4218-AC55-DA3606010B48}" type="parTrans" cxnId="{88796E01-2B67-4C27-B21B-09049AF8760B}">
      <dgm:prSet/>
      <dgm:spPr/>
      <dgm:t>
        <a:bodyPr/>
        <a:lstStyle/>
        <a:p>
          <a:pPr rtl="1"/>
          <a:endParaRPr lang="ar-SA"/>
        </a:p>
      </dgm:t>
    </dgm:pt>
    <dgm:pt modelId="{B37283CF-E6CA-4752-B5E1-A54049586C67}" type="sibTrans" cxnId="{88796E01-2B67-4C27-B21B-09049AF8760B}">
      <dgm:prSet/>
      <dgm:spPr/>
      <dgm:t>
        <a:bodyPr/>
        <a:lstStyle/>
        <a:p>
          <a:pPr rtl="1"/>
          <a:endParaRPr lang="ar-SA"/>
        </a:p>
      </dgm:t>
    </dgm:pt>
    <dgm:pt modelId="{55421928-6528-46E5-9A2F-5B192F8CE2AC}" type="pres">
      <dgm:prSet presAssocID="{792A21DA-01AD-4EE3-A8B4-AAF4C9B8FA7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1DBD0FC-AC75-4303-9EF0-9D10531CFD5B}" type="pres">
      <dgm:prSet presAssocID="{64D739F0-BA14-4160-8511-A3DF2E0DE1C2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9958FC7-0384-467D-98AC-E9C2C646EBBD}" type="pres">
      <dgm:prSet presAssocID="{11162CBF-C215-4167-9977-CEEF39619912}" presName="sibTrans" presStyleCnt="0"/>
      <dgm:spPr/>
    </dgm:pt>
    <dgm:pt modelId="{1CFCC98B-6895-4210-933B-86508BAB4076}" type="pres">
      <dgm:prSet presAssocID="{7B1B2AB2-76C8-4787-ACED-F375D5703A02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A49764C-75EA-419E-B97D-DF16431F64D1}" type="pres">
      <dgm:prSet presAssocID="{33B1D00A-70CC-4437-B811-A4E11718AE38}" presName="sibTrans" presStyleCnt="0"/>
      <dgm:spPr/>
    </dgm:pt>
    <dgm:pt modelId="{1C100E48-EDA3-486B-A8B6-07B2B58259FC}" type="pres">
      <dgm:prSet presAssocID="{F4785525-D705-4B55-AB6E-0C44882DDBF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F9ED3E9-6085-4669-9E7C-A95CF7AF5C63}" type="pres">
      <dgm:prSet presAssocID="{383798F3-90AC-43B3-B261-80F15210F160}" presName="sibTrans" presStyleCnt="0"/>
      <dgm:spPr/>
    </dgm:pt>
    <dgm:pt modelId="{E0310658-5A5F-4C28-8461-0640055C27ED}" type="pres">
      <dgm:prSet presAssocID="{394A7129-1CC9-4EE2-9675-C26379F534A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ABA9261-24DC-4C27-B522-B2CF5ACDF6CF}" type="pres">
      <dgm:prSet presAssocID="{B37283CF-E6CA-4752-B5E1-A54049586C67}" presName="sibTrans" presStyleCnt="0"/>
      <dgm:spPr/>
    </dgm:pt>
    <dgm:pt modelId="{C5B8FCA2-AC59-42CE-8222-CF2DA626032C}" type="pres">
      <dgm:prSet presAssocID="{FDB746D4-E407-4260-8CC5-917AFF60B93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ABE549-00CC-4D7D-B0AE-0AB9297C6A51}" type="pres">
      <dgm:prSet presAssocID="{C4C7B8D3-1E77-4FD8-AEFB-993F3AF24A09}" presName="sibTrans" presStyleCnt="0"/>
      <dgm:spPr/>
    </dgm:pt>
    <dgm:pt modelId="{B3231058-DEF1-4315-A8C3-DA8849BC284E}" type="pres">
      <dgm:prSet presAssocID="{86F096F1-1B46-4A1F-934B-42FFF98B5C4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CCB23551-105C-4FA7-8B64-4C37165EA14F}" srcId="{792A21DA-01AD-4EE3-A8B4-AAF4C9B8FA7D}" destId="{86F096F1-1B46-4A1F-934B-42FFF98B5C4F}" srcOrd="5" destOrd="0" parTransId="{DC565376-561E-4FD4-AAB1-0CBA20DCCAC6}" sibTransId="{B08377D3-78A7-49FB-9ED9-5FA73AA73331}"/>
    <dgm:cxn modelId="{99749FB2-F349-4C5C-9DAC-58F706BB2F71}" type="presOf" srcId="{394A7129-1CC9-4EE2-9675-C26379F534A1}" destId="{E0310658-5A5F-4C28-8461-0640055C27ED}" srcOrd="0" destOrd="0" presId="urn:microsoft.com/office/officeart/2005/8/layout/default#2"/>
    <dgm:cxn modelId="{4C732663-E4F3-424E-BFE6-726D36E81A30}" type="presOf" srcId="{FDB746D4-E407-4260-8CC5-917AFF60B936}" destId="{C5B8FCA2-AC59-42CE-8222-CF2DA626032C}" srcOrd="0" destOrd="0" presId="urn:microsoft.com/office/officeart/2005/8/layout/default#2"/>
    <dgm:cxn modelId="{DF0394E2-91B0-4CC5-B6D0-24E93BF373D3}" type="presOf" srcId="{86F096F1-1B46-4A1F-934B-42FFF98B5C4F}" destId="{B3231058-DEF1-4315-A8C3-DA8849BC284E}" srcOrd="0" destOrd="0" presId="urn:microsoft.com/office/officeart/2005/8/layout/default#2"/>
    <dgm:cxn modelId="{B1648DBE-712B-4E6E-91A3-F56AD57D92B5}" type="presOf" srcId="{F4785525-D705-4B55-AB6E-0C44882DDBFB}" destId="{1C100E48-EDA3-486B-A8B6-07B2B58259FC}" srcOrd="0" destOrd="0" presId="urn:microsoft.com/office/officeart/2005/8/layout/default#2"/>
    <dgm:cxn modelId="{65767E31-F687-4CA1-B84F-9D686E7BC109}" srcId="{792A21DA-01AD-4EE3-A8B4-AAF4C9B8FA7D}" destId="{64D739F0-BA14-4160-8511-A3DF2E0DE1C2}" srcOrd="0" destOrd="0" parTransId="{6D21F0FE-3CD2-4E35-80E2-5A01FC136AB4}" sibTransId="{11162CBF-C215-4167-9977-CEEF39619912}"/>
    <dgm:cxn modelId="{797F63CD-7A00-408C-BFCA-1E5551B6B9F9}" srcId="{792A21DA-01AD-4EE3-A8B4-AAF4C9B8FA7D}" destId="{FDB746D4-E407-4260-8CC5-917AFF60B936}" srcOrd="4" destOrd="0" parTransId="{B85E5C27-7C15-447E-AAA2-D4906A56E7E2}" sibTransId="{C4C7B8D3-1E77-4FD8-AEFB-993F3AF24A09}"/>
    <dgm:cxn modelId="{A5D82175-FF73-49D2-9763-20439C0EBBF3}" type="presOf" srcId="{64D739F0-BA14-4160-8511-A3DF2E0DE1C2}" destId="{21DBD0FC-AC75-4303-9EF0-9D10531CFD5B}" srcOrd="0" destOrd="0" presId="urn:microsoft.com/office/officeart/2005/8/layout/default#2"/>
    <dgm:cxn modelId="{97B79C85-51A2-4C02-9896-747E61BD4479}" srcId="{792A21DA-01AD-4EE3-A8B4-AAF4C9B8FA7D}" destId="{7B1B2AB2-76C8-4787-ACED-F375D5703A02}" srcOrd="1" destOrd="0" parTransId="{DED2B6D5-74C0-4428-8FA2-CCEAC1C4CD13}" sibTransId="{33B1D00A-70CC-4437-B811-A4E11718AE38}"/>
    <dgm:cxn modelId="{9A190D22-A57C-42A4-BE8A-B8BE24904013}" srcId="{792A21DA-01AD-4EE3-A8B4-AAF4C9B8FA7D}" destId="{F4785525-D705-4B55-AB6E-0C44882DDBFB}" srcOrd="2" destOrd="0" parTransId="{5CA7C7F7-EE68-40EC-8649-DB06695A3516}" sibTransId="{383798F3-90AC-43B3-B261-80F15210F160}"/>
    <dgm:cxn modelId="{88796E01-2B67-4C27-B21B-09049AF8760B}" srcId="{792A21DA-01AD-4EE3-A8B4-AAF4C9B8FA7D}" destId="{394A7129-1CC9-4EE2-9675-C26379F534A1}" srcOrd="3" destOrd="0" parTransId="{0C50831C-A203-4218-AC55-DA3606010B48}" sibTransId="{B37283CF-E6CA-4752-B5E1-A54049586C67}"/>
    <dgm:cxn modelId="{586010D9-D19F-4725-95D6-A1835C0D1FD4}" type="presOf" srcId="{7B1B2AB2-76C8-4787-ACED-F375D5703A02}" destId="{1CFCC98B-6895-4210-933B-86508BAB4076}" srcOrd="0" destOrd="0" presId="urn:microsoft.com/office/officeart/2005/8/layout/default#2"/>
    <dgm:cxn modelId="{628235C5-ED3C-4601-88BA-72FE060349F0}" type="presOf" srcId="{792A21DA-01AD-4EE3-A8B4-AAF4C9B8FA7D}" destId="{55421928-6528-46E5-9A2F-5B192F8CE2AC}" srcOrd="0" destOrd="0" presId="urn:microsoft.com/office/officeart/2005/8/layout/default#2"/>
    <dgm:cxn modelId="{36414C0B-B5AB-4AB3-90ED-E45FDCF9D381}" type="presParOf" srcId="{55421928-6528-46E5-9A2F-5B192F8CE2AC}" destId="{21DBD0FC-AC75-4303-9EF0-9D10531CFD5B}" srcOrd="0" destOrd="0" presId="urn:microsoft.com/office/officeart/2005/8/layout/default#2"/>
    <dgm:cxn modelId="{9717281D-F290-4A86-86DC-B77401DB4872}" type="presParOf" srcId="{55421928-6528-46E5-9A2F-5B192F8CE2AC}" destId="{59958FC7-0384-467D-98AC-E9C2C646EBBD}" srcOrd="1" destOrd="0" presId="urn:microsoft.com/office/officeart/2005/8/layout/default#2"/>
    <dgm:cxn modelId="{30734AAA-1E97-4556-BB5A-5D5F5223AC5F}" type="presParOf" srcId="{55421928-6528-46E5-9A2F-5B192F8CE2AC}" destId="{1CFCC98B-6895-4210-933B-86508BAB4076}" srcOrd="2" destOrd="0" presId="urn:microsoft.com/office/officeart/2005/8/layout/default#2"/>
    <dgm:cxn modelId="{62F49DD7-1DD2-4819-BFB6-651240B49B2B}" type="presParOf" srcId="{55421928-6528-46E5-9A2F-5B192F8CE2AC}" destId="{9A49764C-75EA-419E-B97D-DF16431F64D1}" srcOrd="3" destOrd="0" presId="urn:microsoft.com/office/officeart/2005/8/layout/default#2"/>
    <dgm:cxn modelId="{E129210E-C379-4FE9-AD1C-C065E4F20D99}" type="presParOf" srcId="{55421928-6528-46E5-9A2F-5B192F8CE2AC}" destId="{1C100E48-EDA3-486B-A8B6-07B2B58259FC}" srcOrd="4" destOrd="0" presId="urn:microsoft.com/office/officeart/2005/8/layout/default#2"/>
    <dgm:cxn modelId="{23A2957D-D753-4E33-A09E-B619340CA175}" type="presParOf" srcId="{55421928-6528-46E5-9A2F-5B192F8CE2AC}" destId="{BF9ED3E9-6085-4669-9E7C-A95CF7AF5C63}" srcOrd="5" destOrd="0" presId="urn:microsoft.com/office/officeart/2005/8/layout/default#2"/>
    <dgm:cxn modelId="{2850B8D8-2EF1-4803-919B-FA487C8883DB}" type="presParOf" srcId="{55421928-6528-46E5-9A2F-5B192F8CE2AC}" destId="{E0310658-5A5F-4C28-8461-0640055C27ED}" srcOrd="6" destOrd="0" presId="urn:microsoft.com/office/officeart/2005/8/layout/default#2"/>
    <dgm:cxn modelId="{589C58CF-E40F-4196-8C16-E720A11EA7B5}" type="presParOf" srcId="{55421928-6528-46E5-9A2F-5B192F8CE2AC}" destId="{BABA9261-24DC-4C27-B522-B2CF5ACDF6CF}" srcOrd="7" destOrd="0" presId="urn:microsoft.com/office/officeart/2005/8/layout/default#2"/>
    <dgm:cxn modelId="{87E23F5F-D131-4C5A-88ED-8BA662D29FA4}" type="presParOf" srcId="{55421928-6528-46E5-9A2F-5B192F8CE2AC}" destId="{C5B8FCA2-AC59-42CE-8222-CF2DA626032C}" srcOrd="8" destOrd="0" presId="urn:microsoft.com/office/officeart/2005/8/layout/default#2"/>
    <dgm:cxn modelId="{F62DDA2C-AD27-45B3-AB15-A2CC8995DD1B}" type="presParOf" srcId="{55421928-6528-46E5-9A2F-5B192F8CE2AC}" destId="{43ABE549-00CC-4D7D-B0AE-0AB9297C6A51}" srcOrd="9" destOrd="0" presId="urn:microsoft.com/office/officeart/2005/8/layout/default#2"/>
    <dgm:cxn modelId="{42227BE0-88EA-439A-BBB9-AEFB9CEF3586}" type="presParOf" srcId="{55421928-6528-46E5-9A2F-5B192F8CE2AC}" destId="{B3231058-DEF1-4315-A8C3-DA8849BC284E}" srcOrd="10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4251542-7FBA-40A5-B533-F68C1E926F88}" type="doc">
      <dgm:prSet loTypeId="urn:microsoft.com/office/officeart/2005/8/layout/cycle7" loCatId="cycle" qsTypeId="urn:microsoft.com/office/officeart/2005/8/quickstyle/simple1" qsCatId="simple" csTypeId="urn:microsoft.com/office/officeart/2005/8/colors/colorful1#3" csCatId="colorful" phldr="1"/>
      <dgm:spPr/>
    </dgm:pt>
    <dgm:pt modelId="{D77CBC27-9ABD-4C7E-B96B-ABB3BDF3D0F0}">
      <dgm:prSet phldrT="[نص]"/>
      <dgm:spPr/>
      <dgm:t>
        <a:bodyPr/>
        <a:lstStyle/>
        <a:p>
          <a:pPr rtl="1"/>
          <a:r>
            <a:rPr lang="ar-SA" dirty="0" smtClean="0"/>
            <a:t>كيف أرسم الألف في نهاية الكلمة</a:t>
          </a:r>
        </a:p>
        <a:p>
          <a:pPr rtl="1"/>
          <a:r>
            <a:rPr lang="ar-SA" dirty="0" smtClean="0"/>
            <a:t>ا    ،   </a:t>
          </a:r>
          <a:r>
            <a:rPr lang="ar-SA" dirty="0" err="1" smtClean="0"/>
            <a:t>ى</a:t>
          </a:r>
          <a:r>
            <a:rPr lang="ar-SA" dirty="0" smtClean="0"/>
            <a:t> </a:t>
          </a:r>
          <a:endParaRPr lang="ar-SA" dirty="0"/>
        </a:p>
      </dgm:t>
    </dgm:pt>
    <dgm:pt modelId="{4D484D73-29EF-4A50-ACCF-91ED09BB8AE2}" type="parTrans" cxnId="{EFAA9460-B1ED-4DA4-AFAC-38EC544A5B47}">
      <dgm:prSet/>
      <dgm:spPr/>
      <dgm:t>
        <a:bodyPr/>
        <a:lstStyle/>
        <a:p>
          <a:pPr rtl="1"/>
          <a:endParaRPr lang="ar-SA"/>
        </a:p>
      </dgm:t>
    </dgm:pt>
    <dgm:pt modelId="{2EC78B5E-866E-403F-99F5-1A9956C1820C}" type="sibTrans" cxnId="{EFAA9460-B1ED-4DA4-AFAC-38EC544A5B47}">
      <dgm:prSet/>
      <dgm:spPr/>
      <dgm:t>
        <a:bodyPr/>
        <a:lstStyle/>
        <a:p>
          <a:pPr rtl="1"/>
          <a:endParaRPr lang="ar-SA"/>
        </a:p>
      </dgm:t>
    </dgm:pt>
    <dgm:pt modelId="{F6D6CD96-6A63-4AC3-BE6D-D2A6DD0850FD}">
      <dgm:prSet phldrT="[نص]"/>
      <dgm:spPr/>
      <dgm:t>
        <a:bodyPr/>
        <a:lstStyle/>
        <a:p>
          <a:pPr rtl="1"/>
          <a:r>
            <a:rPr lang="ar-SA" dirty="0" smtClean="0"/>
            <a:t>في الأسماء والأفعال</a:t>
          </a:r>
          <a:endParaRPr lang="ar-SA" dirty="0"/>
        </a:p>
      </dgm:t>
    </dgm:pt>
    <dgm:pt modelId="{2DBBF46A-3D47-470B-8880-27A7DA256833}" type="parTrans" cxnId="{C378942E-702B-4A5C-BE7E-9FCE5CEDA1B3}">
      <dgm:prSet/>
      <dgm:spPr/>
      <dgm:t>
        <a:bodyPr/>
        <a:lstStyle/>
        <a:p>
          <a:pPr rtl="1"/>
          <a:endParaRPr lang="ar-SA"/>
        </a:p>
      </dgm:t>
    </dgm:pt>
    <dgm:pt modelId="{E3071DBA-5A0C-4EEE-B2CC-E8A7F238E172}" type="sibTrans" cxnId="{C378942E-702B-4A5C-BE7E-9FCE5CEDA1B3}">
      <dgm:prSet/>
      <dgm:spPr/>
      <dgm:t>
        <a:bodyPr/>
        <a:lstStyle/>
        <a:p>
          <a:pPr rtl="1"/>
          <a:endParaRPr lang="ar-SA"/>
        </a:p>
      </dgm:t>
    </dgm:pt>
    <dgm:pt modelId="{793EFF11-47E1-4377-9125-6D6B67EF4711}">
      <dgm:prSet phldrT="[نص]"/>
      <dgm:spPr/>
      <dgm:t>
        <a:bodyPr/>
        <a:lstStyle/>
        <a:p>
          <a:pPr rtl="1"/>
          <a:r>
            <a:rPr lang="ar-SA" smtClean="0"/>
            <a:t>في الحروف</a:t>
          </a:r>
          <a:endParaRPr lang="ar-SA" dirty="0"/>
        </a:p>
      </dgm:t>
    </dgm:pt>
    <dgm:pt modelId="{E534C084-AB2F-4DEB-9F2B-97AC42D51AB9}" type="parTrans" cxnId="{30B67AF6-2106-43E0-BD81-5DB1B8FBD081}">
      <dgm:prSet/>
      <dgm:spPr/>
      <dgm:t>
        <a:bodyPr/>
        <a:lstStyle/>
        <a:p>
          <a:pPr rtl="1"/>
          <a:endParaRPr lang="ar-SA"/>
        </a:p>
      </dgm:t>
    </dgm:pt>
    <dgm:pt modelId="{A5D1AECA-70F1-44A4-9944-419E98ACD878}" type="sibTrans" cxnId="{30B67AF6-2106-43E0-BD81-5DB1B8FBD081}">
      <dgm:prSet/>
      <dgm:spPr/>
      <dgm:t>
        <a:bodyPr/>
        <a:lstStyle/>
        <a:p>
          <a:pPr rtl="1"/>
          <a:endParaRPr lang="ar-SA"/>
        </a:p>
      </dgm:t>
    </dgm:pt>
    <dgm:pt modelId="{3E5EFF4B-A79C-4BC1-904A-5293E7CEB428}" type="pres">
      <dgm:prSet presAssocID="{04251542-7FBA-40A5-B533-F68C1E926F88}" presName="Name0" presStyleCnt="0">
        <dgm:presLayoutVars>
          <dgm:dir/>
          <dgm:resizeHandles val="exact"/>
        </dgm:presLayoutVars>
      </dgm:prSet>
      <dgm:spPr/>
    </dgm:pt>
    <dgm:pt modelId="{D6F51A3F-AF4F-4375-B75A-FB76222A8922}" type="pres">
      <dgm:prSet presAssocID="{D77CBC27-9ABD-4C7E-B96B-ABB3BDF3D0F0}" presName="node" presStyleLbl="node1" presStyleIdx="0" presStyleCnt="3" custScaleX="2683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F62BD1-AB2D-40C9-B123-9D48C5374E20}" type="pres">
      <dgm:prSet presAssocID="{2EC78B5E-866E-403F-99F5-1A9956C1820C}" presName="sibTrans" presStyleLbl="sibTrans2D1" presStyleIdx="0" presStyleCnt="3"/>
      <dgm:spPr/>
      <dgm:t>
        <a:bodyPr/>
        <a:lstStyle/>
        <a:p>
          <a:endParaRPr lang="en-US"/>
        </a:p>
      </dgm:t>
    </dgm:pt>
    <dgm:pt modelId="{C3C84278-CA7D-4A20-9135-6460E3BD86F7}" type="pres">
      <dgm:prSet presAssocID="{2EC78B5E-866E-403F-99F5-1A9956C1820C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D7B4E291-308B-4A35-830B-EDD5646172E1}" type="pres">
      <dgm:prSet presAssocID="{F6D6CD96-6A63-4AC3-BE6D-D2A6DD0850F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E0864D5-0725-4EE4-ACDC-9896807E675E}" type="pres">
      <dgm:prSet presAssocID="{E3071DBA-5A0C-4EEE-B2CC-E8A7F238E172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C305B53-A751-44DA-8091-B3B052C6CC6A}" type="pres">
      <dgm:prSet presAssocID="{E3071DBA-5A0C-4EEE-B2CC-E8A7F238E172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491C012F-4534-477F-91EA-FC10DC450959}" type="pres">
      <dgm:prSet presAssocID="{793EFF11-47E1-4377-9125-6D6B67EF471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4AE439-67CD-451B-AFB8-9CBBDFEA0347}" type="pres">
      <dgm:prSet presAssocID="{A5D1AECA-70F1-44A4-9944-419E98ACD878}" presName="sibTrans" presStyleLbl="sibTrans2D1" presStyleIdx="2" presStyleCnt="3"/>
      <dgm:spPr/>
      <dgm:t>
        <a:bodyPr/>
        <a:lstStyle/>
        <a:p>
          <a:endParaRPr lang="en-US"/>
        </a:p>
      </dgm:t>
    </dgm:pt>
    <dgm:pt modelId="{C3B98C95-7C1F-4813-9441-BF179A636058}" type="pres">
      <dgm:prSet presAssocID="{A5D1AECA-70F1-44A4-9944-419E98ACD878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30B67AF6-2106-43E0-BD81-5DB1B8FBD081}" srcId="{04251542-7FBA-40A5-B533-F68C1E926F88}" destId="{793EFF11-47E1-4377-9125-6D6B67EF4711}" srcOrd="2" destOrd="0" parTransId="{E534C084-AB2F-4DEB-9F2B-97AC42D51AB9}" sibTransId="{A5D1AECA-70F1-44A4-9944-419E98ACD878}"/>
    <dgm:cxn modelId="{0FE324E8-C6B2-4C2E-B833-65A114A0E96A}" type="presOf" srcId="{E3071DBA-5A0C-4EEE-B2CC-E8A7F238E172}" destId="{9C305B53-A751-44DA-8091-B3B052C6CC6A}" srcOrd="1" destOrd="0" presId="urn:microsoft.com/office/officeart/2005/8/layout/cycle7"/>
    <dgm:cxn modelId="{C378942E-702B-4A5C-BE7E-9FCE5CEDA1B3}" srcId="{04251542-7FBA-40A5-B533-F68C1E926F88}" destId="{F6D6CD96-6A63-4AC3-BE6D-D2A6DD0850FD}" srcOrd="1" destOrd="0" parTransId="{2DBBF46A-3D47-470B-8880-27A7DA256833}" sibTransId="{E3071DBA-5A0C-4EEE-B2CC-E8A7F238E172}"/>
    <dgm:cxn modelId="{32C04BB3-8554-4A85-AF27-6EDB345E1A8D}" type="presOf" srcId="{A5D1AECA-70F1-44A4-9944-419E98ACD878}" destId="{D24AE439-67CD-451B-AFB8-9CBBDFEA0347}" srcOrd="0" destOrd="0" presId="urn:microsoft.com/office/officeart/2005/8/layout/cycle7"/>
    <dgm:cxn modelId="{D4113E56-3E7C-4750-9F73-BCCB2DA23AA9}" type="presOf" srcId="{2EC78B5E-866E-403F-99F5-1A9956C1820C}" destId="{F8F62BD1-AB2D-40C9-B123-9D48C5374E20}" srcOrd="0" destOrd="0" presId="urn:microsoft.com/office/officeart/2005/8/layout/cycle7"/>
    <dgm:cxn modelId="{696C0D0F-87F4-4F8F-8A86-4EC151FE0FB7}" type="presOf" srcId="{793EFF11-47E1-4377-9125-6D6B67EF4711}" destId="{491C012F-4534-477F-91EA-FC10DC450959}" srcOrd="0" destOrd="0" presId="urn:microsoft.com/office/officeart/2005/8/layout/cycle7"/>
    <dgm:cxn modelId="{CA9BAD9B-02E0-48E3-A6FB-7274AD414D07}" type="presOf" srcId="{04251542-7FBA-40A5-B533-F68C1E926F88}" destId="{3E5EFF4B-A79C-4BC1-904A-5293E7CEB428}" srcOrd="0" destOrd="0" presId="urn:microsoft.com/office/officeart/2005/8/layout/cycle7"/>
    <dgm:cxn modelId="{3556451D-562C-4067-9953-706C6B4E9DAD}" type="presOf" srcId="{D77CBC27-9ABD-4C7E-B96B-ABB3BDF3D0F0}" destId="{D6F51A3F-AF4F-4375-B75A-FB76222A8922}" srcOrd="0" destOrd="0" presId="urn:microsoft.com/office/officeart/2005/8/layout/cycle7"/>
    <dgm:cxn modelId="{7F2D5808-7931-47F9-BBE2-D8649F21714D}" type="presOf" srcId="{E3071DBA-5A0C-4EEE-B2CC-E8A7F238E172}" destId="{8E0864D5-0725-4EE4-ACDC-9896807E675E}" srcOrd="0" destOrd="0" presId="urn:microsoft.com/office/officeart/2005/8/layout/cycle7"/>
    <dgm:cxn modelId="{EFAA9460-B1ED-4DA4-AFAC-38EC544A5B47}" srcId="{04251542-7FBA-40A5-B533-F68C1E926F88}" destId="{D77CBC27-9ABD-4C7E-B96B-ABB3BDF3D0F0}" srcOrd="0" destOrd="0" parTransId="{4D484D73-29EF-4A50-ACCF-91ED09BB8AE2}" sibTransId="{2EC78B5E-866E-403F-99F5-1A9956C1820C}"/>
    <dgm:cxn modelId="{6A049079-9B73-4C22-87FC-C74CCD411A19}" type="presOf" srcId="{F6D6CD96-6A63-4AC3-BE6D-D2A6DD0850FD}" destId="{D7B4E291-308B-4A35-830B-EDD5646172E1}" srcOrd="0" destOrd="0" presId="urn:microsoft.com/office/officeart/2005/8/layout/cycle7"/>
    <dgm:cxn modelId="{FDFC26BB-3418-44B7-8FC4-4A690B074DDD}" type="presOf" srcId="{A5D1AECA-70F1-44A4-9944-419E98ACD878}" destId="{C3B98C95-7C1F-4813-9441-BF179A636058}" srcOrd="1" destOrd="0" presId="urn:microsoft.com/office/officeart/2005/8/layout/cycle7"/>
    <dgm:cxn modelId="{A4DCD5FF-8519-4501-BF43-17467963B82E}" type="presOf" srcId="{2EC78B5E-866E-403F-99F5-1A9956C1820C}" destId="{C3C84278-CA7D-4A20-9135-6460E3BD86F7}" srcOrd="1" destOrd="0" presId="urn:microsoft.com/office/officeart/2005/8/layout/cycle7"/>
    <dgm:cxn modelId="{C9785602-48B4-4EF6-8B10-7686BB56AACA}" type="presParOf" srcId="{3E5EFF4B-A79C-4BC1-904A-5293E7CEB428}" destId="{D6F51A3F-AF4F-4375-B75A-FB76222A8922}" srcOrd="0" destOrd="0" presId="urn:microsoft.com/office/officeart/2005/8/layout/cycle7"/>
    <dgm:cxn modelId="{3F9545E9-9FB4-477E-B0D7-C76951F8A030}" type="presParOf" srcId="{3E5EFF4B-A79C-4BC1-904A-5293E7CEB428}" destId="{F8F62BD1-AB2D-40C9-B123-9D48C5374E20}" srcOrd="1" destOrd="0" presId="urn:microsoft.com/office/officeart/2005/8/layout/cycle7"/>
    <dgm:cxn modelId="{AAD1E3CB-B692-4D10-BCEF-06D84B8F318F}" type="presParOf" srcId="{F8F62BD1-AB2D-40C9-B123-9D48C5374E20}" destId="{C3C84278-CA7D-4A20-9135-6460E3BD86F7}" srcOrd="0" destOrd="0" presId="urn:microsoft.com/office/officeart/2005/8/layout/cycle7"/>
    <dgm:cxn modelId="{76A0C4D4-7A73-45E9-9FD7-8EFAB755A035}" type="presParOf" srcId="{3E5EFF4B-A79C-4BC1-904A-5293E7CEB428}" destId="{D7B4E291-308B-4A35-830B-EDD5646172E1}" srcOrd="2" destOrd="0" presId="urn:microsoft.com/office/officeart/2005/8/layout/cycle7"/>
    <dgm:cxn modelId="{45C90F9A-4B1F-4E76-BFA7-8D677045E717}" type="presParOf" srcId="{3E5EFF4B-A79C-4BC1-904A-5293E7CEB428}" destId="{8E0864D5-0725-4EE4-ACDC-9896807E675E}" srcOrd="3" destOrd="0" presId="urn:microsoft.com/office/officeart/2005/8/layout/cycle7"/>
    <dgm:cxn modelId="{5668A9FA-481A-4298-9531-AC23A27C0286}" type="presParOf" srcId="{8E0864D5-0725-4EE4-ACDC-9896807E675E}" destId="{9C305B53-A751-44DA-8091-B3B052C6CC6A}" srcOrd="0" destOrd="0" presId="urn:microsoft.com/office/officeart/2005/8/layout/cycle7"/>
    <dgm:cxn modelId="{C25DE80A-910B-4B2E-8CE3-BD17EED3EA43}" type="presParOf" srcId="{3E5EFF4B-A79C-4BC1-904A-5293E7CEB428}" destId="{491C012F-4534-477F-91EA-FC10DC450959}" srcOrd="4" destOrd="0" presId="urn:microsoft.com/office/officeart/2005/8/layout/cycle7"/>
    <dgm:cxn modelId="{BBC3F294-D76A-4470-8295-FB035E0F05A5}" type="presParOf" srcId="{3E5EFF4B-A79C-4BC1-904A-5293E7CEB428}" destId="{D24AE439-67CD-451B-AFB8-9CBBDFEA0347}" srcOrd="5" destOrd="0" presId="urn:microsoft.com/office/officeart/2005/8/layout/cycle7"/>
    <dgm:cxn modelId="{D1997054-BE68-4D59-9D90-FB8FC11A98E0}" type="presParOf" srcId="{D24AE439-67CD-451B-AFB8-9CBBDFEA0347}" destId="{C3B98C95-7C1F-4813-9441-BF179A636058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3941919-9B89-457E-869A-EFD3A25E7D87}" type="doc">
      <dgm:prSet loTypeId="urn:microsoft.com/office/officeart/2005/8/layout/cycle8" loCatId="cycle" qsTypeId="urn:microsoft.com/office/officeart/2005/8/quickstyle/simple1" qsCatId="simple" csTypeId="urn:microsoft.com/office/officeart/2005/8/colors/colorful1#4" csCatId="colorful" phldr="1"/>
      <dgm:spPr/>
    </dgm:pt>
    <dgm:pt modelId="{BE89B2EB-3AD2-4CCC-9A8A-147218EFFDAF}">
      <dgm:prSet phldrT="[نص]"/>
      <dgm:spPr/>
      <dgm:t>
        <a:bodyPr/>
        <a:lstStyle/>
        <a:p>
          <a:pPr rtl="1"/>
          <a:r>
            <a:rPr lang="ar-SA" dirty="0" smtClean="0"/>
            <a:t>ة ، </a:t>
          </a:r>
          <a:r>
            <a:rPr lang="ar-SA" dirty="0" err="1" smtClean="0"/>
            <a:t>ـة</a:t>
          </a:r>
          <a:endParaRPr lang="ar-SA" dirty="0"/>
        </a:p>
      </dgm:t>
    </dgm:pt>
    <dgm:pt modelId="{03673AA3-8A4B-4695-85C0-27A2C71DB846}" type="parTrans" cxnId="{9D4E4AC7-00A9-4B4B-925D-B61A828EE4DF}">
      <dgm:prSet/>
      <dgm:spPr/>
      <dgm:t>
        <a:bodyPr/>
        <a:lstStyle/>
        <a:p>
          <a:pPr rtl="1"/>
          <a:endParaRPr lang="ar-SA"/>
        </a:p>
      </dgm:t>
    </dgm:pt>
    <dgm:pt modelId="{05A9BEF7-F5C2-48F7-843F-5A85EA254C9C}" type="sibTrans" cxnId="{9D4E4AC7-00A9-4B4B-925D-B61A828EE4DF}">
      <dgm:prSet/>
      <dgm:spPr/>
      <dgm:t>
        <a:bodyPr/>
        <a:lstStyle/>
        <a:p>
          <a:pPr rtl="1"/>
          <a:endParaRPr lang="ar-SA"/>
        </a:p>
      </dgm:t>
    </dgm:pt>
    <dgm:pt modelId="{052B0788-4931-46FC-839F-54508DA03488}">
      <dgm:prSet phldrT="[نص]"/>
      <dgm:spPr/>
      <dgm:t>
        <a:bodyPr/>
        <a:lstStyle/>
        <a:p>
          <a:pPr rtl="1"/>
          <a:r>
            <a:rPr lang="ar-SA" dirty="0" smtClean="0"/>
            <a:t>ت</a:t>
          </a:r>
          <a:endParaRPr lang="ar-SA" dirty="0"/>
        </a:p>
      </dgm:t>
    </dgm:pt>
    <dgm:pt modelId="{ECF82508-781E-4966-93A1-E745BD9E96C1}" type="parTrans" cxnId="{4E9664ED-FA13-4033-B832-DD832700B86A}">
      <dgm:prSet/>
      <dgm:spPr/>
      <dgm:t>
        <a:bodyPr/>
        <a:lstStyle/>
        <a:p>
          <a:pPr rtl="1"/>
          <a:endParaRPr lang="ar-SA"/>
        </a:p>
      </dgm:t>
    </dgm:pt>
    <dgm:pt modelId="{A516A687-F7CF-44BF-9A78-CDAD4C78BC5D}" type="sibTrans" cxnId="{4E9664ED-FA13-4033-B832-DD832700B86A}">
      <dgm:prSet/>
      <dgm:spPr/>
      <dgm:t>
        <a:bodyPr/>
        <a:lstStyle/>
        <a:p>
          <a:pPr rtl="1"/>
          <a:endParaRPr lang="ar-SA"/>
        </a:p>
      </dgm:t>
    </dgm:pt>
    <dgm:pt modelId="{102CF32B-F491-48B1-9C5C-C3E3F72841C4}">
      <dgm:prSet phldrT="[نص]"/>
      <dgm:spPr/>
      <dgm:t>
        <a:bodyPr/>
        <a:lstStyle/>
        <a:p>
          <a:pPr rtl="1"/>
          <a:r>
            <a:rPr lang="ar-SA" dirty="0" smtClean="0"/>
            <a:t>ه ، ـه</a:t>
          </a:r>
          <a:endParaRPr lang="ar-SA" dirty="0"/>
        </a:p>
      </dgm:t>
    </dgm:pt>
    <dgm:pt modelId="{11F7019C-EBAE-4DBB-874E-ED4E0B5E8714}" type="parTrans" cxnId="{8F9A7F0D-88FB-4ACB-A4D9-EB8B7698CD61}">
      <dgm:prSet/>
      <dgm:spPr/>
      <dgm:t>
        <a:bodyPr/>
        <a:lstStyle/>
        <a:p>
          <a:pPr rtl="1"/>
          <a:endParaRPr lang="ar-SA"/>
        </a:p>
      </dgm:t>
    </dgm:pt>
    <dgm:pt modelId="{DA5FBCD5-0E7D-4019-9291-14DE490941FD}" type="sibTrans" cxnId="{8F9A7F0D-88FB-4ACB-A4D9-EB8B7698CD61}">
      <dgm:prSet/>
      <dgm:spPr/>
      <dgm:t>
        <a:bodyPr/>
        <a:lstStyle/>
        <a:p>
          <a:pPr rtl="1"/>
          <a:endParaRPr lang="ar-SA"/>
        </a:p>
      </dgm:t>
    </dgm:pt>
    <dgm:pt modelId="{372CCDB2-66B8-4178-B901-9A3756B78AFB}" type="pres">
      <dgm:prSet presAssocID="{03941919-9B89-457E-869A-EFD3A25E7D87}" presName="compositeShape" presStyleCnt="0">
        <dgm:presLayoutVars>
          <dgm:chMax val="7"/>
          <dgm:dir/>
          <dgm:resizeHandles val="exact"/>
        </dgm:presLayoutVars>
      </dgm:prSet>
      <dgm:spPr/>
    </dgm:pt>
    <dgm:pt modelId="{9DC07DA2-938A-46A5-9A1C-93D74FFBB7F2}" type="pres">
      <dgm:prSet presAssocID="{03941919-9B89-457E-869A-EFD3A25E7D87}" presName="wedge1" presStyleLbl="node1" presStyleIdx="0" presStyleCnt="3"/>
      <dgm:spPr/>
      <dgm:t>
        <a:bodyPr/>
        <a:lstStyle/>
        <a:p>
          <a:pPr rtl="1"/>
          <a:endParaRPr lang="ar-SA"/>
        </a:p>
      </dgm:t>
    </dgm:pt>
    <dgm:pt modelId="{432B2A34-E42C-4A78-A0B7-92F22B966FAB}" type="pres">
      <dgm:prSet presAssocID="{03941919-9B89-457E-869A-EFD3A25E7D87}" presName="dummy1a" presStyleCnt="0"/>
      <dgm:spPr/>
    </dgm:pt>
    <dgm:pt modelId="{181755AC-B15F-4964-BC57-C8F49A9FF3F3}" type="pres">
      <dgm:prSet presAssocID="{03941919-9B89-457E-869A-EFD3A25E7D87}" presName="dummy1b" presStyleCnt="0"/>
      <dgm:spPr/>
    </dgm:pt>
    <dgm:pt modelId="{039B582D-F394-44FB-97B0-68BBE7F9D207}" type="pres">
      <dgm:prSet presAssocID="{03941919-9B89-457E-869A-EFD3A25E7D87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B6788C0-8AF3-4890-9A15-9DA586FF2285}" type="pres">
      <dgm:prSet presAssocID="{03941919-9B89-457E-869A-EFD3A25E7D87}" presName="wedge2" presStyleLbl="node1" presStyleIdx="1" presStyleCnt="3"/>
      <dgm:spPr/>
      <dgm:t>
        <a:bodyPr/>
        <a:lstStyle/>
        <a:p>
          <a:endParaRPr lang="en-US"/>
        </a:p>
      </dgm:t>
    </dgm:pt>
    <dgm:pt modelId="{B8341521-AB71-41F8-8014-9A85C1398258}" type="pres">
      <dgm:prSet presAssocID="{03941919-9B89-457E-869A-EFD3A25E7D87}" presName="dummy2a" presStyleCnt="0"/>
      <dgm:spPr/>
    </dgm:pt>
    <dgm:pt modelId="{A079E274-282E-4D12-9891-81A5D96E230F}" type="pres">
      <dgm:prSet presAssocID="{03941919-9B89-457E-869A-EFD3A25E7D87}" presName="dummy2b" presStyleCnt="0"/>
      <dgm:spPr/>
    </dgm:pt>
    <dgm:pt modelId="{4609B7AA-F47F-4A40-9061-07B43BD4DF4A}" type="pres">
      <dgm:prSet presAssocID="{03941919-9B89-457E-869A-EFD3A25E7D87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E63572-1449-44F0-BD0D-04CA42D24519}" type="pres">
      <dgm:prSet presAssocID="{03941919-9B89-457E-869A-EFD3A25E7D87}" presName="wedge3" presStyleLbl="node1" presStyleIdx="2" presStyleCnt="3"/>
      <dgm:spPr/>
      <dgm:t>
        <a:bodyPr/>
        <a:lstStyle/>
        <a:p>
          <a:endParaRPr lang="en-US"/>
        </a:p>
      </dgm:t>
    </dgm:pt>
    <dgm:pt modelId="{BDE28435-1A86-4949-B671-1FDB348E9B44}" type="pres">
      <dgm:prSet presAssocID="{03941919-9B89-457E-869A-EFD3A25E7D87}" presName="dummy3a" presStyleCnt="0"/>
      <dgm:spPr/>
    </dgm:pt>
    <dgm:pt modelId="{630CEC1F-429E-447C-816B-1A8754CF7122}" type="pres">
      <dgm:prSet presAssocID="{03941919-9B89-457E-869A-EFD3A25E7D87}" presName="dummy3b" presStyleCnt="0"/>
      <dgm:spPr/>
    </dgm:pt>
    <dgm:pt modelId="{42C96B8B-6BE3-4D90-A3EC-89FB54407D7B}" type="pres">
      <dgm:prSet presAssocID="{03941919-9B89-457E-869A-EFD3A25E7D87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A96603-E6EE-4F2B-8BAD-BE45E58FC1B3}" type="pres">
      <dgm:prSet presAssocID="{05A9BEF7-F5C2-48F7-843F-5A85EA254C9C}" presName="arrowWedge1" presStyleLbl="fgSibTrans2D1" presStyleIdx="0" presStyleCnt="3"/>
      <dgm:spPr/>
    </dgm:pt>
    <dgm:pt modelId="{143794D5-E5D7-4519-83CF-0AC270369C1C}" type="pres">
      <dgm:prSet presAssocID="{A516A687-F7CF-44BF-9A78-CDAD4C78BC5D}" presName="arrowWedge2" presStyleLbl="fgSibTrans2D1" presStyleIdx="1" presStyleCnt="3"/>
      <dgm:spPr/>
    </dgm:pt>
    <dgm:pt modelId="{EF1FEF79-AD5F-4B2A-9120-128CF56605DD}" type="pres">
      <dgm:prSet presAssocID="{DA5FBCD5-0E7D-4019-9291-14DE490941FD}" presName="arrowWedge3" presStyleLbl="fgSibTrans2D1" presStyleIdx="2" presStyleCnt="3"/>
      <dgm:spPr/>
    </dgm:pt>
  </dgm:ptLst>
  <dgm:cxnLst>
    <dgm:cxn modelId="{D0011AA4-36DF-4B9B-96E9-15A8D55B3D20}" type="presOf" srcId="{102CF32B-F491-48B1-9C5C-C3E3F72841C4}" destId="{42C96B8B-6BE3-4D90-A3EC-89FB54407D7B}" srcOrd="1" destOrd="0" presId="urn:microsoft.com/office/officeart/2005/8/layout/cycle8"/>
    <dgm:cxn modelId="{8F9A7F0D-88FB-4ACB-A4D9-EB8B7698CD61}" srcId="{03941919-9B89-457E-869A-EFD3A25E7D87}" destId="{102CF32B-F491-48B1-9C5C-C3E3F72841C4}" srcOrd="2" destOrd="0" parTransId="{11F7019C-EBAE-4DBB-874E-ED4E0B5E8714}" sibTransId="{DA5FBCD5-0E7D-4019-9291-14DE490941FD}"/>
    <dgm:cxn modelId="{B0FAA4E6-84C6-4044-ACFA-11DA70E48774}" type="presOf" srcId="{102CF32B-F491-48B1-9C5C-C3E3F72841C4}" destId="{4DE63572-1449-44F0-BD0D-04CA42D24519}" srcOrd="0" destOrd="0" presId="urn:microsoft.com/office/officeart/2005/8/layout/cycle8"/>
    <dgm:cxn modelId="{9D4E4AC7-00A9-4B4B-925D-B61A828EE4DF}" srcId="{03941919-9B89-457E-869A-EFD3A25E7D87}" destId="{BE89B2EB-3AD2-4CCC-9A8A-147218EFFDAF}" srcOrd="0" destOrd="0" parTransId="{03673AA3-8A4B-4695-85C0-27A2C71DB846}" sibTransId="{05A9BEF7-F5C2-48F7-843F-5A85EA254C9C}"/>
    <dgm:cxn modelId="{4E9664ED-FA13-4033-B832-DD832700B86A}" srcId="{03941919-9B89-457E-869A-EFD3A25E7D87}" destId="{052B0788-4931-46FC-839F-54508DA03488}" srcOrd="1" destOrd="0" parTransId="{ECF82508-781E-4966-93A1-E745BD9E96C1}" sibTransId="{A516A687-F7CF-44BF-9A78-CDAD4C78BC5D}"/>
    <dgm:cxn modelId="{23E083DE-E77A-4F24-9E9E-7B23122413DD}" type="presOf" srcId="{052B0788-4931-46FC-839F-54508DA03488}" destId="{1B6788C0-8AF3-4890-9A15-9DA586FF2285}" srcOrd="0" destOrd="0" presId="urn:microsoft.com/office/officeart/2005/8/layout/cycle8"/>
    <dgm:cxn modelId="{6205FEB3-6194-49F9-9C28-AB4217CE3146}" type="presOf" srcId="{BE89B2EB-3AD2-4CCC-9A8A-147218EFFDAF}" destId="{9DC07DA2-938A-46A5-9A1C-93D74FFBB7F2}" srcOrd="0" destOrd="0" presId="urn:microsoft.com/office/officeart/2005/8/layout/cycle8"/>
    <dgm:cxn modelId="{926E3400-6CA5-4E99-BAD5-9A2EF16E090A}" type="presOf" srcId="{052B0788-4931-46FC-839F-54508DA03488}" destId="{4609B7AA-F47F-4A40-9061-07B43BD4DF4A}" srcOrd="1" destOrd="0" presId="urn:microsoft.com/office/officeart/2005/8/layout/cycle8"/>
    <dgm:cxn modelId="{C42853E3-058F-4008-9AC3-8F0979582375}" type="presOf" srcId="{03941919-9B89-457E-869A-EFD3A25E7D87}" destId="{372CCDB2-66B8-4178-B901-9A3756B78AFB}" srcOrd="0" destOrd="0" presId="urn:microsoft.com/office/officeart/2005/8/layout/cycle8"/>
    <dgm:cxn modelId="{824D435B-DE5D-4DF1-8AF0-395E463437CA}" type="presOf" srcId="{BE89B2EB-3AD2-4CCC-9A8A-147218EFFDAF}" destId="{039B582D-F394-44FB-97B0-68BBE7F9D207}" srcOrd="1" destOrd="0" presId="urn:microsoft.com/office/officeart/2005/8/layout/cycle8"/>
    <dgm:cxn modelId="{9B92DA49-2A96-462C-8069-350599D76429}" type="presParOf" srcId="{372CCDB2-66B8-4178-B901-9A3756B78AFB}" destId="{9DC07DA2-938A-46A5-9A1C-93D74FFBB7F2}" srcOrd="0" destOrd="0" presId="urn:microsoft.com/office/officeart/2005/8/layout/cycle8"/>
    <dgm:cxn modelId="{AB2B1471-05FB-4C4D-9FAC-74041E4B2EF3}" type="presParOf" srcId="{372CCDB2-66B8-4178-B901-9A3756B78AFB}" destId="{432B2A34-E42C-4A78-A0B7-92F22B966FAB}" srcOrd="1" destOrd="0" presId="urn:microsoft.com/office/officeart/2005/8/layout/cycle8"/>
    <dgm:cxn modelId="{A6891C37-4F5C-406D-BF31-22FDBFCE2E1E}" type="presParOf" srcId="{372CCDB2-66B8-4178-B901-9A3756B78AFB}" destId="{181755AC-B15F-4964-BC57-C8F49A9FF3F3}" srcOrd="2" destOrd="0" presId="urn:microsoft.com/office/officeart/2005/8/layout/cycle8"/>
    <dgm:cxn modelId="{F5CE7D57-CC69-468D-9E39-58D5AFAD597A}" type="presParOf" srcId="{372CCDB2-66B8-4178-B901-9A3756B78AFB}" destId="{039B582D-F394-44FB-97B0-68BBE7F9D207}" srcOrd="3" destOrd="0" presId="urn:microsoft.com/office/officeart/2005/8/layout/cycle8"/>
    <dgm:cxn modelId="{1172CD59-6FB0-4F14-87B2-64A863591C3E}" type="presParOf" srcId="{372CCDB2-66B8-4178-B901-9A3756B78AFB}" destId="{1B6788C0-8AF3-4890-9A15-9DA586FF2285}" srcOrd="4" destOrd="0" presId="urn:microsoft.com/office/officeart/2005/8/layout/cycle8"/>
    <dgm:cxn modelId="{B947A641-12FD-4DD5-83F8-FB8119023633}" type="presParOf" srcId="{372CCDB2-66B8-4178-B901-9A3756B78AFB}" destId="{B8341521-AB71-41F8-8014-9A85C1398258}" srcOrd="5" destOrd="0" presId="urn:microsoft.com/office/officeart/2005/8/layout/cycle8"/>
    <dgm:cxn modelId="{CF2DAC1C-516E-4AC5-A055-850157AD2649}" type="presParOf" srcId="{372CCDB2-66B8-4178-B901-9A3756B78AFB}" destId="{A079E274-282E-4D12-9891-81A5D96E230F}" srcOrd="6" destOrd="0" presId="urn:microsoft.com/office/officeart/2005/8/layout/cycle8"/>
    <dgm:cxn modelId="{42029F1A-5FCB-4182-8FF6-DB4EC86CBEA6}" type="presParOf" srcId="{372CCDB2-66B8-4178-B901-9A3756B78AFB}" destId="{4609B7AA-F47F-4A40-9061-07B43BD4DF4A}" srcOrd="7" destOrd="0" presId="urn:microsoft.com/office/officeart/2005/8/layout/cycle8"/>
    <dgm:cxn modelId="{3DD093CD-36C6-412F-BDFA-10D839B943C0}" type="presParOf" srcId="{372CCDB2-66B8-4178-B901-9A3756B78AFB}" destId="{4DE63572-1449-44F0-BD0D-04CA42D24519}" srcOrd="8" destOrd="0" presId="urn:microsoft.com/office/officeart/2005/8/layout/cycle8"/>
    <dgm:cxn modelId="{AFB1BFED-12F9-4BEE-900B-35865257F95A}" type="presParOf" srcId="{372CCDB2-66B8-4178-B901-9A3756B78AFB}" destId="{BDE28435-1A86-4949-B671-1FDB348E9B44}" srcOrd="9" destOrd="0" presId="urn:microsoft.com/office/officeart/2005/8/layout/cycle8"/>
    <dgm:cxn modelId="{738CD3C0-256B-4B53-95DC-AABDB1FD280D}" type="presParOf" srcId="{372CCDB2-66B8-4178-B901-9A3756B78AFB}" destId="{630CEC1F-429E-447C-816B-1A8754CF7122}" srcOrd="10" destOrd="0" presId="urn:microsoft.com/office/officeart/2005/8/layout/cycle8"/>
    <dgm:cxn modelId="{87F72F15-789B-4E41-89C8-8F5BE38D29E1}" type="presParOf" srcId="{372CCDB2-66B8-4178-B901-9A3756B78AFB}" destId="{42C96B8B-6BE3-4D90-A3EC-89FB54407D7B}" srcOrd="11" destOrd="0" presId="urn:microsoft.com/office/officeart/2005/8/layout/cycle8"/>
    <dgm:cxn modelId="{3163C1FD-6C20-468A-9CAB-5194D384837D}" type="presParOf" srcId="{372CCDB2-66B8-4178-B901-9A3756B78AFB}" destId="{81A96603-E6EE-4F2B-8BAD-BE45E58FC1B3}" srcOrd="12" destOrd="0" presId="urn:microsoft.com/office/officeart/2005/8/layout/cycle8"/>
    <dgm:cxn modelId="{9CBF8F2C-43F6-4D97-A207-AD461C1273FA}" type="presParOf" srcId="{372CCDB2-66B8-4178-B901-9A3756B78AFB}" destId="{143794D5-E5D7-4519-83CF-0AC270369C1C}" srcOrd="13" destOrd="0" presId="urn:microsoft.com/office/officeart/2005/8/layout/cycle8"/>
    <dgm:cxn modelId="{0047C6AE-ADC1-4F23-B54A-8C65E8F770C4}" type="presParOf" srcId="{372CCDB2-66B8-4178-B901-9A3756B78AFB}" destId="{EF1FEF79-AD5F-4B2A-9120-128CF56605DD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0AC1E55-A9C9-464F-AA4E-391702B16DA4}" type="doc">
      <dgm:prSet loTypeId="urn:microsoft.com/office/officeart/2005/8/layout/vList2" loCatId="list" qsTypeId="urn:microsoft.com/office/officeart/2005/8/quickstyle/simple1" qsCatId="simple" csTypeId="urn:microsoft.com/office/officeart/2005/8/colors/colorful1#5" csCatId="colorful" phldr="1"/>
      <dgm:spPr/>
      <dgm:t>
        <a:bodyPr/>
        <a:lstStyle/>
        <a:p>
          <a:pPr rtl="1"/>
          <a:endParaRPr lang="ar-SA"/>
        </a:p>
      </dgm:t>
    </dgm:pt>
    <dgm:pt modelId="{CEC089A1-EF01-412D-8226-3E26B5B0A7C0}">
      <dgm:prSet phldrT="[نص]"/>
      <dgm:spPr/>
      <dgm:t>
        <a:bodyPr/>
        <a:lstStyle/>
        <a:p>
          <a:pPr rtl="1"/>
          <a:r>
            <a:rPr lang="ar-SA" dirty="0" smtClean="0"/>
            <a:t>ركزي على جزئية الأخطاء الشائعة .</a:t>
          </a:r>
          <a:endParaRPr lang="ar-SA" dirty="0"/>
        </a:p>
      </dgm:t>
    </dgm:pt>
    <dgm:pt modelId="{A234DCCC-467B-4A4E-A888-5B0DD8B9337D}" type="parTrans" cxnId="{3E79F37E-3A00-4287-AEF6-B13E1FFD2106}">
      <dgm:prSet/>
      <dgm:spPr/>
      <dgm:t>
        <a:bodyPr/>
        <a:lstStyle/>
        <a:p>
          <a:pPr rtl="1"/>
          <a:endParaRPr lang="ar-SA"/>
        </a:p>
      </dgm:t>
    </dgm:pt>
    <dgm:pt modelId="{A871A993-BCCA-4459-9018-CE2B7D8F8505}" type="sibTrans" cxnId="{3E79F37E-3A00-4287-AEF6-B13E1FFD2106}">
      <dgm:prSet/>
      <dgm:spPr/>
      <dgm:t>
        <a:bodyPr/>
        <a:lstStyle/>
        <a:p>
          <a:pPr rtl="1"/>
          <a:endParaRPr lang="ar-SA"/>
        </a:p>
      </dgm:t>
    </dgm:pt>
    <dgm:pt modelId="{F7DF3EFE-8084-43FA-98EC-D392ECAF8B48}">
      <dgm:prSet/>
      <dgm:spPr/>
      <dgm:t>
        <a:bodyPr/>
        <a:lstStyle/>
        <a:p>
          <a:pPr rtl="1"/>
          <a:r>
            <a:rPr lang="ar-SA" dirty="0" smtClean="0"/>
            <a:t>اقرئيها بتركيز (:</a:t>
          </a:r>
          <a:endParaRPr lang="ar-SA" dirty="0"/>
        </a:p>
      </dgm:t>
    </dgm:pt>
    <dgm:pt modelId="{F43298D2-1116-44E1-8F63-EBF971443917}" type="parTrans" cxnId="{20F96009-1E8E-4E4A-87F6-63CAC8D3F47E}">
      <dgm:prSet/>
      <dgm:spPr/>
      <dgm:t>
        <a:bodyPr/>
        <a:lstStyle/>
        <a:p>
          <a:pPr rtl="1"/>
          <a:endParaRPr lang="ar-SA"/>
        </a:p>
      </dgm:t>
    </dgm:pt>
    <dgm:pt modelId="{A075C4E3-8217-4CDC-A1BF-4F9A03BF94AF}" type="sibTrans" cxnId="{20F96009-1E8E-4E4A-87F6-63CAC8D3F47E}">
      <dgm:prSet/>
      <dgm:spPr/>
      <dgm:t>
        <a:bodyPr/>
        <a:lstStyle/>
        <a:p>
          <a:pPr rtl="1"/>
          <a:endParaRPr lang="ar-SA"/>
        </a:p>
      </dgm:t>
    </dgm:pt>
    <dgm:pt modelId="{2D202642-90B5-4948-B252-9F510B3D20CA}" type="pres">
      <dgm:prSet presAssocID="{90AC1E55-A9C9-464F-AA4E-391702B16D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53B5983-2BCA-4576-964D-526C6E18404D}" type="pres">
      <dgm:prSet presAssocID="{F7DF3EFE-8084-43FA-98EC-D392ECAF8B4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F0ABCFD-C4D9-490E-8B53-110C72AC6FA4}" type="pres">
      <dgm:prSet presAssocID="{A075C4E3-8217-4CDC-A1BF-4F9A03BF94AF}" presName="spacer" presStyleCnt="0"/>
      <dgm:spPr/>
    </dgm:pt>
    <dgm:pt modelId="{2B55C616-1F95-472C-BD9E-2B1960208864}" type="pres">
      <dgm:prSet presAssocID="{CEC089A1-EF01-412D-8226-3E26B5B0A7C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3633464-2E86-440B-A5DD-1F26C9AA1D57}" type="presOf" srcId="{CEC089A1-EF01-412D-8226-3E26B5B0A7C0}" destId="{2B55C616-1F95-472C-BD9E-2B1960208864}" srcOrd="0" destOrd="0" presId="urn:microsoft.com/office/officeart/2005/8/layout/vList2"/>
    <dgm:cxn modelId="{B5E21727-5326-411B-9039-C1586C6C4CB4}" type="presOf" srcId="{F7DF3EFE-8084-43FA-98EC-D392ECAF8B48}" destId="{653B5983-2BCA-4576-964D-526C6E18404D}" srcOrd="0" destOrd="0" presId="urn:microsoft.com/office/officeart/2005/8/layout/vList2"/>
    <dgm:cxn modelId="{3E79F37E-3A00-4287-AEF6-B13E1FFD2106}" srcId="{90AC1E55-A9C9-464F-AA4E-391702B16DA4}" destId="{CEC089A1-EF01-412D-8226-3E26B5B0A7C0}" srcOrd="1" destOrd="0" parTransId="{A234DCCC-467B-4A4E-A888-5B0DD8B9337D}" sibTransId="{A871A993-BCCA-4459-9018-CE2B7D8F8505}"/>
    <dgm:cxn modelId="{AB11C7BC-9161-458C-AE75-1A736DC05879}" type="presOf" srcId="{90AC1E55-A9C9-464F-AA4E-391702B16DA4}" destId="{2D202642-90B5-4948-B252-9F510B3D20CA}" srcOrd="0" destOrd="0" presId="urn:microsoft.com/office/officeart/2005/8/layout/vList2"/>
    <dgm:cxn modelId="{20F96009-1E8E-4E4A-87F6-63CAC8D3F47E}" srcId="{90AC1E55-A9C9-464F-AA4E-391702B16DA4}" destId="{F7DF3EFE-8084-43FA-98EC-D392ECAF8B48}" srcOrd="0" destOrd="0" parTransId="{F43298D2-1116-44E1-8F63-EBF971443917}" sibTransId="{A075C4E3-8217-4CDC-A1BF-4F9A03BF94AF}"/>
    <dgm:cxn modelId="{A9838CCF-20E8-405D-8F4E-8B109D0525D5}" type="presParOf" srcId="{2D202642-90B5-4948-B252-9F510B3D20CA}" destId="{653B5983-2BCA-4576-964D-526C6E18404D}" srcOrd="0" destOrd="0" presId="urn:microsoft.com/office/officeart/2005/8/layout/vList2"/>
    <dgm:cxn modelId="{3F53BBCB-6A71-4CCC-B98C-522E244E7142}" type="presParOf" srcId="{2D202642-90B5-4948-B252-9F510B3D20CA}" destId="{1F0ABCFD-C4D9-490E-8B53-110C72AC6FA4}" srcOrd="1" destOrd="0" presId="urn:microsoft.com/office/officeart/2005/8/layout/vList2"/>
    <dgm:cxn modelId="{920C7342-11F8-45F3-A037-C93CAC66272B}" type="presParOf" srcId="{2D202642-90B5-4948-B252-9F510B3D20CA}" destId="{2B55C616-1F95-472C-BD9E-2B196020886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A7373BF-E30D-425F-BAAD-D04C24FC81EA}" type="doc">
      <dgm:prSet loTypeId="urn:microsoft.com/office/officeart/2005/8/layout/default#3" loCatId="list" qsTypeId="urn:microsoft.com/office/officeart/2005/8/quickstyle/simple1" qsCatId="simple" csTypeId="urn:microsoft.com/office/officeart/2005/8/colors/colorful1#6" csCatId="colorful" phldr="1"/>
      <dgm:spPr/>
      <dgm:t>
        <a:bodyPr/>
        <a:lstStyle/>
        <a:p>
          <a:pPr rtl="1"/>
          <a:endParaRPr lang="ar-SA"/>
        </a:p>
      </dgm:t>
    </dgm:pt>
    <dgm:pt modelId="{4650EC3F-9404-4F05-9877-684E8F0CCDAD}">
      <dgm:prSet phldrT="[نص]"/>
      <dgm:spPr/>
      <dgm:t>
        <a:bodyPr/>
        <a:lstStyle/>
        <a:p>
          <a:pPr rtl="1"/>
          <a:r>
            <a:rPr lang="ar-SA" dirty="0" smtClean="0"/>
            <a:t>طريقة استخراج الكلمات من المعاجم بحسب طريقة ترتيبها</a:t>
          </a:r>
          <a:endParaRPr lang="ar-SA" dirty="0"/>
        </a:p>
      </dgm:t>
    </dgm:pt>
    <dgm:pt modelId="{531FDF43-F700-4349-9FF2-2832EBBA71DE}" type="parTrans" cxnId="{A660A9A5-1156-4066-B95D-44FFB46C6B48}">
      <dgm:prSet/>
      <dgm:spPr/>
      <dgm:t>
        <a:bodyPr/>
        <a:lstStyle/>
        <a:p>
          <a:pPr rtl="1"/>
          <a:endParaRPr lang="ar-SA"/>
        </a:p>
      </dgm:t>
    </dgm:pt>
    <dgm:pt modelId="{103E1B9F-44D3-436C-8842-E204DE9DDA58}" type="sibTrans" cxnId="{A660A9A5-1156-4066-B95D-44FFB46C6B48}">
      <dgm:prSet/>
      <dgm:spPr/>
      <dgm:t>
        <a:bodyPr/>
        <a:lstStyle/>
        <a:p>
          <a:pPr rtl="1"/>
          <a:endParaRPr lang="ar-SA"/>
        </a:p>
      </dgm:t>
    </dgm:pt>
    <dgm:pt modelId="{3F9D9560-B344-4C49-BE50-1BE9101E9C1F}">
      <dgm:prSet phldrT="[نص]"/>
      <dgm:spPr/>
      <dgm:t>
        <a:bodyPr/>
        <a:lstStyle/>
        <a:p>
          <a:pPr rtl="1"/>
          <a:r>
            <a:rPr lang="ar-SA" dirty="0" smtClean="0"/>
            <a:t>طريقة ترتيب المعاجم</a:t>
          </a:r>
          <a:endParaRPr lang="ar-SA" dirty="0"/>
        </a:p>
      </dgm:t>
    </dgm:pt>
    <dgm:pt modelId="{E1EFA41F-67AD-4048-8C2D-2B93546095D2}" type="parTrans" cxnId="{48B3039E-113E-4CC0-A2AF-DDC2A0CDE314}">
      <dgm:prSet/>
      <dgm:spPr/>
      <dgm:t>
        <a:bodyPr/>
        <a:lstStyle/>
        <a:p>
          <a:pPr rtl="1"/>
          <a:endParaRPr lang="ar-SA"/>
        </a:p>
      </dgm:t>
    </dgm:pt>
    <dgm:pt modelId="{C69BC99A-31CB-4DF9-B39E-58E8CB0C1FE9}" type="sibTrans" cxnId="{48B3039E-113E-4CC0-A2AF-DDC2A0CDE314}">
      <dgm:prSet/>
      <dgm:spPr/>
      <dgm:t>
        <a:bodyPr/>
        <a:lstStyle/>
        <a:p>
          <a:pPr rtl="1"/>
          <a:endParaRPr lang="ar-SA"/>
        </a:p>
      </dgm:t>
    </dgm:pt>
    <dgm:pt modelId="{47034B12-7729-4367-9705-E933E9C69053}">
      <dgm:prSet phldrT="[نص]"/>
      <dgm:spPr/>
      <dgm:t>
        <a:bodyPr/>
        <a:lstStyle/>
        <a:p>
          <a:pPr rtl="1"/>
          <a:r>
            <a:rPr lang="ar-SA" dirty="0" smtClean="0"/>
            <a:t>جذور الكلمات</a:t>
          </a:r>
          <a:endParaRPr lang="ar-SA" dirty="0"/>
        </a:p>
      </dgm:t>
    </dgm:pt>
    <dgm:pt modelId="{35560317-D792-465C-A0D0-875752715212}" type="parTrans" cxnId="{64CBD2A0-276B-4E1E-9A7F-5AEAA7D5293E}">
      <dgm:prSet/>
      <dgm:spPr/>
      <dgm:t>
        <a:bodyPr/>
        <a:lstStyle/>
        <a:p>
          <a:pPr rtl="1"/>
          <a:endParaRPr lang="ar-SA"/>
        </a:p>
      </dgm:t>
    </dgm:pt>
    <dgm:pt modelId="{3BCE716F-F67C-46EF-8DB6-527BA0BACE7A}" type="sibTrans" cxnId="{64CBD2A0-276B-4E1E-9A7F-5AEAA7D5293E}">
      <dgm:prSet/>
      <dgm:spPr/>
      <dgm:t>
        <a:bodyPr/>
        <a:lstStyle/>
        <a:p>
          <a:pPr rtl="1"/>
          <a:endParaRPr lang="ar-SA"/>
        </a:p>
      </dgm:t>
    </dgm:pt>
    <dgm:pt modelId="{1A7A948F-4350-400D-BCA8-4DA30130CB42}">
      <dgm:prSet phldrT="[نص]"/>
      <dgm:spPr/>
      <dgm:t>
        <a:bodyPr/>
        <a:lstStyle/>
        <a:p>
          <a:pPr rtl="1"/>
          <a:r>
            <a:rPr lang="ar-SA" dirty="0" smtClean="0"/>
            <a:t>أسماء مؤلفي المعاجم</a:t>
          </a:r>
          <a:endParaRPr lang="ar-SA" dirty="0"/>
        </a:p>
      </dgm:t>
    </dgm:pt>
    <dgm:pt modelId="{A7006FA9-DCB2-4B80-8A91-840B16F17E06}" type="parTrans" cxnId="{1B26EFE5-6F0A-4078-B11D-F4FB1B947CFD}">
      <dgm:prSet/>
      <dgm:spPr/>
      <dgm:t>
        <a:bodyPr/>
        <a:lstStyle/>
        <a:p>
          <a:pPr rtl="1"/>
          <a:endParaRPr lang="ar-SA"/>
        </a:p>
      </dgm:t>
    </dgm:pt>
    <dgm:pt modelId="{654FD4C4-D2D6-4539-A3DD-3E4E08649869}" type="sibTrans" cxnId="{1B26EFE5-6F0A-4078-B11D-F4FB1B947CFD}">
      <dgm:prSet/>
      <dgm:spPr/>
      <dgm:t>
        <a:bodyPr/>
        <a:lstStyle/>
        <a:p>
          <a:pPr rtl="1"/>
          <a:endParaRPr lang="ar-SA"/>
        </a:p>
      </dgm:t>
    </dgm:pt>
    <dgm:pt modelId="{ABCD3E18-2979-4C94-A060-8ECA9A5D0B09}">
      <dgm:prSet phldrT="[نص]"/>
      <dgm:spPr/>
      <dgm:t>
        <a:bodyPr/>
        <a:lstStyle/>
        <a:p>
          <a:pPr rtl="1"/>
          <a:r>
            <a:rPr lang="ar-SA" dirty="0" smtClean="0"/>
            <a:t>الحذف والرد إلى الأصل</a:t>
          </a:r>
          <a:endParaRPr lang="ar-SA" dirty="0"/>
        </a:p>
      </dgm:t>
    </dgm:pt>
    <dgm:pt modelId="{ECF70A7B-5F76-41FC-A935-A2311819EBC9}" type="parTrans" cxnId="{0E866A97-B585-408B-A95A-6E546EAB26A6}">
      <dgm:prSet/>
      <dgm:spPr/>
      <dgm:t>
        <a:bodyPr/>
        <a:lstStyle/>
        <a:p>
          <a:pPr rtl="1"/>
          <a:endParaRPr lang="ar-SA"/>
        </a:p>
      </dgm:t>
    </dgm:pt>
    <dgm:pt modelId="{61CD1999-0935-49D1-84EF-D0D9CB594905}" type="sibTrans" cxnId="{0E866A97-B585-408B-A95A-6E546EAB26A6}">
      <dgm:prSet/>
      <dgm:spPr/>
      <dgm:t>
        <a:bodyPr/>
        <a:lstStyle/>
        <a:p>
          <a:pPr rtl="1"/>
          <a:endParaRPr lang="ar-SA"/>
        </a:p>
      </dgm:t>
    </dgm:pt>
    <dgm:pt modelId="{C3579863-99C2-4BDB-9CF5-6301F32AD76C}" type="pres">
      <dgm:prSet presAssocID="{CA7373BF-E30D-425F-BAAD-D04C24FC81E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D595500-8A02-400A-8510-D01F7193AA53}" type="pres">
      <dgm:prSet presAssocID="{4650EC3F-9404-4F05-9877-684E8F0CCDA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72A5B78-9F81-45EA-909D-D40EBFFCB312}" type="pres">
      <dgm:prSet presAssocID="{103E1B9F-44D3-436C-8842-E204DE9DDA58}" presName="sibTrans" presStyleCnt="0"/>
      <dgm:spPr/>
    </dgm:pt>
    <dgm:pt modelId="{F4FD22F8-CF24-4DCA-9337-A4FE3F5F879D}" type="pres">
      <dgm:prSet presAssocID="{3F9D9560-B344-4C49-BE50-1BE9101E9C1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2C7B8A-E9A9-4490-B959-A68DF57B05C4}" type="pres">
      <dgm:prSet presAssocID="{C69BC99A-31CB-4DF9-B39E-58E8CB0C1FE9}" presName="sibTrans" presStyleCnt="0"/>
      <dgm:spPr/>
    </dgm:pt>
    <dgm:pt modelId="{8CB68EA2-3AAF-4926-99BA-7263DBE37735}" type="pres">
      <dgm:prSet presAssocID="{47034B12-7729-4367-9705-E933E9C6905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AD7391-AE5D-46AA-B285-10B33F4EF25F}" type="pres">
      <dgm:prSet presAssocID="{3BCE716F-F67C-46EF-8DB6-527BA0BACE7A}" presName="sibTrans" presStyleCnt="0"/>
      <dgm:spPr/>
    </dgm:pt>
    <dgm:pt modelId="{586DD193-3A96-4FC5-AA7D-CD12A9BE9C80}" type="pres">
      <dgm:prSet presAssocID="{1A7A948F-4350-400D-BCA8-4DA30130CB4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F0D7078-7089-487A-8E39-81C457A6E2D8}" type="pres">
      <dgm:prSet presAssocID="{654FD4C4-D2D6-4539-A3DD-3E4E08649869}" presName="sibTrans" presStyleCnt="0"/>
      <dgm:spPr/>
    </dgm:pt>
    <dgm:pt modelId="{BA20C8CC-7F7C-49B0-91FF-52D3FAE54179}" type="pres">
      <dgm:prSet presAssocID="{ABCD3E18-2979-4C94-A060-8ECA9A5D0B0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660A9A5-1156-4066-B95D-44FFB46C6B48}" srcId="{CA7373BF-E30D-425F-BAAD-D04C24FC81EA}" destId="{4650EC3F-9404-4F05-9877-684E8F0CCDAD}" srcOrd="0" destOrd="0" parTransId="{531FDF43-F700-4349-9FF2-2832EBBA71DE}" sibTransId="{103E1B9F-44D3-436C-8842-E204DE9DDA58}"/>
    <dgm:cxn modelId="{58CE367E-8C55-4968-994E-59495EB5B978}" type="presOf" srcId="{CA7373BF-E30D-425F-BAAD-D04C24FC81EA}" destId="{C3579863-99C2-4BDB-9CF5-6301F32AD76C}" srcOrd="0" destOrd="0" presId="urn:microsoft.com/office/officeart/2005/8/layout/default#3"/>
    <dgm:cxn modelId="{64CBD2A0-276B-4E1E-9A7F-5AEAA7D5293E}" srcId="{CA7373BF-E30D-425F-BAAD-D04C24FC81EA}" destId="{47034B12-7729-4367-9705-E933E9C69053}" srcOrd="2" destOrd="0" parTransId="{35560317-D792-465C-A0D0-875752715212}" sibTransId="{3BCE716F-F67C-46EF-8DB6-527BA0BACE7A}"/>
    <dgm:cxn modelId="{D4D40389-CF6D-4F5F-8965-1566EE58F895}" type="presOf" srcId="{3F9D9560-B344-4C49-BE50-1BE9101E9C1F}" destId="{F4FD22F8-CF24-4DCA-9337-A4FE3F5F879D}" srcOrd="0" destOrd="0" presId="urn:microsoft.com/office/officeart/2005/8/layout/default#3"/>
    <dgm:cxn modelId="{5C3D4F16-2A01-431E-80B1-637A05328DEB}" type="presOf" srcId="{ABCD3E18-2979-4C94-A060-8ECA9A5D0B09}" destId="{BA20C8CC-7F7C-49B0-91FF-52D3FAE54179}" srcOrd="0" destOrd="0" presId="urn:microsoft.com/office/officeart/2005/8/layout/default#3"/>
    <dgm:cxn modelId="{0E866A97-B585-408B-A95A-6E546EAB26A6}" srcId="{CA7373BF-E30D-425F-BAAD-D04C24FC81EA}" destId="{ABCD3E18-2979-4C94-A060-8ECA9A5D0B09}" srcOrd="4" destOrd="0" parTransId="{ECF70A7B-5F76-41FC-A935-A2311819EBC9}" sibTransId="{61CD1999-0935-49D1-84EF-D0D9CB594905}"/>
    <dgm:cxn modelId="{57C2913E-04AC-4E1F-8E6C-4D12A7655C46}" type="presOf" srcId="{1A7A948F-4350-400D-BCA8-4DA30130CB42}" destId="{586DD193-3A96-4FC5-AA7D-CD12A9BE9C80}" srcOrd="0" destOrd="0" presId="urn:microsoft.com/office/officeart/2005/8/layout/default#3"/>
    <dgm:cxn modelId="{5CD82B9F-1FCE-44F0-AE26-FC37E7FAB0FE}" type="presOf" srcId="{47034B12-7729-4367-9705-E933E9C69053}" destId="{8CB68EA2-3AAF-4926-99BA-7263DBE37735}" srcOrd="0" destOrd="0" presId="urn:microsoft.com/office/officeart/2005/8/layout/default#3"/>
    <dgm:cxn modelId="{1B26EFE5-6F0A-4078-B11D-F4FB1B947CFD}" srcId="{CA7373BF-E30D-425F-BAAD-D04C24FC81EA}" destId="{1A7A948F-4350-400D-BCA8-4DA30130CB42}" srcOrd="3" destOrd="0" parTransId="{A7006FA9-DCB2-4B80-8A91-840B16F17E06}" sibTransId="{654FD4C4-D2D6-4539-A3DD-3E4E08649869}"/>
    <dgm:cxn modelId="{48B3039E-113E-4CC0-A2AF-DDC2A0CDE314}" srcId="{CA7373BF-E30D-425F-BAAD-D04C24FC81EA}" destId="{3F9D9560-B344-4C49-BE50-1BE9101E9C1F}" srcOrd="1" destOrd="0" parTransId="{E1EFA41F-67AD-4048-8C2D-2B93546095D2}" sibTransId="{C69BC99A-31CB-4DF9-B39E-58E8CB0C1FE9}"/>
    <dgm:cxn modelId="{EC8F461C-4C8E-4419-83D7-BDCCA5BC6D63}" type="presOf" srcId="{4650EC3F-9404-4F05-9877-684E8F0CCDAD}" destId="{7D595500-8A02-400A-8510-D01F7193AA53}" srcOrd="0" destOrd="0" presId="urn:microsoft.com/office/officeart/2005/8/layout/default#3"/>
    <dgm:cxn modelId="{9BFBB44A-ADC7-47B8-AAA7-58F414224ECD}" type="presParOf" srcId="{C3579863-99C2-4BDB-9CF5-6301F32AD76C}" destId="{7D595500-8A02-400A-8510-D01F7193AA53}" srcOrd="0" destOrd="0" presId="urn:microsoft.com/office/officeart/2005/8/layout/default#3"/>
    <dgm:cxn modelId="{D9389BCE-6121-4B3E-A695-33949A5F9B62}" type="presParOf" srcId="{C3579863-99C2-4BDB-9CF5-6301F32AD76C}" destId="{C72A5B78-9F81-45EA-909D-D40EBFFCB312}" srcOrd="1" destOrd="0" presId="urn:microsoft.com/office/officeart/2005/8/layout/default#3"/>
    <dgm:cxn modelId="{1FA4B2DB-0A95-4FD6-A0D3-D0630F79DA3C}" type="presParOf" srcId="{C3579863-99C2-4BDB-9CF5-6301F32AD76C}" destId="{F4FD22F8-CF24-4DCA-9337-A4FE3F5F879D}" srcOrd="2" destOrd="0" presId="urn:microsoft.com/office/officeart/2005/8/layout/default#3"/>
    <dgm:cxn modelId="{FFB09B96-DA44-49CA-8DF0-A291DC8078BD}" type="presParOf" srcId="{C3579863-99C2-4BDB-9CF5-6301F32AD76C}" destId="{592C7B8A-E9A9-4490-B959-A68DF57B05C4}" srcOrd="3" destOrd="0" presId="urn:microsoft.com/office/officeart/2005/8/layout/default#3"/>
    <dgm:cxn modelId="{14D08D43-B3D3-4D1D-A8C0-BD2A99AEE73B}" type="presParOf" srcId="{C3579863-99C2-4BDB-9CF5-6301F32AD76C}" destId="{8CB68EA2-3AAF-4926-99BA-7263DBE37735}" srcOrd="4" destOrd="0" presId="urn:microsoft.com/office/officeart/2005/8/layout/default#3"/>
    <dgm:cxn modelId="{8B199B37-28C4-4762-B5F5-E67F152B73B6}" type="presParOf" srcId="{C3579863-99C2-4BDB-9CF5-6301F32AD76C}" destId="{4FAD7391-AE5D-46AA-B285-10B33F4EF25F}" srcOrd="5" destOrd="0" presId="urn:microsoft.com/office/officeart/2005/8/layout/default#3"/>
    <dgm:cxn modelId="{91DAEDDA-8FF6-46E7-881B-495080FEA943}" type="presParOf" srcId="{C3579863-99C2-4BDB-9CF5-6301F32AD76C}" destId="{586DD193-3A96-4FC5-AA7D-CD12A9BE9C80}" srcOrd="6" destOrd="0" presId="urn:microsoft.com/office/officeart/2005/8/layout/default#3"/>
    <dgm:cxn modelId="{D587C817-04A0-4452-98F8-22882EA23CD7}" type="presParOf" srcId="{C3579863-99C2-4BDB-9CF5-6301F32AD76C}" destId="{5F0D7078-7089-487A-8E39-81C457A6E2D8}" srcOrd="7" destOrd="0" presId="urn:microsoft.com/office/officeart/2005/8/layout/default#3"/>
    <dgm:cxn modelId="{EC34D7FF-091F-4483-B337-4F55A5D89AC5}" type="presParOf" srcId="{C3579863-99C2-4BDB-9CF5-6301F32AD76C}" destId="{BA20C8CC-7F7C-49B0-91FF-52D3FAE54179}" srcOrd="8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C47853C-BA06-4789-93BA-862D0C14F6E7}" type="doc">
      <dgm:prSet loTypeId="urn:microsoft.com/office/officeart/2005/8/layout/default#4" loCatId="list" qsTypeId="urn:microsoft.com/office/officeart/2005/8/quickstyle/simple1" qsCatId="simple" csTypeId="urn:microsoft.com/office/officeart/2005/8/colors/colorful1#7" csCatId="colorful" phldr="1"/>
      <dgm:spPr/>
      <dgm:t>
        <a:bodyPr/>
        <a:lstStyle/>
        <a:p>
          <a:pPr rtl="1"/>
          <a:endParaRPr lang="ar-SA"/>
        </a:p>
      </dgm:t>
    </dgm:pt>
    <dgm:pt modelId="{C3F0C05E-FFFD-4A48-A2FE-DCF7A6E872F4}">
      <dgm:prSet phldrT="[نص]"/>
      <dgm:spPr/>
      <dgm:t>
        <a:bodyPr/>
        <a:lstStyle/>
        <a:p>
          <a:pPr rtl="1"/>
          <a:r>
            <a:rPr lang="ar-SA" dirty="0" smtClean="0"/>
            <a:t>فرقي بين أنواع الكتابة الوظيفية</a:t>
          </a:r>
          <a:endParaRPr lang="ar-SA" dirty="0"/>
        </a:p>
      </dgm:t>
    </dgm:pt>
    <dgm:pt modelId="{4777F2FB-E377-4F81-8946-AB0297976286}" type="parTrans" cxnId="{6EEA699B-12F9-4D47-84D0-07C8A826008C}">
      <dgm:prSet/>
      <dgm:spPr/>
      <dgm:t>
        <a:bodyPr/>
        <a:lstStyle/>
        <a:p>
          <a:pPr rtl="1"/>
          <a:endParaRPr lang="ar-SA"/>
        </a:p>
      </dgm:t>
    </dgm:pt>
    <dgm:pt modelId="{1C052854-1654-473B-B660-798749681537}" type="sibTrans" cxnId="{6EEA699B-12F9-4D47-84D0-07C8A826008C}">
      <dgm:prSet/>
      <dgm:spPr/>
      <dgm:t>
        <a:bodyPr/>
        <a:lstStyle/>
        <a:p>
          <a:pPr rtl="1"/>
          <a:endParaRPr lang="ar-SA"/>
        </a:p>
      </dgm:t>
    </dgm:pt>
    <dgm:pt modelId="{657C5E72-51E7-4000-B4B2-00C2048ED673}">
      <dgm:prSet phldrT="[نص]"/>
      <dgm:spPr/>
      <dgm:t>
        <a:bodyPr/>
        <a:lstStyle/>
        <a:p>
          <a:pPr rtl="1"/>
          <a:r>
            <a:rPr lang="ar-SA" dirty="0" smtClean="0"/>
            <a:t>اقرئي بتركيز</a:t>
          </a:r>
          <a:endParaRPr lang="ar-SA" dirty="0"/>
        </a:p>
      </dgm:t>
    </dgm:pt>
    <dgm:pt modelId="{8F45D265-F961-47C7-8B3E-2505343DE78A}" type="parTrans" cxnId="{91A7C09F-623E-4543-9D30-C5CDB7D46AEE}">
      <dgm:prSet/>
      <dgm:spPr/>
      <dgm:t>
        <a:bodyPr/>
        <a:lstStyle/>
        <a:p>
          <a:pPr rtl="1"/>
          <a:endParaRPr lang="ar-SA"/>
        </a:p>
      </dgm:t>
    </dgm:pt>
    <dgm:pt modelId="{77B10169-4D8D-44F5-AA98-A760B083238F}" type="sibTrans" cxnId="{91A7C09F-623E-4543-9D30-C5CDB7D46AEE}">
      <dgm:prSet/>
      <dgm:spPr/>
      <dgm:t>
        <a:bodyPr/>
        <a:lstStyle/>
        <a:p>
          <a:pPr rtl="1"/>
          <a:endParaRPr lang="ar-SA"/>
        </a:p>
      </dgm:t>
    </dgm:pt>
    <dgm:pt modelId="{3D18B186-B607-405D-A42C-0F55D96B7FA1}">
      <dgm:prSet phldrT="[نص]"/>
      <dgm:spPr/>
      <dgm:t>
        <a:bodyPr/>
        <a:lstStyle/>
        <a:p>
          <a:pPr rtl="1"/>
          <a:r>
            <a:rPr lang="ar-SA" dirty="0" smtClean="0"/>
            <a:t>ركزي على مواضع علامات الترقيم</a:t>
          </a:r>
          <a:endParaRPr lang="ar-SA" dirty="0"/>
        </a:p>
      </dgm:t>
    </dgm:pt>
    <dgm:pt modelId="{8C8C750E-89FD-434E-8BAD-66A54099730A}" type="parTrans" cxnId="{2E14BC87-ADA5-435F-A5A0-12E18AB3665F}">
      <dgm:prSet/>
      <dgm:spPr/>
      <dgm:t>
        <a:bodyPr/>
        <a:lstStyle/>
        <a:p>
          <a:pPr rtl="1"/>
          <a:endParaRPr lang="ar-SA"/>
        </a:p>
      </dgm:t>
    </dgm:pt>
    <dgm:pt modelId="{75741D94-17A4-467A-8322-3483FA71862B}" type="sibTrans" cxnId="{2E14BC87-ADA5-435F-A5A0-12E18AB3665F}">
      <dgm:prSet/>
      <dgm:spPr/>
      <dgm:t>
        <a:bodyPr/>
        <a:lstStyle/>
        <a:p>
          <a:pPr rtl="1"/>
          <a:endParaRPr lang="ar-SA"/>
        </a:p>
      </dgm:t>
    </dgm:pt>
    <dgm:pt modelId="{BFC2E9DD-86C7-4A47-83B2-00C731F0BD7E}">
      <dgm:prSet phldrT="[نص]"/>
      <dgm:spPr/>
      <dgm:t>
        <a:bodyPr/>
        <a:lstStyle/>
        <a:p>
          <a:pPr rtl="1"/>
          <a:r>
            <a:rPr lang="ar-SA" dirty="0" smtClean="0"/>
            <a:t>اتقني أصول كتابة كل نوع</a:t>
          </a:r>
          <a:endParaRPr lang="ar-SA" dirty="0"/>
        </a:p>
      </dgm:t>
    </dgm:pt>
    <dgm:pt modelId="{86B3E9B9-2F64-4A35-B2AD-5D277A05D2BC}" type="parTrans" cxnId="{58A7A2B3-2869-4049-A39D-CE981F79B14D}">
      <dgm:prSet/>
      <dgm:spPr/>
      <dgm:t>
        <a:bodyPr/>
        <a:lstStyle/>
        <a:p>
          <a:pPr rtl="1"/>
          <a:endParaRPr lang="ar-SA"/>
        </a:p>
      </dgm:t>
    </dgm:pt>
    <dgm:pt modelId="{0F058B99-B03D-4F04-BDF2-E7F5EFA4FB5C}" type="sibTrans" cxnId="{58A7A2B3-2869-4049-A39D-CE981F79B14D}">
      <dgm:prSet/>
      <dgm:spPr/>
      <dgm:t>
        <a:bodyPr/>
        <a:lstStyle/>
        <a:p>
          <a:pPr rtl="1"/>
          <a:endParaRPr lang="ar-SA"/>
        </a:p>
      </dgm:t>
    </dgm:pt>
    <dgm:pt modelId="{2CD730A2-339C-4A84-9080-31BFC5497719}" type="pres">
      <dgm:prSet presAssocID="{3C47853C-BA06-4789-93BA-862D0C14F6E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EFE931-AEDF-4093-95FD-F73FA664E1FC}" type="pres">
      <dgm:prSet presAssocID="{C3F0C05E-FFFD-4A48-A2FE-DCF7A6E872F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4E12F26-4C3E-4E06-94FD-3763B86E148E}" type="pres">
      <dgm:prSet presAssocID="{1C052854-1654-473B-B660-798749681537}" presName="sibTrans" presStyleCnt="0"/>
      <dgm:spPr/>
    </dgm:pt>
    <dgm:pt modelId="{859821CC-C113-4E63-82CE-6E72A81D7C23}" type="pres">
      <dgm:prSet presAssocID="{657C5E72-51E7-4000-B4B2-00C2048ED67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B910D3-F822-42BB-BB4E-50C9A68D4547}" type="pres">
      <dgm:prSet presAssocID="{77B10169-4D8D-44F5-AA98-A760B083238F}" presName="sibTrans" presStyleCnt="0"/>
      <dgm:spPr/>
    </dgm:pt>
    <dgm:pt modelId="{CAE198D8-E21F-4896-B448-4E49AC4D5F9C}" type="pres">
      <dgm:prSet presAssocID="{3D18B186-B607-405D-A42C-0F55D96B7FA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2A0C769-20E8-4375-A9E6-EAC67F37E102}" type="pres">
      <dgm:prSet presAssocID="{75741D94-17A4-467A-8322-3483FA71862B}" presName="sibTrans" presStyleCnt="0"/>
      <dgm:spPr/>
    </dgm:pt>
    <dgm:pt modelId="{A87A8EB9-0E7F-4EA6-94FB-2DFA1AEAE5A1}" type="pres">
      <dgm:prSet presAssocID="{BFC2E9DD-86C7-4A47-83B2-00C731F0BD7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4189BE8E-9967-4EC6-9B57-15FABA003B51}" type="presOf" srcId="{BFC2E9DD-86C7-4A47-83B2-00C731F0BD7E}" destId="{A87A8EB9-0E7F-4EA6-94FB-2DFA1AEAE5A1}" srcOrd="0" destOrd="0" presId="urn:microsoft.com/office/officeart/2005/8/layout/default#4"/>
    <dgm:cxn modelId="{2E14BC87-ADA5-435F-A5A0-12E18AB3665F}" srcId="{3C47853C-BA06-4789-93BA-862D0C14F6E7}" destId="{3D18B186-B607-405D-A42C-0F55D96B7FA1}" srcOrd="2" destOrd="0" parTransId="{8C8C750E-89FD-434E-8BAD-66A54099730A}" sibTransId="{75741D94-17A4-467A-8322-3483FA71862B}"/>
    <dgm:cxn modelId="{91A7C09F-623E-4543-9D30-C5CDB7D46AEE}" srcId="{3C47853C-BA06-4789-93BA-862D0C14F6E7}" destId="{657C5E72-51E7-4000-B4B2-00C2048ED673}" srcOrd="1" destOrd="0" parTransId="{8F45D265-F961-47C7-8B3E-2505343DE78A}" sibTransId="{77B10169-4D8D-44F5-AA98-A760B083238F}"/>
    <dgm:cxn modelId="{3F3613C4-B4E6-4B99-A218-6BAF89D262C9}" type="presOf" srcId="{3C47853C-BA06-4789-93BA-862D0C14F6E7}" destId="{2CD730A2-339C-4A84-9080-31BFC5497719}" srcOrd="0" destOrd="0" presId="urn:microsoft.com/office/officeart/2005/8/layout/default#4"/>
    <dgm:cxn modelId="{31EF70EC-5C39-43C1-B068-9E65E8C6CC4D}" type="presOf" srcId="{3D18B186-B607-405D-A42C-0F55D96B7FA1}" destId="{CAE198D8-E21F-4896-B448-4E49AC4D5F9C}" srcOrd="0" destOrd="0" presId="urn:microsoft.com/office/officeart/2005/8/layout/default#4"/>
    <dgm:cxn modelId="{E5C6D0CB-C84B-4D0D-B680-CDA35282D7FA}" type="presOf" srcId="{657C5E72-51E7-4000-B4B2-00C2048ED673}" destId="{859821CC-C113-4E63-82CE-6E72A81D7C23}" srcOrd="0" destOrd="0" presId="urn:microsoft.com/office/officeart/2005/8/layout/default#4"/>
    <dgm:cxn modelId="{BD84B61D-1C7C-4920-8F58-26D8C901DB46}" type="presOf" srcId="{C3F0C05E-FFFD-4A48-A2FE-DCF7A6E872F4}" destId="{BCEFE931-AEDF-4093-95FD-F73FA664E1FC}" srcOrd="0" destOrd="0" presId="urn:microsoft.com/office/officeart/2005/8/layout/default#4"/>
    <dgm:cxn modelId="{6EEA699B-12F9-4D47-84D0-07C8A826008C}" srcId="{3C47853C-BA06-4789-93BA-862D0C14F6E7}" destId="{C3F0C05E-FFFD-4A48-A2FE-DCF7A6E872F4}" srcOrd="0" destOrd="0" parTransId="{4777F2FB-E377-4F81-8946-AB0297976286}" sibTransId="{1C052854-1654-473B-B660-798749681537}"/>
    <dgm:cxn modelId="{58A7A2B3-2869-4049-A39D-CE981F79B14D}" srcId="{3C47853C-BA06-4789-93BA-862D0C14F6E7}" destId="{BFC2E9DD-86C7-4A47-83B2-00C731F0BD7E}" srcOrd="3" destOrd="0" parTransId="{86B3E9B9-2F64-4A35-B2AD-5D277A05D2BC}" sibTransId="{0F058B99-B03D-4F04-BDF2-E7F5EFA4FB5C}"/>
    <dgm:cxn modelId="{77DF591E-7154-4795-9314-1F184E573B15}" type="presParOf" srcId="{2CD730A2-339C-4A84-9080-31BFC5497719}" destId="{BCEFE931-AEDF-4093-95FD-F73FA664E1FC}" srcOrd="0" destOrd="0" presId="urn:microsoft.com/office/officeart/2005/8/layout/default#4"/>
    <dgm:cxn modelId="{B00BA48D-2D69-425C-B1DF-DAA97C4E25EA}" type="presParOf" srcId="{2CD730A2-339C-4A84-9080-31BFC5497719}" destId="{F4E12F26-4C3E-4E06-94FD-3763B86E148E}" srcOrd="1" destOrd="0" presId="urn:microsoft.com/office/officeart/2005/8/layout/default#4"/>
    <dgm:cxn modelId="{23DD1FC9-14E0-467F-9732-D8B393856D10}" type="presParOf" srcId="{2CD730A2-339C-4A84-9080-31BFC5497719}" destId="{859821CC-C113-4E63-82CE-6E72A81D7C23}" srcOrd="2" destOrd="0" presId="urn:microsoft.com/office/officeart/2005/8/layout/default#4"/>
    <dgm:cxn modelId="{76CDD0F9-4157-4132-BFF3-7B0572832944}" type="presParOf" srcId="{2CD730A2-339C-4A84-9080-31BFC5497719}" destId="{A7B910D3-F822-42BB-BB4E-50C9A68D4547}" srcOrd="3" destOrd="0" presId="urn:microsoft.com/office/officeart/2005/8/layout/default#4"/>
    <dgm:cxn modelId="{4E5E2E93-EBB6-443B-8C19-FE9CF3C2678B}" type="presParOf" srcId="{2CD730A2-339C-4A84-9080-31BFC5497719}" destId="{CAE198D8-E21F-4896-B448-4E49AC4D5F9C}" srcOrd="4" destOrd="0" presId="urn:microsoft.com/office/officeart/2005/8/layout/default#4"/>
    <dgm:cxn modelId="{953C43B6-961F-4126-B5E0-7116DE396D59}" type="presParOf" srcId="{2CD730A2-339C-4A84-9080-31BFC5497719}" destId="{62A0C769-20E8-4375-A9E6-EAC67F37E102}" srcOrd="5" destOrd="0" presId="urn:microsoft.com/office/officeart/2005/8/layout/default#4"/>
    <dgm:cxn modelId="{B094A7B2-B181-49DA-B55D-6ADD26E2B991}" type="presParOf" srcId="{2CD730A2-339C-4A84-9080-31BFC5497719}" destId="{A87A8EB9-0E7F-4EA6-94FB-2DFA1AEAE5A1}" srcOrd="6" destOrd="0" presId="urn:microsoft.com/office/officeart/2005/8/layout/default#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5DB9A4-CCD4-437B-974F-BE3ABDB71518}">
      <dsp:nvSpPr>
        <dsp:cNvPr id="0" name=""/>
        <dsp:cNvSpPr/>
      </dsp:nvSpPr>
      <dsp:spPr>
        <a:xfrm>
          <a:off x="0" y="351387"/>
          <a:ext cx="7286676" cy="1247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5527" tIns="458216" rIns="565527" bIns="156464" numCol="1" spcCol="1270" anchor="t" anchorCtr="0">
          <a:noAutofit/>
        </a:bodyPr>
        <a:lstStyle/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200" kern="1200" dirty="0" smtClean="0"/>
            <a:t>همزة قطع ولها مواضع ، همزة وصل ولها مواضع .</a:t>
          </a:r>
          <a:endParaRPr lang="ar-SA" sz="2200" kern="1200" dirty="0"/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200" kern="1200" dirty="0" smtClean="0"/>
            <a:t>أنطق الهمزة لأتأكد منها .</a:t>
          </a:r>
          <a:endParaRPr lang="ar-SA" sz="2200" kern="1200" dirty="0"/>
        </a:p>
      </dsp:txBody>
      <dsp:txXfrm>
        <a:off x="0" y="351387"/>
        <a:ext cx="7286676" cy="1247400"/>
      </dsp:txXfrm>
    </dsp:sp>
    <dsp:sp modelId="{8C1EA24B-DB42-4CF7-893D-4D8847021C43}">
      <dsp:nvSpPr>
        <dsp:cNvPr id="0" name=""/>
        <dsp:cNvSpPr/>
      </dsp:nvSpPr>
      <dsp:spPr>
        <a:xfrm>
          <a:off x="364333" y="26667"/>
          <a:ext cx="5100673" cy="6494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793" tIns="0" rIns="192793" bIns="0" numCol="1" spcCol="1270" anchor="ctr" anchorCtr="0">
          <a:noAutofit/>
        </a:bodyPr>
        <a:lstStyle/>
        <a:p>
          <a:pPr lvl="0" algn="l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dirty="0" smtClean="0"/>
            <a:t>كيف تكتب الهمزة في أول الكلمة .</a:t>
          </a:r>
          <a:endParaRPr lang="ar-SA" sz="2200" kern="1200" dirty="0"/>
        </a:p>
      </dsp:txBody>
      <dsp:txXfrm>
        <a:off x="396036" y="58370"/>
        <a:ext cx="5037267" cy="586034"/>
      </dsp:txXfrm>
    </dsp:sp>
    <dsp:sp modelId="{A933BF14-6703-41E0-9586-A0EB4BCE5DD8}">
      <dsp:nvSpPr>
        <dsp:cNvPr id="0" name=""/>
        <dsp:cNvSpPr/>
      </dsp:nvSpPr>
      <dsp:spPr>
        <a:xfrm>
          <a:off x="0" y="2042307"/>
          <a:ext cx="7286676" cy="918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5527" tIns="458216" rIns="565527" bIns="156464" numCol="1" spcCol="1270" anchor="t" anchorCtr="0">
          <a:noAutofit/>
        </a:bodyPr>
        <a:lstStyle/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200" kern="1200" dirty="0" smtClean="0"/>
            <a:t>بحسب حركة الحرف الذي </a:t>
          </a:r>
          <a:r>
            <a:rPr lang="ar-SA" sz="2200" kern="1200" smtClean="0"/>
            <a:t>قبلها ومايناسبه </a:t>
          </a:r>
          <a:r>
            <a:rPr lang="ar-SA" sz="2200" kern="1200" dirty="0" smtClean="0"/>
            <a:t>من حرف .</a:t>
          </a:r>
          <a:endParaRPr lang="ar-SA" sz="2200" kern="1200" dirty="0"/>
        </a:p>
      </dsp:txBody>
      <dsp:txXfrm>
        <a:off x="0" y="2042307"/>
        <a:ext cx="7286676" cy="918225"/>
      </dsp:txXfrm>
    </dsp:sp>
    <dsp:sp modelId="{7E98DA32-EF04-4594-89F2-7AFD2195BAB2}">
      <dsp:nvSpPr>
        <dsp:cNvPr id="0" name=""/>
        <dsp:cNvSpPr/>
      </dsp:nvSpPr>
      <dsp:spPr>
        <a:xfrm>
          <a:off x="364333" y="1717587"/>
          <a:ext cx="5100673" cy="6494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793" tIns="0" rIns="192793" bIns="0" numCol="1" spcCol="1270" anchor="ctr" anchorCtr="0">
          <a:noAutofit/>
        </a:bodyPr>
        <a:lstStyle/>
        <a:p>
          <a:pPr lvl="0" algn="l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dirty="0" smtClean="0"/>
            <a:t>كيف تكتب الهمزة المتطرفة ؟</a:t>
          </a:r>
        </a:p>
      </dsp:txBody>
      <dsp:txXfrm>
        <a:off x="396036" y="1749290"/>
        <a:ext cx="5037267" cy="586034"/>
      </dsp:txXfrm>
    </dsp:sp>
    <dsp:sp modelId="{E29B1DFA-26E9-47C9-B941-B1057D82F9BA}">
      <dsp:nvSpPr>
        <dsp:cNvPr id="0" name=""/>
        <dsp:cNvSpPr/>
      </dsp:nvSpPr>
      <dsp:spPr>
        <a:xfrm>
          <a:off x="0" y="3404052"/>
          <a:ext cx="7286676" cy="1212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5527" tIns="458216" rIns="565527" bIns="156464" numCol="1" spcCol="1270" anchor="t" anchorCtr="0">
          <a:noAutofit/>
        </a:bodyPr>
        <a:lstStyle/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200" kern="1200" dirty="0" smtClean="0"/>
            <a:t>الأسماء همزتها همزة قطع إلا الأسماء المسموعة ، المصادر الثلاثية والرباعية قطع والخماسية والسداسية وصل</a:t>
          </a:r>
          <a:endParaRPr lang="ar-SA" sz="2200" kern="1200" dirty="0"/>
        </a:p>
      </dsp:txBody>
      <dsp:txXfrm>
        <a:off x="0" y="3404052"/>
        <a:ext cx="7286676" cy="1212750"/>
      </dsp:txXfrm>
    </dsp:sp>
    <dsp:sp modelId="{798584A6-810B-4E7F-9646-9262C4E69F54}">
      <dsp:nvSpPr>
        <dsp:cNvPr id="0" name=""/>
        <dsp:cNvSpPr/>
      </dsp:nvSpPr>
      <dsp:spPr>
        <a:xfrm>
          <a:off x="364333" y="3079332"/>
          <a:ext cx="5100673" cy="6494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793" tIns="0" rIns="192793" bIns="0" numCol="1" spcCol="1270" anchor="ctr" anchorCtr="0">
          <a:noAutofit/>
        </a:bodyPr>
        <a:lstStyle/>
        <a:p>
          <a:pPr lvl="0" algn="l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dirty="0" smtClean="0"/>
            <a:t>فرقي بين : امتنان / انتصار / ابتهال ... الاسم والمصدر !</a:t>
          </a:r>
          <a:endParaRPr lang="ar-SA" sz="2200" kern="1200" dirty="0"/>
        </a:p>
      </dsp:txBody>
      <dsp:txXfrm>
        <a:off x="396036" y="3111035"/>
        <a:ext cx="5037267" cy="5860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415A6B-68BF-465D-8F9C-69F343C277A1}">
      <dsp:nvSpPr>
        <dsp:cNvPr id="0" name=""/>
        <dsp:cNvSpPr/>
      </dsp:nvSpPr>
      <dsp:spPr>
        <a:xfrm>
          <a:off x="920" y="1087138"/>
          <a:ext cx="3591420" cy="215485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900" kern="1200" dirty="0" smtClean="0"/>
            <a:t>لا أنسى الحالات الأربعة الشاذة عن القاعدة </a:t>
          </a:r>
          <a:endParaRPr lang="ar-SA" sz="3900" kern="1200" dirty="0"/>
        </a:p>
      </dsp:txBody>
      <dsp:txXfrm>
        <a:off x="920" y="1087138"/>
        <a:ext cx="3591420" cy="2154852"/>
      </dsp:txXfrm>
    </dsp:sp>
    <dsp:sp modelId="{8086F7B6-A0EF-4711-9A18-2278AFA11B4C}">
      <dsp:nvSpPr>
        <dsp:cNvPr id="0" name=""/>
        <dsp:cNvSpPr/>
      </dsp:nvSpPr>
      <dsp:spPr>
        <a:xfrm>
          <a:off x="3951483" y="1087138"/>
          <a:ext cx="3591420" cy="2154852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900" kern="1200" dirty="0" smtClean="0"/>
            <a:t>أكتب الهمزة المتوسطة حسب قاعدة أقوى الحركات</a:t>
          </a:r>
          <a:endParaRPr lang="ar-SA" sz="3900" kern="1200" dirty="0"/>
        </a:p>
      </dsp:txBody>
      <dsp:txXfrm>
        <a:off x="3951483" y="1087138"/>
        <a:ext cx="3591420" cy="21548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DBD0FC-AC75-4303-9EF0-9D10531CFD5B}">
      <dsp:nvSpPr>
        <dsp:cNvPr id="0" name=""/>
        <dsp:cNvSpPr/>
      </dsp:nvSpPr>
      <dsp:spPr>
        <a:xfrm>
          <a:off x="0" y="819305"/>
          <a:ext cx="2366383" cy="14198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/>
            <a:t>مواضع زيادة وحذف الألف</a:t>
          </a:r>
          <a:endParaRPr lang="ar-SA" sz="2000" kern="1200" dirty="0"/>
        </a:p>
      </dsp:txBody>
      <dsp:txXfrm>
        <a:off x="0" y="819305"/>
        <a:ext cx="2366383" cy="1419830"/>
      </dsp:txXfrm>
    </dsp:sp>
    <dsp:sp modelId="{1CFCC98B-6895-4210-933B-86508BAB4076}">
      <dsp:nvSpPr>
        <dsp:cNvPr id="0" name=""/>
        <dsp:cNvSpPr/>
      </dsp:nvSpPr>
      <dsp:spPr>
        <a:xfrm>
          <a:off x="2603022" y="819305"/>
          <a:ext cx="2366383" cy="141983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/>
            <a:t>مواضع حذف همزة اسم</a:t>
          </a:r>
          <a:endParaRPr lang="ar-SA" sz="2000" kern="1200" dirty="0"/>
        </a:p>
      </dsp:txBody>
      <dsp:txXfrm>
        <a:off x="2603022" y="819305"/>
        <a:ext cx="2366383" cy="1419830"/>
      </dsp:txXfrm>
    </dsp:sp>
    <dsp:sp modelId="{1C100E48-EDA3-486B-A8B6-07B2B58259FC}">
      <dsp:nvSpPr>
        <dsp:cNvPr id="0" name=""/>
        <dsp:cNvSpPr/>
      </dsp:nvSpPr>
      <dsp:spPr>
        <a:xfrm>
          <a:off x="5206044" y="819305"/>
          <a:ext cx="2366383" cy="141983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/>
            <a:t>مواضع إثبات وحذف همزة ابن وابنة</a:t>
          </a:r>
          <a:endParaRPr lang="ar-SA" sz="2000" kern="1200" dirty="0"/>
        </a:p>
      </dsp:txBody>
      <dsp:txXfrm>
        <a:off x="5206044" y="819305"/>
        <a:ext cx="2366383" cy="1419830"/>
      </dsp:txXfrm>
    </dsp:sp>
    <dsp:sp modelId="{E0310658-5A5F-4C28-8461-0640055C27ED}">
      <dsp:nvSpPr>
        <dsp:cNvPr id="0" name=""/>
        <dsp:cNvSpPr/>
      </dsp:nvSpPr>
      <dsp:spPr>
        <a:xfrm>
          <a:off x="0" y="2475773"/>
          <a:ext cx="2366383" cy="141983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/>
            <a:t>ما الفرق بين :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u="sng" kern="1200" dirty="0" smtClean="0"/>
            <a:t>يرجو </a:t>
          </a:r>
          <a:r>
            <a:rPr lang="ar-SA" sz="2000" kern="1200" dirty="0" smtClean="0"/>
            <a:t>المسلم ربه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/>
            <a:t>المسلمون لم </a:t>
          </a:r>
          <a:r>
            <a:rPr lang="ar-SA" sz="2000" u="sng" kern="1200" dirty="0" smtClean="0"/>
            <a:t>يرجوا</a:t>
          </a:r>
          <a:r>
            <a:rPr lang="ar-SA" sz="2000" kern="1200" dirty="0" smtClean="0"/>
            <a:t> إلا ربهم</a:t>
          </a:r>
        </a:p>
      </dsp:txBody>
      <dsp:txXfrm>
        <a:off x="0" y="2475773"/>
        <a:ext cx="2366383" cy="1419830"/>
      </dsp:txXfrm>
    </dsp:sp>
    <dsp:sp modelId="{C5B8FCA2-AC59-42CE-8222-CF2DA626032C}">
      <dsp:nvSpPr>
        <dsp:cNvPr id="0" name=""/>
        <dsp:cNvSpPr/>
      </dsp:nvSpPr>
      <dsp:spPr>
        <a:xfrm>
          <a:off x="2603022" y="2475773"/>
          <a:ext cx="2366383" cy="141983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/>
            <a:t>متى لا تزاد الألف في تنوين النصب؟</a:t>
          </a:r>
          <a:endParaRPr lang="ar-SA" sz="2000" kern="1200" dirty="0"/>
        </a:p>
      </dsp:txBody>
      <dsp:txXfrm>
        <a:off x="2603022" y="2475773"/>
        <a:ext cx="2366383" cy="1419830"/>
      </dsp:txXfrm>
    </dsp:sp>
    <dsp:sp modelId="{B3231058-DEF1-4315-A8C3-DA8849BC284E}">
      <dsp:nvSpPr>
        <dsp:cNvPr id="0" name=""/>
        <dsp:cNvSpPr/>
      </dsp:nvSpPr>
      <dsp:spPr>
        <a:xfrm>
          <a:off x="5206044" y="2475773"/>
          <a:ext cx="2366383" cy="14198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/>
            <a:t>موضع زيادة الواو</a:t>
          </a:r>
          <a:endParaRPr lang="ar-SA" sz="2000" kern="1200" dirty="0"/>
        </a:p>
      </dsp:txBody>
      <dsp:txXfrm>
        <a:off x="5206044" y="2475773"/>
        <a:ext cx="2366383" cy="14198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F51A3F-AF4F-4375-B75A-FB76222A8922}">
      <dsp:nvSpPr>
        <dsp:cNvPr id="0" name=""/>
        <dsp:cNvSpPr/>
      </dsp:nvSpPr>
      <dsp:spPr>
        <a:xfrm>
          <a:off x="971524" y="1529"/>
          <a:ext cx="6286551" cy="11713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كيف أرسم الألف في نهاية الكلمة</a:t>
          </a:r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ا    ،   </a:t>
          </a:r>
          <a:r>
            <a:rPr lang="ar-SA" sz="2800" kern="1200" dirty="0" err="1" smtClean="0"/>
            <a:t>ى</a:t>
          </a:r>
          <a:r>
            <a:rPr lang="ar-SA" sz="2800" kern="1200" dirty="0" smtClean="0"/>
            <a:t> </a:t>
          </a:r>
          <a:endParaRPr lang="ar-SA" sz="2800" kern="1200" dirty="0"/>
        </a:p>
      </dsp:txBody>
      <dsp:txXfrm>
        <a:off x="1005832" y="35837"/>
        <a:ext cx="6217935" cy="1102735"/>
      </dsp:txXfrm>
    </dsp:sp>
    <dsp:sp modelId="{F8F62BD1-AB2D-40C9-B123-9D48C5374E20}">
      <dsp:nvSpPr>
        <dsp:cNvPr id="0" name=""/>
        <dsp:cNvSpPr/>
      </dsp:nvSpPr>
      <dsp:spPr>
        <a:xfrm rot="3600000">
          <a:off x="4471375" y="2057994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800" kern="1200"/>
        </a:p>
      </dsp:txBody>
      <dsp:txXfrm>
        <a:off x="4594367" y="2139989"/>
        <a:ext cx="975885" cy="245983"/>
      </dsp:txXfrm>
    </dsp:sp>
    <dsp:sp modelId="{D7B4E291-308B-4A35-830B-EDD5646172E1}">
      <dsp:nvSpPr>
        <dsp:cNvPr id="0" name=""/>
        <dsp:cNvSpPr/>
      </dsp:nvSpPr>
      <dsp:spPr>
        <a:xfrm>
          <a:off x="4878468" y="3353082"/>
          <a:ext cx="2342703" cy="11713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في الأسماء والأفعال</a:t>
          </a:r>
          <a:endParaRPr lang="ar-SA" sz="2800" kern="1200" dirty="0"/>
        </a:p>
      </dsp:txBody>
      <dsp:txXfrm>
        <a:off x="4912776" y="3387390"/>
        <a:ext cx="2274087" cy="1102735"/>
      </dsp:txXfrm>
    </dsp:sp>
    <dsp:sp modelId="{8E0864D5-0725-4EE4-ACDC-9896807E675E}">
      <dsp:nvSpPr>
        <dsp:cNvPr id="0" name=""/>
        <dsp:cNvSpPr/>
      </dsp:nvSpPr>
      <dsp:spPr>
        <a:xfrm rot="10800000">
          <a:off x="3503865" y="3733771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800" kern="1200"/>
        </a:p>
      </dsp:txBody>
      <dsp:txXfrm rot="10800000">
        <a:off x="3626857" y="3815766"/>
        <a:ext cx="975885" cy="245983"/>
      </dsp:txXfrm>
    </dsp:sp>
    <dsp:sp modelId="{491C012F-4534-477F-91EA-FC10DC450959}">
      <dsp:nvSpPr>
        <dsp:cNvPr id="0" name=""/>
        <dsp:cNvSpPr/>
      </dsp:nvSpPr>
      <dsp:spPr>
        <a:xfrm>
          <a:off x="1008428" y="3353082"/>
          <a:ext cx="2342703" cy="117135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smtClean="0"/>
            <a:t>في الحروف</a:t>
          </a:r>
          <a:endParaRPr lang="ar-SA" sz="2800" kern="1200" dirty="0"/>
        </a:p>
      </dsp:txBody>
      <dsp:txXfrm>
        <a:off x="1042736" y="3387390"/>
        <a:ext cx="2274087" cy="1102735"/>
      </dsp:txXfrm>
    </dsp:sp>
    <dsp:sp modelId="{D24AE439-67CD-451B-AFB8-9CBBDFEA0347}">
      <dsp:nvSpPr>
        <dsp:cNvPr id="0" name=""/>
        <dsp:cNvSpPr/>
      </dsp:nvSpPr>
      <dsp:spPr>
        <a:xfrm rot="18000000">
          <a:off x="2536355" y="2057994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800" kern="1200"/>
        </a:p>
      </dsp:txBody>
      <dsp:txXfrm>
        <a:off x="2659347" y="2139989"/>
        <a:ext cx="975885" cy="24598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C07DA2-938A-46A5-9A1C-93D74FFBB7F2}">
      <dsp:nvSpPr>
        <dsp:cNvPr id="0" name=""/>
        <dsp:cNvSpPr/>
      </dsp:nvSpPr>
      <dsp:spPr>
        <a:xfrm>
          <a:off x="2292194" y="294187"/>
          <a:ext cx="3801808" cy="3801808"/>
        </a:xfrm>
        <a:prstGeom prst="pie">
          <a:avLst>
            <a:gd name="adj1" fmla="val 16200000"/>
            <a:gd name="adj2" fmla="val 1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0" tIns="69850" rIns="69850" bIns="69850" numCol="1" spcCol="1270" anchor="ctr" anchorCtr="0">
          <a:noAutofit/>
        </a:bodyPr>
        <a:lstStyle/>
        <a:p>
          <a:pPr lvl="0" algn="ctr" defTabSz="2444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500" kern="1200" dirty="0" smtClean="0"/>
            <a:t>ة ، </a:t>
          </a:r>
          <a:r>
            <a:rPr lang="ar-SA" sz="5500" kern="1200" dirty="0" err="1" smtClean="0"/>
            <a:t>ـة</a:t>
          </a:r>
          <a:endParaRPr lang="ar-SA" sz="5500" kern="1200" dirty="0"/>
        </a:p>
      </dsp:txBody>
      <dsp:txXfrm>
        <a:off x="4295838" y="1099809"/>
        <a:ext cx="1357788" cy="1131490"/>
      </dsp:txXfrm>
    </dsp:sp>
    <dsp:sp modelId="{1B6788C0-8AF3-4890-9A15-9DA586FF2285}">
      <dsp:nvSpPr>
        <dsp:cNvPr id="0" name=""/>
        <dsp:cNvSpPr/>
      </dsp:nvSpPr>
      <dsp:spPr>
        <a:xfrm>
          <a:off x="2213895" y="429966"/>
          <a:ext cx="3801808" cy="3801808"/>
        </a:xfrm>
        <a:prstGeom prst="pie">
          <a:avLst>
            <a:gd name="adj1" fmla="val 1800000"/>
            <a:gd name="adj2" fmla="val 90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0" tIns="69850" rIns="69850" bIns="69850" numCol="1" spcCol="1270" anchor="ctr" anchorCtr="0">
          <a:noAutofit/>
        </a:bodyPr>
        <a:lstStyle/>
        <a:p>
          <a:pPr lvl="0" algn="ctr" defTabSz="2444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500" kern="1200" dirty="0" smtClean="0"/>
            <a:t>ت</a:t>
          </a:r>
          <a:endParaRPr lang="ar-SA" sz="5500" kern="1200" dirty="0"/>
        </a:p>
      </dsp:txBody>
      <dsp:txXfrm>
        <a:off x="3119088" y="2896616"/>
        <a:ext cx="2036683" cy="995711"/>
      </dsp:txXfrm>
    </dsp:sp>
    <dsp:sp modelId="{4DE63572-1449-44F0-BD0D-04CA42D24519}">
      <dsp:nvSpPr>
        <dsp:cNvPr id="0" name=""/>
        <dsp:cNvSpPr/>
      </dsp:nvSpPr>
      <dsp:spPr>
        <a:xfrm>
          <a:off x="2135596" y="294187"/>
          <a:ext cx="3801808" cy="3801808"/>
        </a:xfrm>
        <a:prstGeom prst="pie">
          <a:avLst>
            <a:gd name="adj1" fmla="val 90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0" tIns="69850" rIns="69850" bIns="69850" numCol="1" spcCol="1270" anchor="ctr" anchorCtr="0">
          <a:noAutofit/>
        </a:bodyPr>
        <a:lstStyle/>
        <a:p>
          <a:pPr lvl="0" algn="ctr" defTabSz="2444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500" kern="1200" dirty="0" smtClean="0"/>
            <a:t>ه ، ـه</a:t>
          </a:r>
          <a:endParaRPr lang="ar-SA" sz="5500" kern="1200" dirty="0"/>
        </a:p>
      </dsp:txBody>
      <dsp:txXfrm>
        <a:off x="2575972" y="1099809"/>
        <a:ext cx="1357788" cy="1131490"/>
      </dsp:txXfrm>
    </dsp:sp>
    <dsp:sp modelId="{81A96603-E6EE-4F2B-8BAD-BE45E58FC1B3}">
      <dsp:nvSpPr>
        <dsp:cNvPr id="0" name=""/>
        <dsp:cNvSpPr/>
      </dsp:nvSpPr>
      <dsp:spPr>
        <a:xfrm>
          <a:off x="2057158" y="58837"/>
          <a:ext cx="4272509" cy="4272509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3794D5-E5D7-4519-83CF-0AC270369C1C}">
      <dsp:nvSpPr>
        <dsp:cNvPr id="0" name=""/>
        <dsp:cNvSpPr/>
      </dsp:nvSpPr>
      <dsp:spPr>
        <a:xfrm>
          <a:off x="1978545" y="194376"/>
          <a:ext cx="4272509" cy="4272509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1FEF79-AD5F-4B2A-9120-128CF56605DD}">
      <dsp:nvSpPr>
        <dsp:cNvPr id="0" name=""/>
        <dsp:cNvSpPr/>
      </dsp:nvSpPr>
      <dsp:spPr>
        <a:xfrm>
          <a:off x="1899932" y="58837"/>
          <a:ext cx="4272509" cy="4272509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3B5983-2BCA-4576-964D-526C6E18404D}">
      <dsp:nvSpPr>
        <dsp:cNvPr id="0" name=""/>
        <dsp:cNvSpPr/>
      </dsp:nvSpPr>
      <dsp:spPr>
        <a:xfrm>
          <a:off x="0" y="367"/>
          <a:ext cx="7400948" cy="1076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r" defTabSz="2044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600" kern="1200" dirty="0" smtClean="0"/>
            <a:t>اقرئيها بتركيز (:</a:t>
          </a:r>
          <a:endParaRPr lang="ar-SA" sz="4600" kern="1200" dirty="0"/>
        </a:p>
      </dsp:txBody>
      <dsp:txXfrm>
        <a:off x="52546" y="52913"/>
        <a:ext cx="7295856" cy="971308"/>
      </dsp:txXfrm>
    </dsp:sp>
    <dsp:sp modelId="{2B55C616-1F95-472C-BD9E-2B1960208864}">
      <dsp:nvSpPr>
        <dsp:cNvPr id="0" name=""/>
        <dsp:cNvSpPr/>
      </dsp:nvSpPr>
      <dsp:spPr>
        <a:xfrm>
          <a:off x="0" y="1209248"/>
          <a:ext cx="7400948" cy="10764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r" defTabSz="2044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600" kern="1200" dirty="0" smtClean="0"/>
            <a:t>ركزي على جزئية الأخطاء الشائعة .</a:t>
          </a:r>
          <a:endParaRPr lang="ar-SA" sz="4600" kern="1200" dirty="0"/>
        </a:p>
      </dsp:txBody>
      <dsp:txXfrm>
        <a:off x="52546" y="1261794"/>
        <a:ext cx="7295856" cy="97130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595500-8A02-400A-8510-D01F7193AA53}">
      <dsp:nvSpPr>
        <dsp:cNvPr id="0" name=""/>
        <dsp:cNvSpPr/>
      </dsp:nvSpPr>
      <dsp:spPr>
        <a:xfrm>
          <a:off x="0" y="745153"/>
          <a:ext cx="2335120" cy="14010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500" kern="1200" dirty="0" smtClean="0"/>
            <a:t>طريقة استخراج الكلمات من المعاجم بحسب طريقة ترتيبها</a:t>
          </a:r>
          <a:endParaRPr lang="ar-SA" sz="2500" kern="1200" dirty="0"/>
        </a:p>
      </dsp:txBody>
      <dsp:txXfrm>
        <a:off x="0" y="745153"/>
        <a:ext cx="2335120" cy="1401072"/>
      </dsp:txXfrm>
    </dsp:sp>
    <dsp:sp modelId="{F4FD22F8-CF24-4DCA-9337-A4FE3F5F879D}">
      <dsp:nvSpPr>
        <dsp:cNvPr id="0" name=""/>
        <dsp:cNvSpPr/>
      </dsp:nvSpPr>
      <dsp:spPr>
        <a:xfrm>
          <a:off x="2568632" y="745153"/>
          <a:ext cx="2335120" cy="14010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500" kern="1200" dirty="0" smtClean="0"/>
            <a:t>طريقة ترتيب المعاجم</a:t>
          </a:r>
          <a:endParaRPr lang="ar-SA" sz="2500" kern="1200" dirty="0"/>
        </a:p>
      </dsp:txBody>
      <dsp:txXfrm>
        <a:off x="2568632" y="745153"/>
        <a:ext cx="2335120" cy="1401072"/>
      </dsp:txXfrm>
    </dsp:sp>
    <dsp:sp modelId="{8CB68EA2-3AAF-4926-99BA-7263DBE37735}">
      <dsp:nvSpPr>
        <dsp:cNvPr id="0" name=""/>
        <dsp:cNvSpPr/>
      </dsp:nvSpPr>
      <dsp:spPr>
        <a:xfrm>
          <a:off x="5137265" y="745153"/>
          <a:ext cx="2335120" cy="14010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500" kern="1200" dirty="0" smtClean="0"/>
            <a:t>جذور الكلمات</a:t>
          </a:r>
          <a:endParaRPr lang="ar-SA" sz="2500" kern="1200" dirty="0"/>
        </a:p>
      </dsp:txBody>
      <dsp:txXfrm>
        <a:off x="5137265" y="745153"/>
        <a:ext cx="2335120" cy="1401072"/>
      </dsp:txXfrm>
    </dsp:sp>
    <dsp:sp modelId="{586DD193-3A96-4FC5-AA7D-CD12A9BE9C80}">
      <dsp:nvSpPr>
        <dsp:cNvPr id="0" name=""/>
        <dsp:cNvSpPr/>
      </dsp:nvSpPr>
      <dsp:spPr>
        <a:xfrm>
          <a:off x="1284316" y="2379737"/>
          <a:ext cx="2335120" cy="14010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500" kern="1200" dirty="0" smtClean="0"/>
            <a:t>أسماء مؤلفي المعاجم</a:t>
          </a:r>
          <a:endParaRPr lang="ar-SA" sz="2500" kern="1200" dirty="0"/>
        </a:p>
      </dsp:txBody>
      <dsp:txXfrm>
        <a:off x="1284316" y="2379737"/>
        <a:ext cx="2335120" cy="1401072"/>
      </dsp:txXfrm>
    </dsp:sp>
    <dsp:sp modelId="{BA20C8CC-7F7C-49B0-91FF-52D3FAE54179}">
      <dsp:nvSpPr>
        <dsp:cNvPr id="0" name=""/>
        <dsp:cNvSpPr/>
      </dsp:nvSpPr>
      <dsp:spPr>
        <a:xfrm>
          <a:off x="3852949" y="2379737"/>
          <a:ext cx="2335120" cy="140107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500" kern="1200" dirty="0" smtClean="0"/>
            <a:t>الحذف والرد إلى الأصل</a:t>
          </a:r>
          <a:endParaRPr lang="ar-SA" sz="2500" kern="1200" dirty="0"/>
        </a:p>
      </dsp:txBody>
      <dsp:txXfrm>
        <a:off x="3852949" y="2379737"/>
        <a:ext cx="2335120" cy="140107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EFE931-AEDF-4093-95FD-F73FA664E1FC}">
      <dsp:nvSpPr>
        <dsp:cNvPr id="0" name=""/>
        <dsp:cNvSpPr/>
      </dsp:nvSpPr>
      <dsp:spPr>
        <a:xfrm>
          <a:off x="565602" y="1111"/>
          <a:ext cx="3053627" cy="183217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800" kern="1200" dirty="0" smtClean="0"/>
            <a:t>فرقي بين أنواع الكتابة الوظيفية</a:t>
          </a:r>
          <a:endParaRPr lang="ar-SA" sz="3800" kern="1200" dirty="0"/>
        </a:p>
      </dsp:txBody>
      <dsp:txXfrm>
        <a:off x="565602" y="1111"/>
        <a:ext cx="3053627" cy="1832176"/>
      </dsp:txXfrm>
    </dsp:sp>
    <dsp:sp modelId="{859821CC-C113-4E63-82CE-6E72A81D7C23}">
      <dsp:nvSpPr>
        <dsp:cNvPr id="0" name=""/>
        <dsp:cNvSpPr/>
      </dsp:nvSpPr>
      <dsp:spPr>
        <a:xfrm>
          <a:off x="3924593" y="1111"/>
          <a:ext cx="3053627" cy="18321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800" kern="1200" dirty="0" smtClean="0"/>
            <a:t>اقرئي بتركيز</a:t>
          </a:r>
          <a:endParaRPr lang="ar-SA" sz="3800" kern="1200" dirty="0"/>
        </a:p>
      </dsp:txBody>
      <dsp:txXfrm>
        <a:off x="3924593" y="1111"/>
        <a:ext cx="3053627" cy="1832176"/>
      </dsp:txXfrm>
    </dsp:sp>
    <dsp:sp modelId="{CAE198D8-E21F-4896-B448-4E49AC4D5F9C}">
      <dsp:nvSpPr>
        <dsp:cNvPr id="0" name=""/>
        <dsp:cNvSpPr/>
      </dsp:nvSpPr>
      <dsp:spPr>
        <a:xfrm>
          <a:off x="565602" y="2138650"/>
          <a:ext cx="3053627" cy="183217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800" kern="1200" dirty="0" smtClean="0"/>
            <a:t>ركزي على مواضع علامات الترقيم</a:t>
          </a:r>
          <a:endParaRPr lang="ar-SA" sz="3800" kern="1200" dirty="0"/>
        </a:p>
      </dsp:txBody>
      <dsp:txXfrm>
        <a:off x="565602" y="2138650"/>
        <a:ext cx="3053627" cy="1832176"/>
      </dsp:txXfrm>
    </dsp:sp>
    <dsp:sp modelId="{A87A8EB9-0E7F-4EA6-94FB-2DFA1AEAE5A1}">
      <dsp:nvSpPr>
        <dsp:cNvPr id="0" name=""/>
        <dsp:cNvSpPr/>
      </dsp:nvSpPr>
      <dsp:spPr>
        <a:xfrm>
          <a:off x="3924593" y="2138650"/>
          <a:ext cx="3053627" cy="183217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800" kern="1200" dirty="0" smtClean="0"/>
            <a:t>اتقني أصول كتابة كل نوع</a:t>
          </a:r>
          <a:endParaRPr lang="ar-SA" sz="3800" kern="1200" dirty="0"/>
        </a:p>
      </dsp:txBody>
      <dsp:txXfrm>
        <a:off x="3924593" y="2138650"/>
        <a:ext cx="3053627" cy="18321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#4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487-3A80-4BBE-A643-D2C4E17DF417}" type="datetimeFigureOut">
              <a:rPr lang="ar-SA" smtClean="0"/>
              <a:pPr/>
              <a:t>29/11/36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5A99-ED6A-4950-A1F1-3F2297925E9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487-3A80-4BBE-A643-D2C4E17DF417}" type="datetimeFigureOut">
              <a:rPr lang="ar-SA" smtClean="0"/>
              <a:pPr/>
              <a:t>29/11/36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5A99-ED6A-4950-A1F1-3F2297925E9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487-3A80-4BBE-A643-D2C4E17DF417}" type="datetimeFigureOut">
              <a:rPr lang="ar-SA" smtClean="0"/>
              <a:pPr/>
              <a:t>29/11/36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5A99-ED6A-4950-A1F1-3F2297925E9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487-3A80-4BBE-A643-D2C4E17DF417}" type="datetimeFigureOut">
              <a:rPr lang="ar-SA" smtClean="0"/>
              <a:pPr/>
              <a:t>29/11/36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5A99-ED6A-4950-A1F1-3F2297925E9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487-3A80-4BBE-A643-D2C4E17DF417}" type="datetimeFigureOut">
              <a:rPr lang="ar-SA" smtClean="0"/>
              <a:pPr/>
              <a:t>29/11/36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5A99-ED6A-4950-A1F1-3F2297925E9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487-3A80-4BBE-A643-D2C4E17DF417}" type="datetimeFigureOut">
              <a:rPr lang="ar-SA" smtClean="0"/>
              <a:pPr/>
              <a:t>29/11/36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5A99-ED6A-4950-A1F1-3F2297925E9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487-3A80-4BBE-A643-D2C4E17DF417}" type="datetimeFigureOut">
              <a:rPr lang="ar-SA" smtClean="0"/>
              <a:pPr/>
              <a:t>29/11/36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5A99-ED6A-4950-A1F1-3F2297925E9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487-3A80-4BBE-A643-D2C4E17DF417}" type="datetimeFigureOut">
              <a:rPr lang="ar-SA" smtClean="0"/>
              <a:pPr/>
              <a:t>29/11/36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5A99-ED6A-4950-A1F1-3F2297925E9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487-3A80-4BBE-A643-D2C4E17DF417}" type="datetimeFigureOut">
              <a:rPr lang="ar-SA" smtClean="0"/>
              <a:pPr/>
              <a:t>29/11/36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5A99-ED6A-4950-A1F1-3F2297925E9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487-3A80-4BBE-A643-D2C4E17DF417}" type="datetimeFigureOut">
              <a:rPr lang="ar-SA" smtClean="0"/>
              <a:pPr/>
              <a:t>29/11/36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5A99-ED6A-4950-A1F1-3F2297925E9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487-3A80-4BBE-A643-D2C4E17DF417}" type="datetimeFigureOut">
              <a:rPr lang="ar-SA" smtClean="0"/>
              <a:pPr/>
              <a:t>29/11/36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5A99-ED6A-4950-A1F1-3F2297925E9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68487-3A80-4BBE-A643-D2C4E17DF417}" type="datetimeFigureOut">
              <a:rPr lang="ar-SA" smtClean="0"/>
              <a:pPr/>
              <a:t>29/11/36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F5A99-ED6A-4950-A1F1-3F2297925E90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المحاضرة الثانية</a:t>
            </a:r>
            <a:endParaRPr lang="ar-SA" dirty="0"/>
          </a:p>
        </p:txBody>
      </p:sp>
      <p:graphicFrame>
        <p:nvGraphicFramePr>
          <p:cNvPr id="6" name="عنصر نائب للمحتوى 5"/>
          <p:cNvGraphicFramePr>
            <a:graphicFrameLocks noGrp="1"/>
          </p:cNvGraphicFramePr>
          <p:nvPr>
            <p:ph idx="1"/>
          </p:nvPr>
        </p:nvGraphicFramePr>
        <p:xfrm>
          <a:off x="1214414" y="1500174"/>
          <a:ext cx="7286676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103 عرب النهائي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85852" y="249623"/>
            <a:ext cx="7143800" cy="610833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ar-SA" dirty="0" smtClean="0"/>
              <a:t>نموذج 2</a:t>
            </a:r>
            <a:endParaRPr lang="ar-SA" dirty="0"/>
          </a:p>
        </p:txBody>
      </p:sp>
      <p:pic>
        <p:nvPicPr>
          <p:cNvPr id="4" name="عنصر نائب للمحتوى 3" descr="عرب 103  نهائي الصفحة الأولى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728" y="928670"/>
            <a:ext cx="7072362" cy="564360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عرب 103  نهائي الصفحة الثانية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728" y="624566"/>
            <a:ext cx="7000924" cy="573339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المحاضرة الثالثة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142976" y="1600201"/>
          <a:ext cx="7543824" cy="43291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المحاضرة الرابعة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071538" y="1214422"/>
          <a:ext cx="7572428" cy="4714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المحاضرة الخامسة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المحاضرة السادسة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المحاضرة السابعة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285852" y="2428868"/>
          <a:ext cx="7400948" cy="228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المحاضرة الثامنة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5933977"/>
              </p:ext>
            </p:extLst>
          </p:nvPr>
        </p:nvGraphicFramePr>
        <p:xfrm>
          <a:off x="1214414" y="1600200"/>
          <a:ext cx="747238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الكتابة الوظيفية</a:t>
            </a:r>
            <a:br>
              <a:rPr lang="ar-SA" dirty="0" smtClean="0"/>
            </a:br>
            <a:r>
              <a:rPr lang="ar-SA" dirty="0" smtClean="0"/>
              <a:t>المحاضرة العاشرة حتى الأخيرة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136129"/>
              </p:ext>
            </p:extLst>
          </p:nvPr>
        </p:nvGraphicFramePr>
        <p:xfrm>
          <a:off x="1142976" y="1600201"/>
          <a:ext cx="7543824" cy="39719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ar-SA" dirty="0" smtClean="0"/>
              <a:t>نموذج </a:t>
            </a:r>
            <a:r>
              <a:rPr lang="ar-SA" dirty="0"/>
              <a:t>1</a:t>
            </a:r>
          </a:p>
        </p:txBody>
      </p:sp>
      <p:pic>
        <p:nvPicPr>
          <p:cNvPr id="4" name="عنصر نائب للمحتوى 3" descr="103 عرب نهائي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4414" y="1071546"/>
            <a:ext cx="6715172" cy="55721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201</Words>
  <Application>Microsoft Office PowerPoint</Application>
  <PresentationFormat>عرض على الشاشة (3:4)‏</PresentationFormat>
  <Paragraphs>45</Paragraphs>
  <Slides>12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سمة Office</vt:lpstr>
      <vt:lpstr>المحاضرة الثانية</vt:lpstr>
      <vt:lpstr>المحاضرة الثالثة</vt:lpstr>
      <vt:lpstr>المحاضرة الرابعة</vt:lpstr>
      <vt:lpstr>المحاضرة الخامسة</vt:lpstr>
      <vt:lpstr>المحاضرة السادسة</vt:lpstr>
      <vt:lpstr>المحاضرة السابعة</vt:lpstr>
      <vt:lpstr>المحاضرة الثامنة</vt:lpstr>
      <vt:lpstr>الكتابة الوظيفية المحاضرة العاشرة حتى الأخيرة</vt:lpstr>
      <vt:lpstr>نموذج 1</vt:lpstr>
      <vt:lpstr>عرض تقديمي في PowerPoint</vt:lpstr>
      <vt:lpstr>نموذج 2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الأولى</dc:title>
  <dc:creator>J_PC</dc:creator>
  <cp:lastModifiedBy>USER</cp:lastModifiedBy>
  <cp:revision>12</cp:revision>
  <dcterms:created xsi:type="dcterms:W3CDTF">2014-04-27T15:08:22Z</dcterms:created>
  <dcterms:modified xsi:type="dcterms:W3CDTF">2015-09-12T20:50:55Z</dcterms:modified>
</cp:coreProperties>
</file>