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63" r:id="rId4"/>
    <p:sldId id="264" r:id="rId5"/>
    <p:sldId id="265" r:id="rId6"/>
    <p:sldId id="266" r:id="rId7"/>
    <p:sldId id="267" r:id="rId8"/>
    <p:sldId id="268" r:id="rId9"/>
    <p:sldId id="269" r:id="rId10"/>
    <p:sldId id="257" r:id="rId11"/>
    <p:sldId id="274" r:id="rId12"/>
    <p:sldId id="258"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69A0CE-01A7-496C-B7C5-62A43CF331F1}" type="doc">
      <dgm:prSet loTypeId="urn:microsoft.com/office/officeart/2005/8/layout/hProcess11" loCatId="process" qsTypeId="urn:microsoft.com/office/officeart/2005/8/quickstyle/simple1" qsCatId="simple" csTypeId="urn:microsoft.com/office/officeart/2005/8/colors/colorful1" csCatId="colorful" phldr="1"/>
      <dgm:spPr/>
    </dgm:pt>
    <dgm:pt modelId="{F6CB28EE-7122-42E0-9D3D-877A9DE6D482}">
      <dgm:prSet phldrT="[نص]"/>
      <dgm:spPr/>
      <dgm:t>
        <a:bodyPr/>
        <a:lstStyle/>
        <a:p>
          <a:pPr rtl="1"/>
          <a:r>
            <a:rPr lang="ar-SA" dirty="0" smtClean="0"/>
            <a:t>تعريف القرار وتمييزه عن غيره</a:t>
          </a:r>
          <a:endParaRPr lang="ar-SA" dirty="0"/>
        </a:p>
      </dgm:t>
    </dgm:pt>
    <dgm:pt modelId="{5734FAED-D9A8-44CD-8D0A-B42633EC7278}" type="parTrans" cxnId="{D019D191-2C0D-4894-9F41-9A4797799968}">
      <dgm:prSet/>
      <dgm:spPr/>
      <dgm:t>
        <a:bodyPr/>
        <a:lstStyle/>
        <a:p>
          <a:pPr rtl="1"/>
          <a:endParaRPr lang="ar-SA"/>
        </a:p>
      </dgm:t>
    </dgm:pt>
    <dgm:pt modelId="{97101A98-5C18-4BFE-B59C-D3951CD306B8}" type="sibTrans" cxnId="{D019D191-2C0D-4894-9F41-9A4797799968}">
      <dgm:prSet/>
      <dgm:spPr/>
      <dgm:t>
        <a:bodyPr/>
        <a:lstStyle/>
        <a:p>
          <a:pPr rtl="1"/>
          <a:endParaRPr lang="ar-SA"/>
        </a:p>
      </dgm:t>
    </dgm:pt>
    <dgm:pt modelId="{7F800EAD-6705-4209-B62D-6F5E6A3A72C2}">
      <dgm:prSet phldrT="[نص]"/>
      <dgm:spPr/>
      <dgm:t>
        <a:bodyPr/>
        <a:lstStyle/>
        <a:p>
          <a:pPr rtl="1"/>
          <a:r>
            <a:rPr lang="ar-SA" dirty="0" smtClean="0"/>
            <a:t>أنواع القرارات</a:t>
          </a:r>
          <a:endParaRPr lang="ar-SA" dirty="0"/>
        </a:p>
      </dgm:t>
    </dgm:pt>
    <dgm:pt modelId="{5E6B5FE1-3FD0-4060-844A-51635F3EA80E}" type="parTrans" cxnId="{4BA741CF-3E2E-4990-BAFF-841163053448}">
      <dgm:prSet/>
      <dgm:spPr/>
      <dgm:t>
        <a:bodyPr/>
        <a:lstStyle/>
        <a:p>
          <a:pPr rtl="1"/>
          <a:endParaRPr lang="ar-SA"/>
        </a:p>
      </dgm:t>
    </dgm:pt>
    <dgm:pt modelId="{5F48A0FF-E20A-4081-82DE-5CD370C8BF2F}" type="sibTrans" cxnId="{4BA741CF-3E2E-4990-BAFF-841163053448}">
      <dgm:prSet/>
      <dgm:spPr/>
      <dgm:t>
        <a:bodyPr/>
        <a:lstStyle/>
        <a:p>
          <a:pPr rtl="1"/>
          <a:endParaRPr lang="ar-SA"/>
        </a:p>
      </dgm:t>
    </dgm:pt>
    <dgm:pt modelId="{A5654BEE-85C4-4656-BE42-B202C988330A}">
      <dgm:prSet phldrT="[نص]"/>
      <dgm:spPr/>
      <dgm:t>
        <a:bodyPr/>
        <a:lstStyle/>
        <a:p>
          <a:pPr rtl="1"/>
          <a:r>
            <a:rPr lang="ar-SA" dirty="0" smtClean="0"/>
            <a:t>أركان القرار</a:t>
          </a:r>
          <a:endParaRPr lang="ar-SA" dirty="0"/>
        </a:p>
      </dgm:t>
    </dgm:pt>
    <dgm:pt modelId="{AEC3A792-DB65-4005-8F1E-FECDCB3E04B3}" type="parTrans" cxnId="{4243E559-619B-4FD2-BBC5-02363060802C}">
      <dgm:prSet/>
      <dgm:spPr/>
      <dgm:t>
        <a:bodyPr/>
        <a:lstStyle/>
        <a:p>
          <a:pPr rtl="1"/>
          <a:endParaRPr lang="ar-SA"/>
        </a:p>
      </dgm:t>
    </dgm:pt>
    <dgm:pt modelId="{7DDD8267-D234-444B-8FFC-DD41EEEC151F}" type="sibTrans" cxnId="{4243E559-619B-4FD2-BBC5-02363060802C}">
      <dgm:prSet/>
      <dgm:spPr/>
      <dgm:t>
        <a:bodyPr/>
        <a:lstStyle/>
        <a:p>
          <a:pPr rtl="1"/>
          <a:endParaRPr lang="ar-SA"/>
        </a:p>
      </dgm:t>
    </dgm:pt>
    <dgm:pt modelId="{41D46265-F70F-4B52-B137-1758D8CF80AF}">
      <dgm:prSet phldrT="[نص]"/>
      <dgm:spPr>
        <a:ln>
          <a:noFill/>
        </a:ln>
      </dgm:spPr>
      <dgm:t>
        <a:bodyPr/>
        <a:lstStyle/>
        <a:p>
          <a:pPr rtl="1"/>
          <a:r>
            <a:rPr lang="ar-SA" dirty="0" smtClean="0"/>
            <a:t>نفاذ وتنفيذ القرارات</a:t>
          </a:r>
          <a:endParaRPr lang="ar-SA" dirty="0"/>
        </a:p>
      </dgm:t>
    </dgm:pt>
    <dgm:pt modelId="{1C028E12-059C-4BC5-9E10-4F3203D8C33E}" type="parTrans" cxnId="{06C5DF79-F4D6-4017-99F4-F09F453FD8D8}">
      <dgm:prSet/>
      <dgm:spPr/>
      <dgm:t>
        <a:bodyPr/>
        <a:lstStyle/>
        <a:p>
          <a:pPr rtl="1"/>
          <a:endParaRPr lang="ar-SA"/>
        </a:p>
      </dgm:t>
    </dgm:pt>
    <dgm:pt modelId="{F0B5BF32-F025-4663-BBB4-B35C39162679}" type="sibTrans" cxnId="{06C5DF79-F4D6-4017-99F4-F09F453FD8D8}">
      <dgm:prSet/>
      <dgm:spPr/>
      <dgm:t>
        <a:bodyPr/>
        <a:lstStyle/>
        <a:p>
          <a:pPr rtl="1"/>
          <a:endParaRPr lang="ar-SA"/>
        </a:p>
      </dgm:t>
    </dgm:pt>
    <dgm:pt modelId="{AE7ECCEE-37B7-40C9-B706-A7B48E78FA45}">
      <dgm:prSet phldrT="[نص]"/>
      <dgm:spPr>
        <a:ln>
          <a:noFill/>
        </a:ln>
      </dgm:spPr>
      <dgm:t>
        <a:bodyPr/>
        <a:lstStyle/>
        <a:p>
          <a:pPr rtl="1"/>
          <a:r>
            <a:rPr lang="ar-SA" dirty="0" smtClean="0"/>
            <a:t>نهاية القرارات</a:t>
          </a:r>
          <a:endParaRPr lang="ar-SA" dirty="0"/>
        </a:p>
      </dgm:t>
    </dgm:pt>
    <dgm:pt modelId="{600C48DF-32B9-42A1-B233-FB9FA648DB4E}" type="parTrans" cxnId="{5FAA3DD7-A36E-4820-9C09-682AD50FDFA0}">
      <dgm:prSet/>
      <dgm:spPr/>
      <dgm:t>
        <a:bodyPr/>
        <a:lstStyle/>
        <a:p>
          <a:pPr rtl="1"/>
          <a:endParaRPr lang="ar-SA"/>
        </a:p>
      </dgm:t>
    </dgm:pt>
    <dgm:pt modelId="{52BA4F4E-7454-4934-A0AF-3800E4DA0D1B}" type="sibTrans" cxnId="{5FAA3DD7-A36E-4820-9C09-682AD50FDFA0}">
      <dgm:prSet/>
      <dgm:spPr/>
      <dgm:t>
        <a:bodyPr/>
        <a:lstStyle/>
        <a:p>
          <a:pPr rtl="1"/>
          <a:endParaRPr lang="ar-SA"/>
        </a:p>
      </dgm:t>
    </dgm:pt>
    <dgm:pt modelId="{ED866D0A-49F9-46CD-914D-F4FDE0FD8E50}" type="pres">
      <dgm:prSet presAssocID="{FF69A0CE-01A7-496C-B7C5-62A43CF331F1}" presName="Name0" presStyleCnt="0">
        <dgm:presLayoutVars>
          <dgm:dir val="rev"/>
          <dgm:resizeHandles val="exact"/>
        </dgm:presLayoutVars>
      </dgm:prSet>
      <dgm:spPr/>
    </dgm:pt>
    <dgm:pt modelId="{4BFEE514-FBF5-40AD-B798-924012A7EA73}" type="pres">
      <dgm:prSet presAssocID="{FF69A0CE-01A7-496C-B7C5-62A43CF331F1}" presName="arrow" presStyleLbl="bgShp" presStyleIdx="0" presStyleCnt="1"/>
      <dgm:spPr/>
    </dgm:pt>
    <dgm:pt modelId="{BD8A8FB7-ADF7-4DD8-B083-4A8EE0A55BBD}" type="pres">
      <dgm:prSet presAssocID="{FF69A0CE-01A7-496C-B7C5-62A43CF331F1}" presName="points" presStyleCnt="0"/>
      <dgm:spPr/>
    </dgm:pt>
    <dgm:pt modelId="{AC129B1C-01A9-47FC-8DBB-3FBA67E1F8D1}" type="pres">
      <dgm:prSet presAssocID="{F6CB28EE-7122-42E0-9D3D-877A9DE6D482}" presName="compositeA" presStyleCnt="0"/>
      <dgm:spPr/>
    </dgm:pt>
    <dgm:pt modelId="{52C4934A-5D13-4271-88FF-2E95BCBEA749}" type="pres">
      <dgm:prSet presAssocID="{F6CB28EE-7122-42E0-9D3D-877A9DE6D482}" presName="textA" presStyleLbl="revTx" presStyleIdx="0" presStyleCnt="5">
        <dgm:presLayoutVars>
          <dgm:bulletEnabled val="1"/>
        </dgm:presLayoutVars>
      </dgm:prSet>
      <dgm:spPr/>
      <dgm:t>
        <a:bodyPr/>
        <a:lstStyle/>
        <a:p>
          <a:pPr rtl="1"/>
          <a:endParaRPr lang="ar-SA"/>
        </a:p>
      </dgm:t>
    </dgm:pt>
    <dgm:pt modelId="{BD53D75E-8D05-420E-A5F9-3CDCA00FB5D7}" type="pres">
      <dgm:prSet presAssocID="{F6CB28EE-7122-42E0-9D3D-877A9DE6D482}" presName="circleA" presStyleLbl="node1" presStyleIdx="0" presStyleCnt="5"/>
      <dgm:spPr/>
    </dgm:pt>
    <dgm:pt modelId="{970AA4ED-F523-463C-A26B-73C8E7EC9F7F}" type="pres">
      <dgm:prSet presAssocID="{F6CB28EE-7122-42E0-9D3D-877A9DE6D482}" presName="spaceA" presStyleCnt="0"/>
      <dgm:spPr/>
    </dgm:pt>
    <dgm:pt modelId="{11DEA203-5737-4BAC-B225-D757755A9B30}" type="pres">
      <dgm:prSet presAssocID="{97101A98-5C18-4BFE-B59C-D3951CD306B8}" presName="space" presStyleCnt="0"/>
      <dgm:spPr/>
    </dgm:pt>
    <dgm:pt modelId="{01E2D3E0-2946-4C8C-86DF-429554FA903A}" type="pres">
      <dgm:prSet presAssocID="{7F800EAD-6705-4209-B62D-6F5E6A3A72C2}" presName="compositeB" presStyleCnt="0"/>
      <dgm:spPr/>
    </dgm:pt>
    <dgm:pt modelId="{DFBC7F76-10D4-492A-99A9-CC7A6BB7CF07}" type="pres">
      <dgm:prSet presAssocID="{7F800EAD-6705-4209-B62D-6F5E6A3A72C2}" presName="textB" presStyleLbl="revTx" presStyleIdx="1" presStyleCnt="5">
        <dgm:presLayoutVars>
          <dgm:bulletEnabled val="1"/>
        </dgm:presLayoutVars>
      </dgm:prSet>
      <dgm:spPr/>
      <dgm:t>
        <a:bodyPr/>
        <a:lstStyle/>
        <a:p>
          <a:pPr rtl="1"/>
          <a:endParaRPr lang="ar-SA"/>
        </a:p>
      </dgm:t>
    </dgm:pt>
    <dgm:pt modelId="{2FDBA63E-F3DE-476A-B5B2-3DECABAD7D11}" type="pres">
      <dgm:prSet presAssocID="{7F800EAD-6705-4209-B62D-6F5E6A3A72C2}" presName="circleB" presStyleLbl="node1" presStyleIdx="1" presStyleCnt="5"/>
      <dgm:spPr/>
    </dgm:pt>
    <dgm:pt modelId="{E6FE48D6-2B8F-4281-9C87-A37900AB544C}" type="pres">
      <dgm:prSet presAssocID="{7F800EAD-6705-4209-B62D-6F5E6A3A72C2}" presName="spaceB" presStyleCnt="0"/>
      <dgm:spPr/>
    </dgm:pt>
    <dgm:pt modelId="{9E9AB6FF-012E-4254-8025-3D77C75ED2C6}" type="pres">
      <dgm:prSet presAssocID="{5F48A0FF-E20A-4081-82DE-5CD370C8BF2F}" presName="space" presStyleCnt="0"/>
      <dgm:spPr/>
    </dgm:pt>
    <dgm:pt modelId="{75D23F87-64ED-4831-AF63-D5490C2CEB22}" type="pres">
      <dgm:prSet presAssocID="{A5654BEE-85C4-4656-BE42-B202C988330A}" presName="compositeA" presStyleCnt="0"/>
      <dgm:spPr/>
    </dgm:pt>
    <dgm:pt modelId="{3B82F7EE-7AD5-4144-A160-465790E68690}" type="pres">
      <dgm:prSet presAssocID="{A5654BEE-85C4-4656-BE42-B202C988330A}" presName="textA" presStyleLbl="revTx" presStyleIdx="2" presStyleCnt="5">
        <dgm:presLayoutVars>
          <dgm:bulletEnabled val="1"/>
        </dgm:presLayoutVars>
      </dgm:prSet>
      <dgm:spPr/>
      <dgm:t>
        <a:bodyPr/>
        <a:lstStyle/>
        <a:p>
          <a:pPr rtl="1"/>
          <a:endParaRPr lang="ar-SA"/>
        </a:p>
      </dgm:t>
    </dgm:pt>
    <dgm:pt modelId="{4FA6AE9B-A6E9-48E5-85B5-25F4562EDE7E}" type="pres">
      <dgm:prSet presAssocID="{A5654BEE-85C4-4656-BE42-B202C988330A}" presName="circleA" presStyleLbl="node1" presStyleIdx="2" presStyleCnt="5"/>
      <dgm:spPr/>
    </dgm:pt>
    <dgm:pt modelId="{91B7ED69-81E3-4101-9B48-2CD69A4956A5}" type="pres">
      <dgm:prSet presAssocID="{A5654BEE-85C4-4656-BE42-B202C988330A}" presName="spaceA" presStyleCnt="0"/>
      <dgm:spPr/>
    </dgm:pt>
    <dgm:pt modelId="{6FB9BC37-C17F-44D3-9B05-651F023AF3DB}" type="pres">
      <dgm:prSet presAssocID="{7DDD8267-D234-444B-8FFC-DD41EEEC151F}" presName="space" presStyleCnt="0"/>
      <dgm:spPr/>
    </dgm:pt>
    <dgm:pt modelId="{14039C3C-A25E-4766-A10D-D6C12ABE76E3}" type="pres">
      <dgm:prSet presAssocID="{41D46265-F70F-4B52-B137-1758D8CF80AF}" presName="compositeB" presStyleCnt="0"/>
      <dgm:spPr/>
    </dgm:pt>
    <dgm:pt modelId="{414D9998-CEE5-4054-A990-E8AA48D5B61B}" type="pres">
      <dgm:prSet presAssocID="{41D46265-F70F-4B52-B137-1758D8CF80AF}" presName="textB" presStyleLbl="revTx" presStyleIdx="3" presStyleCnt="5">
        <dgm:presLayoutVars>
          <dgm:bulletEnabled val="1"/>
        </dgm:presLayoutVars>
      </dgm:prSet>
      <dgm:spPr/>
      <dgm:t>
        <a:bodyPr/>
        <a:lstStyle/>
        <a:p>
          <a:pPr rtl="1"/>
          <a:endParaRPr lang="ar-SA"/>
        </a:p>
      </dgm:t>
    </dgm:pt>
    <dgm:pt modelId="{DF128364-81FF-45EC-9ACA-89221B217BDC}" type="pres">
      <dgm:prSet presAssocID="{41D46265-F70F-4B52-B137-1758D8CF80AF}" presName="circleB" presStyleLbl="node1" presStyleIdx="3" presStyleCnt="5"/>
      <dgm:spPr/>
    </dgm:pt>
    <dgm:pt modelId="{3CD305B0-1CA4-4E4D-A347-2000E759DE07}" type="pres">
      <dgm:prSet presAssocID="{41D46265-F70F-4B52-B137-1758D8CF80AF}" presName="spaceB" presStyleCnt="0"/>
      <dgm:spPr/>
    </dgm:pt>
    <dgm:pt modelId="{A8A223EC-ED37-4D8A-87F2-94E3EA8C2A30}" type="pres">
      <dgm:prSet presAssocID="{F0B5BF32-F025-4663-BBB4-B35C39162679}" presName="space" presStyleCnt="0"/>
      <dgm:spPr/>
    </dgm:pt>
    <dgm:pt modelId="{15ECBA97-F3AE-484D-A932-1B3EA18F04A5}" type="pres">
      <dgm:prSet presAssocID="{AE7ECCEE-37B7-40C9-B706-A7B48E78FA45}" presName="compositeA" presStyleCnt="0"/>
      <dgm:spPr/>
    </dgm:pt>
    <dgm:pt modelId="{082E1392-EF7F-461D-B3B2-E16E24B9456D}" type="pres">
      <dgm:prSet presAssocID="{AE7ECCEE-37B7-40C9-B706-A7B48E78FA45}" presName="textA" presStyleLbl="revTx" presStyleIdx="4" presStyleCnt="5">
        <dgm:presLayoutVars>
          <dgm:bulletEnabled val="1"/>
        </dgm:presLayoutVars>
      </dgm:prSet>
      <dgm:spPr/>
      <dgm:t>
        <a:bodyPr/>
        <a:lstStyle/>
        <a:p>
          <a:pPr rtl="1"/>
          <a:endParaRPr lang="ar-SA"/>
        </a:p>
      </dgm:t>
    </dgm:pt>
    <dgm:pt modelId="{646DC77B-D144-461C-B72E-8FADF166AB84}" type="pres">
      <dgm:prSet presAssocID="{AE7ECCEE-37B7-40C9-B706-A7B48E78FA45}" presName="circleA" presStyleLbl="node1" presStyleIdx="4" presStyleCnt="5"/>
      <dgm:spPr/>
    </dgm:pt>
    <dgm:pt modelId="{BF800A21-F4D4-4FB4-BA35-13DE3CADAE52}" type="pres">
      <dgm:prSet presAssocID="{AE7ECCEE-37B7-40C9-B706-A7B48E78FA45}" presName="spaceA" presStyleCnt="0"/>
      <dgm:spPr/>
    </dgm:pt>
  </dgm:ptLst>
  <dgm:cxnLst>
    <dgm:cxn modelId="{E7257428-DA46-4C61-A8C1-9A86CD18EA6D}" type="presOf" srcId="{7F800EAD-6705-4209-B62D-6F5E6A3A72C2}" destId="{DFBC7F76-10D4-492A-99A9-CC7A6BB7CF07}" srcOrd="0" destOrd="0" presId="urn:microsoft.com/office/officeart/2005/8/layout/hProcess11"/>
    <dgm:cxn modelId="{4243E559-619B-4FD2-BBC5-02363060802C}" srcId="{FF69A0CE-01A7-496C-B7C5-62A43CF331F1}" destId="{A5654BEE-85C4-4656-BE42-B202C988330A}" srcOrd="2" destOrd="0" parTransId="{AEC3A792-DB65-4005-8F1E-FECDCB3E04B3}" sibTransId="{7DDD8267-D234-444B-8FFC-DD41EEEC151F}"/>
    <dgm:cxn modelId="{7F60AD9D-761A-4FB8-BD5F-4346BE0FEF27}" type="presOf" srcId="{41D46265-F70F-4B52-B137-1758D8CF80AF}" destId="{414D9998-CEE5-4054-A990-E8AA48D5B61B}" srcOrd="0" destOrd="0" presId="urn:microsoft.com/office/officeart/2005/8/layout/hProcess11"/>
    <dgm:cxn modelId="{D019D191-2C0D-4894-9F41-9A4797799968}" srcId="{FF69A0CE-01A7-496C-B7C5-62A43CF331F1}" destId="{F6CB28EE-7122-42E0-9D3D-877A9DE6D482}" srcOrd="0" destOrd="0" parTransId="{5734FAED-D9A8-44CD-8D0A-B42633EC7278}" sibTransId="{97101A98-5C18-4BFE-B59C-D3951CD306B8}"/>
    <dgm:cxn modelId="{4BA741CF-3E2E-4990-BAFF-841163053448}" srcId="{FF69A0CE-01A7-496C-B7C5-62A43CF331F1}" destId="{7F800EAD-6705-4209-B62D-6F5E6A3A72C2}" srcOrd="1" destOrd="0" parTransId="{5E6B5FE1-3FD0-4060-844A-51635F3EA80E}" sibTransId="{5F48A0FF-E20A-4081-82DE-5CD370C8BF2F}"/>
    <dgm:cxn modelId="{DF7A870F-9EDF-49E0-A3CB-E6F25F86EE31}" type="presOf" srcId="{AE7ECCEE-37B7-40C9-B706-A7B48E78FA45}" destId="{082E1392-EF7F-461D-B3B2-E16E24B9456D}" srcOrd="0" destOrd="0" presId="urn:microsoft.com/office/officeart/2005/8/layout/hProcess11"/>
    <dgm:cxn modelId="{AF6063F9-244A-4422-AF87-1242F031A952}" type="presOf" srcId="{F6CB28EE-7122-42E0-9D3D-877A9DE6D482}" destId="{52C4934A-5D13-4271-88FF-2E95BCBEA749}" srcOrd="0" destOrd="0" presId="urn:microsoft.com/office/officeart/2005/8/layout/hProcess11"/>
    <dgm:cxn modelId="{D00464EA-F032-4D34-87CD-ADAE8FE104FE}" type="presOf" srcId="{A5654BEE-85C4-4656-BE42-B202C988330A}" destId="{3B82F7EE-7AD5-4144-A160-465790E68690}" srcOrd="0" destOrd="0" presId="urn:microsoft.com/office/officeart/2005/8/layout/hProcess11"/>
    <dgm:cxn modelId="{5FAA3DD7-A36E-4820-9C09-682AD50FDFA0}" srcId="{FF69A0CE-01A7-496C-B7C5-62A43CF331F1}" destId="{AE7ECCEE-37B7-40C9-B706-A7B48E78FA45}" srcOrd="4" destOrd="0" parTransId="{600C48DF-32B9-42A1-B233-FB9FA648DB4E}" sibTransId="{52BA4F4E-7454-4934-A0AF-3800E4DA0D1B}"/>
    <dgm:cxn modelId="{9EDF94B7-CA75-46D7-9C6F-47520604AB15}" type="presOf" srcId="{FF69A0CE-01A7-496C-B7C5-62A43CF331F1}" destId="{ED866D0A-49F9-46CD-914D-F4FDE0FD8E50}" srcOrd="0" destOrd="0" presId="urn:microsoft.com/office/officeart/2005/8/layout/hProcess11"/>
    <dgm:cxn modelId="{06C5DF79-F4D6-4017-99F4-F09F453FD8D8}" srcId="{FF69A0CE-01A7-496C-B7C5-62A43CF331F1}" destId="{41D46265-F70F-4B52-B137-1758D8CF80AF}" srcOrd="3" destOrd="0" parTransId="{1C028E12-059C-4BC5-9E10-4F3203D8C33E}" sibTransId="{F0B5BF32-F025-4663-BBB4-B35C39162679}"/>
    <dgm:cxn modelId="{25470146-5E55-42E9-9833-D1B18FC363BE}" type="presParOf" srcId="{ED866D0A-49F9-46CD-914D-F4FDE0FD8E50}" destId="{4BFEE514-FBF5-40AD-B798-924012A7EA73}" srcOrd="0" destOrd="0" presId="urn:microsoft.com/office/officeart/2005/8/layout/hProcess11"/>
    <dgm:cxn modelId="{E9AB18E7-C044-478E-9BC9-4FC5FAD4057E}" type="presParOf" srcId="{ED866D0A-49F9-46CD-914D-F4FDE0FD8E50}" destId="{BD8A8FB7-ADF7-4DD8-B083-4A8EE0A55BBD}" srcOrd="1" destOrd="0" presId="urn:microsoft.com/office/officeart/2005/8/layout/hProcess11"/>
    <dgm:cxn modelId="{84B8DE7A-DD0F-41AA-8654-2902FE753BB4}" type="presParOf" srcId="{BD8A8FB7-ADF7-4DD8-B083-4A8EE0A55BBD}" destId="{AC129B1C-01A9-47FC-8DBB-3FBA67E1F8D1}" srcOrd="0" destOrd="0" presId="urn:microsoft.com/office/officeart/2005/8/layout/hProcess11"/>
    <dgm:cxn modelId="{C724EACB-1FCF-47CC-B3C4-96887CA28E95}" type="presParOf" srcId="{AC129B1C-01A9-47FC-8DBB-3FBA67E1F8D1}" destId="{52C4934A-5D13-4271-88FF-2E95BCBEA749}" srcOrd="0" destOrd="0" presId="urn:microsoft.com/office/officeart/2005/8/layout/hProcess11"/>
    <dgm:cxn modelId="{BCF5712A-891A-477E-83A1-1A925D1ADFB6}" type="presParOf" srcId="{AC129B1C-01A9-47FC-8DBB-3FBA67E1F8D1}" destId="{BD53D75E-8D05-420E-A5F9-3CDCA00FB5D7}" srcOrd="1" destOrd="0" presId="urn:microsoft.com/office/officeart/2005/8/layout/hProcess11"/>
    <dgm:cxn modelId="{2EC05B75-F292-431E-BE8E-B4544EAA074C}" type="presParOf" srcId="{AC129B1C-01A9-47FC-8DBB-3FBA67E1F8D1}" destId="{970AA4ED-F523-463C-A26B-73C8E7EC9F7F}" srcOrd="2" destOrd="0" presId="urn:microsoft.com/office/officeart/2005/8/layout/hProcess11"/>
    <dgm:cxn modelId="{79A1D6D4-1FD3-4653-953A-2A6DD6A66489}" type="presParOf" srcId="{BD8A8FB7-ADF7-4DD8-B083-4A8EE0A55BBD}" destId="{11DEA203-5737-4BAC-B225-D757755A9B30}" srcOrd="1" destOrd="0" presId="urn:microsoft.com/office/officeart/2005/8/layout/hProcess11"/>
    <dgm:cxn modelId="{9DC2CEEB-9FC7-4890-BCE4-1436AC33E1C2}" type="presParOf" srcId="{BD8A8FB7-ADF7-4DD8-B083-4A8EE0A55BBD}" destId="{01E2D3E0-2946-4C8C-86DF-429554FA903A}" srcOrd="2" destOrd="0" presId="urn:microsoft.com/office/officeart/2005/8/layout/hProcess11"/>
    <dgm:cxn modelId="{8039783E-30C1-467F-8AF9-8A8053A1C894}" type="presParOf" srcId="{01E2D3E0-2946-4C8C-86DF-429554FA903A}" destId="{DFBC7F76-10D4-492A-99A9-CC7A6BB7CF07}" srcOrd="0" destOrd="0" presId="urn:microsoft.com/office/officeart/2005/8/layout/hProcess11"/>
    <dgm:cxn modelId="{219FE144-99B0-494B-98CD-4C0BD49A3D15}" type="presParOf" srcId="{01E2D3E0-2946-4C8C-86DF-429554FA903A}" destId="{2FDBA63E-F3DE-476A-B5B2-3DECABAD7D11}" srcOrd="1" destOrd="0" presId="urn:microsoft.com/office/officeart/2005/8/layout/hProcess11"/>
    <dgm:cxn modelId="{17F5A756-474F-430D-A385-BAF87F535308}" type="presParOf" srcId="{01E2D3E0-2946-4C8C-86DF-429554FA903A}" destId="{E6FE48D6-2B8F-4281-9C87-A37900AB544C}" srcOrd="2" destOrd="0" presId="urn:microsoft.com/office/officeart/2005/8/layout/hProcess11"/>
    <dgm:cxn modelId="{CBEB937E-B11F-40B9-B99D-F2F89713E015}" type="presParOf" srcId="{BD8A8FB7-ADF7-4DD8-B083-4A8EE0A55BBD}" destId="{9E9AB6FF-012E-4254-8025-3D77C75ED2C6}" srcOrd="3" destOrd="0" presId="urn:microsoft.com/office/officeart/2005/8/layout/hProcess11"/>
    <dgm:cxn modelId="{B934D526-3AD2-4D06-83AD-7017EB1A5C01}" type="presParOf" srcId="{BD8A8FB7-ADF7-4DD8-B083-4A8EE0A55BBD}" destId="{75D23F87-64ED-4831-AF63-D5490C2CEB22}" srcOrd="4" destOrd="0" presId="urn:microsoft.com/office/officeart/2005/8/layout/hProcess11"/>
    <dgm:cxn modelId="{0B7E25A6-BD7F-460D-A957-128AC690AB40}" type="presParOf" srcId="{75D23F87-64ED-4831-AF63-D5490C2CEB22}" destId="{3B82F7EE-7AD5-4144-A160-465790E68690}" srcOrd="0" destOrd="0" presId="urn:microsoft.com/office/officeart/2005/8/layout/hProcess11"/>
    <dgm:cxn modelId="{67497CA4-B2B1-4956-96F5-E8EC3BFD5BEC}" type="presParOf" srcId="{75D23F87-64ED-4831-AF63-D5490C2CEB22}" destId="{4FA6AE9B-A6E9-48E5-85B5-25F4562EDE7E}" srcOrd="1" destOrd="0" presId="urn:microsoft.com/office/officeart/2005/8/layout/hProcess11"/>
    <dgm:cxn modelId="{6398738D-3A2D-43EB-95F8-E3C0A72724DD}" type="presParOf" srcId="{75D23F87-64ED-4831-AF63-D5490C2CEB22}" destId="{91B7ED69-81E3-4101-9B48-2CD69A4956A5}" srcOrd="2" destOrd="0" presId="urn:microsoft.com/office/officeart/2005/8/layout/hProcess11"/>
    <dgm:cxn modelId="{6A8C35A1-53EA-4ACA-903D-827D1947219C}" type="presParOf" srcId="{BD8A8FB7-ADF7-4DD8-B083-4A8EE0A55BBD}" destId="{6FB9BC37-C17F-44D3-9B05-651F023AF3DB}" srcOrd="5" destOrd="0" presId="urn:microsoft.com/office/officeart/2005/8/layout/hProcess11"/>
    <dgm:cxn modelId="{96AEC78E-D1FD-44EF-B389-5700401F6B53}" type="presParOf" srcId="{BD8A8FB7-ADF7-4DD8-B083-4A8EE0A55BBD}" destId="{14039C3C-A25E-4766-A10D-D6C12ABE76E3}" srcOrd="6" destOrd="0" presId="urn:microsoft.com/office/officeart/2005/8/layout/hProcess11"/>
    <dgm:cxn modelId="{B886883C-9BDF-4003-9135-4BEEFAED92B5}" type="presParOf" srcId="{14039C3C-A25E-4766-A10D-D6C12ABE76E3}" destId="{414D9998-CEE5-4054-A990-E8AA48D5B61B}" srcOrd="0" destOrd="0" presId="urn:microsoft.com/office/officeart/2005/8/layout/hProcess11"/>
    <dgm:cxn modelId="{676EA7FA-CEE8-4131-A2FD-01201E8FA298}" type="presParOf" srcId="{14039C3C-A25E-4766-A10D-D6C12ABE76E3}" destId="{DF128364-81FF-45EC-9ACA-89221B217BDC}" srcOrd="1" destOrd="0" presId="urn:microsoft.com/office/officeart/2005/8/layout/hProcess11"/>
    <dgm:cxn modelId="{68AD6339-53FB-4C77-92EC-9F7993001124}" type="presParOf" srcId="{14039C3C-A25E-4766-A10D-D6C12ABE76E3}" destId="{3CD305B0-1CA4-4E4D-A347-2000E759DE07}" srcOrd="2" destOrd="0" presId="urn:microsoft.com/office/officeart/2005/8/layout/hProcess11"/>
    <dgm:cxn modelId="{3E4BA8B6-93AD-4AC6-BD78-6B6866100D93}" type="presParOf" srcId="{BD8A8FB7-ADF7-4DD8-B083-4A8EE0A55BBD}" destId="{A8A223EC-ED37-4D8A-87F2-94E3EA8C2A30}" srcOrd="7" destOrd="0" presId="urn:microsoft.com/office/officeart/2005/8/layout/hProcess11"/>
    <dgm:cxn modelId="{C5F5F73D-BCFA-4612-83A5-D1B7717B8E7B}" type="presParOf" srcId="{BD8A8FB7-ADF7-4DD8-B083-4A8EE0A55BBD}" destId="{15ECBA97-F3AE-484D-A932-1B3EA18F04A5}" srcOrd="8" destOrd="0" presId="urn:microsoft.com/office/officeart/2005/8/layout/hProcess11"/>
    <dgm:cxn modelId="{C9B2E566-ADC3-4B9E-8852-59FB8E17694D}" type="presParOf" srcId="{15ECBA97-F3AE-484D-A932-1B3EA18F04A5}" destId="{082E1392-EF7F-461D-B3B2-E16E24B9456D}" srcOrd="0" destOrd="0" presId="urn:microsoft.com/office/officeart/2005/8/layout/hProcess11"/>
    <dgm:cxn modelId="{AF6D37CA-C042-4FD6-943B-1C4042AB6019}" type="presParOf" srcId="{15ECBA97-F3AE-484D-A932-1B3EA18F04A5}" destId="{646DC77B-D144-461C-B72E-8FADF166AB84}" srcOrd="1" destOrd="0" presId="urn:microsoft.com/office/officeart/2005/8/layout/hProcess11"/>
    <dgm:cxn modelId="{17D89C55-43D8-4EFC-946B-8EFD29FCD082}" type="presParOf" srcId="{15ECBA97-F3AE-484D-A932-1B3EA18F04A5}" destId="{BF800A21-F4D4-4FB4-BA35-13DE3CADAE5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8494C-F267-4EAC-98A7-7F037FE4A0FD}"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16032E9E-0371-4693-B457-328B513D3095}">
      <dgm:prSet phldrT="[نص]" custT="1"/>
      <dgm:spPr/>
      <dgm:t>
        <a:bodyPr/>
        <a:lstStyle/>
        <a:p>
          <a:pPr rtl="1"/>
          <a:r>
            <a:rPr lang="ar-MA" sz="2800" dirty="0" smtClean="0"/>
            <a:t>أنواع وصور القرارات الادارية</a:t>
          </a:r>
          <a:endParaRPr lang="en-US" sz="2800" dirty="0"/>
        </a:p>
      </dgm:t>
    </dgm:pt>
    <dgm:pt modelId="{B755F747-8D36-4278-BEDC-009057D4299B}" type="parTrans" cxnId="{3F63208C-A880-4633-B0BA-8920B03A0A38}">
      <dgm:prSet/>
      <dgm:spPr/>
      <dgm:t>
        <a:bodyPr/>
        <a:lstStyle/>
        <a:p>
          <a:pPr rtl="1"/>
          <a:endParaRPr lang="en-US"/>
        </a:p>
      </dgm:t>
    </dgm:pt>
    <dgm:pt modelId="{051CE29E-930D-4940-A89F-DDCEEF29DE73}" type="sibTrans" cxnId="{3F63208C-A880-4633-B0BA-8920B03A0A38}">
      <dgm:prSet/>
      <dgm:spPr/>
      <dgm:t>
        <a:bodyPr/>
        <a:lstStyle/>
        <a:p>
          <a:pPr rtl="1"/>
          <a:endParaRPr lang="en-US"/>
        </a:p>
      </dgm:t>
    </dgm:pt>
    <dgm:pt modelId="{5E13FE90-E482-4E46-B3CF-AB32998329DE}">
      <dgm:prSet phldrT="[نص]"/>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MA" dirty="0" smtClean="0"/>
            <a:t>من حيث المدى والعموم</a:t>
          </a:r>
        </a:p>
        <a:p>
          <a:pPr marL="0" marR="0" indent="0" defTabSz="914400" rtl="1" eaLnBrk="1" fontAlgn="auto" latinLnBrk="0" hangingPunct="1">
            <a:lnSpc>
              <a:spcPct val="100000"/>
            </a:lnSpc>
            <a:spcBef>
              <a:spcPts val="0"/>
            </a:spcBef>
            <a:spcAft>
              <a:spcPts val="0"/>
            </a:spcAft>
            <a:buClrTx/>
            <a:buSzTx/>
            <a:buFontTx/>
            <a:buNone/>
            <a:tabLst/>
            <a:defRPr/>
          </a:pPr>
          <a:r>
            <a:rPr lang="ar-MA" dirty="0" smtClean="0"/>
            <a:t>«عمومية الخطاب»</a:t>
          </a:r>
          <a:endParaRPr lang="en-US" dirty="0" smtClean="0"/>
        </a:p>
      </dgm:t>
    </dgm:pt>
    <dgm:pt modelId="{DF3DF88B-EF0C-4E50-8D8E-E644BC13A3DE}" type="parTrans" cxnId="{62F3B04E-87BF-40D4-892D-3663389E2956}">
      <dgm:prSet/>
      <dgm:spPr/>
      <dgm:t>
        <a:bodyPr/>
        <a:lstStyle/>
        <a:p>
          <a:pPr rtl="1"/>
          <a:endParaRPr lang="en-US"/>
        </a:p>
      </dgm:t>
    </dgm:pt>
    <dgm:pt modelId="{359C5BFC-AD88-41B1-B946-255420A9FEC9}" type="sibTrans" cxnId="{62F3B04E-87BF-40D4-892D-3663389E2956}">
      <dgm:prSet/>
      <dgm:spPr/>
      <dgm:t>
        <a:bodyPr/>
        <a:lstStyle/>
        <a:p>
          <a:pPr rtl="1"/>
          <a:endParaRPr lang="en-US"/>
        </a:p>
      </dgm:t>
    </dgm:pt>
    <dgm:pt modelId="{E43182AA-1F59-43B9-9DDE-AC07ED06C434}">
      <dgm:prSet phldrT="[نص]"/>
      <dgm:spPr/>
      <dgm:t>
        <a:bodyPr/>
        <a:lstStyle/>
        <a:p>
          <a:pPr rtl="1"/>
          <a:r>
            <a:rPr lang="ar-MA" dirty="0" smtClean="0"/>
            <a:t>قرارات تنظيمية (لوائح)</a:t>
          </a:r>
          <a:endParaRPr lang="en-US" dirty="0"/>
        </a:p>
      </dgm:t>
    </dgm:pt>
    <dgm:pt modelId="{DCEB9E70-5016-45FE-8CBA-1E79FAAB4322}" type="parTrans" cxnId="{F0E87B75-3381-41B6-9756-5DD1F2910919}">
      <dgm:prSet/>
      <dgm:spPr/>
      <dgm:t>
        <a:bodyPr/>
        <a:lstStyle/>
        <a:p>
          <a:pPr rtl="1"/>
          <a:endParaRPr lang="en-US"/>
        </a:p>
      </dgm:t>
    </dgm:pt>
    <dgm:pt modelId="{483DBD06-178F-40AF-B9F9-F20A6CC24529}" type="sibTrans" cxnId="{F0E87B75-3381-41B6-9756-5DD1F2910919}">
      <dgm:prSet/>
      <dgm:spPr/>
      <dgm:t>
        <a:bodyPr/>
        <a:lstStyle/>
        <a:p>
          <a:pPr rtl="1"/>
          <a:endParaRPr lang="en-US"/>
        </a:p>
      </dgm:t>
    </dgm:pt>
    <dgm:pt modelId="{21C2C711-2B19-4464-83B3-1DBF98244E73}">
      <dgm:prSet phldrT="[نص]"/>
      <dgm:spPr/>
      <dgm:t>
        <a:bodyPr/>
        <a:lstStyle/>
        <a:p>
          <a:pPr rtl="1"/>
          <a:r>
            <a:rPr lang="ar-MA" dirty="0" smtClean="0"/>
            <a:t>قرارات فردية</a:t>
          </a:r>
          <a:endParaRPr lang="en-US" dirty="0"/>
        </a:p>
      </dgm:t>
    </dgm:pt>
    <dgm:pt modelId="{FA111ED3-C33A-4936-91DA-40D94924ACC3}" type="parTrans" cxnId="{16CF6645-F3C9-4337-9465-4F538359B8FA}">
      <dgm:prSet/>
      <dgm:spPr/>
      <dgm:t>
        <a:bodyPr/>
        <a:lstStyle/>
        <a:p>
          <a:pPr rtl="1"/>
          <a:endParaRPr lang="en-US"/>
        </a:p>
      </dgm:t>
    </dgm:pt>
    <dgm:pt modelId="{E24B3229-BEC0-441F-B920-82C023BAC7E3}" type="sibTrans" cxnId="{16CF6645-F3C9-4337-9465-4F538359B8FA}">
      <dgm:prSet/>
      <dgm:spPr/>
      <dgm:t>
        <a:bodyPr/>
        <a:lstStyle/>
        <a:p>
          <a:pPr rtl="1"/>
          <a:endParaRPr lang="en-US"/>
        </a:p>
      </dgm:t>
    </dgm:pt>
    <dgm:pt modelId="{DD9D6601-0361-4309-AFD1-BD35E9E2ED97}">
      <dgm:prSet/>
      <dgm:spPr/>
      <dgm:t>
        <a:bodyPr/>
        <a:lstStyle/>
        <a:p>
          <a:pPr rtl="1"/>
          <a:r>
            <a:rPr lang="ar-MA" dirty="0" smtClean="0"/>
            <a:t>من حيث التعبير عن الارادة</a:t>
          </a:r>
          <a:endParaRPr lang="en-US" dirty="0"/>
        </a:p>
      </dgm:t>
    </dgm:pt>
    <dgm:pt modelId="{0021AD04-E320-4CD4-B9C4-0CAB69FB8A13}" type="parTrans" cxnId="{689CF7E3-0A16-426F-98E0-03AF90F26774}">
      <dgm:prSet/>
      <dgm:spPr/>
      <dgm:t>
        <a:bodyPr/>
        <a:lstStyle/>
        <a:p>
          <a:endParaRPr lang="en-US"/>
        </a:p>
      </dgm:t>
    </dgm:pt>
    <dgm:pt modelId="{1C16360B-344B-4E2F-AC70-3173440F3476}" type="sibTrans" cxnId="{689CF7E3-0A16-426F-98E0-03AF90F26774}">
      <dgm:prSet/>
      <dgm:spPr/>
      <dgm:t>
        <a:bodyPr/>
        <a:lstStyle/>
        <a:p>
          <a:endParaRPr lang="en-US"/>
        </a:p>
      </dgm:t>
    </dgm:pt>
    <dgm:pt modelId="{8E0BCB7E-A02D-4462-A513-D0428BF0C9E1}">
      <dgm:prSet/>
      <dgm:spPr/>
      <dgm:t>
        <a:bodyPr/>
        <a:lstStyle/>
        <a:p>
          <a:pPr rtl="1"/>
          <a:r>
            <a:rPr lang="ar-MA" dirty="0" smtClean="0"/>
            <a:t>قرارات صريحة</a:t>
          </a:r>
          <a:endParaRPr lang="en-US" dirty="0"/>
        </a:p>
      </dgm:t>
    </dgm:pt>
    <dgm:pt modelId="{5C0BD22D-C2F2-4D0B-BE82-4A42608B5A6B}" type="parTrans" cxnId="{669154C7-50ED-49ED-A6EA-C3372596BE05}">
      <dgm:prSet/>
      <dgm:spPr/>
      <dgm:t>
        <a:bodyPr/>
        <a:lstStyle/>
        <a:p>
          <a:endParaRPr lang="en-US"/>
        </a:p>
      </dgm:t>
    </dgm:pt>
    <dgm:pt modelId="{3D99C8E4-AA80-4274-8FE3-2118A2D5DE8A}" type="sibTrans" cxnId="{669154C7-50ED-49ED-A6EA-C3372596BE05}">
      <dgm:prSet/>
      <dgm:spPr/>
      <dgm:t>
        <a:bodyPr/>
        <a:lstStyle/>
        <a:p>
          <a:endParaRPr lang="en-US"/>
        </a:p>
      </dgm:t>
    </dgm:pt>
    <dgm:pt modelId="{18950875-1C0D-4D13-81BC-227D4FA696A4}">
      <dgm:prSet/>
      <dgm:spPr/>
      <dgm:t>
        <a:bodyPr/>
        <a:lstStyle/>
        <a:p>
          <a:pPr rtl="1"/>
          <a:r>
            <a:rPr lang="ar-MA" dirty="0" smtClean="0"/>
            <a:t>قرارات ضمنية</a:t>
          </a:r>
          <a:endParaRPr lang="en-US" dirty="0"/>
        </a:p>
      </dgm:t>
    </dgm:pt>
    <dgm:pt modelId="{35352D28-F6ED-4A86-9C51-ED379ED26547}" type="parTrans" cxnId="{E2BDA987-59D8-4C6C-BC10-FA56EE8C472A}">
      <dgm:prSet/>
      <dgm:spPr/>
      <dgm:t>
        <a:bodyPr/>
        <a:lstStyle/>
        <a:p>
          <a:endParaRPr lang="en-US"/>
        </a:p>
      </dgm:t>
    </dgm:pt>
    <dgm:pt modelId="{CE77C324-EE7F-443D-B878-C309D6DD1DB3}" type="sibTrans" cxnId="{E2BDA987-59D8-4C6C-BC10-FA56EE8C472A}">
      <dgm:prSet/>
      <dgm:spPr/>
      <dgm:t>
        <a:bodyPr/>
        <a:lstStyle/>
        <a:p>
          <a:endParaRPr lang="en-US"/>
        </a:p>
      </dgm:t>
    </dgm:pt>
    <dgm:pt modelId="{69DB37F6-9105-4B35-BA9E-99C3825B44D8}">
      <dgm:prSet/>
      <dgm:spPr/>
      <dgm:t>
        <a:bodyPr/>
        <a:lstStyle/>
        <a:p>
          <a:pPr rtl="1"/>
          <a:r>
            <a:rPr lang="ar-MA" dirty="0" smtClean="0"/>
            <a:t>قرارات سلبية</a:t>
          </a:r>
          <a:endParaRPr lang="en-US" dirty="0"/>
        </a:p>
      </dgm:t>
    </dgm:pt>
    <dgm:pt modelId="{1D7C41CD-BCE6-424B-86C0-694EC23CA4F4}" type="parTrans" cxnId="{18DD9F4E-8909-4604-827A-D236F14B9608}">
      <dgm:prSet/>
      <dgm:spPr/>
      <dgm:t>
        <a:bodyPr/>
        <a:lstStyle/>
        <a:p>
          <a:endParaRPr lang="en-US"/>
        </a:p>
      </dgm:t>
    </dgm:pt>
    <dgm:pt modelId="{80E7B1F8-B3B8-4E98-BA14-05F06E923C66}" type="sibTrans" cxnId="{18DD9F4E-8909-4604-827A-D236F14B9608}">
      <dgm:prSet/>
      <dgm:spPr/>
      <dgm:t>
        <a:bodyPr/>
        <a:lstStyle/>
        <a:p>
          <a:endParaRPr lang="en-US"/>
        </a:p>
      </dgm:t>
    </dgm:pt>
    <dgm:pt modelId="{B4BAC6EB-BF3E-4569-B512-1839989F8898}">
      <dgm:prSet phldrT="[نص]"/>
      <dgm:spPr/>
      <dgm:t>
        <a:bodyPr/>
        <a:lstStyle/>
        <a:p>
          <a:pPr rtl="1"/>
          <a:r>
            <a:rPr lang="ar-MA" dirty="0" smtClean="0"/>
            <a:t>لوائح تنفيذية</a:t>
          </a:r>
          <a:endParaRPr lang="en-US" dirty="0"/>
        </a:p>
      </dgm:t>
    </dgm:pt>
    <dgm:pt modelId="{17999D55-5D2F-4F22-9109-9A4E845CB792}" type="parTrans" cxnId="{118BB4B5-3EAC-4470-80D0-9C7BBC96369F}">
      <dgm:prSet/>
      <dgm:spPr/>
      <dgm:t>
        <a:bodyPr/>
        <a:lstStyle/>
        <a:p>
          <a:endParaRPr lang="en-US"/>
        </a:p>
      </dgm:t>
    </dgm:pt>
    <dgm:pt modelId="{66140CDE-AA55-4A86-8610-AA2FB123D199}" type="sibTrans" cxnId="{118BB4B5-3EAC-4470-80D0-9C7BBC96369F}">
      <dgm:prSet/>
      <dgm:spPr/>
      <dgm:t>
        <a:bodyPr/>
        <a:lstStyle/>
        <a:p>
          <a:endParaRPr lang="en-US"/>
        </a:p>
      </dgm:t>
    </dgm:pt>
    <dgm:pt modelId="{E57613EC-5C3C-4881-9CB6-6DD60D960F29}">
      <dgm:prSet phldrT="[نص]"/>
      <dgm:spPr/>
      <dgm:t>
        <a:bodyPr/>
        <a:lstStyle/>
        <a:p>
          <a:pPr rtl="1"/>
          <a:r>
            <a:rPr lang="ar-MA" dirty="0" smtClean="0"/>
            <a:t>لوائح مستقلة</a:t>
          </a:r>
          <a:endParaRPr lang="en-US" dirty="0"/>
        </a:p>
      </dgm:t>
    </dgm:pt>
    <dgm:pt modelId="{7EE2FC62-4E27-40FD-9BF3-913646163C3A}" type="parTrans" cxnId="{3C4086EE-9D55-4540-B958-A378BEBB404C}">
      <dgm:prSet/>
      <dgm:spPr/>
      <dgm:t>
        <a:bodyPr/>
        <a:lstStyle/>
        <a:p>
          <a:endParaRPr lang="en-US"/>
        </a:p>
      </dgm:t>
    </dgm:pt>
    <dgm:pt modelId="{B55E206A-65F1-45A1-BE73-1BA65732D237}" type="sibTrans" cxnId="{3C4086EE-9D55-4540-B958-A378BEBB404C}">
      <dgm:prSet/>
      <dgm:spPr/>
      <dgm:t>
        <a:bodyPr/>
        <a:lstStyle/>
        <a:p>
          <a:endParaRPr lang="en-US"/>
        </a:p>
      </dgm:t>
    </dgm:pt>
    <dgm:pt modelId="{72CA8426-636A-44D6-B73E-381080394BFE}">
      <dgm:prSet phldrT="[نص]"/>
      <dgm:spPr/>
      <dgm:t>
        <a:bodyPr/>
        <a:lstStyle/>
        <a:p>
          <a:pPr rtl="1"/>
          <a:r>
            <a:rPr lang="ar-MA" dirty="0" smtClean="0"/>
            <a:t>في الظروف العادية</a:t>
          </a:r>
          <a:endParaRPr lang="en-US" dirty="0"/>
        </a:p>
      </dgm:t>
    </dgm:pt>
    <dgm:pt modelId="{02C5B3ED-74AF-4746-91A2-D19024C3172B}" type="parTrans" cxnId="{2F44180F-9237-487A-892C-C9E6FBBE7F7C}">
      <dgm:prSet/>
      <dgm:spPr/>
      <dgm:t>
        <a:bodyPr/>
        <a:lstStyle/>
        <a:p>
          <a:endParaRPr lang="en-US"/>
        </a:p>
      </dgm:t>
    </dgm:pt>
    <dgm:pt modelId="{CA4380C4-1835-401C-80E3-852669FFF1E2}" type="sibTrans" cxnId="{2F44180F-9237-487A-892C-C9E6FBBE7F7C}">
      <dgm:prSet/>
      <dgm:spPr/>
      <dgm:t>
        <a:bodyPr/>
        <a:lstStyle/>
        <a:p>
          <a:endParaRPr lang="en-US"/>
        </a:p>
      </dgm:t>
    </dgm:pt>
    <dgm:pt modelId="{FA6CBB15-9D88-4F56-87A8-B01C1D863160}">
      <dgm:prSet phldrT="[نص]"/>
      <dgm:spPr/>
      <dgm:t>
        <a:bodyPr/>
        <a:lstStyle/>
        <a:p>
          <a:pPr rtl="1"/>
          <a:r>
            <a:rPr lang="ar-MA" dirty="0" smtClean="0"/>
            <a:t>لوائح الضرورة</a:t>
          </a:r>
          <a:endParaRPr lang="en-US" dirty="0"/>
        </a:p>
      </dgm:t>
    </dgm:pt>
    <dgm:pt modelId="{E452BE54-FC57-40BE-9782-001301204CC0}" type="parTrans" cxnId="{7392F8ED-FCC1-4F68-9703-AB8270FA5E5E}">
      <dgm:prSet/>
      <dgm:spPr/>
      <dgm:t>
        <a:bodyPr/>
        <a:lstStyle/>
        <a:p>
          <a:endParaRPr lang="en-US"/>
        </a:p>
      </dgm:t>
    </dgm:pt>
    <dgm:pt modelId="{E70331FA-80AF-4ECD-99A4-20EA294DBCAD}" type="sibTrans" cxnId="{7392F8ED-FCC1-4F68-9703-AB8270FA5E5E}">
      <dgm:prSet/>
      <dgm:spPr/>
      <dgm:t>
        <a:bodyPr/>
        <a:lstStyle/>
        <a:p>
          <a:endParaRPr lang="en-US"/>
        </a:p>
      </dgm:t>
    </dgm:pt>
    <dgm:pt modelId="{FC958D89-474D-4614-811A-011B1B86C549}">
      <dgm:prSet phldrT="[نص]"/>
      <dgm:spPr/>
      <dgm:t>
        <a:bodyPr/>
        <a:lstStyle/>
        <a:p>
          <a:pPr rtl="1"/>
          <a:r>
            <a:rPr lang="ar-MA" dirty="0" smtClean="0"/>
            <a:t>لوائح تفويضية</a:t>
          </a:r>
          <a:endParaRPr lang="en-US" dirty="0"/>
        </a:p>
      </dgm:t>
    </dgm:pt>
    <dgm:pt modelId="{CC3B0E64-4AFA-4C57-A670-0943326D907C}" type="parTrans" cxnId="{29E5C1BA-0253-42AC-BF57-F552C8393788}">
      <dgm:prSet/>
      <dgm:spPr/>
      <dgm:t>
        <a:bodyPr/>
        <a:lstStyle/>
        <a:p>
          <a:endParaRPr lang="en-US"/>
        </a:p>
      </dgm:t>
    </dgm:pt>
    <dgm:pt modelId="{B974F9A3-BDF6-468C-B070-82D2F3B32F52}" type="sibTrans" cxnId="{29E5C1BA-0253-42AC-BF57-F552C8393788}">
      <dgm:prSet/>
      <dgm:spPr/>
      <dgm:t>
        <a:bodyPr/>
        <a:lstStyle/>
        <a:p>
          <a:endParaRPr lang="en-US"/>
        </a:p>
      </dgm:t>
    </dgm:pt>
    <dgm:pt modelId="{754AB5C0-CBA4-4DF8-B22E-46D5A2273F58}">
      <dgm:prSet phldrT="[نص]"/>
      <dgm:spPr/>
      <dgm:t>
        <a:bodyPr/>
        <a:lstStyle/>
        <a:p>
          <a:pPr rtl="1"/>
          <a:r>
            <a:rPr lang="ar-MA" dirty="0" smtClean="0"/>
            <a:t>لوائح تنظيمية (خاصة بتنظيم المرافق)</a:t>
          </a:r>
          <a:endParaRPr lang="en-US" dirty="0"/>
        </a:p>
      </dgm:t>
    </dgm:pt>
    <dgm:pt modelId="{64588A8B-8038-4BAE-8E10-572A161135E6}" type="parTrans" cxnId="{2C1EEFC0-1210-46ED-BF12-9C865F5D3A43}">
      <dgm:prSet/>
      <dgm:spPr/>
      <dgm:t>
        <a:bodyPr/>
        <a:lstStyle/>
        <a:p>
          <a:endParaRPr lang="en-US"/>
        </a:p>
      </dgm:t>
    </dgm:pt>
    <dgm:pt modelId="{0BA6F7D2-51FF-4225-891B-E41BC54A678F}" type="sibTrans" cxnId="{2C1EEFC0-1210-46ED-BF12-9C865F5D3A43}">
      <dgm:prSet/>
      <dgm:spPr/>
      <dgm:t>
        <a:bodyPr/>
        <a:lstStyle/>
        <a:p>
          <a:endParaRPr lang="en-US"/>
        </a:p>
      </dgm:t>
    </dgm:pt>
    <dgm:pt modelId="{144AC786-028A-40BF-9793-C81DA73ED449}">
      <dgm:prSet phldrT="[نص]"/>
      <dgm:spPr/>
      <dgm:t>
        <a:bodyPr/>
        <a:lstStyle/>
        <a:p>
          <a:pPr rtl="1"/>
          <a:r>
            <a:rPr lang="ar-MA" dirty="0" smtClean="0"/>
            <a:t>في الظروف الاستثنائية</a:t>
          </a:r>
          <a:endParaRPr lang="en-US" dirty="0"/>
        </a:p>
      </dgm:t>
    </dgm:pt>
    <dgm:pt modelId="{70E2D774-5295-40D9-AEBB-1D4F4025B4EF}" type="parTrans" cxnId="{0BBF1C2D-1E08-481A-81FE-6EE951D81145}">
      <dgm:prSet/>
      <dgm:spPr/>
      <dgm:t>
        <a:bodyPr/>
        <a:lstStyle/>
        <a:p>
          <a:endParaRPr lang="en-US"/>
        </a:p>
      </dgm:t>
    </dgm:pt>
    <dgm:pt modelId="{1CB1D4D1-2EC5-4E32-BD76-23745D555151}" type="sibTrans" cxnId="{0BBF1C2D-1E08-481A-81FE-6EE951D81145}">
      <dgm:prSet/>
      <dgm:spPr/>
      <dgm:t>
        <a:bodyPr/>
        <a:lstStyle/>
        <a:p>
          <a:endParaRPr lang="en-US"/>
        </a:p>
      </dgm:t>
    </dgm:pt>
    <dgm:pt modelId="{80F310B8-97A8-419E-9553-4608936A684C}">
      <dgm:prSet phldrT="[نص]"/>
      <dgm:spPr/>
      <dgm:t>
        <a:bodyPr/>
        <a:lstStyle/>
        <a:p>
          <a:pPr rtl="1"/>
          <a:r>
            <a:rPr lang="ar-MA" dirty="0" smtClean="0"/>
            <a:t>لوائح الضبط (الاداري)</a:t>
          </a:r>
          <a:endParaRPr lang="en-US" dirty="0"/>
        </a:p>
      </dgm:t>
    </dgm:pt>
    <dgm:pt modelId="{A8EAE43D-F389-41BF-98A6-2A0FCBC07365}" type="parTrans" cxnId="{1A1D0EFB-59BB-40A0-B63D-2773F9FD4233}">
      <dgm:prSet/>
      <dgm:spPr/>
      <dgm:t>
        <a:bodyPr/>
        <a:lstStyle/>
        <a:p>
          <a:endParaRPr lang="en-US"/>
        </a:p>
      </dgm:t>
    </dgm:pt>
    <dgm:pt modelId="{8D068B43-7E48-4CEA-97B2-064F7B507984}" type="sibTrans" cxnId="{1A1D0EFB-59BB-40A0-B63D-2773F9FD4233}">
      <dgm:prSet/>
      <dgm:spPr/>
      <dgm:t>
        <a:bodyPr/>
        <a:lstStyle/>
        <a:p>
          <a:endParaRPr lang="en-US"/>
        </a:p>
      </dgm:t>
    </dgm:pt>
    <dgm:pt modelId="{B2F825A3-4879-4C57-B907-9B3204369501}" type="pres">
      <dgm:prSet presAssocID="{B558494C-F267-4EAC-98A7-7F037FE4A0FD}" presName="hierChild1" presStyleCnt="0">
        <dgm:presLayoutVars>
          <dgm:chPref val="1"/>
          <dgm:dir val="rev"/>
          <dgm:animOne val="branch"/>
          <dgm:animLvl val="lvl"/>
          <dgm:resizeHandles/>
        </dgm:presLayoutVars>
      </dgm:prSet>
      <dgm:spPr/>
      <dgm:t>
        <a:bodyPr/>
        <a:lstStyle/>
        <a:p>
          <a:endParaRPr lang="en-US"/>
        </a:p>
      </dgm:t>
    </dgm:pt>
    <dgm:pt modelId="{6BFBFD09-42E7-4A7D-992E-49C1B311BF3F}" type="pres">
      <dgm:prSet presAssocID="{16032E9E-0371-4693-B457-328B513D3095}" presName="hierRoot1" presStyleCnt="0"/>
      <dgm:spPr/>
    </dgm:pt>
    <dgm:pt modelId="{CD243973-86CF-4E22-97A8-B649F3DBF029}" type="pres">
      <dgm:prSet presAssocID="{16032E9E-0371-4693-B457-328B513D3095}" presName="composite" presStyleCnt="0"/>
      <dgm:spPr/>
    </dgm:pt>
    <dgm:pt modelId="{9FE2E64E-78F5-48B8-8617-11E6E3E12AC4}" type="pres">
      <dgm:prSet presAssocID="{16032E9E-0371-4693-B457-328B513D3095}" presName="background" presStyleLbl="node0" presStyleIdx="0" presStyleCnt="1"/>
      <dgm:spPr/>
    </dgm:pt>
    <dgm:pt modelId="{9EA21855-3254-4CEE-8A1F-3ECDDB609FD0}" type="pres">
      <dgm:prSet presAssocID="{16032E9E-0371-4693-B457-328B513D3095}" presName="text" presStyleLbl="fgAcc0" presStyleIdx="0" presStyleCnt="1" custScaleX="464206" custScaleY="61035" custLinFactNeighborX="-2098" custLinFactNeighborY="-23251">
        <dgm:presLayoutVars>
          <dgm:chPref val="3"/>
        </dgm:presLayoutVars>
      </dgm:prSet>
      <dgm:spPr/>
      <dgm:t>
        <a:bodyPr/>
        <a:lstStyle/>
        <a:p>
          <a:endParaRPr lang="en-US"/>
        </a:p>
      </dgm:t>
    </dgm:pt>
    <dgm:pt modelId="{5245D22D-91EC-42EB-8DA6-FCEB00CFBA20}" type="pres">
      <dgm:prSet presAssocID="{16032E9E-0371-4693-B457-328B513D3095}" presName="hierChild2" presStyleCnt="0"/>
      <dgm:spPr/>
    </dgm:pt>
    <dgm:pt modelId="{CC128A8E-32B7-47E3-8A59-B09B1A2C1446}" type="pres">
      <dgm:prSet presAssocID="{DF3DF88B-EF0C-4E50-8D8E-E644BC13A3DE}" presName="Name10" presStyleLbl="parChTrans1D2" presStyleIdx="0" presStyleCnt="2"/>
      <dgm:spPr/>
      <dgm:t>
        <a:bodyPr/>
        <a:lstStyle/>
        <a:p>
          <a:endParaRPr lang="en-US"/>
        </a:p>
      </dgm:t>
    </dgm:pt>
    <dgm:pt modelId="{11F81781-8AA8-48E0-9C6F-0BD5B1E4D6C2}" type="pres">
      <dgm:prSet presAssocID="{5E13FE90-E482-4E46-B3CF-AB32998329DE}" presName="hierRoot2" presStyleCnt="0"/>
      <dgm:spPr/>
    </dgm:pt>
    <dgm:pt modelId="{2C626E3A-E183-4459-95EE-7D18E9E87E04}" type="pres">
      <dgm:prSet presAssocID="{5E13FE90-E482-4E46-B3CF-AB32998329DE}" presName="composite2" presStyleCnt="0"/>
      <dgm:spPr/>
    </dgm:pt>
    <dgm:pt modelId="{B8A9E6B3-FFC5-4B42-AEE0-9EDB8AEE5A98}" type="pres">
      <dgm:prSet presAssocID="{5E13FE90-E482-4E46-B3CF-AB32998329DE}" presName="background2" presStyleLbl="node2" presStyleIdx="0" presStyleCnt="2"/>
      <dgm:spPr/>
    </dgm:pt>
    <dgm:pt modelId="{B128D9AE-25E9-40A2-9B51-78090CE1DA0C}" type="pres">
      <dgm:prSet presAssocID="{5E13FE90-E482-4E46-B3CF-AB32998329DE}" presName="text2" presStyleLbl="fgAcc2" presStyleIdx="0" presStyleCnt="2" custLinFactNeighborX="-719">
        <dgm:presLayoutVars>
          <dgm:chPref val="3"/>
        </dgm:presLayoutVars>
      </dgm:prSet>
      <dgm:spPr/>
      <dgm:t>
        <a:bodyPr/>
        <a:lstStyle/>
        <a:p>
          <a:endParaRPr lang="en-US"/>
        </a:p>
      </dgm:t>
    </dgm:pt>
    <dgm:pt modelId="{5CA316B8-2E61-4130-9B22-A41E129F8C34}" type="pres">
      <dgm:prSet presAssocID="{5E13FE90-E482-4E46-B3CF-AB32998329DE}" presName="hierChild3" presStyleCnt="0"/>
      <dgm:spPr/>
    </dgm:pt>
    <dgm:pt modelId="{3B1121CA-8B95-4436-8D36-2EEEC23EC9DA}" type="pres">
      <dgm:prSet presAssocID="{DCEB9E70-5016-45FE-8CBA-1E79FAAB4322}" presName="Name17" presStyleLbl="parChTrans1D3" presStyleIdx="0" presStyleCnt="5"/>
      <dgm:spPr/>
      <dgm:t>
        <a:bodyPr/>
        <a:lstStyle/>
        <a:p>
          <a:endParaRPr lang="en-US"/>
        </a:p>
      </dgm:t>
    </dgm:pt>
    <dgm:pt modelId="{3105A4D2-581E-4A66-B761-5D93C0E98516}" type="pres">
      <dgm:prSet presAssocID="{E43182AA-1F59-43B9-9DDE-AC07ED06C434}" presName="hierRoot3" presStyleCnt="0"/>
      <dgm:spPr/>
    </dgm:pt>
    <dgm:pt modelId="{0196B7F4-C848-45D7-A67A-D603926D0DB4}" type="pres">
      <dgm:prSet presAssocID="{E43182AA-1F59-43B9-9DDE-AC07ED06C434}" presName="composite3" presStyleCnt="0"/>
      <dgm:spPr/>
    </dgm:pt>
    <dgm:pt modelId="{71CC23F8-F651-4A40-BA95-C3C9AF69A771}" type="pres">
      <dgm:prSet presAssocID="{E43182AA-1F59-43B9-9DDE-AC07ED06C434}" presName="background3" presStyleLbl="node3" presStyleIdx="0" presStyleCnt="5"/>
      <dgm:spPr/>
    </dgm:pt>
    <dgm:pt modelId="{D8B70DD6-D4C2-4C82-8897-AF24DEA76C92}" type="pres">
      <dgm:prSet presAssocID="{E43182AA-1F59-43B9-9DDE-AC07ED06C434}" presName="text3" presStyleLbl="fgAcc3" presStyleIdx="0" presStyleCnt="5">
        <dgm:presLayoutVars>
          <dgm:chPref val="3"/>
        </dgm:presLayoutVars>
      </dgm:prSet>
      <dgm:spPr/>
      <dgm:t>
        <a:bodyPr/>
        <a:lstStyle/>
        <a:p>
          <a:endParaRPr lang="en-US"/>
        </a:p>
      </dgm:t>
    </dgm:pt>
    <dgm:pt modelId="{D5BBA9A1-F112-46CB-89A0-E61B13F867DC}" type="pres">
      <dgm:prSet presAssocID="{E43182AA-1F59-43B9-9DDE-AC07ED06C434}" presName="hierChild4" presStyleCnt="0"/>
      <dgm:spPr/>
    </dgm:pt>
    <dgm:pt modelId="{488A02DC-5257-47E4-88F8-E47D144D967E}" type="pres">
      <dgm:prSet presAssocID="{17999D55-5D2F-4F22-9109-9A4E845CB792}" presName="Name23" presStyleLbl="parChTrans1D4" presStyleIdx="0" presStyleCnt="8"/>
      <dgm:spPr/>
      <dgm:t>
        <a:bodyPr/>
        <a:lstStyle/>
        <a:p>
          <a:endParaRPr lang="en-US"/>
        </a:p>
      </dgm:t>
    </dgm:pt>
    <dgm:pt modelId="{131CEE5D-8730-424A-9CE8-F8ACAAAE6D84}" type="pres">
      <dgm:prSet presAssocID="{B4BAC6EB-BF3E-4569-B512-1839989F8898}" presName="hierRoot4" presStyleCnt="0"/>
      <dgm:spPr/>
    </dgm:pt>
    <dgm:pt modelId="{AD43C6C2-BB81-4DE4-A666-060F5A2DDFBC}" type="pres">
      <dgm:prSet presAssocID="{B4BAC6EB-BF3E-4569-B512-1839989F8898}" presName="composite4" presStyleCnt="0"/>
      <dgm:spPr/>
    </dgm:pt>
    <dgm:pt modelId="{F778120C-1110-40B9-99AB-F83271E09FCC}" type="pres">
      <dgm:prSet presAssocID="{B4BAC6EB-BF3E-4569-B512-1839989F8898}" presName="background4" presStyleLbl="node4" presStyleIdx="0" presStyleCnt="8"/>
      <dgm:spPr/>
    </dgm:pt>
    <dgm:pt modelId="{5D1B5804-483A-4126-BD83-1D05A2C59ECB}" type="pres">
      <dgm:prSet presAssocID="{B4BAC6EB-BF3E-4569-B512-1839989F8898}" presName="text4" presStyleLbl="fgAcc4" presStyleIdx="0" presStyleCnt="8">
        <dgm:presLayoutVars>
          <dgm:chPref val="3"/>
        </dgm:presLayoutVars>
      </dgm:prSet>
      <dgm:spPr/>
      <dgm:t>
        <a:bodyPr/>
        <a:lstStyle/>
        <a:p>
          <a:endParaRPr lang="en-US"/>
        </a:p>
      </dgm:t>
    </dgm:pt>
    <dgm:pt modelId="{9DC1BFC3-6C91-446D-B0FD-6316F0C90ACD}" type="pres">
      <dgm:prSet presAssocID="{B4BAC6EB-BF3E-4569-B512-1839989F8898}" presName="hierChild5" presStyleCnt="0"/>
      <dgm:spPr/>
    </dgm:pt>
    <dgm:pt modelId="{044880FD-D150-4AB8-AC7D-3EF83CEAC631}" type="pres">
      <dgm:prSet presAssocID="{7EE2FC62-4E27-40FD-9BF3-913646163C3A}" presName="Name23" presStyleLbl="parChTrans1D4" presStyleIdx="1" presStyleCnt="8"/>
      <dgm:spPr/>
      <dgm:t>
        <a:bodyPr/>
        <a:lstStyle/>
        <a:p>
          <a:endParaRPr lang="en-US"/>
        </a:p>
      </dgm:t>
    </dgm:pt>
    <dgm:pt modelId="{0ECB405D-4898-4B9D-8247-619CEBF057C6}" type="pres">
      <dgm:prSet presAssocID="{E57613EC-5C3C-4881-9CB6-6DD60D960F29}" presName="hierRoot4" presStyleCnt="0"/>
      <dgm:spPr/>
    </dgm:pt>
    <dgm:pt modelId="{FDAAA227-1B97-442E-9D78-1DA439EB6D03}" type="pres">
      <dgm:prSet presAssocID="{E57613EC-5C3C-4881-9CB6-6DD60D960F29}" presName="composite4" presStyleCnt="0"/>
      <dgm:spPr/>
    </dgm:pt>
    <dgm:pt modelId="{1B0CEE50-7668-4273-8FB8-3EB49D5839D5}" type="pres">
      <dgm:prSet presAssocID="{E57613EC-5C3C-4881-9CB6-6DD60D960F29}" presName="background4" presStyleLbl="node4" presStyleIdx="1" presStyleCnt="8"/>
      <dgm:spPr/>
    </dgm:pt>
    <dgm:pt modelId="{93FB2EBB-C4CF-46A0-8BCF-D561378A1951}" type="pres">
      <dgm:prSet presAssocID="{E57613EC-5C3C-4881-9CB6-6DD60D960F29}" presName="text4" presStyleLbl="fgAcc4" presStyleIdx="1" presStyleCnt="8">
        <dgm:presLayoutVars>
          <dgm:chPref val="3"/>
        </dgm:presLayoutVars>
      </dgm:prSet>
      <dgm:spPr/>
      <dgm:t>
        <a:bodyPr/>
        <a:lstStyle/>
        <a:p>
          <a:endParaRPr lang="en-US"/>
        </a:p>
      </dgm:t>
    </dgm:pt>
    <dgm:pt modelId="{71A66C8F-66A9-46E2-A8DA-7E2AA110573C}" type="pres">
      <dgm:prSet presAssocID="{E57613EC-5C3C-4881-9CB6-6DD60D960F29}" presName="hierChild5" presStyleCnt="0"/>
      <dgm:spPr/>
    </dgm:pt>
    <dgm:pt modelId="{0883332E-42DF-47CF-A89A-7CE913011CC1}" type="pres">
      <dgm:prSet presAssocID="{02C5B3ED-74AF-4746-91A2-D19024C3172B}" presName="Name23" presStyleLbl="parChTrans1D4" presStyleIdx="2" presStyleCnt="8"/>
      <dgm:spPr/>
      <dgm:t>
        <a:bodyPr/>
        <a:lstStyle/>
        <a:p>
          <a:endParaRPr lang="en-US"/>
        </a:p>
      </dgm:t>
    </dgm:pt>
    <dgm:pt modelId="{6DDDF682-6D2E-4AB1-8345-26A26E927704}" type="pres">
      <dgm:prSet presAssocID="{72CA8426-636A-44D6-B73E-381080394BFE}" presName="hierRoot4" presStyleCnt="0"/>
      <dgm:spPr/>
    </dgm:pt>
    <dgm:pt modelId="{26951FB4-1A8D-47B0-91D1-E9A9AE4EB205}" type="pres">
      <dgm:prSet presAssocID="{72CA8426-636A-44D6-B73E-381080394BFE}" presName="composite4" presStyleCnt="0"/>
      <dgm:spPr/>
    </dgm:pt>
    <dgm:pt modelId="{7B698D89-97A9-43A6-9B80-F0577AB575CB}" type="pres">
      <dgm:prSet presAssocID="{72CA8426-636A-44D6-B73E-381080394BFE}" presName="background4" presStyleLbl="node4" presStyleIdx="2" presStyleCnt="8"/>
      <dgm:spPr/>
    </dgm:pt>
    <dgm:pt modelId="{63DE503D-9110-4D43-A2E2-FA7A31E8E2E6}" type="pres">
      <dgm:prSet presAssocID="{72CA8426-636A-44D6-B73E-381080394BFE}" presName="text4" presStyleLbl="fgAcc4" presStyleIdx="2" presStyleCnt="8">
        <dgm:presLayoutVars>
          <dgm:chPref val="3"/>
        </dgm:presLayoutVars>
      </dgm:prSet>
      <dgm:spPr/>
      <dgm:t>
        <a:bodyPr/>
        <a:lstStyle/>
        <a:p>
          <a:endParaRPr lang="en-US"/>
        </a:p>
      </dgm:t>
    </dgm:pt>
    <dgm:pt modelId="{7926BA21-C687-4186-8FD9-F343D9DA172C}" type="pres">
      <dgm:prSet presAssocID="{72CA8426-636A-44D6-B73E-381080394BFE}" presName="hierChild5" presStyleCnt="0"/>
      <dgm:spPr/>
    </dgm:pt>
    <dgm:pt modelId="{6820A5DC-CCCE-4BF2-A924-298100F5D9EE}" type="pres">
      <dgm:prSet presAssocID="{64588A8B-8038-4BAE-8E10-572A161135E6}" presName="Name23" presStyleLbl="parChTrans1D4" presStyleIdx="3" presStyleCnt="8"/>
      <dgm:spPr/>
      <dgm:t>
        <a:bodyPr/>
        <a:lstStyle/>
        <a:p>
          <a:endParaRPr lang="en-US"/>
        </a:p>
      </dgm:t>
    </dgm:pt>
    <dgm:pt modelId="{A7363AF3-5713-46BA-B5DB-B8DE2144A935}" type="pres">
      <dgm:prSet presAssocID="{754AB5C0-CBA4-4DF8-B22E-46D5A2273F58}" presName="hierRoot4" presStyleCnt="0"/>
      <dgm:spPr/>
    </dgm:pt>
    <dgm:pt modelId="{8C2E38FB-B931-4BF6-B5A0-B0DBA1CE03B1}" type="pres">
      <dgm:prSet presAssocID="{754AB5C0-CBA4-4DF8-B22E-46D5A2273F58}" presName="composite4" presStyleCnt="0"/>
      <dgm:spPr/>
    </dgm:pt>
    <dgm:pt modelId="{DABCAB07-BD69-4219-A5F6-837D1A733056}" type="pres">
      <dgm:prSet presAssocID="{754AB5C0-CBA4-4DF8-B22E-46D5A2273F58}" presName="background4" presStyleLbl="node4" presStyleIdx="3" presStyleCnt="8"/>
      <dgm:spPr/>
    </dgm:pt>
    <dgm:pt modelId="{04706918-2D48-4B6F-9E76-69FB5A23F9C0}" type="pres">
      <dgm:prSet presAssocID="{754AB5C0-CBA4-4DF8-B22E-46D5A2273F58}" presName="text4" presStyleLbl="fgAcc4" presStyleIdx="3" presStyleCnt="8">
        <dgm:presLayoutVars>
          <dgm:chPref val="3"/>
        </dgm:presLayoutVars>
      </dgm:prSet>
      <dgm:spPr/>
      <dgm:t>
        <a:bodyPr/>
        <a:lstStyle/>
        <a:p>
          <a:endParaRPr lang="en-US"/>
        </a:p>
      </dgm:t>
    </dgm:pt>
    <dgm:pt modelId="{28579DBD-1A39-4DAB-9202-1E2C584EA7B3}" type="pres">
      <dgm:prSet presAssocID="{754AB5C0-CBA4-4DF8-B22E-46D5A2273F58}" presName="hierChild5" presStyleCnt="0"/>
      <dgm:spPr/>
    </dgm:pt>
    <dgm:pt modelId="{012C6754-ADF5-4F61-BF51-BF2DAEB565D2}" type="pres">
      <dgm:prSet presAssocID="{A8EAE43D-F389-41BF-98A6-2A0FCBC07365}" presName="Name23" presStyleLbl="parChTrans1D4" presStyleIdx="4" presStyleCnt="8"/>
      <dgm:spPr/>
      <dgm:t>
        <a:bodyPr/>
        <a:lstStyle/>
        <a:p>
          <a:endParaRPr lang="en-US"/>
        </a:p>
      </dgm:t>
    </dgm:pt>
    <dgm:pt modelId="{D51141BB-33BC-42D2-B092-9A95DD5F5679}" type="pres">
      <dgm:prSet presAssocID="{80F310B8-97A8-419E-9553-4608936A684C}" presName="hierRoot4" presStyleCnt="0"/>
      <dgm:spPr/>
    </dgm:pt>
    <dgm:pt modelId="{69D7ADD7-91E4-4523-B735-792A657B50A6}" type="pres">
      <dgm:prSet presAssocID="{80F310B8-97A8-419E-9553-4608936A684C}" presName="composite4" presStyleCnt="0"/>
      <dgm:spPr/>
    </dgm:pt>
    <dgm:pt modelId="{EEE6D1B4-387C-4226-8D77-EF00418543A0}" type="pres">
      <dgm:prSet presAssocID="{80F310B8-97A8-419E-9553-4608936A684C}" presName="background4" presStyleLbl="node4" presStyleIdx="4" presStyleCnt="8"/>
      <dgm:spPr/>
    </dgm:pt>
    <dgm:pt modelId="{C6F8C029-3061-428B-A68E-F3D1955C8F12}" type="pres">
      <dgm:prSet presAssocID="{80F310B8-97A8-419E-9553-4608936A684C}" presName="text4" presStyleLbl="fgAcc4" presStyleIdx="4" presStyleCnt="8">
        <dgm:presLayoutVars>
          <dgm:chPref val="3"/>
        </dgm:presLayoutVars>
      </dgm:prSet>
      <dgm:spPr/>
      <dgm:t>
        <a:bodyPr/>
        <a:lstStyle/>
        <a:p>
          <a:endParaRPr lang="en-US"/>
        </a:p>
      </dgm:t>
    </dgm:pt>
    <dgm:pt modelId="{DC801087-218B-416D-BDC2-8402C3236244}" type="pres">
      <dgm:prSet presAssocID="{80F310B8-97A8-419E-9553-4608936A684C}" presName="hierChild5" presStyleCnt="0"/>
      <dgm:spPr/>
    </dgm:pt>
    <dgm:pt modelId="{8963AEDE-EA93-4B50-8860-E7A8E340449C}" type="pres">
      <dgm:prSet presAssocID="{70E2D774-5295-40D9-AEBB-1D4F4025B4EF}" presName="Name23" presStyleLbl="parChTrans1D4" presStyleIdx="5" presStyleCnt="8"/>
      <dgm:spPr/>
      <dgm:t>
        <a:bodyPr/>
        <a:lstStyle/>
        <a:p>
          <a:endParaRPr lang="en-US"/>
        </a:p>
      </dgm:t>
    </dgm:pt>
    <dgm:pt modelId="{51550C82-A6DF-410D-812C-3C5609F594B1}" type="pres">
      <dgm:prSet presAssocID="{144AC786-028A-40BF-9793-C81DA73ED449}" presName="hierRoot4" presStyleCnt="0"/>
      <dgm:spPr/>
    </dgm:pt>
    <dgm:pt modelId="{C6D5998E-EDEE-4408-ADCF-0A3E741A5321}" type="pres">
      <dgm:prSet presAssocID="{144AC786-028A-40BF-9793-C81DA73ED449}" presName="composite4" presStyleCnt="0"/>
      <dgm:spPr/>
    </dgm:pt>
    <dgm:pt modelId="{027AB2B0-41A7-4B11-BC37-287205063A27}" type="pres">
      <dgm:prSet presAssocID="{144AC786-028A-40BF-9793-C81DA73ED449}" presName="background4" presStyleLbl="node4" presStyleIdx="5" presStyleCnt="8"/>
      <dgm:spPr/>
    </dgm:pt>
    <dgm:pt modelId="{1657185E-B30E-4619-8CCF-8985EECE23F0}" type="pres">
      <dgm:prSet presAssocID="{144AC786-028A-40BF-9793-C81DA73ED449}" presName="text4" presStyleLbl="fgAcc4" presStyleIdx="5" presStyleCnt="8">
        <dgm:presLayoutVars>
          <dgm:chPref val="3"/>
        </dgm:presLayoutVars>
      </dgm:prSet>
      <dgm:spPr/>
      <dgm:t>
        <a:bodyPr/>
        <a:lstStyle/>
        <a:p>
          <a:endParaRPr lang="en-US"/>
        </a:p>
      </dgm:t>
    </dgm:pt>
    <dgm:pt modelId="{9B328C6A-8166-4E24-ABC3-317B8CECAA02}" type="pres">
      <dgm:prSet presAssocID="{144AC786-028A-40BF-9793-C81DA73ED449}" presName="hierChild5" presStyleCnt="0"/>
      <dgm:spPr/>
    </dgm:pt>
    <dgm:pt modelId="{7EFE5C9B-AF51-4D63-A541-739A64772C85}" type="pres">
      <dgm:prSet presAssocID="{E452BE54-FC57-40BE-9782-001301204CC0}" presName="Name23" presStyleLbl="parChTrans1D4" presStyleIdx="6" presStyleCnt="8"/>
      <dgm:spPr/>
      <dgm:t>
        <a:bodyPr/>
        <a:lstStyle/>
        <a:p>
          <a:endParaRPr lang="en-US"/>
        </a:p>
      </dgm:t>
    </dgm:pt>
    <dgm:pt modelId="{D64C43E6-F300-44AF-8DEC-B0C5C37A9F13}" type="pres">
      <dgm:prSet presAssocID="{FA6CBB15-9D88-4F56-87A8-B01C1D863160}" presName="hierRoot4" presStyleCnt="0"/>
      <dgm:spPr/>
    </dgm:pt>
    <dgm:pt modelId="{531401B9-22A1-4B48-B67C-6FA86AF27143}" type="pres">
      <dgm:prSet presAssocID="{FA6CBB15-9D88-4F56-87A8-B01C1D863160}" presName="composite4" presStyleCnt="0"/>
      <dgm:spPr/>
    </dgm:pt>
    <dgm:pt modelId="{A8B4449D-0D06-4708-A22A-707CE0F3075E}" type="pres">
      <dgm:prSet presAssocID="{FA6CBB15-9D88-4F56-87A8-B01C1D863160}" presName="background4" presStyleLbl="node4" presStyleIdx="6" presStyleCnt="8"/>
      <dgm:spPr/>
    </dgm:pt>
    <dgm:pt modelId="{63EEF66B-2D88-4FEB-B8A3-64A900CEA4AA}" type="pres">
      <dgm:prSet presAssocID="{FA6CBB15-9D88-4F56-87A8-B01C1D863160}" presName="text4" presStyleLbl="fgAcc4" presStyleIdx="6" presStyleCnt="8">
        <dgm:presLayoutVars>
          <dgm:chPref val="3"/>
        </dgm:presLayoutVars>
      </dgm:prSet>
      <dgm:spPr/>
      <dgm:t>
        <a:bodyPr/>
        <a:lstStyle/>
        <a:p>
          <a:endParaRPr lang="en-US"/>
        </a:p>
      </dgm:t>
    </dgm:pt>
    <dgm:pt modelId="{E1F697D7-89F5-4275-93B6-E1A829303BD7}" type="pres">
      <dgm:prSet presAssocID="{FA6CBB15-9D88-4F56-87A8-B01C1D863160}" presName="hierChild5" presStyleCnt="0"/>
      <dgm:spPr/>
    </dgm:pt>
    <dgm:pt modelId="{27B19477-AC96-400F-8DBC-32E94A50B562}" type="pres">
      <dgm:prSet presAssocID="{CC3B0E64-4AFA-4C57-A670-0943326D907C}" presName="Name23" presStyleLbl="parChTrans1D4" presStyleIdx="7" presStyleCnt="8"/>
      <dgm:spPr/>
      <dgm:t>
        <a:bodyPr/>
        <a:lstStyle/>
        <a:p>
          <a:endParaRPr lang="en-US"/>
        </a:p>
      </dgm:t>
    </dgm:pt>
    <dgm:pt modelId="{05F68963-A3CA-4C92-A9A5-BB23993956B0}" type="pres">
      <dgm:prSet presAssocID="{FC958D89-474D-4614-811A-011B1B86C549}" presName="hierRoot4" presStyleCnt="0"/>
      <dgm:spPr/>
    </dgm:pt>
    <dgm:pt modelId="{9910ADCF-D51F-44A6-945E-E688EB77D382}" type="pres">
      <dgm:prSet presAssocID="{FC958D89-474D-4614-811A-011B1B86C549}" presName="composite4" presStyleCnt="0"/>
      <dgm:spPr/>
    </dgm:pt>
    <dgm:pt modelId="{D34FA62A-8FFC-4519-B094-83000328FD48}" type="pres">
      <dgm:prSet presAssocID="{FC958D89-474D-4614-811A-011B1B86C549}" presName="background4" presStyleLbl="node4" presStyleIdx="7" presStyleCnt="8"/>
      <dgm:spPr/>
    </dgm:pt>
    <dgm:pt modelId="{A5271FF0-2D13-4387-A99B-0CB07BA7BE84}" type="pres">
      <dgm:prSet presAssocID="{FC958D89-474D-4614-811A-011B1B86C549}" presName="text4" presStyleLbl="fgAcc4" presStyleIdx="7" presStyleCnt="8">
        <dgm:presLayoutVars>
          <dgm:chPref val="3"/>
        </dgm:presLayoutVars>
      </dgm:prSet>
      <dgm:spPr/>
      <dgm:t>
        <a:bodyPr/>
        <a:lstStyle/>
        <a:p>
          <a:endParaRPr lang="en-US"/>
        </a:p>
      </dgm:t>
    </dgm:pt>
    <dgm:pt modelId="{35932E28-6746-40CC-860D-FEEA4D4ADD84}" type="pres">
      <dgm:prSet presAssocID="{FC958D89-474D-4614-811A-011B1B86C549}" presName="hierChild5" presStyleCnt="0"/>
      <dgm:spPr/>
    </dgm:pt>
    <dgm:pt modelId="{9D9331EC-B2FB-43A5-AAB4-E440A2899909}" type="pres">
      <dgm:prSet presAssocID="{FA111ED3-C33A-4936-91DA-40D94924ACC3}" presName="Name17" presStyleLbl="parChTrans1D3" presStyleIdx="1" presStyleCnt="5"/>
      <dgm:spPr/>
      <dgm:t>
        <a:bodyPr/>
        <a:lstStyle/>
        <a:p>
          <a:endParaRPr lang="en-US"/>
        </a:p>
      </dgm:t>
    </dgm:pt>
    <dgm:pt modelId="{891A4B50-DA88-4389-A53A-7BEA12A094D4}" type="pres">
      <dgm:prSet presAssocID="{21C2C711-2B19-4464-83B3-1DBF98244E73}" presName="hierRoot3" presStyleCnt="0"/>
      <dgm:spPr/>
    </dgm:pt>
    <dgm:pt modelId="{329A2386-DEAA-4814-B9C0-FF8505F890A8}" type="pres">
      <dgm:prSet presAssocID="{21C2C711-2B19-4464-83B3-1DBF98244E73}" presName="composite3" presStyleCnt="0"/>
      <dgm:spPr/>
    </dgm:pt>
    <dgm:pt modelId="{A6A51DD4-92F2-4485-8968-AA0B3C0B1441}" type="pres">
      <dgm:prSet presAssocID="{21C2C711-2B19-4464-83B3-1DBF98244E73}" presName="background3" presStyleLbl="node3" presStyleIdx="1" presStyleCnt="5"/>
      <dgm:spPr/>
    </dgm:pt>
    <dgm:pt modelId="{D9DCABF4-5950-47C0-B728-D6EE3D57B7B2}" type="pres">
      <dgm:prSet presAssocID="{21C2C711-2B19-4464-83B3-1DBF98244E73}" presName="text3" presStyleLbl="fgAcc3" presStyleIdx="1" presStyleCnt="5">
        <dgm:presLayoutVars>
          <dgm:chPref val="3"/>
        </dgm:presLayoutVars>
      </dgm:prSet>
      <dgm:spPr/>
      <dgm:t>
        <a:bodyPr/>
        <a:lstStyle/>
        <a:p>
          <a:endParaRPr lang="en-US"/>
        </a:p>
      </dgm:t>
    </dgm:pt>
    <dgm:pt modelId="{A87CCE0E-3EF3-4D8D-B027-DD5C5A36F4F4}" type="pres">
      <dgm:prSet presAssocID="{21C2C711-2B19-4464-83B3-1DBF98244E73}" presName="hierChild4" presStyleCnt="0"/>
      <dgm:spPr/>
    </dgm:pt>
    <dgm:pt modelId="{FDEA302E-0C68-4D8E-B9A7-AE074E330534}" type="pres">
      <dgm:prSet presAssocID="{0021AD04-E320-4CD4-B9C4-0CAB69FB8A13}" presName="Name10" presStyleLbl="parChTrans1D2" presStyleIdx="1" presStyleCnt="2"/>
      <dgm:spPr/>
      <dgm:t>
        <a:bodyPr/>
        <a:lstStyle/>
        <a:p>
          <a:endParaRPr lang="en-US"/>
        </a:p>
      </dgm:t>
    </dgm:pt>
    <dgm:pt modelId="{D28D265D-A44B-4D58-B596-8FDD637B0E7C}" type="pres">
      <dgm:prSet presAssocID="{DD9D6601-0361-4309-AFD1-BD35E9E2ED97}" presName="hierRoot2" presStyleCnt="0"/>
      <dgm:spPr/>
    </dgm:pt>
    <dgm:pt modelId="{73D77446-DC7E-4DCC-8BEC-6274DF098276}" type="pres">
      <dgm:prSet presAssocID="{DD9D6601-0361-4309-AFD1-BD35E9E2ED97}" presName="composite2" presStyleCnt="0"/>
      <dgm:spPr/>
    </dgm:pt>
    <dgm:pt modelId="{BE2AA49B-7617-439B-9C0D-3F904C85CF3A}" type="pres">
      <dgm:prSet presAssocID="{DD9D6601-0361-4309-AFD1-BD35E9E2ED97}" presName="background2" presStyleLbl="node2" presStyleIdx="1" presStyleCnt="2"/>
      <dgm:spPr/>
    </dgm:pt>
    <dgm:pt modelId="{6C378DAF-B9EB-4E39-8CCD-EF9CC220A556}" type="pres">
      <dgm:prSet presAssocID="{DD9D6601-0361-4309-AFD1-BD35E9E2ED97}" presName="text2" presStyleLbl="fgAcc2" presStyleIdx="1" presStyleCnt="2">
        <dgm:presLayoutVars>
          <dgm:chPref val="3"/>
        </dgm:presLayoutVars>
      </dgm:prSet>
      <dgm:spPr/>
      <dgm:t>
        <a:bodyPr/>
        <a:lstStyle/>
        <a:p>
          <a:endParaRPr lang="en-US"/>
        </a:p>
      </dgm:t>
    </dgm:pt>
    <dgm:pt modelId="{AF0C2C9E-036F-4BFA-AC7C-E699B10133EF}" type="pres">
      <dgm:prSet presAssocID="{DD9D6601-0361-4309-AFD1-BD35E9E2ED97}" presName="hierChild3" presStyleCnt="0"/>
      <dgm:spPr/>
    </dgm:pt>
    <dgm:pt modelId="{B6F94002-BDF3-4CC9-9594-810E40463AA1}" type="pres">
      <dgm:prSet presAssocID="{5C0BD22D-C2F2-4D0B-BE82-4A42608B5A6B}" presName="Name17" presStyleLbl="parChTrans1D3" presStyleIdx="2" presStyleCnt="5"/>
      <dgm:spPr/>
      <dgm:t>
        <a:bodyPr/>
        <a:lstStyle/>
        <a:p>
          <a:endParaRPr lang="en-US"/>
        </a:p>
      </dgm:t>
    </dgm:pt>
    <dgm:pt modelId="{10F2BB5D-C5DC-48A9-AA5B-6087B45E8DDB}" type="pres">
      <dgm:prSet presAssocID="{8E0BCB7E-A02D-4462-A513-D0428BF0C9E1}" presName="hierRoot3" presStyleCnt="0"/>
      <dgm:spPr/>
    </dgm:pt>
    <dgm:pt modelId="{D5318EC9-3D44-4278-8AD1-076089223A7E}" type="pres">
      <dgm:prSet presAssocID="{8E0BCB7E-A02D-4462-A513-D0428BF0C9E1}" presName="composite3" presStyleCnt="0"/>
      <dgm:spPr/>
    </dgm:pt>
    <dgm:pt modelId="{795EDE02-9A4E-4E18-A53E-A2B7480E399D}" type="pres">
      <dgm:prSet presAssocID="{8E0BCB7E-A02D-4462-A513-D0428BF0C9E1}" presName="background3" presStyleLbl="node3" presStyleIdx="2" presStyleCnt="5"/>
      <dgm:spPr/>
    </dgm:pt>
    <dgm:pt modelId="{3FC79464-CC88-4814-971D-1D81B5536F16}" type="pres">
      <dgm:prSet presAssocID="{8E0BCB7E-A02D-4462-A513-D0428BF0C9E1}" presName="text3" presStyleLbl="fgAcc3" presStyleIdx="2" presStyleCnt="5">
        <dgm:presLayoutVars>
          <dgm:chPref val="3"/>
        </dgm:presLayoutVars>
      </dgm:prSet>
      <dgm:spPr/>
      <dgm:t>
        <a:bodyPr/>
        <a:lstStyle/>
        <a:p>
          <a:endParaRPr lang="en-US"/>
        </a:p>
      </dgm:t>
    </dgm:pt>
    <dgm:pt modelId="{E36368AD-8460-4167-8E91-3F6889813058}" type="pres">
      <dgm:prSet presAssocID="{8E0BCB7E-A02D-4462-A513-D0428BF0C9E1}" presName="hierChild4" presStyleCnt="0"/>
      <dgm:spPr/>
    </dgm:pt>
    <dgm:pt modelId="{3D6EA2D3-8C3A-4426-9739-13281A6B0F38}" type="pres">
      <dgm:prSet presAssocID="{35352D28-F6ED-4A86-9C51-ED379ED26547}" presName="Name17" presStyleLbl="parChTrans1D3" presStyleIdx="3" presStyleCnt="5"/>
      <dgm:spPr/>
      <dgm:t>
        <a:bodyPr/>
        <a:lstStyle/>
        <a:p>
          <a:endParaRPr lang="en-US"/>
        </a:p>
      </dgm:t>
    </dgm:pt>
    <dgm:pt modelId="{EBB01EE2-CD73-4669-8570-986D7AECBEEA}" type="pres">
      <dgm:prSet presAssocID="{18950875-1C0D-4D13-81BC-227D4FA696A4}" presName="hierRoot3" presStyleCnt="0"/>
      <dgm:spPr/>
    </dgm:pt>
    <dgm:pt modelId="{F89ABEA0-57D9-48DE-BB70-CD964400ACCF}" type="pres">
      <dgm:prSet presAssocID="{18950875-1C0D-4D13-81BC-227D4FA696A4}" presName="composite3" presStyleCnt="0"/>
      <dgm:spPr/>
    </dgm:pt>
    <dgm:pt modelId="{4DDFAB9D-CD86-4448-A31A-CA802ED4C7B8}" type="pres">
      <dgm:prSet presAssocID="{18950875-1C0D-4D13-81BC-227D4FA696A4}" presName="background3" presStyleLbl="node3" presStyleIdx="3" presStyleCnt="5"/>
      <dgm:spPr/>
    </dgm:pt>
    <dgm:pt modelId="{E7B909A5-BE89-4F64-AC5F-8157B0EB507C}" type="pres">
      <dgm:prSet presAssocID="{18950875-1C0D-4D13-81BC-227D4FA696A4}" presName="text3" presStyleLbl="fgAcc3" presStyleIdx="3" presStyleCnt="5">
        <dgm:presLayoutVars>
          <dgm:chPref val="3"/>
        </dgm:presLayoutVars>
      </dgm:prSet>
      <dgm:spPr/>
      <dgm:t>
        <a:bodyPr/>
        <a:lstStyle/>
        <a:p>
          <a:endParaRPr lang="en-US"/>
        </a:p>
      </dgm:t>
    </dgm:pt>
    <dgm:pt modelId="{D2A9FCFF-EEC3-4CAE-B17B-5E0F42574A87}" type="pres">
      <dgm:prSet presAssocID="{18950875-1C0D-4D13-81BC-227D4FA696A4}" presName="hierChild4" presStyleCnt="0"/>
      <dgm:spPr/>
    </dgm:pt>
    <dgm:pt modelId="{70ED6966-B550-4F71-A575-6B9E242B5E74}" type="pres">
      <dgm:prSet presAssocID="{1D7C41CD-BCE6-424B-86C0-694EC23CA4F4}" presName="Name17" presStyleLbl="parChTrans1D3" presStyleIdx="4" presStyleCnt="5"/>
      <dgm:spPr/>
      <dgm:t>
        <a:bodyPr/>
        <a:lstStyle/>
        <a:p>
          <a:endParaRPr lang="en-US"/>
        </a:p>
      </dgm:t>
    </dgm:pt>
    <dgm:pt modelId="{54E334FE-E635-4CEA-AE54-4EDFB1B08C31}" type="pres">
      <dgm:prSet presAssocID="{69DB37F6-9105-4B35-BA9E-99C3825B44D8}" presName="hierRoot3" presStyleCnt="0"/>
      <dgm:spPr/>
    </dgm:pt>
    <dgm:pt modelId="{BF219D61-E7BE-40EF-9922-4E83943C20D1}" type="pres">
      <dgm:prSet presAssocID="{69DB37F6-9105-4B35-BA9E-99C3825B44D8}" presName="composite3" presStyleCnt="0"/>
      <dgm:spPr/>
    </dgm:pt>
    <dgm:pt modelId="{98D05A9E-ACF1-4CE4-BCA9-5D4F909A7B12}" type="pres">
      <dgm:prSet presAssocID="{69DB37F6-9105-4B35-BA9E-99C3825B44D8}" presName="background3" presStyleLbl="node3" presStyleIdx="4" presStyleCnt="5"/>
      <dgm:spPr/>
    </dgm:pt>
    <dgm:pt modelId="{5E67B2B9-1AE3-4E16-B7C7-D5B1809E47C9}" type="pres">
      <dgm:prSet presAssocID="{69DB37F6-9105-4B35-BA9E-99C3825B44D8}" presName="text3" presStyleLbl="fgAcc3" presStyleIdx="4" presStyleCnt="5">
        <dgm:presLayoutVars>
          <dgm:chPref val="3"/>
        </dgm:presLayoutVars>
      </dgm:prSet>
      <dgm:spPr/>
      <dgm:t>
        <a:bodyPr/>
        <a:lstStyle/>
        <a:p>
          <a:endParaRPr lang="en-US"/>
        </a:p>
      </dgm:t>
    </dgm:pt>
    <dgm:pt modelId="{13172893-200E-4823-B4D0-5532C0460A75}" type="pres">
      <dgm:prSet presAssocID="{69DB37F6-9105-4B35-BA9E-99C3825B44D8}" presName="hierChild4" presStyleCnt="0"/>
      <dgm:spPr/>
    </dgm:pt>
  </dgm:ptLst>
  <dgm:cxnLst>
    <dgm:cxn modelId="{62F3B04E-87BF-40D4-892D-3663389E2956}" srcId="{16032E9E-0371-4693-B457-328B513D3095}" destId="{5E13FE90-E482-4E46-B3CF-AB32998329DE}" srcOrd="0" destOrd="0" parTransId="{DF3DF88B-EF0C-4E50-8D8E-E644BC13A3DE}" sibTransId="{359C5BFC-AD88-41B1-B946-255420A9FEC9}"/>
    <dgm:cxn modelId="{54500AEF-097B-4E26-A28A-8C97EF3A03B0}" type="presOf" srcId="{754AB5C0-CBA4-4DF8-B22E-46D5A2273F58}" destId="{04706918-2D48-4B6F-9E76-69FB5A23F9C0}" srcOrd="0" destOrd="0" presId="urn:microsoft.com/office/officeart/2005/8/layout/hierarchy1"/>
    <dgm:cxn modelId="{E2BDA987-59D8-4C6C-BC10-FA56EE8C472A}" srcId="{DD9D6601-0361-4309-AFD1-BD35E9E2ED97}" destId="{18950875-1C0D-4D13-81BC-227D4FA696A4}" srcOrd="1" destOrd="0" parTransId="{35352D28-F6ED-4A86-9C51-ED379ED26547}" sibTransId="{CE77C324-EE7F-443D-B878-C309D6DD1DB3}"/>
    <dgm:cxn modelId="{FE8FA57E-A98D-4E0B-9255-7AA560B47424}" type="presOf" srcId="{64588A8B-8038-4BAE-8E10-572A161135E6}" destId="{6820A5DC-CCCE-4BF2-A924-298100F5D9EE}" srcOrd="0" destOrd="0" presId="urn:microsoft.com/office/officeart/2005/8/layout/hierarchy1"/>
    <dgm:cxn modelId="{5B167107-71C0-48B1-B9FF-B108E0B68F70}" type="presOf" srcId="{69DB37F6-9105-4B35-BA9E-99C3825B44D8}" destId="{5E67B2B9-1AE3-4E16-B7C7-D5B1809E47C9}" srcOrd="0" destOrd="0" presId="urn:microsoft.com/office/officeart/2005/8/layout/hierarchy1"/>
    <dgm:cxn modelId="{EAF2260F-338E-4DE9-93C8-673B781B40DB}" type="presOf" srcId="{B4BAC6EB-BF3E-4569-B512-1839989F8898}" destId="{5D1B5804-483A-4126-BD83-1D05A2C59ECB}" srcOrd="0" destOrd="0" presId="urn:microsoft.com/office/officeart/2005/8/layout/hierarchy1"/>
    <dgm:cxn modelId="{B7A390E3-DDC6-45E6-930C-BBEE9101B151}" type="presOf" srcId="{FA111ED3-C33A-4936-91DA-40D94924ACC3}" destId="{9D9331EC-B2FB-43A5-AAB4-E440A2899909}" srcOrd="0" destOrd="0" presId="urn:microsoft.com/office/officeart/2005/8/layout/hierarchy1"/>
    <dgm:cxn modelId="{8504357F-EDCB-4467-9F02-42564028E422}" type="presOf" srcId="{72CA8426-636A-44D6-B73E-381080394BFE}" destId="{63DE503D-9110-4D43-A2E2-FA7A31E8E2E6}" srcOrd="0" destOrd="0" presId="urn:microsoft.com/office/officeart/2005/8/layout/hierarchy1"/>
    <dgm:cxn modelId="{689CF7E3-0A16-426F-98E0-03AF90F26774}" srcId="{16032E9E-0371-4693-B457-328B513D3095}" destId="{DD9D6601-0361-4309-AFD1-BD35E9E2ED97}" srcOrd="1" destOrd="0" parTransId="{0021AD04-E320-4CD4-B9C4-0CAB69FB8A13}" sibTransId="{1C16360B-344B-4E2F-AC70-3173440F3476}"/>
    <dgm:cxn modelId="{AE5C4FAC-549B-463D-B337-2FFD92E0E1B5}" type="presOf" srcId="{8E0BCB7E-A02D-4462-A513-D0428BF0C9E1}" destId="{3FC79464-CC88-4814-971D-1D81B5536F16}" srcOrd="0" destOrd="0" presId="urn:microsoft.com/office/officeart/2005/8/layout/hierarchy1"/>
    <dgm:cxn modelId="{EC4CC79B-EB4F-4680-9BD5-90E908089740}" type="presOf" srcId="{7EE2FC62-4E27-40FD-9BF3-913646163C3A}" destId="{044880FD-D150-4AB8-AC7D-3EF83CEAC631}" srcOrd="0" destOrd="0" presId="urn:microsoft.com/office/officeart/2005/8/layout/hierarchy1"/>
    <dgm:cxn modelId="{F0E87B75-3381-41B6-9756-5DD1F2910919}" srcId="{5E13FE90-E482-4E46-B3CF-AB32998329DE}" destId="{E43182AA-1F59-43B9-9DDE-AC07ED06C434}" srcOrd="0" destOrd="0" parTransId="{DCEB9E70-5016-45FE-8CBA-1E79FAAB4322}" sibTransId="{483DBD06-178F-40AF-B9F9-F20A6CC24529}"/>
    <dgm:cxn modelId="{7392F8ED-FCC1-4F68-9703-AB8270FA5E5E}" srcId="{144AC786-028A-40BF-9793-C81DA73ED449}" destId="{FA6CBB15-9D88-4F56-87A8-B01C1D863160}" srcOrd="0" destOrd="0" parTransId="{E452BE54-FC57-40BE-9782-001301204CC0}" sibTransId="{E70331FA-80AF-4ECD-99A4-20EA294DBCAD}"/>
    <dgm:cxn modelId="{FFD92299-6EBB-4D1D-B900-802A8EABAAEA}" type="presOf" srcId="{18950875-1C0D-4D13-81BC-227D4FA696A4}" destId="{E7B909A5-BE89-4F64-AC5F-8157B0EB507C}" srcOrd="0" destOrd="0" presId="urn:microsoft.com/office/officeart/2005/8/layout/hierarchy1"/>
    <dgm:cxn modelId="{FA945860-57A2-4D4F-B79B-EBB33DEE1477}" type="presOf" srcId="{1D7C41CD-BCE6-424B-86C0-694EC23CA4F4}" destId="{70ED6966-B550-4F71-A575-6B9E242B5E74}" srcOrd="0" destOrd="0" presId="urn:microsoft.com/office/officeart/2005/8/layout/hierarchy1"/>
    <dgm:cxn modelId="{8F37210C-4BC8-43E4-9621-5767CB96068A}" type="presOf" srcId="{DF3DF88B-EF0C-4E50-8D8E-E644BC13A3DE}" destId="{CC128A8E-32B7-47E3-8A59-B09B1A2C1446}" srcOrd="0" destOrd="0" presId="urn:microsoft.com/office/officeart/2005/8/layout/hierarchy1"/>
    <dgm:cxn modelId="{7055A68D-009E-4BBB-8FCC-0557CA1C5898}" type="presOf" srcId="{5E13FE90-E482-4E46-B3CF-AB32998329DE}" destId="{B128D9AE-25E9-40A2-9B51-78090CE1DA0C}" srcOrd="0" destOrd="0" presId="urn:microsoft.com/office/officeart/2005/8/layout/hierarchy1"/>
    <dgm:cxn modelId="{4CFBD497-C126-4A99-8E5A-2F237776D2D2}" type="presOf" srcId="{17999D55-5D2F-4F22-9109-9A4E845CB792}" destId="{488A02DC-5257-47E4-88F8-E47D144D967E}" srcOrd="0" destOrd="0" presId="urn:microsoft.com/office/officeart/2005/8/layout/hierarchy1"/>
    <dgm:cxn modelId="{07484114-4050-4085-BC1E-572B5B9ECA30}" type="presOf" srcId="{5C0BD22D-C2F2-4D0B-BE82-4A42608B5A6B}" destId="{B6F94002-BDF3-4CC9-9594-810E40463AA1}" srcOrd="0" destOrd="0" presId="urn:microsoft.com/office/officeart/2005/8/layout/hierarchy1"/>
    <dgm:cxn modelId="{C0208EBA-139E-428E-8D71-7F1644706853}" type="presOf" srcId="{DD9D6601-0361-4309-AFD1-BD35E9E2ED97}" destId="{6C378DAF-B9EB-4E39-8CCD-EF9CC220A556}" srcOrd="0" destOrd="0" presId="urn:microsoft.com/office/officeart/2005/8/layout/hierarchy1"/>
    <dgm:cxn modelId="{3F63208C-A880-4633-B0BA-8920B03A0A38}" srcId="{B558494C-F267-4EAC-98A7-7F037FE4A0FD}" destId="{16032E9E-0371-4693-B457-328B513D3095}" srcOrd="0" destOrd="0" parTransId="{B755F747-8D36-4278-BEDC-009057D4299B}" sibTransId="{051CE29E-930D-4940-A89F-DDCEEF29DE73}"/>
    <dgm:cxn modelId="{2C1EEFC0-1210-46ED-BF12-9C865F5D3A43}" srcId="{72CA8426-636A-44D6-B73E-381080394BFE}" destId="{754AB5C0-CBA4-4DF8-B22E-46D5A2273F58}" srcOrd="0" destOrd="0" parTransId="{64588A8B-8038-4BAE-8E10-572A161135E6}" sibTransId="{0BA6F7D2-51FF-4225-891B-E41BC54A678F}"/>
    <dgm:cxn modelId="{E9562F0C-C0D5-44E5-B9A9-77164F5635E5}" type="presOf" srcId="{144AC786-028A-40BF-9793-C81DA73ED449}" destId="{1657185E-B30E-4619-8CCF-8985EECE23F0}" srcOrd="0" destOrd="0" presId="urn:microsoft.com/office/officeart/2005/8/layout/hierarchy1"/>
    <dgm:cxn modelId="{755E016C-E321-41C9-AD47-6C103BF42473}" type="presOf" srcId="{CC3B0E64-4AFA-4C57-A670-0943326D907C}" destId="{27B19477-AC96-400F-8DBC-32E94A50B562}" srcOrd="0" destOrd="0" presId="urn:microsoft.com/office/officeart/2005/8/layout/hierarchy1"/>
    <dgm:cxn modelId="{33DE78CC-326C-4B4D-AEE1-7BD559764038}" type="presOf" srcId="{70E2D774-5295-40D9-AEBB-1D4F4025B4EF}" destId="{8963AEDE-EA93-4B50-8860-E7A8E340449C}" srcOrd="0" destOrd="0" presId="urn:microsoft.com/office/officeart/2005/8/layout/hierarchy1"/>
    <dgm:cxn modelId="{3C4086EE-9D55-4540-B958-A378BEBB404C}" srcId="{E43182AA-1F59-43B9-9DDE-AC07ED06C434}" destId="{E57613EC-5C3C-4881-9CB6-6DD60D960F29}" srcOrd="1" destOrd="0" parTransId="{7EE2FC62-4E27-40FD-9BF3-913646163C3A}" sibTransId="{B55E206A-65F1-45A1-BE73-1BA65732D237}"/>
    <dgm:cxn modelId="{636A6F61-BC4E-4FF4-83D3-955B7C34CFA2}" type="presOf" srcId="{FC958D89-474D-4614-811A-011B1B86C549}" destId="{A5271FF0-2D13-4387-A99B-0CB07BA7BE84}" srcOrd="0" destOrd="0" presId="urn:microsoft.com/office/officeart/2005/8/layout/hierarchy1"/>
    <dgm:cxn modelId="{4530895E-F949-42D4-8675-F4D5C51FF753}" type="presOf" srcId="{0021AD04-E320-4CD4-B9C4-0CAB69FB8A13}" destId="{FDEA302E-0C68-4D8E-B9A7-AE074E330534}" srcOrd="0" destOrd="0" presId="urn:microsoft.com/office/officeart/2005/8/layout/hierarchy1"/>
    <dgm:cxn modelId="{16CF6645-F3C9-4337-9465-4F538359B8FA}" srcId="{5E13FE90-E482-4E46-B3CF-AB32998329DE}" destId="{21C2C711-2B19-4464-83B3-1DBF98244E73}" srcOrd="1" destOrd="0" parTransId="{FA111ED3-C33A-4936-91DA-40D94924ACC3}" sibTransId="{E24B3229-BEC0-441F-B920-82C023BAC7E3}"/>
    <dgm:cxn modelId="{3370A114-549C-43BC-9B02-E426846F2A03}" type="presOf" srcId="{DCEB9E70-5016-45FE-8CBA-1E79FAAB4322}" destId="{3B1121CA-8B95-4436-8D36-2EEEC23EC9DA}" srcOrd="0" destOrd="0" presId="urn:microsoft.com/office/officeart/2005/8/layout/hierarchy1"/>
    <dgm:cxn modelId="{AB54A414-0313-4695-966C-80A1DE7657E1}" type="presOf" srcId="{16032E9E-0371-4693-B457-328B513D3095}" destId="{9EA21855-3254-4CEE-8A1F-3ECDDB609FD0}" srcOrd="0" destOrd="0" presId="urn:microsoft.com/office/officeart/2005/8/layout/hierarchy1"/>
    <dgm:cxn modelId="{13F9DDEE-D87F-49E8-A2BA-61C12EED025D}" type="presOf" srcId="{FA6CBB15-9D88-4F56-87A8-B01C1D863160}" destId="{63EEF66B-2D88-4FEB-B8A3-64A900CEA4AA}" srcOrd="0" destOrd="0" presId="urn:microsoft.com/office/officeart/2005/8/layout/hierarchy1"/>
    <dgm:cxn modelId="{943EABEB-1D79-436D-B723-E0A0B072591B}" type="presOf" srcId="{E43182AA-1F59-43B9-9DDE-AC07ED06C434}" destId="{D8B70DD6-D4C2-4C82-8897-AF24DEA76C92}" srcOrd="0" destOrd="0" presId="urn:microsoft.com/office/officeart/2005/8/layout/hierarchy1"/>
    <dgm:cxn modelId="{4FF57093-958C-46E2-B18B-3B2A2F65DC12}" type="presOf" srcId="{E452BE54-FC57-40BE-9782-001301204CC0}" destId="{7EFE5C9B-AF51-4D63-A541-739A64772C85}" srcOrd="0" destOrd="0" presId="urn:microsoft.com/office/officeart/2005/8/layout/hierarchy1"/>
    <dgm:cxn modelId="{FD829B53-02AF-466D-82EF-40871D2C6D7A}" type="presOf" srcId="{80F310B8-97A8-419E-9553-4608936A684C}" destId="{C6F8C029-3061-428B-A68E-F3D1955C8F12}" srcOrd="0" destOrd="0" presId="urn:microsoft.com/office/officeart/2005/8/layout/hierarchy1"/>
    <dgm:cxn modelId="{0BBF1C2D-1E08-481A-81FE-6EE951D81145}" srcId="{E57613EC-5C3C-4881-9CB6-6DD60D960F29}" destId="{144AC786-028A-40BF-9793-C81DA73ED449}" srcOrd="1" destOrd="0" parTransId="{70E2D774-5295-40D9-AEBB-1D4F4025B4EF}" sibTransId="{1CB1D4D1-2EC5-4E32-BD76-23745D555151}"/>
    <dgm:cxn modelId="{18DD9F4E-8909-4604-827A-D236F14B9608}" srcId="{DD9D6601-0361-4309-AFD1-BD35E9E2ED97}" destId="{69DB37F6-9105-4B35-BA9E-99C3825B44D8}" srcOrd="2" destOrd="0" parTransId="{1D7C41CD-BCE6-424B-86C0-694EC23CA4F4}" sibTransId="{80E7B1F8-B3B8-4E98-BA14-05F06E923C66}"/>
    <dgm:cxn modelId="{B1BF5808-ED08-4464-9FBD-FAD5CBCDEF64}" type="presOf" srcId="{21C2C711-2B19-4464-83B3-1DBF98244E73}" destId="{D9DCABF4-5950-47C0-B728-D6EE3D57B7B2}" srcOrd="0" destOrd="0" presId="urn:microsoft.com/office/officeart/2005/8/layout/hierarchy1"/>
    <dgm:cxn modelId="{1A1D0EFB-59BB-40A0-B63D-2773F9FD4233}" srcId="{72CA8426-636A-44D6-B73E-381080394BFE}" destId="{80F310B8-97A8-419E-9553-4608936A684C}" srcOrd="1" destOrd="0" parTransId="{A8EAE43D-F389-41BF-98A6-2A0FCBC07365}" sibTransId="{8D068B43-7E48-4CEA-97B2-064F7B507984}"/>
    <dgm:cxn modelId="{4EE76BE2-0F6F-40F2-888C-A83D57D3E0BD}" type="presOf" srcId="{B558494C-F267-4EAC-98A7-7F037FE4A0FD}" destId="{B2F825A3-4879-4C57-B907-9B3204369501}" srcOrd="0" destOrd="0" presId="urn:microsoft.com/office/officeart/2005/8/layout/hierarchy1"/>
    <dgm:cxn modelId="{118BB4B5-3EAC-4470-80D0-9C7BBC96369F}" srcId="{E43182AA-1F59-43B9-9DDE-AC07ED06C434}" destId="{B4BAC6EB-BF3E-4569-B512-1839989F8898}" srcOrd="0" destOrd="0" parTransId="{17999D55-5D2F-4F22-9109-9A4E845CB792}" sibTransId="{66140CDE-AA55-4A86-8610-AA2FB123D199}"/>
    <dgm:cxn modelId="{3FBD8048-4DCA-4D7C-9FC3-2BCCE1F96511}" type="presOf" srcId="{E57613EC-5C3C-4881-9CB6-6DD60D960F29}" destId="{93FB2EBB-C4CF-46A0-8BCF-D561378A1951}" srcOrd="0" destOrd="0" presId="urn:microsoft.com/office/officeart/2005/8/layout/hierarchy1"/>
    <dgm:cxn modelId="{2F44180F-9237-487A-892C-C9E6FBBE7F7C}" srcId="{E57613EC-5C3C-4881-9CB6-6DD60D960F29}" destId="{72CA8426-636A-44D6-B73E-381080394BFE}" srcOrd="0" destOrd="0" parTransId="{02C5B3ED-74AF-4746-91A2-D19024C3172B}" sibTransId="{CA4380C4-1835-401C-80E3-852669FFF1E2}"/>
    <dgm:cxn modelId="{2AD24BBD-B1F7-4DF1-90C3-3C6B30A938A3}" type="presOf" srcId="{35352D28-F6ED-4A86-9C51-ED379ED26547}" destId="{3D6EA2D3-8C3A-4426-9739-13281A6B0F38}" srcOrd="0" destOrd="0" presId="urn:microsoft.com/office/officeart/2005/8/layout/hierarchy1"/>
    <dgm:cxn modelId="{8220A2B8-0A7C-41C3-9049-8285870875DD}" type="presOf" srcId="{02C5B3ED-74AF-4746-91A2-D19024C3172B}" destId="{0883332E-42DF-47CF-A89A-7CE913011CC1}" srcOrd="0" destOrd="0" presId="urn:microsoft.com/office/officeart/2005/8/layout/hierarchy1"/>
    <dgm:cxn modelId="{29E5C1BA-0253-42AC-BF57-F552C8393788}" srcId="{144AC786-028A-40BF-9793-C81DA73ED449}" destId="{FC958D89-474D-4614-811A-011B1B86C549}" srcOrd="1" destOrd="0" parTransId="{CC3B0E64-4AFA-4C57-A670-0943326D907C}" sibTransId="{B974F9A3-BDF6-468C-B070-82D2F3B32F52}"/>
    <dgm:cxn modelId="{1DD1EA3E-9A8E-40CF-B00D-E32FB7FDF4E8}" type="presOf" srcId="{A8EAE43D-F389-41BF-98A6-2A0FCBC07365}" destId="{012C6754-ADF5-4F61-BF51-BF2DAEB565D2}" srcOrd="0" destOrd="0" presId="urn:microsoft.com/office/officeart/2005/8/layout/hierarchy1"/>
    <dgm:cxn modelId="{669154C7-50ED-49ED-A6EA-C3372596BE05}" srcId="{DD9D6601-0361-4309-AFD1-BD35E9E2ED97}" destId="{8E0BCB7E-A02D-4462-A513-D0428BF0C9E1}" srcOrd="0" destOrd="0" parTransId="{5C0BD22D-C2F2-4D0B-BE82-4A42608B5A6B}" sibTransId="{3D99C8E4-AA80-4274-8FE3-2118A2D5DE8A}"/>
    <dgm:cxn modelId="{A7EA6371-F09E-4BAC-A527-16896AAF5F6C}" type="presParOf" srcId="{B2F825A3-4879-4C57-B907-9B3204369501}" destId="{6BFBFD09-42E7-4A7D-992E-49C1B311BF3F}" srcOrd="0" destOrd="0" presId="urn:microsoft.com/office/officeart/2005/8/layout/hierarchy1"/>
    <dgm:cxn modelId="{C3A3A9E0-75E8-47AE-8443-EBC03E805964}" type="presParOf" srcId="{6BFBFD09-42E7-4A7D-992E-49C1B311BF3F}" destId="{CD243973-86CF-4E22-97A8-B649F3DBF029}" srcOrd="0" destOrd="0" presId="urn:microsoft.com/office/officeart/2005/8/layout/hierarchy1"/>
    <dgm:cxn modelId="{D4D11738-BB5D-4102-A9FA-EC8459D3421E}" type="presParOf" srcId="{CD243973-86CF-4E22-97A8-B649F3DBF029}" destId="{9FE2E64E-78F5-48B8-8617-11E6E3E12AC4}" srcOrd="0" destOrd="0" presId="urn:microsoft.com/office/officeart/2005/8/layout/hierarchy1"/>
    <dgm:cxn modelId="{6F269301-046C-4675-9F87-95C2106CD07C}" type="presParOf" srcId="{CD243973-86CF-4E22-97A8-B649F3DBF029}" destId="{9EA21855-3254-4CEE-8A1F-3ECDDB609FD0}" srcOrd="1" destOrd="0" presId="urn:microsoft.com/office/officeart/2005/8/layout/hierarchy1"/>
    <dgm:cxn modelId="{2BB7B935-3CDD-4B8B-A909-F17BB334FD47}" type="presParOf" srcId="{6BFBFD09-42E7-4A7D-992E-49C1B311BF3F}" destId="{5245D22D-91EC-42EB-8DA6-FCEB00CFBA20}" srcOrd="1" destOrd="0" presId="urn:microsoft.com/office/officeart/2005/8/layout/hierarchy1"/>
    <dgm:cxn modelId="{0580F373-8D88-471A-A178-3506136AB64D}" type="presParOf" srcId="{5245D22D-91EC-42EB-8DA6-FCEB00CFBA20}" destId="{CC128A8E-32B7-47E3-8A59-B09B1A2C1446}" srcOrd="0" destOrd="0" presId="urn:microsoft.com/office/officeart/2005/8/layout/hierarchy1"/>
    <dgm:cxn modelId="{4C79AFA7-86C8-467D-9CE4-C6FA2CF5E03B}" type="presParOf" srcId="{5245D22D-91EC-42EB-8DA6-FCEB00CFBA20}" destId="{11F81781-8AA8-48E0-9C6F-0BD5B1E4D6C2}" srcOrd="1" destOrd="0" presId="urn:microsoft.com/office/officeart/2005/8/layout/hierarchy1"/>
    <dgm:cxn modelId="{8FAC32D9-7D55-4D52-92D0-FB4ED37F3924}" type="presParOf" srcId="{11F81781-8AA8-48E0-9C6F-0BD5B1E4D6C2}" destId="{2C626E3A-E183-4459-95EE-7D18E9E87E04}" srcOrd="0" destOrd="0" presId="urn:microsoft.com/office/officeart/2005/8/layout/hierarchy1"/>
    <dgm:cxn modelId="{DB603794-F77C-4FC0-AB03-DE92E61C45CA}" type="presParOf" srcId="{2C626E3A-E183-4459-95EE-7D18E9E87E04}" destId="{B8A9E6B3-FFC5-4B42-AEE0-9EDB8AEE5A98}" srcOrd="0" destOrd="0" presId="urn:microsoft.com/office/officeart/2005/8/layout/hierarchy1"/>
    <dgm:cxn modelId="{0F32CA8D-236A-46D2-8575-3374565413BE}" type="presParOf" srcId="{2C626E3A-E183-4459-95EE-7D18E9E87E04}" destId="{B128D9AE-25E9-40A2-9B51-78090CE1DA0C}" srcOrd="1" destOrd="0" presId="urn:microsoft.com/office/officeart/2005/8/layout/hierarchy1"/>
    <dgm:cxn modelId="{65A16C46-0395-4D62-B033-8CE86F5F3D67}" type="presParOf" srcId="{11F81781-8AA8-48E0-9C6F-0BD5B1E4D6C2}" destId="{5CA316B8-2E61-4130-9B22-A41E129F8C34}" srcOrd="1" destOrd="0" presId="urn:microsoft.com/office/officeart/2005/8/layout/hierarchy1"/>
    <dgm:cxn modelId="{D4AC9371-CAE0-4BAD-9231-CCBB878ED7B4}" type="presParOf" srcId="{5CA316B8-2E61-4130-9B22-A41E129F8C34}" destId="{3B1121CA-8B95-4436-8D36-2EEEC23EC9DA}" srcOrd="0" destOrd="0" presId="urn:microsoft.com/office/officeart/2005/8/layout/hierarchy1"/>
    <dgm:cxn modelId="{A09C3067-23A5-4760-B55E-739901807622}" type="presParOf" srcId="{5CA316B8-2E61-4130-9B22-A41E129F8C34}" destId="{3105A4D2-581E-4A66-B761-5D93C0E98516}" srcOrd="1" destOrd="0" presId="urn:microsoft.com/office/officeart/2005/8/layout/hierarchy1"/>
    <dgm:cxn modelId="{93011594-7D0C-4381-9C48-D896837C817D}" type="presParOf" srcId="{3105A4D2-581E-4A66-B761-5D93C0E98516}" destId="{0196B7F4-C848-45D7-A67A-D603926D0DB4}" srcOrd="0" destOrd="0" presId="urn:microsoft.com/office/officeart/2005/8/layout/hierarchy1"/>
    <dgm:cxn modelId="{65DB98B8-F97C-499A-9273-3B03CFC7CE5E}" type="presParOf" srcId="{0196B7F4-C848-45D7-A67A-D603926D0DB4}" destId="{71CC23F8-F651-4A40-BA95-C3C9AF69A771}" srcOrd="0" destOrd="0" presId="urn:microsoft.com/office/officeart/2005/8/layout/hierarchy1"/>
    <dgm:cxn modelId="{16237EBA-E383-4AC0-8680-4CF1B1A450BE}" type="presParOf" srcId="{0196B7F4-C848-45D7-A67A-D603926D0DB4}" destId="{D8B70DD6-D4C2-4C82-8897-AF24DEA76C92}" srcOrd="1" destOrd="0" presId="urn:microsoft.com/office/officeart/2005/8/layout/hierarchy1"/>
    <dgm:cxn modelId="{D8508A7A-AE89-496B-AEED-28A1C855F186}" type="presParOf" srcId="{3105A4D2-581E-4A66-B761-5D93C0E98516}" destId="{D5BBA9A1-F112-46CB-89A0-E61B13F867DC}" srcOrd="1" destOrd="0" presId="urn:microsoft.com/office/officeart/2005/8/layout/hierarchy1"/>
    <dgm:cxn modelId="{AFAAB047-F48B-45EB-ACB1-6993697E4744}" type="presParOf" srcId="{D5BBA9A1-F112-46CB-89A0-E61B13F867DC}" destId="{488A02DC-5257-47E4-88F8-E47D144D967E}" srcOrd="0" destOrd="0" presId="urn:microsoft.com/office/officeart/2005/8/layout/hierarchy1"/>
    <dgm:cxn modelId="{52137DE9-B93E-423B-B93D-AD1EBE7009CA}" type="presParOf" srcId="{D5BBA9A1-F112-46CB-89A0-E61B13F867DC}" destId="{131CEE5D-8730-424A-9CE8-F8ACAAAE6D84}" srcOrd="1" destOrd="0" presId="urn:microsoft.com/office/officeart/2005/8/layout/hierarchy1"/>
    <dgm:cxn modelId="{6D515BF8-DA97-4DC1-90EA-DF5E35EBFAC8}" type="presParOf" srcId="{131CEE5D-8730-424A-9CE8-F8ACAAAE6D84}" destId="{AD43C6C2-BB81-4DE4-A666-060F5A2DDFBC}" srcOrd="0" destOrd="0" presId="urn:microsoft.com/office/officeart/2005/8/layout/hierarchy1"/>
    <dgm:cxn modelId="{0EC51420-2CB6-4AE2-9794-ED70A13383B9}" type="presParOf" srcId="{AD43C6C2-BB81-4DE4-A666-060F5A2DDFBC}" destId="{F778120C-1110-40B9-99AB-F83271E09FCC}" srcOrd="0" destOrd="0" presId="urn:microsoft.com/office/officeart/2005/8/layout/hierarchy1"/>
    <dgm:cxn modelId="{09760141-CF3C-4933-9B9F-16C9A05B86A9}" type="presParOf" srcId="{AD43C6C2-BB81-4DE4-A666-060F5A2DDFBC}" destId="{5D1B5804-483A-4126-BD83-1D05A2C59ECB}" srcOrd="1" destOrd="0" presId="urn:microsoft.com/office/officeart/2005/8/layout/hierarchy1"/>
    <dgm:cxn modelId="{37352A4B-D37C-4D77-AF4A-DB0B3881B348}" type="presParOf" srcId="{131CEE5D-8730-424A-9CE8-F8ACAAAE6D84}" destId="{9DC1BFC3-6C91-446D-B0FD-6316F0C90ACD}" srcOrd="1" destOrd="0" presId="urn:microsoft.com/office/officeart/2005/8/layout/hierarchy1"/>
    <dgm:cxn modelId="{BBE8E87D-C00A-44C8-BF1B-71FBE78DCC69}" type="presParOf" srcId="{D5BBA9A1-F112-46CB-89A0-E61B13F867DC}" destId="{044880FD-D150-4AB8-AC7D-3EF83CEAC631}" srcOrd="2" destOrd="0" presId="urn:microsoft.com/office/officeart/2005/8/layout/hierarchy1"/>
    <dgm:cxn modelId="{124BB1BD-789C-401B-BDDD-2C8C674AC99F}" type="presParOf" srcId="{D5BBA9A1-F112-46CB-89A0-E61B13F867DC}" destId="{0ECB405D-4898-4B9D-8247-619CEBF057C6}" srcOrd="3" destOrd="0" presId="urn:microsoft.com/office/officeart/2005/8/layout/hierarchy1"/>
    <dgm:cxn modelId="{17E14CBA-BE46-428E-A174-6CA6D2E8F984}" type="presParOf" srcId="{0ECB405D-4898-4B9D-8247-619CEBF057C6}" destId="{FDAAA227-1B97-442E-9D78-1DA439EB6D03}" srcOrd="0" destOrd="0" presId="urn:microsoft.com/office/officeart/2005/8/layout/hierarchy1"/>
    <dgm:cxn modelId="{013B2ACB-253A-4AC6-985D-35D2CC9A5E80}" type="presParOf" srcId="{FDAAA227-1B97-442E-9D78-1DA439EB6D03}" destId="{1B0CEE50-7668-4273-8FB8-3EB49D5839D5}" srcOrd="0" destOrd="0" presId="urn:microsoft.com/office/officeart/2005/8/layout/hierarchy1"/>
    <dgm:cxn modelId="{848CA001-9A31-41F6-9092-FBDEF47C4F61}" type="presParOf" srcId="{FDAAA227-1B97-442E-9D78-1DA439EB6D03}" destId="{93FB2EBB-C4CF-46A0-8BCF-D561378A1951}" srcOrd="1" destOrd="0" presId="urn:microsoft.com/office/officeart/2005/8/layout/hierarchy1"/>
    <dgm:cxn modelId="{A166F9C2-B7B1-4368-AE87-314A7885051C}" type="presParOf" srcId="{0ECB405D-4898-4B9D-8247-619CEBF057C6}" destId="{71A66C8F-66A9-46E2-A8DA-7E2AA110573C}" srcOrd="1" destOrd="0" presId="urn:microsoft.com/office/officeart/2005/8/layout/hierarchy1"/>
    <dgm:cxn modelId="{E8518FCD-D945-4641-9641-DF72E77027AA}" type="presParOf" srcId="{71A66C8F-66A9-46E2-A8DA-7E2AA110573C}" destId="{0883332E-42DF-47CF-A89A-7CE913011CC1}" srcOrd="0" destOrd="0" presId="urn:microsoft.com/office/officeart/2005/8/layout/hierarchy1"/>
    <dgm:cxn modelId="{2E41C81C-179C-4401-B2D8-BEF42CA0F607}" type="presParOf" srcId="{71A66C8F-66A9-46E2-A8DA-7E2AA110573C}" destId="{6DDDF682-6D2E-4AB1-8345-26A26E927704}" srcOrd="1" destOrd="0" presId="urn:microsoft.com/office/officeart/2005/8/layout/hierarchy1"/>
    <dgm:cxn modelId="{98A70213-44A3-42B7-BAC7-5242D1D72C35}" type="presParOf" srcId="{6DDDF682-6D2E-4AB1-8345-26A26E927704}" destId="{26951FB4-1A8D-47B0-91D1-E9A9AE4EB205}" srcOrd="0" destOrd="0" presId="urn:microsoft.com/office/officeart/2005/8/layout/hierarchy1"/>
    <dgm:cxn modelId="{3434D79F-1001-4F66-B854-C67411C13C86}" type="presParOf" srcId="{26951FB4-1A8D-47B0-91D1-E9A9AE4EB205}" destId="{7B698D89-97A9-43A6-9B80-F0577AB575CB}" srcOrd="0" destOrd="0" presId="urn:microsoft.com/office/officeart/2005/8/layout/hierarchy1"/>
    <dgm:cxn modelId="{A0AE6118-AE39-4F2A-AEA2-2B6A25FE0515}" type="presParOf" srcId="{26951FB4-1A8D-47B0-91D1-E9A9AE4EB205}" destId="{63DE503D-9110-4D43-A2E2-FA7A31E8E2E6}" srcOrd="1" destOrd="0" presId="urn:microsoft.com/office/officeart/2005/8/layout/hierarchy1"/>
    <dgm:cxn modelId="{7DBDA2BC-78DB-40BA-B0E3-E22E9E42E8F8}" type="presParOf" srcId="{6DDDF682-6D2E-4AB1-8345-26A26E927704}" destId="{7926BA21-C687-4186-8FD9-F343D9DA172C}" srcOrd="1" destOrd="0" presId="urn:microsoft.com/office/officeart/2005/8/layout/hierarchy1"/>
    <dgm:cxn modelId="{ACC46380-8B91-4943-8E9C-54D9ADB25012}" type="presParOf" srcId="{7926BA21-C687-4186-8FD9-F343D9DA172C}" destId="{6820A5DC-CCCE-4BF2-A924-298100F5D9EE}" srcOrd="0" destOrd="0" presId="urn:microsoft.com/office/officeart/2005/8/layout/hierarchy1"/>
    <dgm:cxn modelId="{D7730CA7-E993-413F-A054-7A5E1FFC7532}" type="presParOf" srcId="{7926BA21-C687-4186-8FD9-F343D9DA172C}" destId="{A7363AF3-5713-46BA-B5DB-B8DE2144A935}" srcOrd="1" destOrd="0" presId="urn:microsoft.com/office/officeart/2005/8/layout/hierarchy1"/>
    <dgm:cxn modelId="{14938736-5A3D-48DA-834D-29311DBD2C9F}" type="presParOf" srcId="{A7363AF3-5713-46BA-B5DB-B8DE2144A935}" destId="{8C2E38FB-B931-4BF6-B5A0-B0DBA1CE03B1}" srcOrd="0" destOrd="0" presId="urn:microsoft.com/office/officeart/2005/8/layout/hierarchy1"/>
    <dgm:cxn modelId="{7A0E13E0-6C24-4582-951D-D33497ED681A}" type="presParOf" srcId="{8C2E38FB-B931-4BF6-B5A0-B0DBA1CE03B1}" destId="{DABCAB07-BD69-4219-A5F6-837D1A733056}" srcOrd="0" destOrd="0" presId="urn:microsoft.com/office/officeart/2005/8/layout/hierarchy1"/>
    <dgm:cxn modelId="{C550A1E3-D780-4B22-BAFB-C8D0C40EAA4A}" type="presParOf" srcId="{8C2E38FB-B931-4BF6-B5A0-B0DBA1CE03B1}" destId="{04706918-2D48-4B6F-9E76-69FB5A23F9C0}" srcOrd="1" destOrd="0" presId="urn:microsoft.com/office/officeart/2005/8/layout/hierarchy1"/>
    <dgm:cxn modelId="{558B2569-3C52-4B30-B709-32E0A08F2AAE}" type="presParOf" srcId="{A7363AF3-5713-46BA-B5DB-B8DE2144A935}" destId="{28579DBD-1A39-4DAB-9202-1E2C584EA7B3}" srcOrd="1" destOrd="0" presId="urn:microsoft.com/office/officeart/2005/8/layout/hierarchy1"/>
    <dgm:cxn modelId="{6E74B686-F7F0-4260-B4B2-ECAE4210E194}" type="presParOf" srcId="{7926BA21-C687-4186-8FD9-F343D9DA172C}" destId="{012C6754-ADF5-4F61-BF51-BF2DAEB565D2}" srcOrd="2" destOrd="0" presId="urn:microsoft.com/office/officeart/2005/8/layout/hierarchy1"/>
    <dgm:cxn modelId="{04F2EF2D-E4F9-4DB4-9A87-4DCA1D36F6C0}" type="presParOf" srcId="{7926BA21-C687-4186-8FD9-F343D9DA172C}" destId="{D51141BB-33BC-42D2-B092-9A95DD5F5679}" srcOrd="3" destOrd="0" presId="urn:microsoft.com/office/officeart/2005/8/layout/hierarchy1"/>
    <dgm:cxn modelId="{21C0F643-A6AE-4309-92C3-9A26BFEC4E6E}" type="presParOf" srcId="{D51141BB-33BC-42D2-B092-9A95DD5F5679}" destId="{69D7ADD7-91E4-4523-B735-792A657B50A6}" srcOrd="0" destOrd="0" presId="urn:microsoft.com/office/officeart/2005/8/layout/hierarchy1"/>
    <dgm:cxn modelId="{CE373CD2-AFEE-4EE5-9D7A-77A8FD4CC56C}" type="presParOf" srcId="{69D7ADD7-91E4-4523-B735-792A657B50A6}" destId="{EEE6D1B4-387C-4226-8D77-EF00418543A0}" srcOrd="0" destOrd="0" presId="urn:microsoft.com/office/officeart/2005/8/layout/hierarchy1"/>
    <dgm:cxn modelId="{C071DA7E-B571-46EE-A12B-ADD404DEEBB4}" type="presParOf" srcId="{69D7ADD7-91E4-4523-B735-792A657B50A6}" destId="{C6F8C029-3061-428B-A68E-F3D1955C8F12}" srcOrd="1" destOrd="0" presId="urn:microsoft.com/office/officeart/2005/8/layout/hierarchy1"/>
    <dgm:cxn modelId="{EE7BB557-9DA1-4FDD-8E61-7312BBA0A163}" type="presParOf" srcId="{D51141BB-33BC-42D2-B092-9A95DD5F5679}" destId="{DC801087-218B-416D-BDC2-8402C3236244}" srcOrd="1" destOrd="0" presId="urn:microsoft.com/office/officeart/2005/8/layout/hierarchy1"/>
    <dgm:cxn modelId="{155D5DA6-570B-4A36-A0DC-DA9AAB643EB8}" type="presParOf" srcId="{71A66C8F-66A9-46E2-A8DA-7E2AA110573C}" destId="{8963AEDE-EA93-4B50-8860-E7A8E340449C}" srcOrd="2" destOrd="0" presId="urn:microsoft.com/office/officeart/2005/8/layout/hierarchy1"/>
    <dgm:cxn modelId="{CC088AAC-3669-4272-9457-5347EF453771}" type="presParOf" srcId="{71A66C8F-66A9-46E2-A8DA-7E2AA110573C}" destId="{51550C82-A6DF-410D-812C-3C5609F594B1}" srcOrd="3" destOrd="0" presId="urn:microsoft.com/office/officeart/2005/8/layout/hierarchy1"/>
    <dgm:cxn modelId="{0D1B2CFE-3CA5-492F-B4D0-C769697D5AC4}" type="presParOf" srcId="{51550C82-A6DF-410D-812C-3C5609F594B1}" destId="{C6D5998E-EDEE-4408-ADCF-0A3E741A5321}" srcOrd="0" destOrd="0" presId="urn:microsoft.com/office/officeart/2005/8/layout/hierarchy1"/>
    <dgm:cxn modelId="{6C3232B8-C5F8-4BA4-BD93-C2135B8C6A5F}" type="presParOf" srcId="{C6D5998E-EDEE-4408-ADCF-0A3E741A5321}" destId="{027AB2B0-41A7-4B11-BC37-287205063A27}" srcOrd="0" destOrd="0" presId="urn:microsoft.com/office/officeart/2005/8/layout/hierarchy1"/>
    <dgm:cxn modelId="{BDBFB371-7055-41AB-8C8C-2DDE799F239B}" type="presParOf" srcId="{C6D5998E-EDEE-4408-ADCF-0A3E741A5321}" destId="{1657185E-B30E-4619-8CCF-8985EECE23F0}" srcOrd="1" destOrd="0" presId="urn:microsoft.com/office/officeart/2005/8/layout/hierarchy1"/>
    <dgm:cxn modelId="{463F59E2-7C11-409D-9CB5-D4FD1FA3236E}" type="presParOf" srcId="{51550C82-A6DF-410D-812C-3C5609F594B1}" destId="{9B328C6A-8166-4E24-ABC3-317B8CECAA02}" srcOrd="1" destOrd="0" presId="urn:microsoft.com/office/officeart/2005/8/layout/hierarchy1"/>
    <dgm:cxn modelId="{B335154B-536B-4177-882D-76428A8F22F3}" type="presParOf" srcId="{9B328C6A-8166-4E24-ABC3-317B8CECAA02}" destId="{7EFE5C9B-AF51-4D63-A541-739A64772C85}" srcOrd="0" destOrd="0" presId="urn:microsoft.com/office/officeart/2005/8/layout/hierarchy1"/>
    <dgm:cxn modelId="{7A951955-C3A7-404B-9402-69F899CC9D94}" type="presParOf" srcId="{9B328C6A-8166-4E24-ABC3-317B8CECAA02}" destId="{D64C43E6-F300-44AF-8DEC-B0C5C37A9F13}" srcOrd="1" destOrd="0" presId="urn:microsoft.com/office/officeart/2005/8/layout/hierarchy1"/>
    <dgm:cxn modelId="{27A3901C-A4A4-48E8-9DB2-78B075E1F5BB}" type="presParOf" srcId="{D64C43E6-F300-44AF-8DEC-B0C5C37A9F13}" destId="{531401B9-22A1-4B48-B67C-6FA86AF27143}" srcOrd="0" destOrd="0" presId="urn:microsoft.com/office/officeart/2005/8/layout/hierarchy1"/>
    <dgm:cxn modelId="{EF29CEF2-3469-43B6-976D-B17A2DA803E2}" type="presParOf" srcId="{531401B9-22A1-4B48-B67C-6FA86AF27143}" destId="{A8B4449D-0D06-4708-A22A-707CE0F3075E}" srcOrd="0" destOrd="0" presId="urn:microsoft.com/office/officeart/2005/8/layout/hierarchy1"/>
    <dgm:cxn modelId="{02F4834B-F24E-42D3-8ADC-8BD4CFC1F849}" type="presParOf" srcId="{531401B9-22A1-4B48-B67C-6FA86AF27143}" destId="{63EEF66B-2D88-4FEB-B8A3-64A900CEA4AA}" srcOrd="1" destOrd="0" presId="urn:microsoft.com/office/officeart/2005/8/layout/hierarchy1"/>
    <dgm:cxn modelId="{57223962-B124-4FBA-A2A0-5765E18D2588}" type="presParOf" srcId="{D64C43E6-F300-44AF-8DEC-B0C5C37A9F13}" destId="{E1F697D7-89F5-4275-93B6-E1A829303BD7}" srcOrd="1" destOrd="0" presId="urn:microsoft.com/office/officeart/2005/8/layout/hierarchy1"/>
    <dgm:cxn modelId="{B113F7C3-A211-48FA-9D5B-85F7B54A3A3F}" type="presParOf" srcId="{9B328C6A-8166-4E24-ABC3-317B8CECAA02}" destId="{27B19477-AC96-400F-8DBC-32E94A50B562}" srcOrd="2" destOrd="0" presId="urn:microsoft.com/office/officeart/2005/8/layout/hierarchy1"/>
    <dgm:cxn modelId="{099B4F9C-1893-4E5C-B9F2-177D89AF3C73}" type="presParOf" srcId="{9B328C6A-8166-4E24-ABC3-317B8CECAA02}" destId="{05F68963-A3CA-4C92-A9A5-BB23993956B0}" srcOrd="3" destOrd="0" presId="urn:microsoft.com/office/officeart/2005/8/layout/hierarchy1"/>
    <dgm:cxn modelId="{8CA93831-DB01-4834-889B-03680315BFF2}" type="presParOf" srcId="{05F68963-A3CA-4C92-A9A5-BB23993956B0}" destId="{9910ADCF-D51F-44A6-945E-E688EB77D382}" srcOrd="0" destOrd="0" presId="urn:microsoft.com/office/officeart/2005/8/layout/hierarchy1"/>
    <dgm:cxn modelId="{30355C64-5FE8-4F9C-AA6D-C84FBABA4D3A}" type="presParOf" srcId="{9910ADCF-D51F-44A6-945E-E688EB77D382}" destId="{D34FA62A-8FFC-4519-B094-83000328FD48}" srcOrd="0" destOrd="0" presId="urn:microsoft.com/office/officeart/2005/8/layout/hierarchy1"/>
    <dgm:cxn modelId="{B26D67B1-9124-4F87-987E-0A205B55C0AB}" type="presParOf" srcId="{9910ADCF-D51F-44A6-945E-E688EB77D382}" destId="{A5271FF0-2D13-4387-A99B-0CB07BA7BE84}" srcOrd="1" destOrd="0" presId="urn:microsoft.com/office/officeart/2005/8/layout/hierarchy1"/>
    <dgm:cxn modelId="{C82140F8-44D7-452D-93EA-561569D44483}" type="presParOf" srcId="{05F68963-A3CA-4C92-A9A5-BB23993956B0}" destId="{35932E28-6746-40CC-860D-FEEA4D4ADD84}" srcOrd="1" destOrd="0" presId="urn:microsoft.com/office/officeart/2005/8/layout/hierarchy1"/>
    <dgm:cxn modelId="{CAFB5098-B68C-48CD-9D97-DFA02B5FE803}" type="presParOf" srcId="{5CA316B8-2E61-4130-9B22-A41E129F8C34}" destId="{9D9331EC-B2FB-43A5-AAB4-E440A2899909}" srcOrd="2" destOrd="0" presId="urn:microsoft.com/office/officeart/2005/8/layout/hierarchy1"/>
    <dgm:cxn modelId="{CE6C1676-9134-44A8-A00E-7F4C2CAF572B}" type="presParOf" srcId="{5CA316B8-2E61-4130-9B22-A41E129F8C34}" destId="{891A4B50-DA88-4389-A53A-7BEA12A094D4}" srcOrd="3" destOrd="0" presId="urn:microsoft.com/office/officeart/2005/8/layout/hierarchy1"/>
    <dgm:cxn modelId="{DE97F5A0-D76F-4655-8D82-EBCC436BA9BC}" type="presParOf" srcId="{891A4B50-DA88-4389-A53A-7BEA12A094D4}" destId="{329A2386-DEAA-4814-B9C0-FF8505F890A8}" srcOrd="0" destOrd="0" presId="urn:microsoft.com/office/officeart/2005/8/layout/hierarchy1"/>
    <dgm:cxn modelId="{D512CFD8-8712-4489-849A-1BB7EF8322B2}" type="presParOf" srcId="{329A2386-DEAA-4814-B9C0-FF8505F890A8}" destId="{A6A51DD4-92F2-4485-8968-AA0B3C0B1441}" srcOrd="0" destOrd="0" presId="urn:microsoft.com/office/officeart/2005/8/layout/hierarchy1"/>
    <dgm:cxn modelId="{E4F923CA-498D-4585-90E7-D014DB06D5A6}" type="presParOf" srcId="{329A2386-DEAA-4814-B9C0-FF8505F890A8}" destId="{D9DCABF4-5950-47C0-B728-D6EE3D57B7B2}" srcOrd="1" destOrd="0" presId="urn:microsoft.com/office/officeart/2005/8/layout/hierarchy1"/>
    <dgm:cxn modelId="{7D867AE3-09C2-43A8-B25A-04664DD06865}" type="presParOf" srcId="{891A4B50-DA88-4389-A53A-7BEA12A094D4}" destId="{A87CCE0E-3EF3-4D8D-B027-DD5C5A36F4F4}" srcOrd="1" destOrd="0" presId="urn:microsoft.com/office/officeart/2005/8/layout/hierarchy1"/>
    <dgm:cxn modelId="{6432A41E-73D2-4231-BB1B-263B8A796EDA}" type="presParOf" srcId="{5245D22D-91EC-42EB-8DA6-FCEB00CFBA20}" destId="{FDEA302E-0C68-4D8E-B9A7-AE074E330534}" srcOrd="2" destOrd="0" presId="urn:microsoft.com/office/officeart/2005/8/layout/hierarchy1"/>
    <dgm:cxn modelId="{D1C633E7-BFD9-471D-9B15-C1B963063EE8}" type="presParOf" srcId="{5245D22D-91EC-42EB-8DA6-FCEB00CFBA20}" destId="{D28D265D-A44B-4D58-B596-8FDD637B0E7C}" srcOrd="3" destOrd="0" presId="urn:microsoft.com/office/officeart/2005/8/layout/hierarchy1"/>
    <dgm:cxn modelId="{2CB4BE9E-FAE4-419F-B3EF-90A192594F09}" type="presParOf" srcId="{D28D265D-A44B-4D58-B596-8FDD637B0E7C}" destId="{73D77446-DC7E-4DCC-8BEC-6274DF098276}" srcOrd="0" destOrd="0" presId="urn:microsoft.com/office/officeart/2005/8/layout/hierarchy1"/>
    <dgm:cxn modelId="{4EDA8858-5605-49E8-A8CB-13C3E0DE092A}" type="presParOf" srcId="{73D77446-DC7E-4DCC-8BEC-6274DF098276}" destId="{BE2AA49B-7617-439B-9C0D-3F904C85CF3A}" srcOrd="0" destOrd="0" presId="urn:microsoft.com/office/officeart/2005/8/layout/hierarchy1"/>
    <dgm:cxn modelId="{1A6357EE-12B8-4603-81EF-908E6555EEFD}" type="presParOf" srcId="{73D77446-DC7E-4DCC-8BEC-6274DF098276}" destId="{6C378DAF-B9EB-4E39-8CCD-EF9CC220A556}" srcOrd="1" destOrd="0" presId="urn:microsoft.com/office/officeart/2005/8/layout/hierarchy1"/>
    <dgm:cxn modelId="{60807494-0939-4BD3-AF5B-0B39F3448E46}" type="presParOf" srcId="{D28D265D-A44B-4D58-B596-8FDD637B0E7C}" destId="{AF0C2C9E-036F-4BFA-AC7C-E699B10133EF}" srcOrd="1" destOrd="0" presId="urn:microsoft.com/office/officeart/2005/8/layout/hierarchy1"/>
    <dgm:cxn modelId="{BA6F14B4-FC3B-4715-8808-4DAB8DAA8866}" type="presParOf" srcId="{AF0C2C9E-036F-4BFA-AC7C-E699B10133EF}" destId="{B6F94002-BDF3-4CC9-9594-810E40463AA1}" srcOrd="0" destOrd="0" presId="urn:microsoft.com/office/officeart/2005/8/layout/hierarchy1"/>
    <dgm:cxn modelId="{DF1022BA-086E-4D8F-B066-89281BDF58A8}" type="presParOf" srcId="{AF0C2C9E-036F-4BFA-AC7C-E699B10133EF}" destId="{10F2BB5D-C5DC-48A9-AA5B-6087B45E8DDB}" srcOrd="1" destOrd="0" presId="urn:microsoft.com/office/officeart/2005/8/layout/hierarchy1"/>
    <dgm:cxn modelId="{A898AE36-6FB6-4FD8-9121-37AE03627A5B}" type="presParOf" srcId="{10F2BB5D-C5DC-48A9-AA5B-6087B45E8DDB}" destId="{D5318EC9-3D44-4278-8AD1-076089223A7E}" srcOrd="0" destOrd="0" presId="urn:microsoft.com/office/officeart/2005/8/layout/hierarchy1"/>
    <dgm:cxn modelId="{6EA106D1-3208-4735-88CC-D781745EC612}" type="presParOf" srcId="{D5318EC9-3D44-4278-8AD1-076089223A7E}" destId="{795EDE02-9A4E-4E18-A53E-A2B7480E399D}" srcOrd="0" destOrd="0" presId="urn:microsoft.com/office/officeart/2005/8/layout/hierarchy1"/>
    <dgm:cxn modelId="{E3F63BC5-5E55-4FDC-BD04-9745F2A783FF}" type="presParOf" srcId="{D5318EC9-3D44-4278-8AD1-076089223A7E}" destId="{3FC79464-CC88-4814-971D-1D81B5536F16}" srcOrd="1" destOrd="0" presId="urn:microsoft.com/office/officeart/2005/8/layout/hierarchy1"/>
    <dgm:cxn modelId="{578D8B47-AB22-4598-98C3-51D037FA6F75}" type="presParOf" srcId="{10F2BB5D-C5DC-48A9-AA5B-6087B45E8DDB}" destId="{E36368AD-8460-4167-8E91-3F6889813058}" srcOrd="1" destOrd="0" presId="urn:microsoft.com/office/officeart/2005/8/layout/hierarchy1"/>
    <dgm:cxn modelId="{DA3FFA21-8BA6-4B53-8F43-72E629D81E0E}" type="presParOf" srcId="{AF0C2C9E-036F-4BFA-AC7C-E699B10133EF}" destId="{3D6EA2D3-8C3A-4426-9739-13281A6B0F38}" srcOrd="2" destOrd="0" presId="urn:microsoft.com/office/officeart/2005/8/layout/hierarchy1"/>
    <dgm:cxn modelId="{A3FBF5A1-FF6F-49E5-A289-07DDCE530D00}" type="presParOf" srcId="{AF0C2C9E-036F-4BFA-AC7C-E699B10133EF}" destId="{EBB01EE2-CD73-4669-8570-986D7AECBEEA}" srcOrd="3" destOrd="0" presId="urn:microsoft.com/office/officeart/2005/8/layout/hierarchy1"/>
    <dgm:cxn modelId="{92DF536C-85E1-48ED-8212-1EE39ADAB2E1}" type="presParOf" srcId="{EBB01EE2-CD73-4669-8570-986D7AECBEEA}" destId="{F89ABEA0-57D9-48DE-BB70-CD964400ACCF}" srcOrd="0" destOrd="0" presId="urn:microsoft.com/office/officeart/2005/8/layout/hierarchy1"/>
    <dgm:cxn modelId="{84FDC716-6586-46C5-826B-ED9361457374}" type="presParOf" srcId="{F89ABEA0-57D9-48DE-BB70-CD964400ACCF}" destId="{4DDFAB9D-CD86-4448-A31A-CA802ED4C7B8}" srcOrd="0" destOrd="0" presId="urn:microsoft.com/office/officeart/2005/8/layout/hierarchy1"/>
    <dgm:cxn modelId="{94274A0F-C580-491F-AB9D-6A2843CCA0ED}" type="presParOf" srcId="{F89ABEA0-57D9-48DE-BB70-CD964400ACCF}" destId="{E7B909A5-BE89-4F64-AC5F-8157B0EB507C}" srcOrd="1" destOrd="0" presId="urn:microsoft.com/office/officeart/2005/8/layout/hierarchy1"/>
    <dgm:cxn modelId="{9D3D6187-4EF3-4D0D-8EEE-F4D0F5A1EAA4}" type="presParOf" srcId="{EBB01EE2-CD73-4669-8570-986D7AECBEEA}" destId="{D2A9FCFF-EEC3-4CAE-B17B-5E0F42574A87}" srcOrd="1" destOrd="0" presId="urn:microsoft.com/office/officeart/2005/8/layout/hierarchy1"/>
    <dgm:cxn modelId="{0B15C264-ADAA-47BB-AA0B-4C9B76C8649F}" type="presParOf" srcId="{AF0C2C9E-036F-4BFA-AC7C-E699B10133EF}" destId="{70ED6966-B550-4F71-A575-6B9E242B5E74}" srcOrd="4" destOrd="0" presId="urn:microsoft.com/office/officeart/2005/8/layout/hierarchy1"/>
    <dgm:cxn modelId="{5DD6B1BC-CC94-480C-A1C2-F3D3A65096AE}" type="presParOf" srcId="{AF0C2C9E-036F-4BFA-AC7C-E699B10133EF}" destId="{54E334FE-E635-4CEA-AE54-4EDFB1B08C31}" srcOrd="5" destOrd="0" presId="urn:microsoft.com/office/officeart/2005/8/layout/hierarchy1"/>
    <dgm:cxn modelId="{F085F13B-EB1A-4F58-90C3-E59D49E3A475}" type="presParOf" srcId="{54E334FE-E635-4CEA-AE54-4EDFB1B08C31}" destId="{BF219D61-E7BE-40EF-9922-4E83943C20D1}" srcOrd="0" destOrd="0" presId="urn:microsoft.com/office/officeart/2005/8/layout/hierarchy1"/>
    <dgm:cxn modelId="{56BBEE9F-0482-4B59-BB76-31830443E44D}" type="presParOf" srcId="{BF219D61-E7BE-40EF-9922-4E83943C20D1}" destId="{98D05A9E-ACF1-4CE4-BCA9-5D4F909A7B12}" srcOrd="0" destOrd="0" presId="urn:microsoft.com/office/officeart/2005/8/layout/hierarchy1"/>
    <dgm:cxn modelId="{957C2CCA-4AD3-440E-9640-46954214CA6B}" type="presParOf" srcId="{BF219D61-E7BE-40EF-9922-4E83943C20D1}" destId="{5E67B2B9-1AE3-4E16-B7C7-D5B1809E47C9}" srcOrd="1" destOrd="0" presId="urn:microsoft.com/office/officeart/2005/8/layout/hierarchy1"/>
    <dgm:cxn modelId="{5A8F6985-9C7E-4CBA-98B8-C9E3F32DF27C}" type="presParOf" srcId="{54E334FE-E635-4CEA-AE54-4EDFB1B08C31}" destId="{13172893-200E-4823-B4D0-5532C0460A7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ADBC3-905A-41AD-A7E0-ED114C496D9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5F5338AD-9056-44FD-A702-758BBE96E480}">
      <dgm:prSet phldrT="[نص]"/>
      <dgm:spPr/>
      <dgm:t>
        <a:bodyPr/>
        <a:lstStyle/>
        <a:p>
          <a:r>
            <a:rPr lang="ar-MA" dirty="0" smtClean="0"/>
            <a:t>3)السبب</a:t>
          </a:r>
          <a:endParaRPr lang="en-US" dirty="0"/>
        </a:p>
      </dgm:t>
    </dgm:pt>
    <dgm:pt modelId="{1FE593F2-37D9-4D80-8B61-57ACD0171FDA}" type="parTrans" cxnId="{654BAAA5-6BC5-4930-BB50-056E3D65522D}">
      <dgm:prSet/>
      <dgm:spPr/>
      <dgm:t>
        <a:bodyPr/>
        <a:lstStyle/>
        <a:p>
          <a:endParaRPr lang="en-US"/>
        </a:p>
      </dgm:t>
    </dgm:pt>
    <dgm:pt modelId="{40E67B0A-B050-4C27-8D0D-F6EF49B883E8}" type="sibTrans" cxnId="{654BAAA5-6BC5-4930-BB50-056E3D65522D}">
      <dgm:prSet/>
      <dgm:spPr/>
      <dgm:t>
        <a:bodyPr/>
        <a:lstStyle/>
        <a:p>
          <a:endParaRPr lang="en-US"/>
        </a:p>
      </dgm:t>
    </dgm:pt>
    <dgm:pt modelId="{5A47B64D-F442-4416-86C8-C4CBD9E73CD8}">
      <dgm:prSet phldrT="[نص]" custT="1"/>
      <dgm:spPr/>
      <dgm:t>
        <a:bodyPr/>
        <a:lstStyle/>
        <a:p>
          <a:r>
            <a:rPr lang="ar-MA" sz="1600" dirty="0" smtClean="0"/>
            <a:t>هو الدافع الذي جعل المختص يتخذ القرار، وهو اما حالة واقعية مادية / أو قانونية</a:t>
          </a:r>
          <a:endParaRPr lang="en-US" sz="1600" dirty="0"/>
        </a:p>
      </dgm:t>
    </dgm:pt>
    <dgm:pt modelId="{D808547A-B2F2-475E-86AA-F2814AA61781}" type="parTrans" cxnId="{A36D093F-176D-475B-953D-D32B296035AF}">
      <dgm:prSet/>
      <dgm:spPr/>
      <dgm:t>
        <a:bodyPr/>
        <a:lstStyle/>
        <a:p>
          <a:endParaRPr lang="en-US"/>
        </a:p>
      </dgm:t>
    </dgm:pt>
    <dgm:pt modelId="{0269759F-3571-4DE7-9455-BD94DA771E74}" type="sibTrans" cxnId="{A36D093F-176D-475B-953D-D32B296035AF}">
      <dgm:prSet/>
      <dgm:spPr/>
      <dgm:t>
        <a:bodyPr/>
        <a:lstStyle/>
        <a:p>
          <a:endParaRPr lang="en-US"/>
        </a:p>
      </dgm:t>
    </dgm:pt>
    <dgm:pt modelId="{9C7D4A50-0EBB-4047-AFC0-6FF1CFE9419D}">
      <dgm:prSet phldrT="[نص]" custT="1"/>
      <dgm:spPr/>
      <dgm:t>
        <a:bodyPr/>
        <a:lstStyle/>
        <a:p>
          <a:r>
            <a:rPr lang="ar-MA" sz="1600" dirty="0" smtClean="0"/>
            <a:t>السبب ينبغي ان يكون (موجود + تكييفه القانوني صحيح+ متلائم ومتناسب مع القرار</a:t>
          </a:r>
          <a:endParaRPr lang="en-US" sz="1600" dirty="0"/>
        </a:p>
      </dgm:t>
    </dgm:pt>
    <dgm:pt modelId="{844F212E-2649-495F-A783-268A25D10C69}" type="parTrans" cxnId="{1C342081-3167-46F6-8799-4ABBBBC8AFED}">
      <dgm:prSet/>
      <dgm:spPr/>
      <dgm:t>
        <a:bodyPr/>
        <a:lstStyle/>
        <a:p>
          <a:endParaRPr lang="en-US"/>
        </a:p>
      </dgm:t>
    </dgm:pt>
    <dgm:pt modelId="{421801F8-5168-40E2-AEBB-6D4E5105F8A7}" type="sibTrans" cxnId="{1C342081-3167-46F6-8799-4ABBBBC8AFED}">
      <dgm:prSet/>
      <dgm:spPr/>
      <dgm:t>
        <a:bodyPr/>
        <a:lstStyle/>
        <a:p>
          <a:endParaRPr lang="en-US"/>
        </a:p>
      </dgm:t>
    </dgm:pt>
    <dgm:pt modelId="{AFA83C8D-E05D-4C8D-8C7E-68F2D41B4E98}">
      <dgm:prSet phldrT="[نص]" custT="1"/>
      <dgm:spPr/>
      <dgm:t>
        <a:bodyPr/>
        <a:lstStyle/>
        <a:p>
          <a:r>
            <a:rPr lang="ar-MA" sz="1600" dirty="0" smtClean="0"/>
            <a:t>هل يجب تسبيب </a:t>
          </a:r>
          <a:r>
            <a:rPr lang="ar-MA" sz="1600" dirty="0" smtClean="0"/>
            <a:t>القرار </a:t>
          </a:r>
          <a:r>
            <a:rPr lang="ar-MA" sz="1600" dirty="0" smtClean="0"/>
            <a:t>«هل يجب ذكر اسباب اتخاذ القرار في القرار نفسه؟</a:t>
          </a:r>
          <a:endParaRPr lang="en-US" sz="1600" dirty="0"/>
        </a:p>
      </dgm:t>
    </dgm:pt>
    <dgm:pt modelId="{EA297843-4794-4E95-BB41-ED2E533C8610}" type="parTrans" cxnId="{11FC3931-B441-49D1-916C-F4B0830CE347}">
      <dgm:prSet/>
      <dgm:spPr/>
      <dgm:t>
        <a:bodyPr/>
        <a:lstStyle/>
        <a:p>
          <a:endParaRPr lang="en-US"/>
        </a:p>
      </dgm:t>
    </dgm:pt>
    <dgm:pt modelId="{0D072F96-B83B-4E4B-BD39-B80AAC0E0163}" type="sibTrans" cxnId="{11FC3931-B441-49D1-916C-F4B0830CE347}">
      <dgm:prSet/>
      <dgm:spPr/>
      <dgm:t>
        <a:bodyPr/>
        <a:lstStyle/>
        <a:p>
          <a:endParaRPr lang="en-US"/>
        </a:p>
      </dgm:t>
    </dgm:pt>
    <dgm:pt modelId="{51340CDA-4C72-44CC-85D1-162F35B4966D}">
      <dgm:prSet phldrT="[نص]"/>
      <dgm:spPr/>
      <dgm:t>
        <a:bodyPr/>
        <a:lstStyle/>
        <a:p>
          <a:r>
            <a:rPr lang="ar-MA" dirty="0" smtClean="0"/>
            <a:t>4)المحل</a:t>
          </a:r>
          <a:endParaRPr lang="en-US" dirty="0"/>
        </a:p>
      </dgm:t>
    </dgm:pt>
    <dgm:pt modelId="{B572B22B-F6D3-449B-BE27-CF04D8EC452D}" type="parTrans" cxnId="{9DC2BA4A-8AE1-4301-A05C-888A5500DEBC}">
      <dgm:prSet/>
      <dgm:spPr/>
      <dgm:t>
        <a:bodyPr/>
        <a:lstStyle/>
        <a:p>
          <a:endParaRPr lang="en-US"/>
        </a:p>
      </dgm:t>
    </dgm:pt>
    <dgm:pt modelId="{1A7BCB87-891C-4B26-9203-2206F36FED86}" type="sibTrans" cxnId="{9DC2BA4A-8AE1-4301-A05C-888A5500DEBC}">
      <dgm:prSet/>
      <dgm:spPr/>
      <dgm:t>
        <a:bodyPr/>
        <a:lstStyle/>
        <a:p>
          <a:endParaRPr lang="en-US"/>
        </a:p>
      </dgm:t>
    </dgm:pt>
    <dgm:pt modelId="{C5682A5A-E0F5-4858-BB2D-B57B59515319}">
      <dgm:prSet phldrT="[نص]"/>
      <dgm:spPr/>
      <dgm:t>
        <a:bodyPr/>
        <a:lstStyle/>
        <a:p>
          <a:r>
            <a:rPr lang="ar-MA" dirty="0" smtClean="0"/>
            <a:t>هو موضوع القرار – أثر القرار</a:t>
          </a:r>
          <a:endParaRPr lang="en-US" dirty="0"/>
        </a:p>
      </dgm:t>
    </dgm:pt>
    <dgm:pt modelId="{7742994D-0096-4C07-A977-22CB4EC31C02}" type="parTrans" cxnId="{BD191599-1297-42B4-8E41-4C47624EDE90}">
      <dgm:prSet/>
      <dgm:spPr/>
      <dgm:t>
        <a:bodyPr/>
        <a:lstStyle/>
        <a:p>
          <a:endParaRPr lang="en-US"/>
        </a:p>
      </dgm:t>
    </dgm:pt>
    <dgm:pt modelId="{E703812B-C279-4FCA-AFE3-5E3C495D1D2A}" type="sibTrans" cxnId="{BD191599-1297-42B4-8E41-4C47624EDE90}">
      <dgm:prSet/>
      <dgm:spPr/>
      <dgm:t>
        <a:bodyPr/>
        <a:lstStyle/>
        <a:p>
          <a:endParaRPr lang="en-US"/>
        </a:p>
      </dgm:t>
    </dgm:pt>
    <dgm:pt modelId="{F79E3235-7751-48B8-BE6E-C6755FDEF96E}">
      <dgm:prSet phldrT="[نص]"/>
      <dgm:spPr/>
      <dgm:t>
        <a:bodyPr/>
        <a:lstStyle/>
        <a:p>
          <a:r>
            <a:rPr lang="ar-MA" dirty="0" smtClean="0"/>
            <a:t>يجب ان يكون ممكن التنفيذ</a:t>
          </a:r>
          <a:endParaRPr lang="en-US" dirty="0"/>
        </a:p>
      </dgm:t>
    </dgm:pt>
    <dgm:pt modelId="{946296ED-735B-4EC0-9157-E23DA36BF99C}" type="parTrans" cxnId="{7FD64E1E-9908-47E8-9C03-5E8A1CE49213}">
      <dgm:prSet/>
      <dgm:spPr/>
      <dgm:t>
        <a:bodyPr/>
        <a:lstStyle/>
        <a:p>
          <a:endParaRPr lang="en-US"/>
        </a:p>
      </dgm:t>
    </dgm:pt>
    <dgm:pt modelId="{68696C7C-ED9D-403F-9791-E4E7BE2D196C}" type="sibTrans" cxnId="{7FD64E1E-9908-47E8-9C03-5E8A1CE49213}">
      <dgm:prSet/>
      <dgm:spPr/>
      <dgm:t>
        <a:bodyPr/>
        <a:lstStyle/>
        <a:p>
          <a:endParaRPr lang="en-US"/>
        </a:p>
      </dgm:t>
    </dgm:pt>
    <dgm:pt modelId="{0DB4F9AA-AC5E-4A21-913C-0EDF68899AEE}">
      <dgm:prSet phldrT="[نص]"/>
      <dgm:spPr/>
      <dgm:t>
        <a:bodyPr/>
        <a:lstStyle/>
        <a:p>
          <a:r>
            <a:rPr lang="ar-MA" dirty="0" smtClean="0"/>
            <a:t>يجب ان يكون مشروع أي لا يخالف القانون لا مخالفة مباشرة , ولا بسبب خطأ في تطبيق القانون، ولا بسبب خطـأ في تفسير القانون</a:t>
          </a:r>
          <a:endParaRPr lang="en-US" dirty="0"/>
        </a:p>
      </dgm:t>
    </dgm:pt>
    <dgm:pt modelId="{5E32A94F-8943-49D0-94F7-36A467D2FA01}" type="parTrans" cxnId="{10BA1B50-0D70-47B3-9A80-309DD3D6B0DB}">
      <dgm:prSet/>
      <dgm:spPr/>
      <dgm:t>
        <a:bodyPr/>
        <a:lstStyle/>
        <a:p>
          <a:endParaRPr lang="en-US"/>
        </a:p>
      </dgm:t>
    </dgm:pt>
    <dgm:pt modelId="{072628AB-A85D-4578-AFB4-2497CB73B19D}" type="sibTrans" cxnId="{10BA1B50-0D70-47B3-9A80-309DD3D6B0DB}">
      <dgm:prSet/>
      <dgm:spPr/>
      <dgm:t>
        <a:bodyPr/>
        <a:lstStyle/>
        <a:p>
          <a:endParaRPr lang="en-US"/>
        </a:p>
      </dgm:t>
    </dgm:pt>
    <dgm:pt modelId="{13F525C4-5626-4F68-9843-7C8F96726E7C}">
      <dgm:prSet phldrT="[نص]"/>
      <dgm:spPr/>
      <dgm:t>
        <a:bodyPr/>
        <a:lstStyle/>
        <a:p>
          <a:r>
            <a:rPr lang="ar-MA" dirty="0" smtClean="0"/>
            <a:t>5)الغاية</a:t>
          </a:r>
          <a:endParaRPr lang="en-US" dirty="0"/>
        </a:p>
      </dgm:t>
    </dgm:pt>
    <dgm:pt modelId="{81BE4662-6F6A-4BC8-AD38-7C97F40F9120}" type="parTrans" cxnId="{4755008E-22F5-4C44-9260-E0F86C9EDF35}">
      <dgm:prSet/>
      <dgm:spPr/>
      <dgm:t>
        <a:bodyPr/>
        <a:lstStyle/>
        <a:p>
          <a:endParaRPr lang="en-US"/>
        </a:p>
      </dgm:t>
    </dgm:pt>
    <dgm:pt modelId="{6E4E4C86-212E-4A82-9B9B-8F0C1D197E39}" type="sibTrans" cxnId="{4755008E-22F5-4C44-9260-E0F86C9EDF35}">
      <dgm:prSet/>
      <dgm:spPr/>
      <dgm:t>
        <a:bodyPr/>
        <a:lstStyle/>
        <a:p>
          <a:endParaRPr lang="en-US"/>
        </a:p>
      </dgm:t>
    </dgm:pt>
    <dgm:pt modelId="{92DAA706-20E3-44D3-A74C-7BA4B590F2DB}">
      <dgm:prSet phldrT="[نص]"/>
      <dgm:spPr/>
      <dgm:t>
        <a:bodyPr/>
        <a:lstStyle/>
        <a:p>
          <a:r>
            <a:rPr lang="ar-MA" dirty="0" smtClean="0"/>
            <a:t>إما تحقيق هدف معين وضعه القانون ، فإن لم يجد فيجب ان تكون الغاية للمصلحة العامة</a:t>
          </a:r>
          <a:endParaRPr lang="en-US" dirty="0"/>
        </a:p>
      </dgm:t>
    </dgm:pt>
    <dgm:pt modelId="{A27511EF-8207-4CCE-8D84-A5DA3ED2B1B3}" type="parTrans" cxnId="{AC0F3DEB-0F5A-4586-873D-B08A48155DC1}">
      <dgm:prSet/>
      <dgm:spPr/>
      <dgm:t>
        <a:bodyPr/>
        <a:lstStyle/>
        <a:p>
          <a:endParaRPr lang="en-US"/>
        </a:p>
      </dgm:t>
    </dgm:pt>
    <dgm:pt modelId="{CA7AFD95-A607-4621-BEB2-FCCECCAAD1F0}" type="sibTrans" cxnId="{AC0F3DEB-0F5A-4586-873D-B08A48155DC1}">
      <dgm:prSet/>
      <dgm:spPr/>
      <dgm:t>
        <a:bodyPr/>
        <a:lstStyle/>
        <a:p>
          <a:endParaRPr lang="en-US"/>
        </a:p>
      </dgm:t>
    </dgm:pt>
    <dgm:pt modelId="{C9A0C5F9-E7FC-4959-94AB-8872C9BB36AF}">
      <dgm:prSet phldrT="[نص]"/>
      <dgm:spPr/>
      <dgm:t>
        <a:bodyPr/>
        <a:lstStyle/>
        <a:p>
          <a:r>
            <a:rPr lang="ar-MA" dirty="0" smtClean="0"/>
            <a:t>الغاية أمر نفسي يتعلق بالنوايا « ركن قصدي» لذلك يصعب اثباته ، وعبء الاثبات يقع على الطاعن لان المصلحة العامة مفترضة، يجعله القاضي آخر ركن ينظر إليه «ركن احتياطي»</a:t>
          </a:r>
          <a:endParaRPr lang="en-US" dirty="0"/>
        </a:p>
      </dgm:t>
    </dgm:pt>
    <dgm:pt modelId="{6081DEA8-351D-4CE3-8010-505B8093D773}" type="parTrans" cxnId="{C16D3934-333E-4B75-BA22-716385A4D243}">
      <dgm:prSet/>
      <dgm:spPr/>
      <dgm:t>
        <a:bodyPr/>
        <a:lstStyle/>
        <a:p>
          <a:endParaRPr lang="en-US"/>
        </a:p>
      </dgm:t>
    </dgm:pt>
    <dgm:pt modelId="{86DE5973-1137-4C6B-B449-795CEDA2E2A6}" type="sibTrans" cxnId="{C16D3934-333E-4B75-BA22-716385A4D243}">
      <dgm:prSet/>
      <dgm:spPr/>
      <dgm:t>
        <a:bodyPr/>
        <a:lstStyle/>
        <a:p>
          <a:endParaRPr lang="en-US"/>
        </a:p>
      </dgm:t>
    </dgm:pt>
    <dgm:pt modelId="{1D3DAC6C-3EFB-45E9-B306-452C019EBD0C}">
      <dgm:prSet phldrT="[نص]" custT="1"/>
      <dgm:spPr/>
      <dgm:t>
        <a:bodyPr/>
        <a:lstStyle/>
        <a:p>
          <a:r>
            <a:rPr lang="ar-MA" sz="1600" dirty="0" smtClean="0"/>
            <a:t>لا </a:t>
          </a:r>
          <a:r>
            <a:rPr lang="ar-MA" sz="1600" dirty="0" smtClean="0"/>
            <a:t>يلزم التسبيب اذا اعطى القانون «سلطة تقديرية </a:t>
          </a:r>
          <a:r>
            <a:rPr lang="ar-MA" sz="1600" dirty="0" err="1" smtClean="0"/>
            <a:t>للادارة</a:t>
          </a:r>
          <a:r>
            <a:rPr lang="ar-MA" sz="1600" dirty="0" smtClean="0"/>
            <a:t>» مع ملاحظة انه اذا الزمت الادارة نفسها بأسباب ذكرتها في القرار فيمكن للقاضي النظر في الاسباب المذكورة حتى لو في حالة سلطة تقديرية.</a:t>
          </a:r>
          <a:endParaRPr lang="en-US" sz="1600" dirty="0"/>
        </a:p>
      </dgm:t>
    </dgm:pt>
    <dgm:pt modelId="{BEE02F78-47E3-4F29-8BB8-F5AC50FAC759}" type="sibTrans" cxnId="{E47ABB4E-8F26-4906-B0D7-F2AAA1B89643}">
      <dgm:prSet/>
      <dgm:spPr/>
      <dgm:t>
        <a:bodyPr/>
        <a:lstStyle/>
        <a:p>
          <a:endParaRPr lang="en-US"/>
        </a:p>
      </dgm:t>
    </dgm:pt>
    <dgm:pt modelId="{497A8B09-2478-4B95-AC5F-BC21F57F45A1}" type="parTrans" cxnId="{E47ABB4E-8F26-4906-B0D7-F2AAA1B89643}">
      <dgm:prSet/>
      <dgm:spPr/>
      <dgm:t>
        <a:bodyPr/>
        <a:lstStyle/>
        <a:p>
          <a:endParaRPr lang="en-US"/>
        </a:p>
      </dgm:t>
    </dgm:pt>
    <dgm:pt modelId="{05009560-6B78-4A06-B952-AEA2B055D385}" type="pres">
      <dgm:prSet presAssocID="{9B2ADBC3-905A-41AD-A7E0-ED114C496D9F}" presName="Name0" presStyleCnt="0">
        <dgm:presLayoutVars>
          <dgm:dir/>
          <dgm:animLvl val="lvl"/>
          <dgm:resizeHandles val="exact"/>
        </dgm:presLayoutVars>
      </dgm:prSet>
      <dgm:spPr/>
      <dgm:t>
        <a:bodyPr/>
        <a:lstStyle/>
        <a:p>
          <a:endParaRPr lang="en-US"/>
        </a:p>
      </dgm:t>
    </dgm:pt>
    <dgm:pt modelId="{EB8C2FD8-20C0-48F9-ACFB-FE59BE498201}" type="pres">
      <dgm:prSet presAssocID="{5F5338AD-9056-44FD-A702-758BBE96E480}" presName="linNode" presStyleCnt="0"/>
      <dgm:spPr/>
    </dgm:pt>
    <dgm:pt modelId="{487E3E0D-723F-427A-AD9D-C5EB8860F40E}" type="pres">
      <dgm:prSet presAssocID="{5F5338AD-9056-44FD-A702-758BBE96E480}" presName="parentText" presStyleLbl="node1" presStyleIdx="0" presStyleCnt="3" custScaleX="69919">
        <dgm:presLayoutVars>
          <dgm:chMax val="1"/>
          <dgm:bulletEnabled val="1"/>
        </dgm:presLayoutVars>
      </dgm:prSet>
      <dgm:spPr/>
      <dgm:t>
        <a:bodyPr/>
        <a:lstStyle/>
        <a:p>
          <a:endParaRPr lang="en-US"/>
        </a:p>
      </dgm:t>
    </dgm:pt>
    <dgm:pt modelId="{34573D4C-A9FF-4CF2-A209-4158567CE0EB}" type="pres">
      <dgm:prSet presAssocID="{5F5338AD-9056-44FD-A702-758BBE96E480}" presName="descendantText" presStyleLbl="alignAccFollowNode1" presStyleIdx="0" presStyleCnt="3" custScaleX="128186" custScaleY="130059">
        <dgm:presLayoutVars>
          <dgm:bulletEnabled val="1"/>
        </dgm:presLayoutVars>
      </dgm:prSet>
      <dgm:spPr/>
      <dgm:t>
        <a:bodyPr/>
        <a:lstStyle/>
        <a:p>
          <a:endParaRPr lang="en-US"/>
        </a:p>
      </dgm:t>
    </dgm:pt>
    <dgm:pt modelId="{6D916467-ACC4-4EEA-AA96-DC90C8DA535D}" type="pres">
      <dgm:prSet presAssocID="{40E67B0A-B050-4C27-8D0D-F6EF49B883E8}" presName="sp" presStyleCnt="0"/>
      <dgm:spPr/>
    </dgm:pt>
    <dgm:pt modelId="{9C4ABD79-00EA-4797-92C2-DDAB8EE6DBDD}" type="pres">
      <dgm:prSet presAssocID="{51340CDA-4C72-44CC-85D1-162F35B4966D}" presName="linNode" presStyleCnt="0"/>
      <dgm:spPr/>
    </dgm:pt>
    <dgm:pt modelId="{71CE9BFC-9A4D-4886-A22A-BFFE9C8F406C}" type="pres">
      <dgm:prSet presAssocID="{51340CDA-4C72-44CC-85D1-162F35B4966D}" presName="parentText" presStyleLbl="node1" presStyleIdx="1" presStyleCnt="3" custScaleX="64609">
        <dgm:presLayoutVars>
          <dgm:chMax val="1"/>
          <dgm:bulletEnabled val="1"/>
        </dgm:presLayoutVars>
      </dgm:prSet>
      <dgm:spPr/>
      <dgm:t>
        <a:bodyPr/>
        <a:lstStyle/>
        <a:p>
          <a:endParaRPr lang="en-US"/>
        </a:p>
      </dgm:t>
    </dgm:pt>
    <dgm:pt modelId="{CAAF7D31-96A0-4B51-BFC9-3726770C4B32}" type="pres">
      <dgm:prSet presAssocID="{51340CDA-4C72-44CC-85D1-162F35B4966D}" presName="descendantText" presStyleLbl="alignAccFollowNode1" presStyleIdx="1" presStyleCnt="3" custScaleX="117684">
        <dgm:presLayoutVars>
          <dgm:bulletEnabled val="1"/>
        </dgm:presLayoutVars>
      </dgm:prSet>
      <dgm:spPr/>
      <dgm:t>
        <a:bodyPr/>
        <a:lstStyle/>
        <a:p>
          <a:endParaRPr lang="en-US"/>
        </a:p>
      </dgm:t>
    </dgm:pt>
    <dgm:pt modelId="{BBF4BDAB-8BF5-45F1-AA96-878F3FAA0105}" type="pres">
      <dgm:prSet presAssocID="{1A7BCB87-891C-4B26-9203-2206F36FED86}" presName="sp" presStyleCnt="0"/>
      <dgm:spPr/>
    </dgm:pt>
    <dgm:pt modelId="{78D89BBB-81AB-4CB0-B643-0C7C2D5E7A97}" type="pres">
      <dgm:prSet presAssocID="{13F525C4-5626-4F68-9843-7C8F96726E7C}" presName="linNode" presStyleCnt="0"/>
      <dgm:spPr/>
    </dgm:pt>
    <dgm:pt modelId="{146C9A6C-BE7F-42CE-9749-E7089B84FAE0}" type="pres">
      <dgm:prSet presAssocID="{13F525C4-5626-4F68-9843-7C8F96726E7C}" presName="parentText" presStyleLbl="node1" presStyleIdx="2" presStyleCnt="3" custScaleX="64609">
        <dgm:presLayoutVars>
          <dgm:chMax val="1"/>
          <dgm:bulletEnabled val="1"/>
        </dgm:presLayoutVars>
      </dgm:prSet>
      <dgm:spPr/>
      <dgm:t>
        <a:bodyPr/>
        <a:lstStyle/>
        <a:p>
          <a:endParaRPr lang="en-US"/>
        </a:p>
      </dgm:t>
    </dgm:pt>
    <dgm:pt modelId="{988D83C7-DBA2-4602-8D07-94A7DF09DD39}" type="pres">
      <dgm:prSet presAssocID="{13F525C4-5626-4F68-9843-7C8F96726E7C}" presName="descendantText" presStyleLbl="alignAccFollowNode1" presStyleIdx="2" presStyleCnt="3" custScaleX="117362">
        <dgm:presLayoutVars>
          <dgm:bulletEnabled val="1"/>
        </dgm:presLayoutVars>
      </dgm:prSet>
      <dgm:spPr/>
      <dgm:t>
        <a:bodyPr/>
        <a:lstStyle/>
        <a:p>
          <a:endParaRPr lang="en-US"/>
        </a:p>
      </dgm:t>
    </dgm:pt>
  </dgm:ptLst>
  <dgm:cxnLst>
    <dgm:cxn modelId="{4755008E-22F5-4C44-9260-E0F86C9EDF35}" srcId="{9B2ADBC3-905A-41AD-A7E0-ED114C496D9F}" destId="{13F525C4-5626-4F68-9843-7C8F96726E7C}" srcOrd="2" destOrd="0" parTransId="{81BE4662-6F6A-4BC8-AD38-7C97F40F9120}" sibTransId="{6E4E4C86-212E-4A82-9B9B-8F0C1D197E39}"/>
    <dgm:cxn modelId="{AC0F3DEB-0F5A-4586-873D-B08A48155DC1}" srcId="{13F525C4-5626-4F68-9843-7C8F96726E7C}" destId="{92DAA706-20E3-44D3-A74C-7BA4B590F2DB}" srcOrd="0" destOrd="0" parTransId="{A27511EF-8207-4CCE-8D84-A5DA3ED2B1B3}" sibTransId="{CA7AFD95-A607-4621-BEB2-FCCECCAAD1F0}"/>
    <dgm:cxn modelId="{E47ABB4E-8F26-4906-B0D7-F2AAA1B89643}" srcId="{5F5338AD-9056-44FD-A702-758BBE96E480}" destId="{1D3DAC6C-3EFB-45E9-B306-452C019EBD0C}" srcOrd="3" destOrd="0" parTransId="{497A8B09-2478-4B95-AC5F-BC21F57F45A1}" sibTransId="{BEE02F78-47E3-4F29-8BB8-F5AC50FAC759}"/>
    <dgm:cxn modelId="{36ECC840-AB58-4CE6-A0B4-66198B8DAABC}" type="presOf" srcId="{1D3DAC6C-3EFB-45E9-B306-452C019EBD0C}" destId="{34573D4C-A9FF-4CF2-A209-4158567CE0EB}" srcOrd="0" destOrd="3" presId="urn:microsoft.com/office/officeart/2005/8/layout/vList5"/>
    <dgm:cxn modelId="{654BAAA5-6BC5-4930-BB50-056E3D65522D}" srcId="{9B2ADBC3-905A-41AD-A7E0-ED114C496D9F}" destId="{5F5338AD-9056-44FD-A702-758BBE96E480}" srcOrd="0" destOrd="0" parTransId="{1FE593F2-37D9-4D80-8B61-57ACD0171FDA}" sibTransId="{40E67B0A-B050-4C27-8D0D-F6EF49B883E8}"/>
    <dgm:cxn modelId="{1C342081-3167-46F6-8799-4ABBBBC8AFED}" srcId="{5F5338AD-9056-44FD-A702-758BBE96E480}" destId="{9C7D4A50-0EBB-4047-AFC0-6FF1CFE9419D}" srcOrd="1" destOrd="0" parTransId="{844F212E-2649-495F-A783-268A25D10C69}" sibTransId="{421801F8-5168-40E2-AEBB-6D4E5105F8A7}"/>
    <dgm:cxn modelId="{466438EB-AC6A-4739-85F2-0B446499BCB9}" type="presOf" srcId="{13F525C4-5626-4F68-9843-7C8F96726E7C}" destId="{146C9A6C-BE7F-42CE-9749-E7089B84FAE0}" srcOrd="0" destOrd="0" presId="urn:microsoft.com/office/officeart/2005/8/layout/vList5"/>
    <dgm:cxn modelId="{5C3E202E-EF1D-48F1-A940-DFA4BF294818}" type="presOf" srcId="{5F5338AD-9056-44FD-A702-758BBE96E480}" destId="{487E3E0D-723F-427A-AD9D-C5EB8860F40E}" srcOrd="0" destOrd="0" presId="urn:microsoft.com/office/officeart/2005/8/layout/vList5"/>
    <dgm:cxn modelId="{4AE3AB52-B141-4ED2-BE26-08D8081457D3}" type="presOf" srcId="{9B2ADBC3-905A-41AD-A7E0-ED114C496D9F}" destId="{05009560-6B78-4A06-B952-AEA2B055D385}" srcOrd="0" destOrd="0" presId="urn:microsoft.com/office/officeart/2005/8/layout/vList5"/>
    <dgm:cxn modelId="{7FD64E1E-9908-47E8-9C03-5E8A1CE49213}" srcId="{51340CDA-4C72-44CC-85D1-162F35B4966D}" destId="{F79E3235-7751-48B8-BE6E-C6755FDEF96E}" srcOrd="1" destOrd="0" parTransId="{946296ED-735B-4EC0-9157-E23DA36BF99C}" sibTransId="{68696C7C-ED9D-403F-9791-E4E7BE2D196C}"/>
    <dgm:cxn modelId="{94E2730B-F908-40E7-8954-AA0E58DE18E2}" type="presOf" srcId="{0DB4F9AA-AC5E-4A21-913C-0EDF68899AEE}" destId="{CAAF7D31-96A0-4B51-BFC9-3726770C4B32}" srcOrd="0" destOrd="2" presId="urn:microsoft.com/office/officeart/2005/8/layout/vList5"/>
    <dgm:cxn modelId="{EE4E2C19-0648-4576-8E62-E1528BDDB64B}" type="presOf" srcId="{C5682A5A-E0F5-4858-BB2D-B57B59515319}" destId="{CAAF7D31-96A0-4B51-BFC9-3726770C4B32}" srcOrd="0" destOrd="0" presId="urn:microsoft.com/office/officeart/2005/8/layout/vList5"/>
    <dgm:cxn modelId="{453FCF5C-3370-4AC0-AE01-BC716A82E5D0}" type="presOf" srcId="{5A47B64D-F442-4416-86C8-C4CBD9E73CD8}" destId="{34573D4C-A9FF-4CF2-A209-4158567CE0EB}" srcOrd="0" destOrd="0" presId="urn:microsoft.com/office/officeart/2005/8/layout/vList5"/>
    <dgm:cxn modelId="{CB11C630-9AA3-489A-A2D8-6981E47E04F4}" type="presOf" srcId="{9C7D4A50-0EBB-4047-AFC0-6FF1CFE9419D}" destId="{34573D4C-A9FF-4CF2-A209-4158567CE0EB}" srcOrd="0" destOrd="1" presId="urn:microsoft.com/office/officeart/2005/8/layout/vList5"/>
    <dgm:cxn modelId="{BD191599-1297-42B4-8E41-4C47624EDE90}" srcId="{51340CDA-4C72-44CC-85D1-162F35B4966D}" destId="{C5682A5A-E0F5-4858-BB2D-B57B59515319}" srcOrd="0" destOrd="0" parTransId="{7742994D-0096-4C07-A977-22CB4EC31C02}" sibTransId="{E703812B-C279-4FCA-AFE3-5E3C495D1D2A}"/>
    <dgm:cxn modelId="{11FC3931-B441-49D1-916C-F4B0830CE347}" srcId="{5F5338AD-9056-44FD-A702-758BBE96E480}" destId="{AFA83C8D-E05D-4C8D-8C7E-68F2D41B4E98}" srcOrd="2" destOrd="0" parTransId="{EA297843-4794-4E95-BB41-ED2E533C8610}" sibTransId="{0D072F96-B83B-4E4B-BD39-B80AAC0E0163}"/>
    <dgm:cxn modelId="{C16D3934-333E-4B75-BA22-716385A4D243}" srcId="{13F525C4-5626-4F68-9843-7C8F96726E7C}" destId="{C9A0C5F9-E7FC-4959-94AB-8872C9BB36AF}" srcOrd="1" destOrd="0" parTransId="{6081DEA8-351D-4CE3-8010-505B8093D773}" sibTransId="{86DE5973-1137-4C6B-B449-795CEDA2E2A6}"/>
    <dgm:cxn modelId="{27DDD18B-A270-471E-826A-6A852C158A26}" type="presOf" srcId="{F79E3235-7751-48B8-BE6E-C6755FDEF96E}" destId="{CAAF7D31-96A0-4B51-BFC9-3726770C4B32}" srcOrd="0" destOrd="1" presId="urn:microsoft.com/office/officeart/2005/8/layout/vList5"/>
    <dgm:cxn modelId="{470B5EE8-CB62-4619-81C8-95ACA9C13000}" type="presOf" srcId="{AFA83C8D-E05D-4C8D-8C7E-68F2D41B4E98}" destId="{34573D4C-A9FF-4CF2-A209-4158567CE0EB}" srcOrd="0" destOrd="2" presId="urn:microsoft.com/office/officeart/2005/8/layout/vList5"/>
    <dgm:cxn modelId="{A36D093F-176D-475B-953D-D32B296035AF}" srcId="{5F5338AD-9056-44FD-A702-758BBE96E480}" destId="{5A47B64D-F442-4416-86C8-C4CBD9E73CD8}" srcOrd="0" destOrd="0" parTransId="{D808547A-B2F2-475E-86AA-F2814AA61781}" sibTransId="{0269759F-3571-4DE7-9455-BD94DA771E74}"/>
    <dgm:cxn modelId="{9DC2BA4A-8AE1-4301-A05C-888A5500DEBC}" srcId="{9B2ADBC3-905A-41AD-A7E0-ED114C496D9F}" destId="{51340CDA-4C72-44CC-85D1-162F35B4966D}" srcOrd="1" destOrd="0" parTransId="{B572B22B-F6D3-449B-BE27-CF04D8EC452D}" sibTransId="{1A7BCB87-891C-4B26-9203-2206F36FED86}"/>
    <dgm:cxn modelId="{DA1C9CDC-EC34-40C4-AF46-C54D11BF9F55}" type="presOf" srcId="{C9A0C5F9-E7FC-4959-94AB-8872C9BB36AF}" destId="{988D83C7-DBA2-4602-8D07-94A7DF09DD39}" srcOrd="0" destOrd="1" presId="urn:microsoft.com/office/officeart/2005/8/layout/vList5"/>
    <dgm:cxn modelId="{59B4EEF9-411D-44B2-B9A0-5A8126E36C49}" type="presOf" srcId="{92DAA706-20E3-44D3-A74C-7BA4B590F2DB}" destId="{988D83C7-DBA2-4602-8D07-94A7DF09DD39}" srcOrd="0" destOrd="0" presId="urn:microsoft.com/office/officeart/2005/8/layout/vList5"/>
    <dgm:cxn modelId="{04D3249F-6E5E-47C6-B507-FE248F073403}" type="presOf" srcId="{51340CDA-4C72-44CC-85D1-162F35B4966D}" destId="{71CE9BFC-9A4D-4886-A22A-BFFE9C8F406C}" srcOrd="0" destOrd="0" presId="urn:microsoft.com/office/officeart/2005/8/layout/vList5"/>
    <dgm:cxn modelId="{10BA1B50-0D70-47B3-9A80-309DD3D6B0DB}" srcId="{51340CDA-4C72-44CC-85D1-162F35B4966D}" destId="{0DB4F9AA-AC5E-4A21-913C-0EDF68899AEE}" srcOrd="2" destOrd="0" parTransId="{5E32A94F-8943-49D0-94F7-36A467D2FA01}" sibTransId="{072628AB-A85D-4578-AFB4-2497CB73B19D}"/>
    <dgm:cxn modelId="{FDC1D53A-B421-4AE4-BACB-2D5B1C06823C}" type="presParOf" srcId="{05009560-6B78-4A06-B952-AEA2B055D385}" destId="{EB8C2FD8-20C0-48F9-ACFB-FE59BE498201}" srcOrd="0" destOrd="0" presId="urn:microsoft.com/office/officeart/2005/8/layout/vList5"/>
    <dgm:cxn modelId="{AAB3C1D9-40E0-452F-8AF5-EED6FDE34DCB}" type="presParOf" srcId="{EB8C2FD8-20C0-48F9-ACFB-FE59BE498201}" destId="{487E3E0D-723F-427A-AD9D-C5EB8860F40E}" srcOrd="0" destOrd="0" presId="urn:microsoft.com/office/officeart/2005/8/layout/vList5"/>
    <dgm:cxn modelId="{FC8FFDEE-FCEC-407C-B809-CA270AD5F4E5}" type="presParOf" srcId="{EB8C2FD8-20C0-48F9-ACFB-FE59BE498201}" destId="{34573D4C-A9FF-4CF2-A209-4158567CE0EB}" srcOrd="1" destOrd="0" presId="urn:microsoft.com/office/officeart/2005/8/layout/vList5"/>
    <dgm:cxn modelId="{25B994F1-2381-417B-9EB0-F3814033A530}" type="presParOf" srcId="{05009560-6B78-4A06-B952-AEA2B055D385}" destId="{6D916467-ACC4-4EEA-AA96-DC90C8DA535D}" srcOrd="1" destOrd="0" presId="urn:microsoft.com/office/officeart/2005/8/layout/vList5"/>
    <dgm:cxn modelId="{6567B75A-4045-46FF-A056-5ECD16146DFA}" type="presParOf" srcId="{05009560-6B78-4A06-B952-AEA2B055D385}" destId="{9C4ABD79-00EA-4797-92C2-DDAB8EE6DBDD}" srcOrd="2" destOrd="0" presId="urn:microsoft.com/office/officeart/2005/8/layout/vList5"/>
    <dgm:cxn modelId="{B4B30819-6F3F-434D-AF23-A8E4FB4CDEF4}" type="presParOf" srcId="{9C4ABD79-00EA-4797-92C2-DDAB8EE6DBDD}" destId="{71CE9BFC-9A4D-4886-A22A-BFFE9C8F406C}" srcOrd="0" destOrd="0" presId="urn:microsoft.com/office/officeart/2005/8/layout/vList5"/>
    <dgm:cxn modelId="{86931B77-6BF0-4EAC-ADB6-092FDACA6197}" type="presParOf" srcId="{9C4ABD79-00EA-4797-92C2-DDAB8EE6DBDD}" destId="{CAAF7D31-96A0-4B51-BFC9-3726770C4B32}" srcOrd="1" destOrd="0" presId="urn:microsoft.com/office/officeart/2005/8/layout/vList5"/>
    <dgm:cxn modelId="{0BB4D440-6150-413E-936F-128594703B13}" type="presParOf" srcId="{05009560-6B78-4A06-B952-AEA2B055D385}" destId="{BBF4BDAB-8BF5-45F1-AA96-878F3FAA0105}" srcOrd="3" destOrd="0" presId="urn:microsoft.com/office/officeart/2005/8/layout/vList5"/>
    <dgm:cxn modelId="{55B5898E-9079-405E-9C91-83C63C8C7918}" type="presParOf" srcId="{05009560-6B78-4A06-B952-AEA2B055D385}" destId="{78D89BBB-81AB-4CB0-B643-0C7C2D5E7A97}" srcOrd="4" destOrd="0" presId="urn:microsoft.com/office/officeart/2005/8/layout/vList5"/>
    <dgm:cxn modelId="{29F48CC1-07B3-4DC5-BEDA-D3AB1644CD7A}" type="presParOf" srcId="{78D89BBB-81AB-4CB0-B643-0C7C2D5E7A97}" destId="{146C9A6C-BE7F-42CE-9749-E7089B84FAE0}" srcOrd="0" destOrd="0" presId="urn:microsoft.com/office/officeart/2005/8/layout/vList5"/>
    <dgm:cxn modelId="{CB48FACC-D424-4E93-963E-7DB7BDD7FF5D}" type="presParOf" srcId="{78D89BBB-81AB-4CB0-B643-0C7C2D5E7A97}" destId="{988D83C7-DBA2-4602-8D07-94A7DF09DD3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9E30D8-EE4E-444E-804A-FD5899CA7AE0}"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US"/>
        </a:p>
      </dgm:t>
    </dgm:pt>
    <dgm:pt modelId="{92EBBBEA-68F0-42FC-AB4B-AB55854B0387}">
      <dgm:prSet phldrT="[نص]" custT="1"/>
      <dgm:spPr/>
      <dgm:t>
        <a:bodyPr/>
        <a:lstStyle/>
        <a:p>
          <a:r>
            <a:rPr lang="ar-MA" sz="2400" b="1" dirty="0" smtClean="0">
              <a:solidFill>
                <a:schemeClr val="tx1"/>
              </a:solidFill>
            </a:rPr>
            <a:t>نفاذ القرار الاداري</a:t>
          </a:r>
          <a:endParaRPr lang="ar-MA" sz="2400" b="1" dirty="0" smtClean="0">
            <a:solidFill>
              <a:schemeClr val="tx1"/>
            </a:solidFill>
          </a:endParaRPr>
        </a:p>
        <a:p>
          <a:r>
            <a:rPr lang="ar-MA" sz="1900" dirty="0" smtClean="0">
              <a:solidFill>
                <a:schemeClr val="tx1"/>
              </a:solidFill>
            </a:rPr>
            <a:t>=قابل للتنفيذ</a:t>
          </a:r>
        </a:p>
        <a:p>
          <a:r>
            <a:rPr lang="ar-MA" sz="1900" dirty="0" smtClean="0">
              <a:solidFill>
                <a:schemeClr val="tx1"/>
              </a:solidFill>
            </a:rPr>
            <a:t>=قابل لإحداث آثاره القانونية</a:t>
          </a:r>
          <a:endParaRPr lang="en-US" sz="1900" dirty="0">
            <a:solidFill>
              <a:schemeClr val="tx1"/>
            </a:solidFill>
          </a:endParaRPr>
        </a:p>
      </dgm:t>
    </dgm:pt>
    <dgm:pt modelId="{C9FDAB69-F482-471D-A415-E544EF8A5EE5}" type="parTrans" cxnId="{ED4FDD6D-9B19-4541-8EB1-5599EF101C9B}">
      <dgm:prSet/>
      <dgm:spPr/>
      <dgm:t>
        <a:bodyPr/>
        <a:lstStyle/>
        <a:p>
          <a:endParaRPr lang="en-US">
            <a:solidFill>
              <a:schemeClr val="tx1"/>
            </a:solidFill>
          </a:endParaRPr>
        </a:p>
      </dgm:t>
    </dgm:pt>
    <dgm:pt modelId="{8A47EEFD-2F24-4618-904A-EB50ECE0F72A}" type="sibTrans" cxnId="{ED4FDD6D-9B19-4541-8EB1-5599EF101C9B}">
      <dgm:prSet/>
      <dgm:spPr/>
      <dgm:t>
        <a:bodyPr/>
        <a:lstStyle/>
        <a:p>
          <a:endParaRPr lang="en-US">
            <a:solidFill>
              <a:schemeClr val="tx1"/>
            </a:solidFill>
          </a:endParaRPr>
        </a:p>
      </dgm:t>
    </dgm:pt>
    <dgm:pt modelId="{0C77E4FF-6462-423F-B65F-D9583F732BD1}">
      <dgm:prSet phldrT="[نص]"/>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dirty="0" smtClean="0">
              <a:solidFill>
                <a:schemeClr val="tx1"/>
              </a:solidFill>
            </a:rPr>
            <a:t>في حق الإدارة</a:t>
          </a:r>
          <a:endParaRPr lang="en-US" dirty="0" smtClean="0">
            <a:solidFill>
              <a:schemeClr val="tx1"/>
            </a:solidFill>
          </a:endParaRPr>
        </a:p>
      </dgm:t>
    </dgm:pt>
    <dgm:pt modelId="{17830146-B8CC-46F6-A39C-40D0BB133F35}" type="parTrans" cxnId="{56405567-843C-4A59-8FC7-5B439FB2C877}">
      <dgm:prSet/>
      <dgm:spPr/>
      <dgm:t>
        <a:bodyPr/>
        <a:lstStyle/>
        <a:p>
          <a:endParaRPr lang="en-US">
            <a:solidFill>
              <a:schemeClr val="tx1"/>
            </a:solidFill>
          </a:endParaRPr>
        </a:p>
      </dgm:t>
    </dgm:pt>
    <dgm:pt modelId="{C0C9EF3B-3356-4975-90E9-9EA35A09EF61}" type="sibTrans" cxnId="{56405567-843C-4A59-8FC7-5B439FB2C877}">
      <dgm:prSet/>
      <dgm:spPr/>
      <dgm:t>
        <a:bodyPr/>
        <a:lstStyle/>
        <a:p>
          <a:endParaRPr lang="en-US">
            <a:solidFill>
              <a:schemeClr val="tx1"/>
            </a:solidFill>
          </a:endParaRPr>
        </a:p>
      </dgm:t>
    </dgm:pt>
    <dgm:pt modelId="{72297380-291D-4BDA-B697-F80FBB694572}">
      <dgm:prSet phldrT="[نص]"/>
      <dgm:spPr/>
      <dgm:t>
        <a:bodyPr/>
        <a:lstStyle/>
        <a:p>
          <a:r>
            <a:rPr lang="ar-MA" dirty="0" smtClean="0">
              <a:solidFill>
                <a:schemeClr val="tx1"/>
              </a:solidFill>
            </a:rPr>
            <a:t>في حق الغير</a:t>
          </a:r>
          <a:endParaRPr lang="en-US" dirty="0">
            <a:solidFill>
              <a:schemeClr val="tx1"/>
            </a:solidFill>
          </a:endParaRPr>
        </a:p>
      </dgm:t>
    </dgm:pt>
    <dgm:pt modelId="{BF30B8A9-7A1E-43B5-A055-2B3072D1E178}" type="parTrans" cxnId="{9D8EA976-7404-4326-9758-1E08D0DE4657}">
      <dgm:prSet/>
      <dgm:spPr/>
      <dgm:t>
        <a:bodyPr/>
        <a:lstStyle/>
        <a:p>
          <a:endParaRPr lang="en-US">
            <a:solidFill>
              <a:schemeClr val="tx1"/>
            </a:solidFill>
          </a:endParaRPr>
        </a:p>
      </dgm:t>
    </dgm:pt>
    <dgm:pt modelId="{15B3575A-530A-4E4F-9547-67AD22002C59}" type="sibTrans" cxnId="{9D8EA976-7404-4326-9758-1E08D0DE4657}">
      <dgm:prSet/>
      <dgm:spPr/>
      <dgm:t>
        <a:bodyPr/>
        <a:lstStyle/>
        <a:p>
          <a:endParaRPr lang="en-US">
            <a:solidFill>
              <a:schemeClr val="tx1"/>
            </a:solidFill>
          </a:endParaRPr>
        </a:p>
      </dgm:t>
    </dgm:pt>
    <dgm:pt modelId="{0CCAC33F-847B-4604-B058-582F57B6EA2A}">
      <dgm:prSet phldrT="[نص]"/>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dirty="0" smtClean="0">
              <a:solidFill>
                <a:schemeClr val="tx1"/>
              </a:solidFill>
            </a:rPr>
            <a:t>من تاريخ اصداره </a:t>
          </a:r>
          <a:r>
            <a:rPr lang="ar-SA" dirty="0" smtClean="0">
              <a:solidFill>
                <a:schemeClr val="tx1"/>
              </a:solidFill>
            </a:rPr>
            <a:t> مستوفيًا لأركانه / أو تاريخ محدد /او تحقق شرط</a:t>
          </a:r>
          <a:endParaRPr lang="en-US" dirty="0" smtClean="0">
            <a:solidFill>
              <a:schemeClr val="tx1"/>
            </a:solidFill>
          </a:endParaRPr>
        </a:p>
      </dgm:t>
    </dgm:pt>
    <dgm:pt modelId="{EA0A46ED-66D1-487D-8F50-FCB239A09882}" type="parTrans" cxnId="{F38D8817-4D38-4551-BA86-345A32FD3C18}">
      <dgm:prSet/>
      <dgm:spPr/>
      <dgm:t>
        <a:bodyPr/>
        <a:lstStyle/>
        <a:p>
          <a:endParaRPr lang="en-US">
            <a:solidFill>
              <a:schemeClr val="tx1"/>
            </a:solidFill>
          </a:endParaRPr>
        </a:p>
      </dgm:t>
    </dgm:pt>
    <dgm:pt modelId="{3A59325B-C65E-4FF6-9304-3E87F43EC490}" type="sibTrans" cxnId="{F38D8817-4D38-4551-BA86-345A32FD3C18}">
      <dgm:prSet/>
      <dgm:spPr/>
      <dgm:t>
        <a:bodyPr/>
        <a:lstStyle/>
        <a:p>
          <a:endParaRPr lang="en-US">
            <a:solidFill>
              <a:schemeClr val="tx1"/>
            </a:solidFill>
          </a:endParaRPr>
        </a:p>
      </dgm:t>
    </dgm:pt>
    <dgm:pt modelId="{0333B80A-6B4D-4F9D-8F67-F6232D4737C0}">
      <dgm:prSet phldrT="[نص]"/>
      <dgm:spPr/>
      <dgm:t>
        <a:bodyPr/>
        <a:lstStyle/>
        <a:p>
          <a:r>
            <a:rPr lang="ar-MA" dirty="0" smtClean="0">
              <a:solidFill>
                <a:schemeClr val="tx1"/>
              </a:solidFill>
            </a:rPr>
            <a:t>القرار التنظيمي</a:t>
          </a:r>
          <a:endParaRPr lang="en-US" dirty="0">
            <a:solidFill>
              <a:schemeClr val="tx1"/>
            </a:solidFill>
          </a:endParaRPr>
        </a:p>
      </dgm:t>
    </dgm:pt>
    <dgm:pt modelId="{AAF70F6D-3601-46F3-B8C6-031A75FCDADB}" type="parTrans" cxnId="{26CBCF20-20A8-4FD5-9A41-E8E636221F7C}">
      <dgm:prSet/>
      <dgm:spPr/>
      <dgm:t>
        <a:bodyPr/>
        <a:lstStyle/>
        <a:p>
          <a:endParaRPr lang="en-US">
            <a:solidFill>
              <a:schemeClr val="tx1"/>
            </a:solidFill>
          </a:endParaRPr>
        </a:p>
      </dgm:t>
    </dgm:pt>
    <dgm:pt modelId="{0A6963D8-D0FD-4216-AC05-90F00301EEB6}" type="sibTrans" cxnId="{26CBCF20-20A8-4FD5-9A41-E8E636221F7C}">
      <dgm:prSet/>
      <dgm:spPr/>
      <dgm:t>
        <a:bodyPr/>
        <a:lstStyle/>
        <a:p>
          <a:endParaRPr lang="en-US">
            <a:solidFill>
              <a:schemeClr val="tx1"/>
            </a:solidFill>
          </a:endParaRPr>
        </a:p>
      </dgm:t>
    </dgm:pt>
    <dgm:pt modelId="{D7F76954-28AA-4439-ADB5-E28C68AE9F27}">
      <dgm:prSet phldrT="[نص]"/>
      <dgm:spPr/>
      <dgm:t>
        <a:bodyPr/>
        <a:lstStyle/>
        <a:p>
          <a:r>
            <a:rPr lang="ar-MA" dirty="0" smtClean="0">
              <a:solidFill>
                <a:schemeClr val="tx1"/>
              </a:solidFill>
            </a:rPr>
            <a:t>القرار الفردي</a:t>
          </a:r>
          <a:endParaRPr lang="en-US" dirty="0">
            <a:solidFill>
              <a:schemeClr val="tx1"/>
            </a:solidFill>
          </a:endParaRPr>
        </a:p>
      </dgm:t>
    </dgm:pt>
    <dgm:pt modelId="{1A1CA3B8-6D71-4315-A028-A2519794767E}" type="parTrans" cxnId="{E652C2E7-B70C-46B9-AD27-D50607CC613E}">
      <dgm:prSet/>
      <dgm:spPr/>
      <dgm:t>
        <a:bodyPr/>
        <a:lstStyle/>
        <a:p>
          <a:endParaRPr lang="en-US">
            <a:solidFill>
              <a:schemeClr val="tx1"/>
            </a:solidFill>
          </a:endParaRPr>
        </a:p>
      </dgm:t>
    </dgm:pt>
    <dgm:pt modelId="{2903D372-0FA3-4936-B148-15BB9ED983E6}" type="sibTrans" cxnId="{E652C2E7-B70C-46B9-AD27-D50607CC613E}">
      <dgm:prSet/>
      <dgm:spPr/>
      <dgm:t>
        <a:bodyPr/>
        <a:lstStyle/>
        <a:p>
          <a:endParaRPr lang="en-US">
            <a:solidFill>
              <a:schemeClr val="tx1"/>
            </a:solidFill>
          </a:endParaRPr>
        </a:p>
      </dgm:t>
    </dgm:pt>
    <dgm:pt modelId="{CF10361A-3605-46B1-AD1D-352DC8D2F67A}">
      <dgm:prSet phldrT="[نص]"/>
      <dgm:spPr/>
      <dgm:t>
        <a:bodyPr/>
        <a:lstStyle/>
        <a:p>
          <a:r>
            <a:rPr lang="ar-MA" dirty="0" smtClean="0">
              <a:solidFill>
                <a:schemeClr val="tx1"/>
              </a:solidFill>
            </a:rPr>
            <a:t>النشر</a:t>
          </a:r>
          <a:endParaRPr lang="en-US" dirty="0">
            <a:solidFill>
              <a:schemeClr val="tx1"/>
            </a:solidFill>
          </a:endParaRPr>
        </a:p>
      </dgm:t>
    </dgm:pt>
    <dgm:pt modelId="{AB933B3A-050F-4D95-8CB0-7912C1A97A78}" type="parTrans" cxnId="{BADF7299-6820-4036-BE62-BA6B153222BF}">
      <dgm:prSet/>
      <dgm:spPr/>
      <dgm:t>
        <a:bodyPr/>
        <a:lstStyle/>
        <a:p>
          <a:endParaRPr lang="en-US">
            <a:solidFill>
              <a:schemeClr val="tx1"/>
            </a:solidFill>
          </a:endParaRPr>
        </a:p>
      </dgm:t>
    </dgm:pt>
    <dgm:pt modelId="{3604C13B-984C-47EA-9B50-9F5217DD8739}" type="sibTrans" cxnId="{BADF7299-6820-4036-BE62-BA6B153222BF}">
      <dgm:prSet/>
      <dgm:spPr/>
      <dgm:t>
        <a:bodyPr/>
        <a:lstStyle/>
        <a:p>
          <a:endParaRPr lang="en-US">
            <a:solidFill>
              <a:schemeClr val="tx1"/>
            </a:solidFill>
          </a:endParaRPr>
        </a:p>
      </dgm:t>
    </dgm:pt>
    <dgm:pt modelId="{7AA1873B-908A-42A8-A7E7-B6D57830F3A4}">
      <dgm:prSet phldrT="[نص]"/>
      <dgm:spPr/>
      <dgm:t>
        <a:bodyPr/>
        <a:lstStyle/>
        <a:p>
          <a:r>
            <a:rPr lang="ar-MA" dirty="0" smtClean="0">
              <a:solidFill>
                <a:schemeClr val="tx1"/>
              </a:solidFill>
            </a:rPr>
            <a:t>الإعلان</a:t>
          </a:r>
          <a:endParaRPr lang="en-US" dirty="0">
            <a:solidFill>
              <a:schemeClr val="tx1"/>
            </a:solidFill>
          </a:endParaRPr>
        </a:p>
      </dgm:t>
    </dgm:pt>
    <dgm:pt modelId="{5969F461-1A2A-4BB6-92C0-96DE29266DBE}" type="parTrans" cxnId="{3436AD2A-6F60-478B-B664-0ACDA8F38DC8}">
      <dgm:prSet/>
      <dgm:spPr/>
      <dgm:t>
        <a:bodyPr/>
        <a:lstStyle/>
        <a:p>
          <a:endParaRPr lang="en-US">
            <a:solidFill>
              <a:schemeClr val="tx1"/>
            </a:solidFill>
          </a:endParaRPr>
        </a:p>
      </dgm:t>
    </dgm:pt>
    <dgm:pt modelId="{B784C167-6C7B-4840-92F1-FBD7E64904F3}" type="sibTrans" cxnId="{3436AD2A-6F60-478B-B664-0ACDA8F38DC8}">
      <dgm:prSet/>
      <dgm:spPr/>
      <dgm:t>
        <a:bodyPr/>
        <a:lstStyle/>
        <a:p>
          <a:endParaRPr lang="en-US">
            <a:solidFill>
              <a:schemeClr val="tx1"/>
            </a:solidFill>
          </a:endParaRPr>
        </a:p>
      </dgm:t>
    </dgm:pt>
    <dgm:pt modelId="{452D44AC-9ABC-438C-BB7A-E384CFD125CF}" type="pres">
      <dgm:prSet presAssocID="{B69E30D8-EE4E-444E-804A-FD5899CA7AE0}" presName="hierChild1" presStyleCnt="0">
        <dgm:presLayoutVars>
          <dgm:orgChart val="1"/>
          <dgm:chPref val="1"/>
          <dgm:dir val="rev"/>
          <dgm:animOne val="branch"/>
          <dgm:animLvl val="lvl"/>
          <dgm:resizeHandles/>
        </dgm:presLayoutVars>
      </dgm:prSet>
      <dgm:spPr/>
      <dgm:t>
        <a:bodyPr/>
        <a:lstStyle/>
        <a:p>
          <a:endParaRPr lang="en-US"/>
        </a:p>
      </dgm:t>
    </dgm:pt>
    <dgm:pt modelId="{AD850B0D-85E6-4036-BEB0-BFF3F35DEDFC}" type="pres">
      <dgm:prSet presAssocID="{92EBBBEA-68F0-42FC-AB4B-AB55854B0387}" presName="hierRoot1" presStyleCnt="0">
        <dgm:presLayoutVars>
          <dgm:hierBranch val="init"/>
        </dgm:presLayoutVars>
      </dgm:prSet>
      <dgm:spPr/>
    </dgm:pt>
    <dgm:pt modelId="{E97CC121-100E-4AD3-BA29-48D6A7D93284}" type="pres">
      <dgm:prSet presAssocID="{92EBBBEA-68F0-42FC-AB4B-AB55854B0387}" presName="rootComposite1" presStyleCnt="0"/>
      <dgm:spPr/>
    </dgm:pt>
    <dgm:pt modelId="{BF421E94-2AF6-4BCA-8EF2-A37CDF8E59B1}" type="pres">
      <dgm:prSet presAssocID="{92EBBBEA-68F0-42FC-AB4B-AB55854B0387}" presName="rootText1" presStyleLbl="node0" presStyleIdx="0" presStyleCnt="1" custScaleX="206523" custScaleY="123121">
        <dgm:presLayoutVars>
          <dgm:chPref val="3"/>
        </dgm:presLayoutVars>
      </dgm:prSet>
      <dgm:spPr/>
      <dgm:t>
        <a:bodyPr/>
        <a:lstStyle/>
        <a:p>
          <a:endParaRPr lang="en-US"/>
        </a:p>
      </dgm:t>
    </dgm:pt>
    <dgm:pt modelId="{889AFB30-4415-45A0-828B-94D6AA0D935E}" type="pres">
      <dgm:prSet presAssocID="{92EBBBEA-68F0-42FC-AB4B-AB55854B0387}" presName="rootConnector1" presStyleLbl="node1" presStyleIdx="0" presStyleCnt="0"/>
      <dgm:spPr/>
      <dgm:t>
        <a:bodyPr/>
        <a:lstStyle/>
        <a:p>
          <a:endParaRPr lang="en-US"/>
        </a:p>
      </dgm:t>
    </dgm:pt>
    <dgm:pt modelId="{2974CCDA-6C84-4FD6-B198-EDB71CEFF398}" type="pres">
      <dgm:prSet presAssocID="{92EBBBEA-68F0-42FC-AB4B-AB55854B0387}" presName="hierChild2" presStyleCnt="0"/>
      <dgm:spPr/>
    </dgm:pt>
    <dgm:pt modelId="{F96A5CE1-1D30-4913-A6F5-4F86FD236898}" type="pres">
      <dgm:prSet presAssocID="{17830146-B8CC-46F6-A39C-40D0BB133F35}" presName="Name37" presStyleLbl="parChTrans1D2" presStyleIdx="0" presStyleCnt="2"/>
      <dgm:spPr/>
      <dgm:t>
        <a:bodyPr/>
        <a:lstStyle/>
        <a:p>
          <a:endParaRPr lang="en-US"/>
        </a:p>
      </dgm:t>
    </dgm:pt>
    <dgm:pt modelId="{854434AE-18AC-45CA-AAF4-718F8CBDE7B8}" type="pres">
      <dgm:prSet presAssocID="{0C77E4FF-6462-423F-B65F-D9583F732BD1}" presName="hierRoot2" presStyleCnt="0">
        <dgm:presLayoutVars>
          <dgm:hierBranch val="init"/>
        </dgm:presLayoutVars>
      </dgm:prSet>
      <dgm:spPr/>
    </dgm:pt>
    <dgm:pt modelId="{02AA1983-5683-4184-AFCA-27DCB9C86845}" type="pres">
      <dgm:prSet presAssocID="{0C77E4FF-6462-423F-B65F-D9583F732BD1}" presName="rootComposite" presStyleCnt="0"/>
      <dgm:spPr/>
    </dgm:pt>
    <dgm:pt modelId="{E150BF1D-439E-408B-AA7E-0B7D71A47915}" type="pres">
      <dgm:prSet presAssocID="{0C77E4FF-6462-423F-B65F-D9583F732BD1}" presName="rootText" presStyleLbl="node2" presStyleIdx="0" presStyleCnt="2">
        <dgm:presLayoutVars>
          <dgm:chPref val="3"/>
        </dgm:presLayoutVars>
      </dgm:prSet>
      <dgm:spPr/>
      <dgm:t>
        <a:bodyPr/>
        <a:lstStyle/>
        <a:p>
          <a:endParaRPr lang="en-US"/>
        </a:p>
      </dgm:t>
    </dgm:pt>
    <dgm:pt modelId="{EBC3BF70-24D2-4D7E-B1C9-4F089B755CC4}" type="pres">
      <dgm:prSet presAssocID="{0C77E4FF-6462-423F-B65F-D9583F732BD1}" presName="rootConnector" presStyleLbl="node2" presStyleIdx="0" presStyleCnt="2"/>
      <dgm:spPr/>
      <dgm:t>
        <a:bodyPr/>
        <a:lstStyle/>
        <a:p>
          <a:endParaRPr lang="en-US"/>
        </a:p>
      </dgm:t>
    </dgm:pt>
    <dgm:pt modelId="{F435D826-25B7-4B36-892F-7ED71E391BC8}" type="pres">
      <dgm:prSet presAssocID="{0C77E4FF-6462-423F-B65F-D9583F732BD1}" presName="hierChild4" presStyleCnt="0"/>
      <dgm:spPr/>
    </dgm:pt>
    <dgm:pt modelId="{2753890C-09F7-4792-AD94-BFA102296CE5}" type="pres">
      <dgm:prSet presAssocID="{EA0A46ED-66D1-487D-8F50-FCB239A09882}" presName="Name37" presStyleLbl="parChTrans1D3" presStyleIdx="0" presStyleCnt="3"/>
      <dgm:spPr/>
      <dgm:t>
        <a:bodyPr/>
        <a:lstStyle/>
        <a:p>
          <a:endParaRPr lang="en-US"/>
        </a:p>
      </dgm:t>
    </dgm:pt>
    <dgm:pt modelId="{C7F4D063-420B-4A6D-A98E-BF7D721F03D8}" type="pres">
      <dgm:prSet presAssocID="{0CCAC33F-847B-4604-B058-582F57B6EA2A}" presName="hierRoot2" presStyleCnt="0">
        <dgm:presLayoutVars>
          <dgm:hierBranch val="init"/>
        </dgm:presLayoutVars>
      </dgm:prSet>
      <dgm:spPr/>
    </dgm:pt>
    <dgm:pt modelId="{809E7519-9BD9-48DF-A164-B65FA97AAAC8}" type="pres">
      <dgm:prSet presAssocID="{0CCAC33F-847B-4604-B058-582F57B6EA2A}" presName="rootComposite" presStyleCnt="0"/>
      <dgm:spPr/>
    </dgm:pt>
    <dgm:pt modelId="{78BC2201-D14B-452B-A3C9-556FECE3F1BA}" type="pres">
      <dgm:prSet presAssocID="{0CCAC33F-847B-4604-B058-582F57B6EA2A}" presName="rootText" presStyleLbl="node3" presStyleIdx="0" presStyleCnt="3">
        <dgm:presLayoutVars>
          <dgm:chPref val="3"/>
        </dgm:presLayoutVars>
      </dgm:prSet>
      <dgm:spPr/>
      <dgm:t>
        <a:bodyPr/>
        <a:lstStyle/>
        <a:p>
          <a:endParaRPr lang="en-US"/>
        </a:p>
      </dgm:t>
    </dgm:pt>
    <dgm:pt modelId="{77CB07D3-4AB8-47AC-AB60-7141551789A0}" type="pres">
      <dgm:prSet presAssocID="{0CCAC33F-847B-4604-B058-582F57B6EA2A}" presName="rootConnector" presStyleLbl="node3" presStyleIdx="0" presStyleCnt="3"/>
      <dgm:spPr/>
      <dgm:t>
        <a:bodyPr/>
        <a:lstStyle/>
        <a:p>
          <a:endParaRPr lang="en-US"/>
        </a:p>
      </dgm:t>
    </dgm:pt>
    <dgm:pt modelId="{0DF2F059-1C78-4824-B8B3-B62672C7246E}" type="pres">
      <dgm:prSet presAssocID="{0CCAC33F-847B-4604-B058-582F57B6EA2A}" presName="hierChild4" presStyleCnt="0"/>
      <dgm:spPr/>
    </dgm:pt>
    <dgm:pt modelId="{B9E4DD85-771E-4E40-891E-8ED8E848B191}" type="pres">
      <dgm:prSet presAssocID="{0CCAC33F-847B-4604-B058-582F57B6EA2A}" presName="hierChild5" presStyleCnt="0"/>
      <dgm:spPr/>
    </dgm:pt>
    <dgm:pt modelId="{B1C51C01-136E-4AB4-AAED-171415716C9B}" type="pres">
      <dgm:prSet presAssocID="{0C77E4FF-6462-423F-B65F-D9583F732BD1}" presName="hierChild5" presStyleCnt="0"/>
      <dgm:spPr/>
    </dgm:pt>
    <dgm:pt modelId="{18C822B3-46BF-4CE0-86C2-BC339C229AFC}" type="pres">
      <dgm:prSet presAssocID="{BF30B8A9-7A1E-43B5-A055-2B3072D1E178}" presName="Name37" presStyleLbl="parChTrans1D2" presStyleIdx="1" presStyleCnt="2"/>
      <dgm:spPr/>
      <dgm:t>
        <a:bodyPr/>
        <a:lstStyle/>
        <a:p>
          <a:endParaRPr lang="en-US"/>
        </a:p>
      </dgm:t>
    </dgm:pt>
    <dgm:pt modelId="{F542D46E-0EEE-41DF-9CC2-64FB22D2AFCC}" type="pres">
      <dgm:prSet presAssocID="{72297380-291D-4BDA-B697-F80FBB694572}" presName="hierRoot2" presStyleCnt="0">
        <dgm:presLayoutVars>
          <dgm:hierBranch val="init"/>
        </dgm:presLayoutVars>
      </dgm:prSet>
      <dgm:spPr/>
    </dgm:pt>
    <dgm:pt modelId="{6A328622-C6A3-46EC-88CE-CC1F24BD783C}" type="pres">
      <dgm:prSet presAssocID="{72297380-291D-4BDA-B697-F80FBB694572}" presName="rootComposite" presStyleCnt="0"/>
      <dgm:spPr/>
    </dgm:pt>
    <dgm:pt modelId="{F02E4CE1-8DE4-4038-B56E-4A648855FE58}" type="pres">
      <dgm:prSet presAssocID="{72297380-291D-4BDA-B697-F80FBB694572}" presName="rootText" presStyleLbl="node2" presStyleIdx="1" presStyleCnt="2">
        <dgm:presLayoutVars>
          <dgm:chPref val="3"/>
        </dgm:presLayoutVars>
      </dgm:prSet>
      <dgm:spPr/>
      <dgm:t>
        <a:bodyPr/>
        <a:lstStyle/>
        <a:p>
          <a:endParaRPr lang="en-US"/>
        </a:p>
      </dgm:t>
    </dgm:pt>
    <dgm:pt modelId="{BBF0B404-9422-437B-95DA-4CD9DB7B96A9}" type="pres">
      <dgm:prSet presAssocID="{72297380-291D-4BDA-B697-F80FBB694572}" presName="rootConnector" presStyleLbl="node2" presStyleIdx="1" presStyleCnt="2"/>
      <dgm:spPr/>
      <dgm:t>
        <a:bodyPr/>
        <a:lstStyle/>
        <a:p>
          <a:endParaRPr lang="en-US"/>
        </a:p>
      </dgm:t>
    </dgm:pt>
    <dgm:pt modelId="{84EBE39D-2EE7-41EA-8F38-D548B7946BDE}" type="pres">
      <dgm:prSet presAssocID="{72297380-291D-4BDA-B697-F80FBB694572}" presName="hierChild4" presStyleCnt="0"/>
      <dgm:spPr/>
    </dgm:pt>
    <dgm:pt modelId="{059780B4-5EE4-4E4F-93F5-5AD3C29B35EC}" type="pres">
      <dgm:prSet presAssocID="{AAF70F6D-3601-46F3-B8C6-031A75FCDADB}" presName="Name37" presStyleLbl="parChTrans1D3" presStyleIdx="1" presStyleCnt="3"/>
      <dgm:spPr/>
      <dgm:t>
        <a:bodyPr/>
        <a:lstStyle/>
        <a:p>
          <a:endParaRPr lang="en-US"/>
        </a:p>
      </dgm:t>
    </dgm:pt>
    <dgm:pt modelId="{5F5F10E0-59EB-4E1E-ABE3-8C2AB4549C53}" type="pres">
      <dgm:prSet presAssocID="{0333B80A-6B4D-4F9D-8F67-F6232D4737C0}" presName="hierRoot2" presStyleCnt="0">
        <dgm:presLayoutVars>
          <dgm:hierBranch val="init"/>
        </dgm:presLayoutVars>
      </dgm:prSet>
      <dgm:spPr/>
    </dgm:pt>
    <dgm:pt modelId="{F1DBD9F7-1181-47F8-B8AF-1F7D960D85E5}" type="pres">
      <dgm:prSet presAssocID="{0333B80A-6B4D-4F9D-8F67-F6232D4737C0}" presName="rootComposite" presStyleCnt="0"/>
      <dgm:spPr/>
    </dgm:pt>
    <dgm:pt modelId="{F3415D89-BAF0-4F44-BCD9-C3DA33DEEB36}" type="pres">
      <dgm:prSet presAssocID="{0333B80A-6B4D-4F9D-8F67-F6232D4737C0}" presName="rootText" presStyleLbl="node3" presStyleIdx="1" presStyleCnt="3">
        <dgm:presLayoutVars>
          <dgm:chPref val="3"/>
        </dgm:presLayoutVars>
      </dgm:prSet>
      <dgm:spPr/>
      <dgm:t>
        <a:bodyPr/>
        <a:lstStyle/>
        <a:p>
          <a:endParaRPr lang="en-US"/>
        </a:p>
      </dgm:t>
    </dgm:pt>
    <dgm:pt modelId="{0EF9668F-542C-47E5-8CED-F0B55D92C94E}" type="pres">
      <dgm:prSet presAssocID="{0333B80A-6B4D-4F9D-8F67-F6232D4737C0}" presName="rootConnector" presStyleLbl="node3" presStyleIdx="1" presStyleCnt="3"/>
      <dgm:spPr/>
      <dgm:t>
        <a:bodyPr/>
        <a:lstStyle/>
        <a:p>
          <a:endParaRPr lang="en-US"/>
        </a:p>
      </dgm:t>
    </dgm:pt>
    <dgm:pt modelId="{E9E57FF2-724B-48C1-90F8-94036C97E9A7}" type="pres">
      <dgm:prSet presAssocID="{0333B80A-6B4D-4F9D-8F67-F6232D4737C0}" presName="hierChild4" presStyleCnt="0"/>
      <dgm:spPr/>
    </dgm:pt>
    <dgm:pt modelId="{242A11E0-BC99-4AE3-B2B5-10FF361EA894}" type="pres">
      <dgm:prSet presAssocID="{AB933B3A-050F-4D95-8CB0-7912C1A97A78}" presName="Name37" presStyleLbl="parChTrans1D4" presStyleIdx="0" presStyleCnt="2"/>
      <dgm:spPr/>
      <dgm:t>
        <a:bodyPr/>
        <a:lstStyle/>
        <a:p>
          <a:endParaRPr lang="en-US"/>
        </a:p>
      </dgm:t>
    </dgm:pt>
    <dgm:pt modelId="{5336A1D0-0544-488E-A6C1-9A2C9C6E733C}" type="pres">
      <dgm:prSet presAssocID="{CF10361A-3605-46B1-AD1D-352DC8D2F67A}" presName="hierRoot2" presStyleCnt="0">
        <dgm:presLayoutVars>
          <dgm:hierBranch val="init"/>
        </dgm:presLayoutVars>
      </dgm:prSet>
      <dgm:spPr/>
    </dgm:pt>
    <dgm:pt modelId="{26051213-A0DD-4510-AC93-037D60CF1D50}" type="pres">
      <dgm:prSet presAssocID="{CF10361A-3605-46B1-AD1D-352DC8D2F67A}" presName="rootComposite" presStyleCnt="0"/>
      <dgm:spPr/>
    </dgm:pt>
    <dgm:pt modelId="{AFAB049E-A9F1-40B3-B60B-28D58A7AC845}" type="pres">
      <dgm:prSet presAssocID="{CF10361A-3605-46B1-AD1D-352DC8D2F67A}" presName="rootText" presStyleLbl="node4" presStyleIdx="0" presStyleCnt="2">
        <dgm:presLayoutVars>
          <dgm:chPref val="3"/>
        </dgm:presLayoutVars>
      </dgm:prSet>
      <dgm:spPr/>
      <dgm:t>
        <a:bodyPr/>
        <a:lstStyle/>
        <a:p>
          <a:endParaRPr lang="en-US"/>
        </a:p>
      </dgm:t>
    </dgm:pt>
    <dgm:pt modelId="{92285DA3-C7C6-48E5-A664-B79B3555F4B2}" type="pres">
      <dgm:prSet presAssocID="{CF10361A-3605-46B1-AD1D-352DC8D2F67A}" presName="rootConnector" presStyleLbl="node4" presStyleIdx="0" presStyleCnt="2"/>
      <dgm:spPr/>
      <dgm:t>
        <a:bodyPr/>
        <a:lstStyle/>
        <a:p>
          <a:endParaRPr lang="en-US"/>
        </a:p>
      </dgm:t>
    </dgm:pt>
    <dgm:pt modelId="{EC0A736B-F68D-4A95-8541-5CFD2A257F4D}" type="pres">
      <dgm:prSet presAssocID="{CF10361A-3605-46B1-AD1D-352DC8D2F67A}" presName="hierChild4" presStyleCnt="0"/>
      <dgm:spPr/>
    </dgm:pt>
    <dgm:pt modelId="{95CC813F-B70A-4A5E-9DE8-CACBECFC93C0}" type="pres">
      <dgm:prSet presAssocID="{CF10361A-3605-46B1-AD1D-352DC8D2F67A}" presName="hierChild5" presStyleCnt="0"/>
      <dgm:spPr/>
    </dgm:pt>
    <dgm:pt modelId="{461E2164-5BEB-4EAC-A93D-125C66D02FBD}" type="pres">
      <dgm:prSet presAssocID="{0333B80A-6B4D-4F9D-8F67-F6232D4737C0}" presName="hierChild5" presStyleCnt="0"/>
      <dgm:spPr/>
    </dgm:pt>
    <dgm:pt modelId="{0728904C-94D5-4738-B778-5DFF270DA9FC}" type="pres">
      <dgm:prSet presAssocID="{1A1CA3B8-6D71-4315-A028-A2519794767E}" presName="Name37" presStyleLbl="parChTrans1D3" presStyleIdx="2" presStyleCnt="3"/>
      <dgm:spPr/>
      <dgm:t>
        <a:bodyPr/>
        <a:lstStyle/>
        <a:p>
          <a:endParaRPr lang="en-US"/>
        </a:p>
      </dgm:t>
    </dgm:pt>
    <dgm:pt modelId="{E281913B-0D7F-4FC9-8361-7D49AA13EBBC}" type="pres">
      <dgm:prSet presAssocID="{D7F76954-28AA-4439-ADB5-E28C68AE9F27}" presName="hierRoot2" presStyleCnt="0">
        <dgm:presLayoutVars>
          <dgm:hierBranch val="init"/>
        </dgm:presLayoutVars>
      </dgm:prSet>
      <dgm:spPr/>
    </dgm:pt>
    <dgm:pt modelId="{E4EF13B8-82A5-4FB0-AA7E-F2CAF00531F9}" type="pres">
      <dgm:prSet presAssocID="{D7F76954-28AA-4439-ADB5-E28C68AE9F27}" presName="rootComposite" presStyleCnt="0"/>
      <dgm:spPr/>
    </dgm:pt>
    <dgm:pt modelId="{18EC4042-FC5A-454D-8679-C48B766E8AC8}" type="pres">
      <dgm:prSet presAssocID="{D7F76954-28AA-4439-ADB5-E28C68AE9F27}" presName="rootText" presStyleLbl="node3" presStyleIdx="2" presStyleCnt="3">
        <dgm:presLayoutVars>
          <dgm:chPref val="3"/>
        </dgm:presLayoutVars>
      </dgm:prSet>
      <dgm:spPr/>
      <dgm:t>
        <a:bodyPr/>
        <a:lstStyle/>
        <a:p>
          <a:endParaRPr lang="en-US"/>
        </a:p>
      </dgm:t>
    </dgm:pt>
    <dgm:pt modelId="{8C245E99-9B4F-4F41-AF98-E4D77664600F}" type="pres">
      <dgm:prSet presAssocID="{D7F76954-28AA-4439-ADB5-E28C68AE9F27}" presName="rootConnector" presStyleLbl="node3" presStyleIdx="2" presStyleCnt="3"/>
      <dgm:spPr/>
      <dgm:t>
        <a:bodyPr/>
        <a:lstStyle/>
        <a:p>
          <a:endParaRPr lang="en-US"/>
        </a:p>
      </dgm:t>
    </dgm:pt>
    <dgm:pt modelId="{C27277E4-E69D-4D04-9FAA-EC2482CB678D}" type="pres">
      <dgm:prSet presAssocID="{D7F76954-28AA-4439-ADB5-E28C68AE9F27}" presName="hierChild4" presStyleCnt="0"/>
      <dgm:spPr/>
    </dgm:pt>
    <dgm:pt modelId="{BD14886E-787D-45AC-9228-AE5EBB81AA81}" type="pres">
      <dgm:prSet presAssocID="{5969F461-1A2A-4BB6-92C0-96DE29266DBE}" presName="Name37" presStyleLbl="parChTrans1D4" presStyleIdx="1" presStyleCnt="2"/>
      <dgm:spPr/>
      <dgm:t>
        <a:bodyPr/>
        <a:lstStyle/>
        <a:p>
          <a:endParaRPr lang="en-US"/>
        </a:p>
      </dgm:t>
    </dgm:pt>
    <dgm:pt modelId="{9800E647-0570-4126-992D-712B83F83CFF}" type="pres">
      <dgm:prSet presAssocID="{7AA1873B-908A-42A8-A7E7-B6D57830F3A4}" presName="hierRoot2" presStyleCnt="0">
        <dgm:presLayoutVars>
          <dgm:hierBranch val="init"/>
        </dgm:presLayoutVars>
      </dgm:prSet>
      <dgm:spPr/>
    </dgm:pt>
    <dgm:pt modelId="{19FA16BB-F687-4894-8D0A-5AFF7735A56E}" type="pres">
      <dgm:prSet presAssocID="{7AA1873B-908A-42A8-A7E7-B6D57830F3A4}" presName="rootComposite" presStyleCnt="0"/>
      <dgm:spPr/>
    </dgm:pt>
    <dgm:pt modelId="{461E0BEA-157F-4044-BFF0-FD00C263763B}" type="pres">
      <dgm:prSet presAssocID="{7AA1873B-908A-42A8-A7E7-B6D57830F3A4}" presName="rootText" presStyleLbl="node4" presStyleIdx="1" presStyleCnt="2">
        <dgm:presLayoutVars>
          <dgm:chPref val="3"/>
        </dgm:presLayoutVars>
      </dgm:prSet>
      <dgm:spPr/>
      <dgm:t>
        <a:bodyPr/>
        <a:lstStyle/>
        <a:p>
          <a:endParaRPr lang="en-US"/>
        </a:p>
      </dgm:t>
    </dgm:pt>
    <dgm:pt modelId="{1EB9D4EA-4669-4BFB-87FF-B136362070F5}" type="pres">
      <dgm:prSet presAssocID="{7AA1873B-908A-42A8-A7E7-B6D57830F3A4}" presName="rootConnector" presStyleLbl="node4" presStyleIdx="1" presStyleCnt="2"/>
      <dgm:spPr/>
      <dgm:t>
        <a:bodyPr/>
        <a:lstStyle/>
        <a:p>
          <a:endParaRPr lang="en-US"/>
        </a:p>
      </dgm:t>
    </dgm:pt>
    <dgm:pt modelId="{D541B727-885D-416D-AB0E-BDD1BCD961B2}" type="pres">
      <dgm:prSet presAssocID="{7AA1873B-908A-42A8-A7E7-B6D57830F3A4}" presName="hierChild4" presStyleCnt="0"/>
      <dgm:spPr/>
    </dgm:pt>
    <dgm:pt modelId="{3A306AC0-98C1-4212-803F-35732D06DFC1}" type="pres">
      <dgm:prSet presAssocID="{7AA1873B-908A-42A8-A7E7-B6D57830F3A4}" presName="hierChild5" presStyleCnt="0"/>
      <dgm:spPr/>
    </dgm:pt>
    <dgm:pt modelId="{86A976C1-099C-4A79-93A4-454F2FEA5997}" type="pres">
      <dgm:prSet presAssocID="{D7F76954-28AA-4439-ADB5-E28C68AE9F27}" presName="hierChild5" presStyleCnt="0"/>
      <dgm:spPr/>
    </dgm:pt>
    <dgm:pt modelId="{AE4CBE5E-C369-428D-9E27-041586A03867}" type="pres">
      <dgm:prSet presAssocID="{72297380-291D-4BDA-B697-F80FBB694572}" presName="hierChild5" presStyleCnt="0"/>
      <dgm:spPr/>
    </dgm:pt>
    <dgm:pt modelId="{2E2A2B22-47AD-4266-9C21-5D28CDAEFB02}" type="pres">
      <dgm:prSet presAssocID="{92EBBBEA-68F0-42FC-AB4B-AB55854B0387}" presName="hierChild3" presStyleCnt="0"/>
      <dgm:spPr/>
    </dgm:pt>
  </dgm:ptLst>
  <dgm:cxnLst>
    <dgm:cxn modelId="{9D8EA976-7404-4326-9758-1E08D0DE4657}" srcId="{92EBBBEA-68F0-42FC-AB4B-AB55854B0387}" destId="{72297380-291D-4BDA-B697-F80FBB694572}" srcOrd="1" destOrd="0" parTransId="{BF30B8A9-7A1E-43B5-A055-2B3072D1E178}" sibTransId="{15B3575A-530A-4E4F-9547-67AD22002C59}"/>
    <dgm:cxn modelId="{B60BABB8-D64E-4BCE-904C-0B9FE7C26490}" type="presOf" srcId="{92EBBBEA-68F0-42FC-AB4B-AB55854B0387}" destId="{889AFB30-4415-45A0-828B-94D6AA0D935E}" srcOrd="1" destOrd="0" presId="urn:microsoft.com/office/officeart/2005/8/layout/orgChart1"/>
    <dgm:cxn modelId="{45EFB103-C9E7-44F1-AA87-BB2E6C2FFD8C}" type="presOf" srcId="{72297380-291D-4BDA-B697-F80FBB694572}" destId="{BBF0B404-9422-437B-95DA-4CD9DB7B96A9}" srcOrd="1" destOrd="0" presId="urn:microsoft.com/office/officeart/2005/8/layout/orgChart1"/>
    <dgm:cxn modelId="{BADF7299-6820-4036-BE62-BA6B153222BF}" srcId="{0333B80A-6B4D-4F9D-8F67-F6232D4737C0}" destId="{CF10361A-3605-46B1-AD1D-352DC8D2F67A}" srcOrd="0" destOrd="0" parTransId="{AB933B3A-050F-4D95-8CB0-7912C1A97A78}" sibTransId="{3604C13B-984C-47EA-9B50-9F5217DD8739}"/>
    <dgm:cxn modelId="{F38D8817-4D38-4551-BA86-345A32FD3C18}" srcId="{0C77E4FF-6462-423F-B65F-D9583F732BD1}" destId="{0CCAC33F-847B-4604-B058-582F57B6EA2A}" srcOrd="0" destOrd="0" parTransId="{EA0A46ED-66D1-487D-8F50-FCB239A09882}" sibTransId="{3A59325B-C65E-4FF6-9304-3E87F43EC490}"/>
    <dgm:cxn modelId="{E75C8727-1D3F-4983-B9F5-055789849B24}" type="presOf" srcId="{CF10361A-3605-46B1-AD1D-352DC8D2F67A}" destId="{92285DA3-C7C6-48E5-A664-B79B3555F4B2}" srcOrd="1" destOrd="0" presId="urn:microsoft.com/office/officeart/2005/8/layout/orgChart1"/>
    <dgm:cxn modelId="{829FDDB7-DA56-451B-8522-8C0532A22997}" type="presOf" srcId="{7AA1873B-908A-42A8-A7E7-B6D57830F3A4}" destId="{1EB9D4EA-4669-4BFB-87FF-B136362070F5}" srcOrd="1" destOrd="0" presId="urn:microsoft.com/office/officeart/2005/8/layout/orgChart1"/>
    <dgm:cxn modelId="{77A870B7-6896-4121-A62D-201CA0692DF6}" type="presOf" srcId="{0CCAC33F-847B-4604-B058-582F57B6EA2A}" destId="{78BC2201-D14B-452B-A3C9-556FECE3F1BA}" srcOrd="0" destOrd="0" presId="urn:microsoft.com/office/officeart/2005/8/layout/orgChart1"/>
    <dgm:cxn modelId="{69349815-603C-4714-8A55-E6687B9830EA}" type="presOf" srcId="{92EBBBEA-68F0-42FC-AB4B-AB55854B0387}" destId="{BF421E94-2AF6-4BCA-8EF2-A37CDF8E59B1}" srcOrd="0" destOrd="0" presId="urn:microsoft.com/office/officeart/2005/8/layout/orgChart1"/>
    <dgm:cxn modelId="{A3F18783-59B0-4F1D-90B2-617D17956016}" type="presOf" srcId="{17830146-B8CC-46F6-A39C-40D0BB133F35}" destId="{F96A5CE1-1D30-4913-A6F5-4F86FD236898}" srcOrd="0" destOrd="0" presId="urn:microsoft.com/office/officeart/2005/8/layout/orgChart1"/>
    <dgm:cxn modelId="{7A3F0543-90B4-45FC-8642-A58313C2CBCA}" type="presOf" srcId="{B69E30D8-EE4E-444E-804A-FD5899CA7AE0}" destId="{452D44AC-9ABC-438C-BB7A-E384CFD125CF}" srcOrd="0" destOrd="0" presId="urn:microsoft.com/office/officeart/2005/8/layout/orgChart1"/>
    <dgm:cxn modelId="{75A0C798-0F9A-44ED-ABB0-65F63147BE64}" type="presOf" srcId="{1A1CA3B8-6D71-4315-A028-A2519794767E}" destId="{0728904C-94D5-4738-B778-5DFF270DA9FC}" srcOrd="0" destOrd="0" presId="urn:microsoft.com/office/officeart/2005/8/layout/orgChart1"/>
    <dgm:cxn modelId="{4A587CA4-582D-4C24-B617-1B960E8239E9}" type="presOf" srcId="{CF10361A-3605-46B1-AD1D-352DC8D2F67A}" destId="{AFAB049E-A9F1-40B3-B60B-28D58A7AC845}" srcOrd="0" destOrd="0" presId="urn:microsoft.com/office/officeart/2005/8/layout/orgChart1"/>
    <dgm:cxn modelId="{3F6DACDB-9866-4A4D-ADB1-59DDE74A7E61}" type="presOf" srcId="{BF30B8A9-7A1E-43B5-A055-2B3072D1E178}" destId="{18C822B3-46BF-4CE0-86C2-BC339C229AFC}" srcOrd="0" destOrd="0" presId="urn:microsoft.com/office/officeart/2005/8/layout/orgChart1"/>
    <dgm:cxn modelId="{EC3ED8A8-B3E8-4965-B3AE-538F55675025}" type="presOf" srcId="{0C77E4FF-6462-423F-B65F-D9583F732BD1}" destId="{E150BF1D-439E-408B-AA7E-0B7D71A47915}" srcOrd="0" destOrd="0" presId="urn:microsoft.com/office/officeart/2005/8/layout/orgChart1"/>
    <dgm:cxn modelId="{ED4FDD6D-9B19-4541-8EB1-5599EF101C9B}" srcId="{B69E30D8-EE4E-444E-804A-FD5899CA7AE0}" destId="{92EBBBEA-68F0-42FC-AB4B-AB55854B0387}" srcOrd="0" destOrd="0" parTransId="{C9FDAB69-F482-471D-A415-E544EF8A5EE5}" sibTransId="{8A47EEFD-2F24-4618-904A-EB50ECE0F72A}"/>
    <dgm:cxn modelId="{E652C2E7-B70C-46B9-AD27-D50607CC613E}" srcId="{72297380-291D-4BDA-B697-F80FBB694572}" destId="{D7F76954-28AA-4439-ADB5-E28C68AE9F27}" srcOrd="1" destOrd="0" parTransId="{1A1CA3B8-6D71-4315-A028-A2519794767E}" sibTransId="{2903D372-0FA3-4936-B148-15BB9ED983E6}"/>
    <dgm:cxn modelId="{8C59455B-DA8D-41AA-BB51-4A227F21A53E}" type="presOf" srcId="{AB933B3A-050F-4D95-8CB0-7912C1A97A78}" destId="{242A11E0-BC99-4AE3-B2B5-10FF361EA894}" srcOrd="0" destOrd="0" presId="urn:microsoft.com/office/officeart/2005/8/layout/orgChart1"/>
    <dgm:cxn modelId="{E2795EE4-2134-4DFA-8000-6002DCD06532}" type="presOf" srcId="{EA0A46ED-66D1-487D-8F50-FCB239A09882}" destId="{2753890C-09F7-4792-AD94-BFA102296CE5}" srcOrd="0" destOrd="0" presId="urn:microsoft.com/office/officeart/2005/8/layout/orgChart1"/>
    <dgm:cxn modelId="{56405567-843C-4A59-8FC7-5B439FB2C877}" srcId="{92EBBBEA-68F0-42FC-AB4B-AB55854B0387}" destId="{0C77E4FF-6462-423F-B65F-D9583F732BD1}" srcOrd="0" destOrd="0" parTransId="{17830146-B8CC-46F6-A39C-40D0BB133F35}" sibTransId="{C0C9EF3B-3356-4975-90E9-9EA35A09EF61}"/>
    <dgm:cxn modelId="{821688F3-5E4D-4DF9-BED6-5586DB46C886}" type="presOf" srcId="{0CCAC33F-847B-4604-B058-582F57B6EA2A}" destId="{77CB07D3-4AB8-47AC-AB60-7141551789A0}" srcOrd="1" destOrd="0" presId="urn:microsoft.com/office/officeart/2005/8/layout/orgChart1"/>
    <dgm:cxn modelId="{E3CB4B93-0DC5-4B00-AFF3-B30540485457}" type="presOf" srcId="{72297380-291D-4BDA-B697-F80FBB694572}" destId="{F02E4CE1-8DE4-4038-B56E-4A648855FE58}" srcOrd="0" destOrd="0" presId="urn:microsoft.com/office/officeart/2005/8/layout/orgChart1"/>
    <dgm:cxn modelId="{26CBCF20-20A8-4FD5-9A41-E8E636221F7C}" srcId="{72297380-291D-4BDA-B697-F80FBB694572}" destId="{0333B80A-6B4D-4F9D-8F67-F6232D4737C0}" srcOrd="0" destOrd="0" parTransId="{AAF70F6D-3601-46F3-B8C6-031A75FCDADB}" sibTransId="{0A6963D8-D0FD-4216-AC05-90F00301EEB6}"/>
    <dgm:cxn modelId="{F78A6469-0F7A-4051-A5E9-2269FD82EC1A}" type="presOf" srcId="{D7F76954-28AA-4439-ADB5-E28C68AE9F27}" destId="{18EC4042-FC5A-454D-8679-C48B766E8AC8}" srcOrd="0" destOrd="0" presId="urn:microsoft.com/office/officeart/2005/8/layout/orgChart1"/>
    <dgm:cxn modelId="{641B9792-0740-4EB9-A26E-0452F93173F8}" type="presOf" srcId="{7AA1873B-908A-42A8-A7E7-B6D57830F3A4}" destId="{461E0BEA-157F-4044-BFF0-FD00C263763B}" srcOrd="0" destOrd="0" presId="urn:microsoft.com/office/officeart/2005/8/layout/orgChart1"/>
    <dgm:cxn modelId="{A6102D16-C7E5-4770-886D-B2566E964277}" type="presOf" srcId="{0C77E4FF-6462-423F-B65F-D9583F732BD1}" destId="{EBC3BF70-24D2-4D7E-B1C9-4F089B755CC4}" srcOrd="1" destOrd="0" presId="urn:microsoft.com/office/officeart/2005/8/layout/orgChart1"/>
    <dgm:cxn modelId="{60D4B527-DA7E-4150-AD40-A54CEB14B126}" type="presOf" srcId="{0333B80A-6B4D-4F9D-8F67-F6232D4737C0}" destId="{F3415D89-BAF0-4F44-BCD9-C3DA33DEEB36}" srcOrd="0" destOrd="0" presId="urn:microsoft.com/office/officeart/2005/8/layout/orgChart1"/>
    <dgm:cxn modelId="{2B9D8261-89E8-45AC-84C6-3CE0EA406272}" type="presOf" srcId="{5969F461-1A2A-4BB6-92C0-96DE29266DBE}" destId="{BD14886E-787D-45AC-9228-AE5EBB81AA81}" srcOrd="0" destOrd="0" presId="urn:microsoft.com/office/officeart/2005/8/layout/orgChart1"/>
    <dgm:cxn modelId="{3436AD2A-6F60-478B-B664-0ACDA8F38DC8}" srcId="{D7F76954-28AA-4439-ADB5-E28C68AE9F27}" destId="{7AA1873B-908A-42A8-A7E7-B6D57830F3A4}" srcOrd="0" destOrd="0" parTransId="{5969F461-1A2A-4BB6-92C0-96DE29266DBE}" sibTransId="{B784C167-6C7B-4840-92F1-FBD7E64904F3}"/>
    <dgm:cxn modelId="{3069E5F3-96D5-46FE-A96C-3E3085CF1224}" type="presOf" srcId="{0333B80A-6B4D-4F9D-8F67-F6232D4737C0}" destId="{0EF9668F-542C-47E5-8CED-F0B55D92C94E}" srcOrd="1" destOrd="0" presId="urn:microsoft.com/office/officeart/2005/8/layout/orgChart1"/>
    <dgm:cxn modelId="{81210776-4A9B-4B4C-84E4-844B98E922AD}" type="presOf" srcId="{AAF70F6D-3601-46F3-B8C6-031A75FCDADB}" destId="{059780B4-5EE4-4E4F-93F5-5AD3C29B35EC}" srcOrd="0" destOrd="0" presId="urn:microsoft.com/office/officeart/2005/8/layout/orgChart1"/>
    <dgm:cxn modelId="{0709EC0A-699E-40D9-A6CE-62C50699B9B6}" type="presOf" srcId="{D7F76954-28AA-4439-ADB5-E28C68AE9F27}" destId="{8C245E99-9B4F-4F41-AF98-E4D77664600F}" srcOrd="1" destOrd="0" presId="urn:microsoft.com/office/officeart/2005/8/layout/orgChart1"/>
    <dgm:cxn modelId="{1449F248-A1CE-4C9C-B6D2-96144588157D}" type="presParOf" srcId="{452D44AC-9ABC-438C-BB7A-E384CFD125CF}" destId="{AD850B0D-85E6-4036-BEB0-BFF3F35DEDFC}" srcOrd="0" destOrd="0" presId="urn:microsoft.com/office/officeart/2005/8/layout/orgChart1"/>
    <dgm:cxn modelId="{3E8DDECA-89A4-47CC-BA0B-4821DAF2CDE1}" type="presParOf" srcId="{AD850B0D-85E6-4036-BEB0-BFF3F35DEDFC}" destId="{E97CC121-100E-4AD3-BA29-48D6A7D93284}" srcOrd="0" destOrd="0" presId="urn:microsoft.com/office/officeart/2005/8/layout/orgChart1"/>
    <dgm:cxn modelId="{2BFB64B3-CF4B-4B63-A1E6-7564A0D56F04}" type="presParOf" srcId="{E97CC121-100E-4AD3-BA29-48D6A7D93284}" destId="{BF421E94-2AF6-4BCA-8EF2-A37CDF8E59B1}" srcOrd="0" destOrd="0" presId="urn:microsoft.com/office/officeart/2005/8/layout/orgChart1"/>
    <dgm:cxn modelId="{3B1A60CB-8316-46DC-ABA6-1EB9E0247499}" type="presParOf" srcId="{E97CC121-100E-4AD3-BA29-48D6A7D93284}" destId="{889AFB30-4415-45A0-828B-94D6AA0D935E}" srcOrd="1" destOrd="0" presId="urn:microsoft.com/office/officeart/2005/8/layout/orgChart1"/>
    <dgm:cxn modelId="{AA5EDDEC-75A6-4D46-A67C-F12CAA0BC9A0}" type="presParOf" srcId="{AD850B0D-85E6-4036-BEB0-BFF3F35DEDFC}" destId="{2974CCDA-6C84-4FD6-B198-EDB71CEFF398}" srcOrd="1" destOrd="0" presId="urn:microsoft.com/office/officeart/2005/8/layout/orgChart1"/>
    <dgm:cxn modelId="{AFD52B9A-FBA6-4C88-9EA0-B0E676A0768B}" type="presParOf" srcId="{2974CCDA-6C84-4FD6-B198-EDB71CEFF398}" destId="{F96A5CE1-1D30-4913-A6F5-4F86FD236898}" srcOrd="0" destOrd="0" presId="urn:microsoft.com/office/officeart/2005/8/layout/orgChart1"/>
    <dgm:cxn modelId="{8697F614-65A1-416E-B124-77BF6DC086D7}" type="presParOf" srcId="{2974CCDA-6C84-4FD6-B198-EDB71CEFF398}" destId="{854434AE-18AC-45CA-AAF4-718F8CBDE7B8}" srcOrd="1" destOrd="0" presId="urn:microsoft.com/office/officeart/2005/8/layout/orgChart1"/>
    <dgm:cxn modelId="{15FAB7F3-42B7-4499-8601-3C22399759B9}" type="presParOf" srcId="{854434AE-18AC-45CA-AAF4-718F8CBDE7B8}" destId="{02AA1983-5683-4184-AFCA-27DCB9C86845}" srcOrd="0" destOrd="0" presId="urn:microsoft.com/office/officeart/2005/8/layout/orgChart1"/>
    <dgm:cxn modelId="{5F4BA4E9-3490-459F-94A0-E9B1EBA798A3}" type="presParOf" srcId="{02AA1983-5683-4184-AFCA-27DCB9C86845}" destId="{E150BF1D-439E-408B-AA7E-0B7D71A47915}" srcOrd="0" destOrd="0" presId="urn:microsoft.com/office/officeart/2005/8/layout/orgChart1"/>
    <dgm:cxn modelId="{4ACAA7C4-A1B2-4EA8-8BCF-71B7C59EC895}" type="presParOf" srcId="{02AA1983-5683-4184-AFCA-27DCB9C86845}" destId="{EBC3BF70-24D2-4D7E-B1C9-4F089B755CC4}" srcOrd="1" destOrd="0" presId="urn:microsoft.com/office/officeart/2005/8/layout/orgChart1"/>
    <dgm:cxn modelId="{5D749757-21FD-4EA9-AE7A-5A5183F851AE}" type="presParOf" srcId="{854434AE-18AC-45CA-AAF4-718F8CBDE7B8}" destId="{F435D826-25B7-4B36-892F-7ED71E391BC8}" srcOrd="1" destOrd="0" presId="urn:microsoft.com/office/officeart/2005/8/layout/orgChart1"/>
    <dgm:cxn modelId="{DF873A42-B31D-450F-99DF-CE070B635599}" type="presParOf" srcId="{F435D826-25B7-4B36-892F-7ED71E391BC8}" destId="{2753890C-09F7-4792-AD94-BFA102296CE5}" srcOrd="0" destOrd="0" presId="urn:microsoft.com/office/officeart/2005/8/layout/orgChart1"/>
    <dgm:cxn modelId="{DA8920F8-AB30-4EC6-BBBD-46D6FA94CDF7}" type="presParOf" srcId="{F435D826-25B7-4B36-892F-7ED71E391BC8}" destId="{C7F4D063-420B-4A6D-A98E-BF7D721F03D8}" srcOrd="1" destOrd="0" presId="urn:microsoft.com/office/officeart/2005/8/layout/orgChart1"/>
    <dgm:cxn modelId="{8F44B2D2-3677-48DA-8124-F94FA74086F3}" type="presParOf" srcId="{C7F4D063-420B-4A6D-A98E-BF7D721F03D8}" destId="{809E7519-9BD9-48DF-A164-B65FA97AAAC8}" srcOrd="0" destOrd="0" presId="urn:microsoft.com/office/officeart/2005/8/layout/orgChart1"/>
    <dgm:cxn modelId="{C3C51898-2E21-4024-9AD9-006C90FDAFDE}" type="presParOf" srcId="{809E7519-9BD9-48DF-A164-B65FA97AAAC8}" destId="{78BC2201-D14B-452B-A3C9-556FECE3F1BA}" srcOrd="0" destOrd="0" presId="urn:microsoft.com/office/officeart/2005/8/layout/orgChart1"/>
    <dgm:cxn modelId="{C975D8D3-B18C-4707-A205-596DBD985548}" type="presParOf" srcId="{809E7519-9BD9-48DF-A164-B65FA97AAAC8}" destId="{77CB07D3-4AB8-47AC-AB60-7141551789A0}" srcOrd="1" destOrd="0" presId="urn:microsoft.com/office/officeart/2005/8/layout/orgChart1"/>
    <dgm:cxn modelId="{E16B2DDF-BC0E-4B0A-8AA4-4F1B0C1D61EE}" type="presParOf" srcId="{C7F4D063-420B-4A6D-A98E-BF7D721F03D8}" destId="{0DF2F059-1C78-4824-B8B3-B62672C7246E}" srcOrd="1" destOrd="0" presId="urn:microsoft.com/office/officeart/2005/8/layout/orgChart1"/>
    <dgm:cxn modelId="{63529A9D-37EC-4607-B623-687DE205843D}" type="presParOf" srcId="{C7F4D063-420B-4A6D-A98E-BF7D721F03D8}" destId="{B9E4DD85-771E-4E40-891E-8ED8E848B191}" srcOrd="2" destOrd="0" presId="urn:microsoft.com/office/officeart/2005/8/layout/orgChart1"/>
    <dgm:cxn modelId="{172934D9-DB07-4427-B853-48C58CE0E27D}" type="presParOf" srcId="{854434AE-18AC-45CA-AAF4-718F8CBDE7B8}" destId="{B1C51C01-136E-4AB4-AAED-171415716C9B}" srcOrd="2" destOrd="0" presId="urn:microsoft.com/office/officeart/2005/8/layout/orgChart1"/>
    <dgm:cxn modelId="{EC87A1C9-73E2-4ED2-AC26-5E8C2959E925}" type="presParOf" srcId="{2974CCDA-6C84-4FD6-B198-EDB71CEFF398}" destId="{18C822B3-46BF-4CE0-86C2-BC339C229AFC}" srcOrd="2" destOrd="0" presId="urn:microsoft.com/office/officeart/2005/8/layout/orgChart1"/>
    <dgm:cxn modelId="{011F83B5-9896-48C7-8793-06052BBA269E}" type="presParOf" srcId="{2974CCDA-6C84-4FD6-B198-EDB71CEFF398}" destId="{F542D46E-0EEE-41DF-9CC2-64FB22D2AFCC}" srcOrd="3" destOrd="0" presId="urn:microsoft.com/office/officeart/2005/8/layout/orgChart1"/>
    <dgm:cxn modelId="{E5612576-29E4-4099-910E-D4299DB87248}" type="presParOf" srcId="{F542D46E-0EEE-41DF-9CC2-64FB22D2AFCC}" destId="{6A328622-C6A3-46EC-88CE-CC1F24BD783C}" srcOrd="0" destOrd="0" presId="urn:microsoft.com/office/officeart/2005/8/layout/orgChart1"/>
    <dgm:cxn modelId="{3987680E-A779-49F4-AE27-B5F58ABB3A6E}" type="presParOf" srcId="{6A328622-C6A3-46EC-88CE-CC1F24BD783C}" destId="{F02E4CE1-8DE4-4038-B56E-4A648855FE58}" srcOrd="0" destOrd="0" presId="urn:microsoft.com/office/officeart/2005/8/layout/orgChart1"/>
    <dgm:cxn modelId="{3A130D5F-E6C7-4E21-92B9-C90E2CD4CA5A}" type="presParOf" srcId="{6A328622-C6A3-46EC-88CE-CC1F24BD783C}" destId="{BBF0B404-9422-437B-95DA-4CD9DB7B96A9}" srcOrd="1" destOrd="0" presId="urn:microsoft.com/office/officeart/2005/8/layout/orgChart1"/>
    <dgm:cxn modelId="{086547BE-1376-4031-9B75-A31780147A3E}" type="presParOf" srcId="{F542D46E-0EEE-41DF-9CC2-64FB22D2AFCC}" destId="{84EBE39D-2EE7-41EA-8F38-D548B7946BDE}" srcOrd="1" destOrd="0" presId="urn:microsoft.com/office/officeart/2005/8/layout/orgChart1"/>
    <dgm:cxn modelId="{783AD10F-37CE-4C28-9B21-54FEC9CF8A1D}" type="presParOf" srcId="{84EBE39D-2EE7-41EA-8F38-D548B7946BDE}" destId="{059780B4-5EE4-4E4F-93F5-5AD3C29B35EC}" srcOrd="0" destOrd="0" presId="urn:microsoft.com/office/officeart/2005/8/layout/orgChart1"/>
    <dgm:cxn modelId="{6D9DFCC1-6E69-44C6-AFB3-93308A06ED14}" type="presParOf" srcId="{84EBE39D-2EE7-41EA-8F38-D548B7946BDE}" destId="{5F5F10E0-59EB-4E1E-ABE3-8C2AB4549C53}" srcOrd="1" destOrd="0" presId="urn:microsoft.com/office/officeart/2005/8/layout/orgChart1"/>
    <dgm:cxn modelId="{41534255-33C4-4C09-B6F8-BC64702B46A3}" type="presParOf" srcId="{5F5F10E0-59EB-4E1E-ABE3-8C2AB4549C53}" destId="{F1DBD9F7-1181-47F8-B8AF-1F7D960D85E5}" srcOrd="0" destOrd="0" presId="urn:microsoft.com/office/officeart/2005/8/layout/orgChart1"/>
    <dgm:cxn modelId="{EE348EBB-146E-4F3B-8812-CD78980F8C16}" type="presParOf" srcId="{F1DBD9F7-1181-47F8-B8AF-1F7D960D85E5}" destId="{F3415D89-BAF0-4F44-BCD9-C3DA33DEEB36}" srcOrd="0" destOrd="0" presId="urn:microsoft.com/office/officeart/2005/8/layout/orgChart1"/>
    <dgm:cxn modelId="{64D524C0-ADDB-4A54-AF10-FA09356A83C3}" type="presParOf" srcId="{F1DBD9F7-1181-47F8-B8AF-1F7D960D85E5}" destId="{0EF9668F-542C-47E5-8CED-F0B55D92C94E}" srcOrd="1" destOrd="0" presId="urn:microsoft.com/office/officeart/2005/8/layout/orgChart1"/>
    <dgm:cxn modelId="{F3AD6063-774B-4D01-9958-94D301C015BD}" type="presParOf" srcId="{5F5F10E0-59EB-4E1E-ABE3-8C2AB4549C53}" destId="{E9E57FF2-724B-48C1-90F8-94036C97E9A7}" srcOrd="1" destOrd="0" presId="urn:microsoft.com/office/officeart/2005/8/layout/orgChart1"/>
    <dgm:cxn modelId="{B79FD587-8CA7-4254-A2D4-CFD48F2F8EE7}" type="presParOf" srcId="{E9E57FF2-724B-48C1-90F8-94036C97E9A7}" destId="{242A11E0-BC99-4AE3-B2B5-10FF361EA894}" srcOrd="0" destOrd="0" presId="urn:microsoft.com/office/officeart/2005/8/layout/orgChart1"/>
    <dgm:cxn modelId="{2FCF2812-400E-4485-B2FE-B89067772387}" type="presParOf" srcId="{E9E57FF2-724B-48C1-90F8-94036C97E9A7}" destId="{5336A1D0-0544-488E-A6C1-9A2C9C6E733C}" srcOrd="1" destOrd="0" presId="urn:microsoft.com/office/officeart/2005/8/layout/orgChart1"/>
    <dgm:cxn modelId="{7FDAD10F-6ABB-491E-84C6-6AC07F2FB79E}" type="presParOf" srcId="{5336A1D0-0544-488E-A6C1-9A2C9C6E733C}" destId="{26051213-A0DD-4510-AC93-037D60CF1D50}" srcOrd="0" destOrd="0" presId="urn:microsoft.com/office/officeart/2005/8/layout/orgChart1"/>
    <dgm:cxn modelId="{938BD544-1769-4251-801E-F64B0C62F36A}" type="presParOf" srcId="{26051213-A0DD-4510-AC93-037D60CF1D50}" destId="{AFAB049E-A9F1-40B3-B60B-28D58A7AC845}" srcOrd="0" destOrd="0" presId="urn:microsoft.com/office/officeart/2005/8/layout/orgChart1"/>
    <dgm:cxn modelId="{4B67C308-B8B7-4C22-B7CE-0979FCC2B074}" type="presParOf" srcId="{26051213-A0DD-4510-AC93-037D60CF1D50}" destId="{92285DA3-C7C6-48E5-A664-B79B3555F4B2}" srcOrd="1" destOrd="0" presId="urn:microsoft.com/office/officeart/2005/8/layout/orgChart1"/>
    <dgm:cxn modelId="{A2DD076F-4A77-4DF4-93DE-4AAE72EF5C4B}" type="presParOf" srcId="{5336A1D0-0544-488E-A6C1-9A2C9C6E733C}" destId="{EC0A736B-F68D-4A95-8541-5CFD2A257F4D}" srcOrd="1" destOrd="0" presId="urn:microsoft.com/office/officeart/2005/8/layout/orgChart1"/>
    <dgm:cxn modelId="{D9AFAF28-079C-4596-8F80-8CC92C572741}" type="presParOf" srcId="{5336A1D0-0544-488E-A6C1-9A2C9C6E733C}" destId="{95CC813F-B70A-4A5E-9DE8-CACBECFC93C0}" srcOrd="2" destOrd="0" presId="urn:microsoft.com/office/officeart/2005/8/layout/orgChart1"/>
    <dgm:cxn modelId="{98AEFA54-9C6E-48D2-91FA-E8E548DC339C}" type="presParOf" srcId="{5F5F10E0-59EB-4E1E-ABE3-8C2AB4549C53}" destId="{461E2164-5BEB-4EAC-A93D-125C66D02FBD}" srcOrd="2" destOrd="0" presId="urn:microsoft.com/office/officeart/2005/8/layout/orgChart1"/>
    <dgm:cxn modelId="{436BF231-0A1B-4D15-8C64-1AF964875986}" type="presParOf" srcId="{84EBE39D-2EE7-41EA-8F38-D548B7946BDE}" destId="{0728904C-94D5-4738-B778-5DFF270DA9FC}" srcOrd="2" destOrd="0" presId="urn:microsoft.com/office/officeart/2005/8/layout/orgChart1"/>
    <dgm:cxn modelId="{7F984157-625D-40AE-B596-B1861BF1098B}" type="presParOf" srcId="{84EBE39D-2EE7-41EA-8F38-D548B7946BDE}" destId="{E281913B-0D7F-4FC9-8361-7D49AA13EBBC}" srcOrd="3" destOrd="0" presId="urn:microsoft.com/office/officeart/2005/8/layout/orgChart1"/>
    <dgm:cxn modelId="{0C212BE0-96AF-4ABA-8EC9-9EE35AB3B950}" type="presParOf" srcId="{E281913B-0D7F-4FC9-8361-7D49AA13EBBC}" destId="{E4EF13B8-82A5-4FB0-AA7E-F2CAF00531F9}" srcOrd="0" destOrd="0" presId="urn:microsoft.com/office/officeart/2005/8/layout/orgChart1"/>
    <dgm:cxn modelId="{56DCDBE3-DBAA-4BC2-BD23-8FF95923D3A4}" type="presParOf" srcId="{E4EF13B8-82A5-4FB0-AA7E-F2CAF00531F9}" destId="{18EC4042-FC5A-454D-8679-C48B766E8AC8}" srcOrd="0" destOrd="0" presId="urn:microsoft.com/office/officeart/2005/8/layout/orgChart1"/>
    <dgm:cxn modelId="{0370B23E-FD6B-4666-915D-1080B3964656}" type="presParOf" srcId="{E4EF13B8-82A5-4FB0-AA7E-F2CAF00531F9}" destId="{8C245E99-9B4F-4F41-AF98-E4D77664600F}" srcOrd="1" destOrd="0" presId="urn:microsoft.com/office/officeart/2005/8/layout/orgChart1"/>
    <dgm:cxn modelId="{458CB09F-28CB-49C9-960C-0C867B7D69CF}" type="presParOf" srcId="{E281913B-0D7F-4FC9-8361-7D49AA13EBBC}" destId="{C27277E4-E69D-4D04-9FAA-EC2482CB678D}" srcOrd="1" destOrd="0" presId="urn:microsoft.com/office/officeart/2005/8/layout/orgChart1"/>
    <dgm:cxn modelId="{471CB2AE-0303-407B-8F7E-7FC4AD284C8B}" type="presParOf" srcId="{C27277E4-E69D-4D04-9FAA-EC2482CB678D}" destId="{BD14886E-787D-45AC-9228-AE5EBB81AA81}" srcOrd="0" destOrd="0" presId="urn:microsoft.com/office/officeart/2005/8/layout/orgChart1"/>
    <dgm:cxn modelId="{EF6792C3-93AD-4F0A-9C69-C94109D6E168}" type="presParOf" srcId="{C27277E4-E69D-4D04-9FAA-EC2482CB678D}" destId="{9800E647-0570-4126-992D-712B83F83CFF}" srcOrd="1" destOrd="0" presId="urn:microsoft.com/office/officeart/2005/8/layout/orgChart1"/>
    <dgm:cxn modelId="{52321263-A924-439B-903D-AFB9430A9BD8}" type="presParOf" srcId="{9800E647-0570-4126-992D-712B83F83CFF}" destId="{19FA16BB-F687-4894-8D0A-5AFF7735A56E}" srcOrd="0" destOrd="0" presId="urn:microsoft.com/office/officeart/2005/8/layout/orgChart1"/>
    <dgm:cxn modelId="{DD10B724-D6CC-4382-A836-DA03F72D3773}" type="presParOf" srcId="{19FA16BB-F687-4894-8D0A-5AFF7735A56E}" destId="{461E0BEA-157F-4044-BFF0-FD00C263763B}" srcOrd="0" destOrd="0" presId="urn:microsoft.com/office/officeart/2005/8/layout/orgChart1"/>
    <dgm:cxn modelId="{3552AAB4-1127-4BA7-8F40-5C8A9C0D3906}" type="presParOf" srcId="{19FA16BB-F687-4894-8D0A-5AFF7735A56E}" destId="{1EB9D4EA-4669-4BFB-87FF-B136362070F5}" srcOrd="1" destOrd="0" presId="urn:microsoft.com/office/officeart/2005/8/layout/orgChart1"/>
    <dgm:cxn modelId="{4C5B318A-F5BD-4000-BAA8-5013D44374AB}" type="presParOf" srcId="{9800E647-0570-4126-992D-712B83F83CFF}" destId="{D541B727-885D-416D-AB0E-BDD1BCD961B2}" srcOrd="1" destOrd="0" presId="urn:microsoft.com/office/officeart/2005/8/layout/orgChart1"/>
    <dgm:cxn modelId="{7A7FC598-493A-4488-8E4A-504550FC07BD}" type="presParOf" srcId="{9800E647-0570-4126-992D-712B83F83CFF}" destId="{3A306AC0-98C1-4212-803F-35732D06DFC1}" srcOrd="2" destOrd="0" presId="urn:microsoft.com/office/officeart/2005/8/layout/orgChart1"/>
    <dgm:cxn modelId="{29AD1E17-953E-4762-B6F6-48C4595ECC66}" type="presParOf" srcId="{E281913B-0D7F-4FC9-8361-7D49AA13EBBC}" destId="{86A976C1-099C-4A79-93A4-454F2FEA5997}" srcOrd="2" destOrd="0" presId="urn:microsoft.com/office/officeart/2005/8/layout/orgChart1"/>
    <dgm:cxn modelId="{B2E71D8C-A54B-41C6-9AC8-47FFD7B687A5}" type="presParOf" srcId="{F542D46E-0EEE-41DF-9CC2-64FB22D2AFCC}" destId="{AE4CBE5E-C369-428D-9E27-041586A03867}" srcOrd="2" destOrd="0" presId="urn:microsoft.com/office/officeart/2005/8/layout/orgChart1"/>
    <dgm:cxn modelId="{2B1C2A29-EDB2-4813-B4D2-04032394EB40}" type="presParOf" srcId="{AD850B0D-85E6-4036-BEB0-BFF3F35DEDFC}" destId="{2E2A2B22-47AD-4266-9C21-5D28CDAEFB0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B5D40E-4491-4A59-8B58-B7EB3754C65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C566DF1F-7CDB-4728-9CA1-4FA584F06857}">
      <dgm:prSet phldrT="[نص]"/>
      <dgm:spPr/>
      <dgm:t>
        <a:bodyPr/>
        <a:lstStyle/>
        <a:p>
          <a:pPr rtl="1"/>
          <a:r>
            <a:rPr lang="ar-SA" dirty="0" smtClean="0"/>
            <a:t>قرارات مجلس الوزراء</a:t>
          </a:r>
        </a:p>
      </dgm:t>
    </dgm:pt>
    <dgm:pt modelId="{588787E4-3F20-4C0D-B37B-0D0CD07CDBEC}" type="parTrans" cxnId="{BF501275-59EB-4F03-B848-BC16FEACD7E6}">
      <dgm:prSet/>
      <dgm:spPr/>
      <dgm:t>
        <a:bodyPr/>
        <a:lstStyle/>
        <a:p>
          <a:pPr rtl="1"/>
          <a:endParaRPr lang="ar-SA"/>
        </a:p>
      </dgm:t>
    </dgm:pt>
    <dgm:pt modelId="{09B5C707-0BA5-4CE9-B921-7CAF877DC06F}" type="sibTrans" cxnId="{BF501275-59EB-4F03-B848-BC16FEACD7E6}">
      <dgm:prSet/>
      <dgm:spPr/>
      <dgm:t>
        <a:bodyPr/>
        <a:lstStyle/>
        <a:p>
          <a:pPr rtl="1"/>
          <a:endParaRPr lang="ar-SA"/>
        </a:p>
      </dgm:t>
    </dgm:pt>
    <dgm:pt modelId="{09AEF59E-AD12-49CB-9007-494E13483E15}">
      <dgm:prSet phldrT="[نص]"/>
      <dgm:spPr/>
      <dgm:t>
        <a:bodyPr/>
        <a:lstStyle/>
        <a:p>
          <a:pPr rtl="1"/>
          <a:r>
            <a:rPr lang="ar-SA" dirty="0" smtClean="0"/>
            <a:t>لوائح</a:t>
          </a:r>
          <a:endParaRPr lang="ar-SA" dirty="0"/>
        </a:p>
      </dgm:t>
    </dgm:pt>
    <dgm:pt modelId="{222FB8B2-043A-4494-B1D0-85E5661CCA9E}" type="parTrans" cxnId="{06D2F15A-3226-4DF3-B92A-3BE94E445AD2}">
      <dgm:prSet/>
      <dgm:spPr/>
      <dgm:t>
        <a:bodyPr/>
        <a:lstStyle/>
        <a:p>
          <a:pPr rtl="1"/>
          <a:endParaRPr lang="ar-SA"/>
        </a:p>
      </dgm:t>
    </dgm:pt>
    <dgm:pt modelId="{0DD2BD55-AE4C-4108-AAC7-173C43BBDCAA}" type="sibTrans" cxnId="{06D2F15A-3226-4DF3-B92A-3BE94E445AD2}">
      <dgm:prSet/>
      <dgm:spPr/>
      <dgm:t>
        <a:bodyPr/>
        <a:lstStyle/>
        <a:p>
          <a:pPr rtl="1"/>
          <a:endParaRPr lang="ar-SA"/>
        </a:p>
      </dgm:t>
    </dgm:pt>
    <dgm:pt modelId="{24645B25-3251-40F4-8809-EBFE31106C71}">
      <dgm:prSet phldrT="[نص]"/>
      <dgm:spPr/>
      <dgm:t>
        <a:bodyPr/>
        <a:lstStyle/>
        <a:p>
          <a:pPr rtl="1"/>
          <a:r>
            <a:rPr lang="ar-SA" dirty="0" smtClean="0"/>
            <a:t>قوانين</a:t>
          </a:r>
          <a:endParaRPr lang="ar-SA" dirty="0"/>
        </a:p>
      </dgm:t>
    </dgm:pt>
    <dgm:pt modelId="{39E60A46-CE3A-468C-8536-A5C10DF56EF3}" type="parTrans" cxnId="{06B1671D-33FE-4E76-8345-F527CDC6559F}">
      <dgm:prSet/>
      <dgm:spPr/>
      <dgm:t>
        <a:bodyPr/>
        <a:lstStyle/>
        <a:p>
          <a:pPr rtl="1"/>
          <a:endParaRPr lang="ar-SA"/>
        </a:p>
      </dgm:t>
    </dgm:pt>
    <dgm:pt modelId="{FB03A7E9-0FC5-4BFF-92CF-C70F55971B6D}" type="sibTrans" cxnId="{06B1671D-33FE-4E76-8345-F527CDC6559F}">
      <dgm:prSet/>
      <dgm:spPr/>
      <dgm:t>
        <a:bodyPr/>
        <a:lstStyle/>
        <a:p>
          <a:pPr rtl="1"/>
          <a:endParaRPr lang="ar-SA"/>
        </a:p>
      </dgm:t>
    </dgm:pt>
    <dgm:pt modelId="{A93CD3BD-16C1-42A0-8DCB-F265C6703823}" type="pres">
      <dgm:prSet presAssocID="{BAB5D40E-4491-4A59-8B58-B7EB3754C650}" presName="hierChild1" presStyleCnt="0">
        <dgm:presLayoutVars>
          <dgm:chPref val="1"/>
          <dgm:dir/>
          <dgm:animOne val="branch"/>
          <dgm:animLvl val="lvl"/>
          <dgm:resizeHandles/>
        </dgm:presLayoutVars>
      </dgm:prSet>
      <dgm:spPr/>
      <dgm:t>
        <a:bodyPr/>
        <a:lstStyle/>
        <a:p>
          <a:endParaRPr lang="en-US"/>
        </a:p>
      </dgm:t>
    </dgm:pt>
    <dgm:pt modelId="{546B330D-204F-439A-8197-486ED7F93348}" type="pres">
      <dgm:prSet presAssocID="{C566DF1F-7CDB-4728-9CA1-4FA584F06857}" presName="hierRoot1" presStyleCnt="0"/>
      <dgm:spPr/>
    </dgm:pt>
    <dgm:pt modelId="{9E960479-F2E3-4B76-9DB7-EC24B4758A9B}" type="pres">
      <dgm:prSet presAssocID="{C566DF1F-7CDB-4728-9CA1-4FA584F06857}" presName="composite" presStyleCnt="0"/>
      <dgm:spPr/>
    </dgm:pt>
    <dgm:pt modelId="{AACDA8BB-8386-41F8-A432-3334AA2E42E8}" type="pres">
      <dgm:prSet presAssocID="{C566DF1F-7CDB-4728-9CA1-4FA584F06857}" presName="background" presStyleLbl="node0" presStyleIdx="0" presStyleCnt="1"/>
      <dgm:spPr/>
    </dgm:pt>
    <dgm:pt modelId="{E2430CF2-A94F-410F-A5A1-CFBA365A3D82}" type="pres">
      <dgm:prSet presAssocID="{C566DF1F-7CDB-4728-9CA1-4FA584F06857}" presName="text" presStyleLbl="fgAcc0" presStyleIdx="0" presStyleCnt="1">
        <dgm:presLayoutVars>
          <dgm:chPref val="3"/>
        </dgm:presLayoutVars>
      </dgm:prSet>
      <dgm:spPr/>
      <dgm:t>
        <a:bodyPr/>
        <a:lstStyle/>
        <a:p>
          <a:pPr rtl="1"/>
          <a:endParaRPr lang="ar-SA"/>
        </a:p>
      </dgm:t>
    </dgm:pt>
    <dgm:pt modelId="{16FB4B2E-B704-4DF2-8CC8-CF2F61AB8E82}" type="pres">
      <dgm:prSet presAssocID="{C566DF1F-7CDB-4728-9CA1-4FA584F06857}" presName="hierChild2" presStyleCnt="0"/>
      <dgm:spPr/>
    </dgm:pt>
    <dgm:pt modelId="{95C894A4-97DB-4F6A-9C65-821FA2398F3A}" type="pres">
      <dgm:prSet presAssocID="{222FB8B2-043A-4494-B1D0-85E5661CCA9E}" presName="Name10" presStyleLbl="parChTrans1D2" presStyleIdx="0" presStyleCnt="2"/>
      <dgm:spPr/>
      <dgm:t>
        <a:bodyPr/>
        <a:lstStyle/>
        <a:p>
          <a:endParaRPr lang="en-US"/>
        </a:p>
      </dgm:t>
    </dgm:pt>
    <dgm:pt modelId="{27B83AA8-9BDA-454A-86CD-0C592538A812}" type="pres">
      <dgm:prSet presAssocID="{09AEF59E-AD12-49CB-9007-494E13483E15}" presName="hierRoot2" presStyleCnt="0"/>
      <dgm:spPr/>
    </dgm:pt>
    <dgm:pt modelId="{978F15BB-99F5-40A4-832D-FC26026219A0}" type="pres">
      <dgm:prSet presAssocID="{09AEF59E-AD12-49CB-9007-494E13483E15}" presName="composite2" presStyleCnt="0"/>
      <dgm:spPr/>
    </dgm:pt>
    <dgm:pt modelId="{DF52A0A4-A509-4111-8DBB-27B4DD68FDCD}" type="pres">
      <dgm:prSet presAssocID="{09AEF59E-AD12-49CB-9007-494E13483E15}" presName="background2" presStyleLbl="node2" presStyleIdx="0" presStyleCnt="2"/>
      <dgm:spPr/>
    </dgm:pt>
    <dgm:pt modelId="{09491C96-AB82-430A-B996-17390B9051AD}" type="pres">
      <dgm:prSet presAssocID="{09AEF59E-AD12-49CB-9007-494E13483E15}" presName="text2" presStyleLbl="fgAcc2" presStyleIdx="0" presStyleCnt="2">
        <dgm:presLayoutVars>
          <dgm:chPref val="3"/>
        </dgm:presLayoutVars>
      </dgm:prSet>
      <dgm:spPr/>
      <dgm:t>
        <a:bodyPr/>
        <a:lstStyle/>
        <a:p>
          <a:pPr rtl="1"/>
          <a:endParaRPr lang="ar-SA"/>
        </a:p>
      </dgm:t>
    </dgm:pt>
    <dgm:pt modelId="{4D4BCE3E-2081-4919-A0A1-519216789EBD}" type="pres">
      <dgm:prSet presAssocID="{09AEF59E-AD12-49CB-9007-494E13483E15}" presName="hierChild3" presStyleCnt="0"/>
      <dgm:spPr/>
    </dgm:pt>
    <dgm:pt modelId="{F60A2AD2-DE8E-422C-97D0-CDD45CDE1393}" type="pres">
      <dgm:prSet presAssocID="{39E60A46-CE3A-468C-8536-A5C10DF56EF3}" presName="Name10" presStyleLbl="parChTrans1D2" presStyleIdx="1" presStyleCnt="2"/>
      <dgm:spPr/>
      <dgm:t>
        <a:bodyPr/>
        <a:lstStyle/>
        <a:p>
          <a:endParaRPr lang="en-US"/>
        </a:p>
      </dgm:t>
    </dgm:pt>
    <dgm:pt modelId="{7B44B355-F3D1-4859-BDA9-C7C269E00ACE}" type="pres">
      <dgm:prSet presAssocID="{24645B25-3251-40F4-8809-EBFE31106C71}" presName="hierRoot2" presStyleCnt="0"/>
      <dgm:spPr/>
    </dgm:pt>
    <dgm:pt modelId="{44D10510-751A-4156-B372-751F5D52B5D4}" type="pres">
      <dgm:prSet presAssocID="{24645B25-3251-40F4-8809-EBFE31106C71}" presName="composite2" presStyleCnt="0"/>
      <dgm:spPr/>
    </dgm:pt>
    <dgm:pt modelId="{B70D8F27-610F-4633-AC67-BA049F6A91EF}" type="pres">
      <dgm:prSet presAssocID="{24645B25-3251-40F4-8809-EBFE31106C71}" presName="background2" presStyleLbl="node2" presStyleIdx="1" presStyleCnt="2"/>
      <dgm:spPr/>
    </dgm:pt>
    <dgm:pt modelId="{C8C51260-B7C8-437E-8844-A58EBA3A3311}" type="pres">
      <dgm:prSet presAssocID="{24645B25-3251-40F4-8809-EBFE31106C71}" presName="text2" presStyleLbl="fgAcc2" presStyleIdx="1" presStyleCnt="2">
        <dgm:presLayoutVars>
          <dgm:chPref val="3"/>
        </dgm:presLayoutVars>
      </dgm:prSet>
      <dgm:spPr/>
      <dgm:t>
        <a:bodyPr/>
        <a:lstStyle/>
        <a:p>
          <a:endParaRPr lang="en-US"/>
        </a:p>
      </dgm:t>
    </dgm:pt>
    <dgm:pt modelId="{D76D97C7-80F9-41FA-A9EB-807181B9314D}" type="pres">
      <dgm:prSet presAssocID="{24645B25-3251-40F4-8809-EBFE31106C71}" presName="hierChild3" presStyleCnt="0"/>
      <dgm:spPr/>
    </dgm:pt>
  </dgm:ptLst>
  <dgm:cxnLst>
    <dgm:cxn modelId="{EA5F2CCF-23EF-44DC-AD41-B32046EACC4D}" type="presOf" srcId="{C566DF1F-7CDB-4728-9CA1-4FA584F06857}" destId="{E2430CF2-A94F-410F-A5A1-CFBA365A3D82}" srcOrd="0" destOrd="0" presId="urn:microsoft.com/office/officeart/2005/8/layout/hierarchy1"/>
    <dgm:cxn modelId="{97E5592C-10F0-4662-89BB-4921F9EE3F3C}" type="presOf" srcId="{09AEF59E-AD12-49CB-9007-494E13483E15}" destId="{09491C96-AB82-430A-B996-17390B9051AD}" srcOrd="0" destOrd="0" presId="urn:microsoft.com/office/officeart/2005/8/layout/hierarchy1"/>
    <dgm:cxn modelId="{864CDD35-A96F-49A3-9F0B-5E2B4F7814CC}" type="presOf" srcId="{BAB5D40E-4491-4A59-8B58-B7EB3754C650}" destId="{A93CD3BD-16C1-42A0-8DCB-F265C6703823}" srcOrd="0" destOrd="0" presId="urn:microsoft.com/office/officeart/2005/8/layout/hierarchy1"/>
    <dgm:cxn modelId="{58560676-8E03-46D2-A0E5-DF7643D13875}" type="presOf" srcId="{39E60A46-CE3A-468C-8536-A5C10DF56EF3}" destId="{F60A2AD2-DE8E-422C-97D0-CDD45CDE1393}" srcOrd="0" destOrd="0" presId="urn:microsoft.com/office/officeart/2005/8/layout/hierarchy1"/>
    <dgm:cxn modelId="{06B1671D-33FE-4E76-8345-F527CDC6559F}" srcId="{C566DF1F-7CDB-4728-9CA1-4FA584F06857}" destId="{24645B25-3251-40F4-8809-EBFE31106C71}" srcOrd="1" destOrd="0" parTransId="{39E60A46-CE3A-468C-8536-A5C10DF56EF3}" sibTransId="{FB03A7E9-0FC5-4BFF-92CF-C70F55971B6D}"/>
    <dgm:cxn modelId="{06D2F15A-3226-4DF3-B92A-3BE94E445AD2}" srcId="{C566DF1F-7CDB-4728-9CA1-4FA584F06857}" destId="{09AEF59E-AD12-49CB-9007-494E13483E15}" srcOrd="0" destOrd="0" parTransId="{222FB8B2-043A-4494-B1D0-85E5661CCA9E}" sibTransId="{0DD2BD55-AE4C-4108-AAC7-173C43BBDCAA}"/>
    <dgm:cxn modelId="{036FB933-90A7-4BEC-8A42-F80B0444B12E}" type="presOf" srcId="{222FB8B2-043A-4494-B1D0-85E5661CCA9E}" destId="{95C894A4-97DB-4F6A-9C65-821FA2398F3A}" srcOrd="0" destOrd="0" presId="urn:microsoft.com/office/officeart/2005/8/layout/hierarchy1"/>
    <dgm:cxn modelId="{D8E25B4C-011A-4CC0-9E5C-D2575E793959}" type="presOf" srcId="{24645B25-3251-40F4-8809-EBFE31106C71}" destId="{C8C51260-B7C8-437E-8844-A58EBA3A3311}" srcOrd="0" destOrd="0" presId="urn:microsoft.com/office/officeart/2005/8/layout/hierarchy1"/>
    <dgm:cxn modelId="{BF501275-59EB-4F03-B848-BC16FEACD7E6}" srcId="{BAB5D40E-4491-4A59-8B58-B7EB3754C650}" destId="{C566DF1F-7CDB-4728-9CA1-4FA584F06857}" srcOrd="0" destOrd="0" parTransId="{588787E4-3F20-4C0D-B37B-0D0CD07CDBEC}" sibTransId="{09B5C707-0BA5-4CE9-B921-7CAF877DC06F}"/>
    <dgm:cxn modelId="{58F328DD-DF05-49E2-B3D7-4C2A0AEBB5C0}" type="presParOf" srcId="{A93CD3BD-16C1-42A0-8DCB-F265C6703823}" destId="{546B330D-204F-439A-8197-486ED7F93348}" srcOrd="0" destOrd="0" presId="urn:microsoft.com/office/officeart/2005/8/layout/hierarchy1"/>
    <dgm:cxn modelId="{08DAFC83-7D09-4EBA-A1D2-A143FFFD90C1}" type="presParOf" srcId="{546B330D-204F-439A-8197-486ED7F93348}" destId="{9E960479-F2E3-4B76-9DB7-EC24B4758A9B}" srcOrd="0" destOrd="0" presId="urn:microsoft.com/office/officeart/2005/8/layout/hierarchy1"/>
    <dgm:cxn modelId="{F3BEF524-4D99-4895-8EB7-13AEDB8E8B96}" type="presParOf" srcId="{9E960479-F2E3-4B76-9DB7-EC24B4758A9B}" destId="{AACDA8BB-8386-41F8-A432-3334AA2E42E8}" srcOrd="0" destOrd="0" presId="urn:microsoft.com/office/officeart/2005/8/layout/hierarchy1"/>
    <dgm:cxn modelId="{E709D352-8FED-40D2-83DE-5EAB8408CE34}" type="presParOf" srcId="{9E960479-F2E3-4B76-9DB7-EC24B4758A9B}" destId="{E2430CF2-A94F-410F-A5A1-CFBA365A3D82}" srcOrd="1" destOrd="0" presId="urn:microsoft.com/office/officeart/2005/8/layout/hierarchy1"/>
    <dgm:cxn modelId="{11F29806-1516-4872-A9FE-1DF741C38C46}" type="presParOf" srcId="{546B330D-204F-439A-8197-486ED7F93348}" destId="{16FB4B2E-B704-4DF2-8CC8-CF2F61AB8E82}" srcOrd="1" destOrd="0" presId="urn:microsoft.com/office/officeart/2005/8/layout/hierarchy1"/>
    <dgm:cxn modelId="{406F4443-1318-4137-81D4-4052FA5733E5}" type="presParOf" srcId="{16FB4B2E-B704-4DF2-8CC8-CF2F61AB8E82}" destId="{95C894A4-97DB-4F6A-9C65-821FA2398F3A}" srcOrd="0" destOrd="0" presId="urn:microsoft.com/office/officeart/2005/8/layout/hierarchy1"/>
    <dgm:cxn modelId="{F9E22FFE-A2D9-46D5-A51F-ACA581F51893}" type="presParOf" srcId="{16FB4B2E-B704-4DF2-8CC8-CF2F61AB8E82}" destId="{27B83AA8-9BDA-454A-86CD-0C592538A812}" srcOrd="1" destOrd="0" presId="urn:microsoft.com/office/officeart/2005/8/layout/hierarchy1"/>
    <dgm:cxn modelId="{F32DF2F7-9086-4EC7-AAC4-7C9D0330A936}" type="presParOf" srcId="{27B83AA8-9BDA-454A-86CD-0C592538A812}" destId="{978F15BB-99F5-40A4-832D-FC26026219A0}" srcOrd="0" destOrd="0" presId="urn:microsoft.com/office/officeart/2005/8/layout/hierarchy1"/>
    <dgm:cxn modelId="{B8D65870-8546-45C7-8148-AF9A99C6EE4D}" type="presParOf" srcId="{978F15BB-99F5-40A4-832D-FC26026219A0}" destId="{DF52A0A4-A509-4111-8DBB-27B4DD68FDCD}" srcOrd="0" destOrd="0" presId="urn:microsoft.com/office/officeart/2005/8/layout/hierarchy1"/>
    <dgm:cxn modelId="{22318A97-6555-4C9F-8B28-CE71EFAA6AC8}" type="presParOf" srcId="{978F15BB-99F5-40A4-832D-FC26026219A0}" destId="{09491C96-AB82-430A-B996-17390B9051AD}" srcOrd="1" destOrd="0" presId="urn:microsoft.com/office/officeart/2005/8/layout/hierarchy1"/>
    <dgm:cxn modelId="{ACB40ADD-5B44-4113-9EE6-728485DEA545}" type="presParOf" srcId="{27B83AA8-9BDA-454A-86CD-0C592538A812}" destId="{4D4BCE3E-2081-4919-A0A1-519216789EBD}" srcOrd="1" destOrd="0" presId="urn:microsoft.com/office/officeart/2005/8/layout/hierarchy1"/>
    <dgm:cxn modelId="{F399A2BD-2186-40C3-BE2A-34787CF9D197}" type="presParOf" srcId="{16FB4B2E-B704-4DF2-8CC8-CF2F61AB8E82}" destId="{F60A2AD2-DE8E-422C-97D0-CDD45CDE1393}" srcOrd="2" destOrd="0" presId="urn:microsoft.com/office/officeart/2005/8/layout/hierarchy1"/>
    <dgm:cxn modelId="{7AE05B77-B2C0-416E-990B-A5BA9EB4AAFB}" type="presParOf" srcId="{16FB4B2E-B704-4DF2-8CC8-CF2F61AB8E82}" destId="{7B44B355-F3D1-4859-BDA9-C7C269E00ACE}" srcOrd="3" destOrd="0" presId="urn:microsoft.com/office/officeart/2005/8/layout/hierarchy1"/>
    <dgm:cxn modelId="{A07D7077-7631-4D8E-A236-010C46CD9176}" type="presParOf" srcId="{7B44B355-F3D1-4859-BDA9-C7C269E00ACE}" destId="{44D10510-751A-4156-B372-751F5D52B5D4}" srcOrd="0" destOrd="0" presId="urn:microsoft.com/office/officeart/2005/8/layout/hierarchy1"/>
    <dgm:cxn modelId="{0589E65D-28F7-4B0B-9D82-3C9E6FB16B39}" type="presParOf" srcId="{44D10510-751A-4156-B372-751F5D52B5D4}" destId="{B70D8F27-610F-4633-AC67-BA049F6A91EF}" srcOrd="0" destOrd="0" presId="urn:microsoft.com/office/officeart/2005/8/layout/hierarchy1"/>
    <dgm:cxn modelId="{EAC4BA7C-1EAB-4123-B721-4E1873C3F283}" type="presParOf" srcId="{44D10510-751A-4156-B372-751F5D52B5D4}" destId="{C8C51260-B7C8-437E-8844-A58EBA3A3311}" srcOrd="1" destOrd="0" presId="urn:microsoft.com/office/officeart/2005/8/layout/hierarchy1"/>
    <dgm:cxn modelId="{C1170863-C173-4F0B-83F2-C8A67BEDD687}" type="presParOf" srcId="{7B44B355-F3D1-4859-BDA9-C7C269E00ACE}" destId="{D76D97C7-80F9-41FA-A9EB-807181B931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D96178-F4DC-4B0D-A9E8-5A73137F5C5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7377190-B9F5-4101-8724-894C7ACFB353}">
      <dgm:prSet phldrT="[نص]"/>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dirty="0" smtClean="0"/>
            <a:t>القرارات الادارية «مُلزمة»</a:t>
          </a:r>
          <a:endParaRPr lang="en-US" dirty="0" smtClean="0"/>
        </a:p>
      </dgm:t>
    </dgm:pt>
    <dgm:pt modelId="{EBD8083E-81A2-4506-BA6A-F200E74C5D5B}" type="parTrans" cxnId="{66BDB515-0DCE-47CF-A78D-D2B99C0234C2}">
      <dgm:prSet/>
      <dgm:spPr/>
      <dgm:t>
        <a:bodyPr/>
        <a:lstStyle/>
        <a:p>
          <a:endParaRPr lang="en-US"/>
        </a:p>
      </dgm:t>
    </dgm:pt>
    <dgm:pt modelId="{31E7B97B-F566-4CB4-9003-0DF439412BB1}" type="sibTrans" cxnId="{66BDB515-0DCE-47CF-A78D-D2B99C0234C2}">
      <dgm:prSet/>
      <dgm:spPr/>
      <dgm:t>
        <a:bodyPr/>
        <a:lstStyle/>
        <a:p>
          <a:endParaRPr lang="en-US"/>
        </a:p>
      </dgm:t>
    </dgm:pt>
    <dgm:pt modelId="{743367F5-0280-4045-BD62-574C3B11C259}">
      <dgm:prSet phldrT="[نص]"/>
      <dgm:spPr/>
      <dgm:t>
        <a:bodyPr/>
        <a:lstStyle/>
        <a:p>
          <a:pPr algn="r" rtl="1"/>
          <a:r>
            <a:rPr lang="ar-MA" dirty="0" smtClean="0"/>
            <a:t>لها «قوة الشيء المقرر» =واجبة النفاذ</a:t>
          </a:r>
        </a:p>
      </dgm:t>
    </dgm:pt>
    <dgm:pt modelId="{157D9E61-DA4B-41F9-B347-7B8E0F0DD243}" type="parTrans" cxnId="{76FA01C0-F879-4E0C-AFA5-20C705D7C122}">
      <dgm:prSet/>
      <dgm:spPr/>
      <dgm:t>
        <a:bodyPr/>
        <a:lstStyle/>
        <a:p>
          <a:endParaRPr lang="en-US"/>
        </a:p>
      </dgm:t>
    </dgm:pt>
    <dgm:pt modelId="{334C92CA-F6D5-4B0D-B16D-436271A07CD4}" type="sibTrans" cxnId="{76FA01C0-F879-4E0C-AFA5-20C705D7C122}">
      <dgm:prSet/>
      <dgm:spPr/>
      <dgm:t>
        <a:bodyPr/>
        <a:lstStyle/>
        <a:p>
          <a:endParaRPr lang="en-US"/>
        </a:p>
      </dgm:t>
    </dgm:pt>
    <dgm:pt modelId="{D4C66836-9DCE-45B7-B5D6-0A64ECDDC525}">
      <dgm:prSet phldrT="[نص]"/>
      <dgm:spPr/>
      <dgm:t>
        <a:bodyPr/>
        <a:lstStyle/>
        <a:p>
          <a:r>
            <a:rPr lang="ar-MA" dirty="0" smtClean="0"/>
            <a:t>طرق التنفيذ</a:t>
          </a:r>
          <a:endParaRPr lang="en-US" dirty="0"/>
        </a:p>
      </dgm:t>
    </dgm:pt>
    <dgm:pt modelId="{A3A6C322-456B-4DFE-87F6-3851B7811301}" type="parTrans" cxnId="{2D0F60CB-C9A6-4C5A-8259-1C6F823E98DB}">
      <dgm:prSet/>
      <dgm:spPr/>
      <dgm:t>
        <a:bodyPr/>
        <a:lstStyle/>
        <a:p>
          <a:endParaRPr lang="en-US"/>
        </a:p>
      </dgm:t>
    </dgm:pt>
    <dgm:pt modelId="{7E0DD833-F098-4520-9D7F-9F72007EE12D}" type="sibTrans" cxnId="{2D0F60CB-C9A6-4C5A-8259-1C6F823E98DB}">
      <dgm:prSet/>
      <dgm:spPr/>
      <dgm:t>
        <a:bodyPr/>
        <a:lstStyle/>
        <a:p>
          <a:endParaRPr lang="en-US"/>
        </a:p>
      </dgm:t>
    </dgm:pt>
    <dgm:pt modelId="{C95B2199-8818-4479-B280-AB11F233B621}">
      <dgm:prSet phldrT="[نص]"/>
      <dgm:spPr/>
      <dgm:t>
        <a:bodyPr/>
        <a:lstStyle/>
        <a:p>
          <a:pPr rtl="1"/>
          <a:r>
            <a:rPr lang="ar-MA" dirty="0" smtClean="0"/>
            <a:t>اختياري (عقوبات إدارية – عقوبات جزائية)</a:t>
          </a:r>
          <a:endParaRPr lang="en-US" dirty="0"/>
        </a:p>
      </dgm:t>
    </dgm:pt>
    <dgm:pt modelId="{5D15A1DA-EFDC-4108-B6E0-81ABA54DC934}" type="parTrans" cxnId="{55B50055-8B27-4DD7-9055-B2176298E0D1}">
      <dgm:prSet/>
      <dgm:spPr/>
      <dgm:t>
        <a:bodyPr/>
        <a:lstStyle/>
        <a:p>
          <a:endParaRPr lang="en-US"/>
        </a:p>
      </dgm:t>
    </dgm:pt>
    <dgm:pt modelId="{1D506504-F682-4106-AB11-2D6E2D89FEE1}" type="sibTrans" cxnId="{55B50055-8B27-4DD7-9055-B2176298E0D1}">
      <dgm:prSet/>
      <dgm:spPr/>
      <dgm:t>
        <a:bodyPr/>
        <a:lstStyle/>
        <a:p>
          <a:endParaRPr lang="en-US"/>
        </a:p>
      </dgm:t>
    </dgm:pt>
    <dgm:pt modelId="{704710AF-9E16-4889-87A0-8AE64C83FC75}">
      <dgm:prSet phldrT="[نص]"/>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dirty="0" smtClean="0"/>
            <a:t>طلب «وقف التنفيذ»</a:t>
          </a:r>
          <a:endParaRPr lang="en-US" dirty="0" smtClean="0"/>
        </a:p>
      </dgm:t>
    </dgm:pt>
    <dgm:pt modelId="{DFDEFA85-51AC-4D5D-944D-395CD7F9B841}" type="parTrans" cxnId="{005A356E-E279-4CBD-8997-9370C3A3E938}">
      <dgm:prSet/>
      <dgm:spPr/>
      <dgm:t>
        <a:bodyPr/>
        <a:lstStyle/>
        <a:p>
          <a:endParaRPr lang="en-US"/>
        </a:p>
      </dgm:t>
    </dgm:pt>
    <dgm:pt modelId="{CB1A4B91-E179-4E45-8B1C-FF55DEF0E541}" type="sibTrans" cxnId="{005A356E-E279-4CBD-8997-9370C3A3E938}">
      <dgm:prSet/>
      <dgm:spPr/>
      <dgm:t>
        <a:bodyPr/>
        <a:lstStyle/>
        <a:p>
          <a:endParaRPr lang="en-US"/>
        </a:p>
      </dgm:t>
    </dgm:pt>
    <dgm:pt modelId="{2E518A88-034B-4B1D-A1AA-9DA7D5EA9DF2}">
      <dgm:prSet phldrT="[نص]" custT="1"/>
      <dgm:spPr/>
      <dgm:t>
        <a:bodyPr/>
        <a:lstStyle/>
        <a:p>
          <a:pPr rtl="1"/>
          <a:r>
            <a:rPr lang="ar-MA" sz="2000" dirty="0" smtClean="0"/>
            <a:t>يرفع كطلب عاجل الى ديوان المظالم</a:t>
          </a:r>
          <a:endParaRPr lang="en-US" sz="2000" dirty="0" smtClean="0"/>
        </a:p>
      </dgm:t>
    </dgm:pt>
    <dgm:pt modelId="{C8CFDC62-4B03-4B68-8002-07006D65F619}" type="parTrans" cxnId="{41C66618-CA56-4CCB-989A-DC4A9A87A043}">
      <dgm:prSet/>
      <dgm:spPr/>
      <dgm:t>
        <a:bodyPr/>
        <a:lstStyle/>
        <a:p>
          <a:endParaRPr lang="en-US"/>
        </a:p>
      </dgm:t>
    </dgm:pt>
    <dgm:pt modelId="{D2062104-C5ED-44D1-BEC6-4C22793C1D2F}" type="sibTrans" cxnId="{41C66618-CA56-4CCB-989A-DC4A9A87A043}">
      <dgm:prSet/>
      <dgm:spPr/>
      <dgm:t>
        <a:bodyPr/>
        <a:lstStyle/>
        <a:p>
          <a:endParaRPr lang="en-US"/>
        </a:p>
      </dgm:t>
    </dgm:pt>
    <dgm:pt modelId="{604442DE-2049-46DC-B98E-0D57904FC540}">
      <dgm:prSet phldrT="[نص]" custT="1"/>
      <dgm:spPr/>
      <dgm:t>
        <a:bodyPr/>
        <a:lstStyle/>
        <a:p>
          <a:pPr rtl="1"/>
          <a:r>
            <a:rPr lang="ar-MA" sz="2000" dirty="0" smtClean="0"/>
            <a:t>الجدية / الاستعجال</a:t>
          </a:r>
          <a:endParaRPr lang="en-US" sz="2000" dirty="0" smtClean="0"/>
        </a:p>
      </dgm:t>
    </dgm:pt>
    <dgm:pt modelId="{A264AE3C-B1E8-43C7-9E80-8683FD025D41}" type="parTrans" cxnId="{BFFDEE38-5215-4211-88DC-2C3DB99EBFF3}">
      <dgm:prSet/>
      <dgm:spPr/>
      <dgm:t>
        <a:bodyPr/>
        <a:lstStyle/>
        <a:p>
          <a:endParaRPr lang="en-US"/>
        </a:p>
      </dgm:t>
    </dgm:pt>
    <dgm:pt modelId="{BEF2B6FC-5BC0-4205-9832-CF924E029598}" type="sibTrans" cxnId="{BFFDEE38-5215-4211-88DC-2C3DB99EBFF3}">
      <dgm:prSet/>
      <dgm:spPr/>
      <dgm:t>
        <a:bodyPr/>
        <a:lstStyle/>
        <a:p>
          <a:endParaRPr lang="en-US"/>
        </a:p>
      </dgm:t>
    </dgm:pt>
    <dgm:pt modelId="{BE4344D0-B826-4053-B24D-F7C5D273E1D0}">
      <dgm:prSet phldrT="[نص]"/>
      <dgm:spPr/>
      <dgm:t>
        <a:bodyPr/>
        <a:lstStyle/>
        <a:p>
          <a:pPr rtl="1"/>
          <a:r>
            <a:rPr lang="ar-MA" dirty="0" smtClean="0"/>
            <a:t>التنفيذ المباشر الجبري</a:t>
          </a:r>
          <a:endParaRPr lang="en-US" dirty="0"/>
        </a:p>
      </dgm:t>
    </dgm:pt>
    <dgm:pt modelId="{AC53BA6E-9672-4E28-8203-BB9F5DD40F76}" type="parTrans" cxnId="{CA27A481-17FC-4DED-B3FA-E842B8C16992}">
      <dgm:prSet/>
      <dgm:spPr/>
      <dgm:t>
        <a:bodyPr/>
        <a:lstStyle/>
        <a:p>
          <a:endParaRPr lang="en-US"/>
        </a:p>
      </dgm:t>
    </dgm:pt>
    <dgm:pt modelId="{32D7DBDA-3CFC-4123-B7BD-9F156112D38E}" type="sibTrans" cxnId="{CA27A481-17FC-4DED-B3FA-E842B8C16992}">
      <dgm:prSet/>
      <dgm:spPr/>
      <dgm:t>
        <a:bodyPr/>
        <a:lstStyle/>
        <a:p>
          <a:endParaRPr lang="en-US"/>
        </a:p>
      </dgm:t>
    </dgm:pt>
    <dgm:pt modelId="{17C1A5EA-8AD8-4819-9C1D-BE086C8D1985}">
      <dgm:prSet phldrT="[نص]"/>
      <dgm:spPr/>
      <dgm:t>
        <a:bodyPr/>
        <a:lstStyle/>
        <a:p>
          <a:pPr algn="r" rtl="1"/>
          <a:r>
            <a:rPr lang="ar-MA" dirty="0" smtClean="0"/>
            <a:t>يترتب على ذلك؟</a:t>
          </a:r>
        </a:p>
      </dgm:t>
    </dgm:pt>
    <dgm:pt modelId="{CBE09B91-FA2B-412F-8D76-07EDE8FCE2BA}" type="parTrans" cxnId="{C8E7F22D-A96E-45FF-B0A8-A6287FB924E3}">
      <dgm:prSet/>
      <dgm:spPr/>
      <dgm:t>
        <a:bodyPr/>
        <a:lstStyle/>
        <a:p>
          <a:endParaRPr lang="en-US"/>
        </a:p>
      </dgm:t>
    </dgm:pt>
    <dgm:pt modelId="{69E7D074-2F1A-4237-8A51-082B2D636C53}" type="sibTrans" cxnId="{C8E7F22D-A96E-45FF-B0A8-A6287FB924E3}">
      <dgm:prSet/>
      <dgm:spPr/>
      <dgm:t>
        <a:bodyPr/>
        <a:lstStyle/>
        <a:p>
          <a:endParaRPr lang="en-US"/>
        </a:p>
      </dgm:t>
    </dgm:pt>
    <dgm:pt modelId="{3C3C6D87-E01B-4FDE-8BEB-FDC85CB2E623}" type="pres">
      <dgm:prSet presAssocID="{C7D96178-F4DC-4B0D-A9E8-5A73137F5C5C}" presName="Name0" presStyleCnt="0">
        <dgm:presLayoutVars>
          <dgm:dir val="rev"/>
          <dgm:animLvl val="lvl"/>
          <dgm:resizeHandles val="exact"/>
        </dgm:presLayoutVars>
      </dgm:prSet>
      <dgm:spPr/>
      <dgm:t>
        <a:bodyPr/>
        <a:lstStyle/>
        <a:p>
          <a:endParaRPr lang="en-US"/>
        </a:p>
      </dgm:t>
    </dgm:pt>
    <dgm:pt modelId="{A4D1364A-9B15-4E52-A9C7-FE49B7398B1D}" type="pres">
      <dgm:prSet presAssocID="{17377190-B9F5-4101-8724-894C7ACFB353}" presName="composite" presStyleCnt="0"/>
      <dgm:spPr/>
    </dgm:pt>
    <dgm:pt modelId="{2BE6CAAA-8C15-4F5B-8918-3BFF15E4BAB2}" type="pres">
      <dgm:prSet presAssocID="{17377190-B9F5-4101-8724-894C7ACFB353}" presName="parTx" presStyleLbl="alignNode1" presStyleIdx="0" presStyleCnt="3">
        <dgm:presLayoutVars>
          <dgm:chMax val="0"/>
          <dgm:chPref val="0"/>
          <dgm:bulletEnabled val="1"/>
        </dgm:presLayoutVars>
      </dgm:prSet>
      <dgm:spPr/>
      <dgm:t>
        <a:bodyPr/>
        <a:lstStyle/>
        <a:p>
          <a:endParaRPr lang="en-US"/>
        </a:p>
      </dgm:t>
    </dgm:pt>
    <dgm:pt modelId="{5CEFF801-8FFE-4668-9153-9A5DDADDDB45}" type="pres">
      <dgm:prSet presAssocID="{17377190-B9F5-4101-8724-894C7ACFB353}" presName="desTx" presStyleLbl="alignAccFollowNode1" presStyleIdx="0" presStyleCnt="3">
        <dgm:presLayoutVars>
          <dgm:bulletEnabled val="1"/>
        </dgm:presLayoutVars>
      </dgm:prSet>
      <dgm:spPr/>
      <dgm:t>
        <a:bodyPr/>
        <a:lstStyle/>
        <a:p>
          <a:endParaRPr lang="en-US"/>
        </a:p>
      </dgm:t>
    </dgm:pt>
    <dgm:pt modelId="{0BDAD412-03B4-4A76-AE9E-8C11C3092E16}" type="pres">
      <dgm:prSet presAssocID="{31E7B97B-F566-4CB4-9003-0DF439412BB1}" presName="space" presStyleCnt="0"/>
      <dgm:spPr/>
    </dgm:pt>
    <dgm:pt modelId="{25A2513F-469C-4C24-8434-55D4DA7EB5C9}" type="pres">
      <dgm:prSet presAssocID="{D4C66836-9DCE-45B7-B5D6-0A64ECDDC525}" presName="composite" presStyleCnt="0"/>
      <dgm:spPr/>
    </dgm:pt>
    <dgm:pt modelId="{14192A57-C509-4548-BFCD-E20040186188}" type="pres">
      <dgm:prSet presAssocID="{D4C66836-9DCE-45B7-B5D6-0A64ECDDC525}" presName="parTx" presStyleLbl="alignNode1" presStyleIdx="1" presStyleCnt="3">
        <dgm:presLayoutVars>
          <dgm:chMax val="0"/>
          <dgm:chPref val="0"/>
          <dgm:bulletEnabled val="1"/>
        </dgm:presLayoutVars>
      </dgm:prSet>
      <dgm:spPr/>
      <dgm:t>
        <a:bodyPr/>
        <a:lstStyle/>
        <a:p>
          <a:endParaRPr lang="en-US"/>
        </a:p>
      </dgm:t>
    </dgm:pt>
    <dgm:pt modelId="{0FAD81BC-C8E9-4441-A679-F16D9EFC0D13}" type="pres">
      <dgm:prSet presAssocID="{D4C66836-9DCE-45B7-B5D6-0A64ECDDC525}" presName="desTx" presStyleLbl="alignAccFollowNode1" presStyleIdx="1" presStyleCnt="3">
        <dgm:presLayoutVars>
          <dgm:bulletEnabled val="1"/>
        </dgm:presLayoutVars>
      </dgm:prSet>
      <dgm:spPr/>
      <dgm:t>
        <a:bodyPr/>
        <a:lstStyle/>
        <a:p>
          <a:endParaRPr lang="en-US"/>
        </a:p>
      </dgm:t>
    </dgm:pt>
    <dgm:pt modelId="{0DE6BD70-AFA5-4F28-B751-CDFF460D8B54}" type="pres">
      <dgm:prSet presAssocID="{7E0DD833-F098-4520-9D7F-9F72007EE12D}" presName="space" presStyleCnt="0"/>
      <dgm:spPr/>
    </dgm:pt>
    <dgm:pt modelId="{5D531C01-0C9F-44FA-AAE8-C1A646468DAA}" type="pres">
      <dgm:prSet presAssocID="{704710AF-9E16-4889-87A0-8AE64C83FC75}" presName="composite" presStyleCnt="0"/>
      <dgm:spPr/>
    </dgm:pt>
    <dgm:pt modelId="{397F4440-A63C-42A8-8124-D553D6C7651D}" type="pres">
      <dgm:prSet presAssocID="{704710AF-9E16-4889-87A0-8AE64C83FC75}" presName="parTx" presStyleLbl="alignNode1" presStyleIdx="2" presStyleCnt="3">
        <dgm:presLayoutVars>
          <dgm:chMax val="0"/>
          <dgm:chPref val="0"/>
          <dgm:bulletEnabled val="1"/>
        </dgm:presLayoutVars>
      </dgm:prSet>
      <dgm:spPr/>
      <dgm:t>
        <a:bodyPr/>
        <a:lstStyle/>
        <a:p>
          <a:endParaRPr lang="en-US"/>
        </a:p>
      </dgm:t>
    </dgm:pt>
    <dgm:pt modelId="{64257620-72F2-4D8D-B5A7-ACC831515548}" type="pres">
      <dgm:prSet presAssocID="{704710AF-9E16-4889-87A0-8AE64C83FC75}" presName="desTx" presStyleLbl="alignAccFollowNode1" presStyleIdx="2" presStyleCnt="3">
        <dgm:presLayoutVars>
          <dgm:bulletEnabled val="1"/>
        </dgm:presLayoutVars>
      </dgm:prSet>
      <dgm:spPr/>
      <dgm:t>
        <a:bodyPr/>
        <a:lstStyle/>
        <a:p>
          <a:endParaRPr lang="en-US"/>
        </a:p>
      </dgm:t>
    </dgm:pt>
  </dgm:ptLst>
  <dgm:cxnLst>
    <dgm:cxn modelId="{B4572A65-ED33-48EB-93FF-ED84FD3E7C15}" type="presOf" srcId="{2E518A88-034B-4B1D-A1AA-9DA7D5EA9DF2}" destId="{64257620-72F2-4D8D-B5A7-ACC831515548}" srcOrd="0" destOrd="0" presId="urn:microsoft.com/office/officeart/2005/8/layout/hList1"/>
    <dgm:cxn modelId="{55B50055-8B27-4DD7-9055-B2176298E0D1}" srcId="{D4C66836-9DCE-45B7-B5D6-0A64ECDDC525}" destId="{C95B2199-8818-4479-B280-AB11F233B621}" srcOrd="0" destOrd="0" parTransId="{5D15A1DA-EFDC-4108-B6E0-81ABA54DC934}" sibTransId="{1D506504-F682-4106-AB11-2D6E2D89FEE1}"/>
    <dgm:cxn modelId="{37BBCB90-2611-45BC-83D8-64DD2A8538D7}" type="presOf" srcId="{17377190-B9F5-4101-8724-894C7ACFB353}" destId="{2BE6CAAA-8C15-4F5B-8918-3BFF15E4BAB2}" srcOrd="0" destOrd="0" presId="urn:microsoft.com/office/officeart/2005/8/layout/hList1"/>
    <dgm:cxn modelId="{C8E7F22D-A96E-45FF-B0A8-A6287FB924E3}" srcId="{17377190-B9F5-4101-8724-894C7ACFB353}" destId="{17C1A5EA-8AD8-4819-9C1D-BE086C8D1985}" srcOrd="1" destOrd="0" parTransId="{CBE09B91-FA2B-412F-8D76-07EDE8FCE2BA}" sibTransId="{69E7D074-2F1A-4237-8A51-082B2D636C53}"/>
    <dgm:cxn modelId="{41C66618-CA56-4CCB-989A-DC4A9A87A043}" srcId="{704710AF-9E16-4889-87A0-8AE64C83FC75}" destId="{2E518A88-034B-4B1D-A1AA-9DA7D5EA9DF2}" srcOrd="0" destOrd="0" parTransId="{C8CFDC62-4B03-4B68-8002-07006D65F619}" sibTransId="{D2062104-C5ED-44D1-BEC6-4C22793C1D2F}"/>
    <dgm:cxn modelId="{BFFDEE38-5215-4211-88DC-2C3DB99EBFF3}" srcId="{704710AF-9E16-4889-87A0-8AE64C83FC75}" destId="{604442DE-2049-46DC-B98E-0D57904FC540}" srcOrd="1" destOrd="0" parTransId="{A264AE3C-B1E8-43C7-9E80-8683FD025D41}" sibTransId="{BEF2B6FC-5BC0-4205-9832-CF924E029598}"/>
    <dgm:cxn modelId="{D599D747-AD04-4D81-9AB2-4DF2BF9076C5}" type="presOf" srcId="{743367F5-0280-4045-BD62-574C3B11C259}" destId="{5CEFF801-8FFE-4668-9153-9A5DDADDDB45}" srcOrd="0" destOrd="0" presId="urn:microsoft.com/office/officeart/2005/8/layout/hList1"/>
    <dgm:cxn modelId="{99C3EFCB-6958-4D78-BBE6-7C12F394D08F}" type="presOf" srcId="{17C1A5EA-8AD8-4819-9C1D-BE086C8D1985}" destId="{5CEFF801-8FFE-4668-9153-9A5DDADDDB45}" srcOrd="0" destOrd="1" presId="urn:microsoft.com/office/officeart/2005/8/layout/hList1"/>
    <dgm:cxn modelId="{2D0F60CB-C9A6-4C5A-8259-1C6F823E98DB}" srcId="{C7D96178-F4DC-4B0D-A9E8-5A73137F5C5C}" destId="{D4C66836-9DCE-45B7-B5D6-0A64ECDDC525}" srcOrd="1" destOrd="0" parTransId="{A3A6C322-456B-4DFE-87F6-3851B7811301}" sibTransId="{7E0DD833-F098-4520-9D7F-9F72007EE12D}"/>
    <dgm:cxn modelId="{CA27A481-17FC-4DED-B3FA-E842B8C16992}" srcId="{D4C66836-9DCE-45B7-B5D6-0A64ECDDC525}" destId="{BE4344D0-B826-4053-B24D-F7C5D273E1D0}" srcOrd="1" destOrd="0" parTransId="{AC53BA6E-9672-4E28-8203-BB9F5DD40F76}" sibTransId="{32D7DBDA-3CFC-4123-B7BD-9F156112D38E}"/>
    <dgm:cxn modelId="{D261B2CC-C2C7-4933-9F8A-B5A98E36B8E6}" type="presOf" srcId="{704710AF-9E16-4889-87A0-8AE64C83FC75}" destId="{397F4440-A63C-42A8-8124-D553D6C7651D}" srcOrd="0" destOrd="0" presId="urn:microsoft.com/office/officeart/2005/8/layout/hList1"/>
    <dgm:cxn modelId="{005A356E-E279-4CBD-8997-9370C3A3E938}" srcId="{C7D96178-F4DC-4B0D-A9E8-5A73137F5C5C}" destId="{704710AF-9E16-4889-87A0-8AE64C83FC75}" srcOrd="2" destOrd="0" parTransId="{DFDEFA85-51AC-4D5D-944D-395CD7F9B841}" sibTransId="{CB1A4B91-E179-4E45-8B1C-FF55DEF0E541}"/>
    <dgm:cxn modelId="{A940B53B-9E25-4593-A6BF-494E023AB7B7}" type="presOf" srcId="{BE4344D0-B826-4053-B24D-F7C5D273E1D0}" destId="{0FAD81BC-C8E9-4441-A679-F16D9EFC0D13}" srcOrd="0" destOrd="1" presId="urn:microsoft.com/office/officeart/2005/8/layout/hList1"/>
    <dgm:cxn modelId="{B66CE731-C8AA-4470-AC92-677D93C327D6}" type="presOf" srcId="{D4C66836-9DCE-45B7-B5D6-0A64ECDDC525}" destId="{14192A57-C509-4548-BFCD-E20040186188}" srcOrd="0" destOrd="0" presId="urn:microsoft.com/office/officeart/2005/8/layout/hList1"/>
    <dgm:cxn modelId="{66BDB515-0DCE-47CF-A78D-D2B99C0234C2}" srcId="{C7D96178-F4DC-4B0D-A9E8-5A73137F5C5C}" destId="{17377190-B9F5-4101-8724-894C7ACFB353}" srcOrd="0" destOrd="0" parTransId="{EBD8083E-81A2-4506-BA6A-F200E74C5D5B}" sibTransId="{31E7B97B-F566-4CB4-9003-0DF439412BB1}"/>
    <dgm:cxn modelId="{76FA01C0-F879-4E0C-AFA5-20C705D7C122}" srcId="{17377190-B9F5-4101-8724-894C7ACFB353}" destId="{743367F5-0280-4045-BD62-574C3B11C259}" srcOrd="0" destOrd="0" parTransId="{157D9E61-DA4B-41F9-B347-7B8E0F0DD243}" sibTransId="{334C92CA-F6D5-4B0D-B16D-436271A07CD4}"/>
    <dgm:cxn modelId="{CB19A756-9C34-4C4F-85A7-240BB1FEED84}" type="presOf" srcId="{604442DE-2049-46DC-B98E-0D57904FC540}" destId="{64257620-72F2-4D8D-B5A7-ACC831515548}" srcOrd="0" destOrd="1" presId="urn:microsoft.com/office/officeart/2005/8/layout/hList1"/>
    <dgm:cxn modelId="{B1CABCA3-D5CD-4E0E-BE8E-6A191793963A}" type="presOf" srcId="{C95B2199-8818-4479-B280-AB11F233B621}" destId="{0FAD81BC-C8E9-4441-A679-F16D9EFC0D13}" srcOrd="0" destOrd="0" presId="urn:microsoft.com/office/officeart/2005/8/layout/hList1"/>
    <dgm:cxn modelId="{4BAE58CF-A56B-4AD9-B5AD-1C08B95734B8}" type="presOf" srcId="{C7D96178-F4DC-4B0D-A9E8-5A73137F5C5C}" destId="{3C3C6D87-E01B-4FDE-8BEB-FDC85CB2E623}" srcOrd="0" destOrd="0" presId="urn:microsoft.com/office/officeart/2005/8/layout/hList1"/>
    <dgm:cxn modelId="{1A76221D-DD0A-47E2-816D-06D42BDB0C84}" type="presParOf" srcId="{3C3C6D87-E01B-4FDE-8BEB-FDC85CB2E623}" destId="{A4D1364A-9B15-4E52-A9C7-FE49B7398B1D}" srcOrd="0" destOrd="0" presId="urn:microsoft.com/office/officeart/2005/8/layout/hList1"/>
    <dgm:cxn modelId="{D0D0A09B-897D-4EEE-B5FD-32D60C90FDE4}" type="presParOf" srcId="{A4D1364A-9B15-4E52-A9C7-FE49B7398B1D}" destId="{2BE6CAAA-8C15-4F5B-8918-3BFF15E4BAB2}" srcOrd="0" destOrd="0" presId="urn:microsoft.com/office/officeart/2005/8/layout/hList1"/>
    <dgm:cxn modelId="{FBF30FE4-49AA-442A-9758-4A6784DE75C9}" type="presParOf" srcId="{A4D1364A-9B15-4E52-A9C7-FE49B7398B1D}" destId="{5CEFF801-8FFE-4668-9153-9A5DDADDDB45}" srcOrd="1" destOrd="0" presId="urn:microsoft.com/office/officeart/2005/8/layout/hList1"/>
    <dgm:cxn modelId="{CCC9901C-5B15-4340-A244-984A40E90615}" type="presParOf" srcId="{3C3C6D87-E01B-4FDE-8BEB-FDC85CB2E623}" destId="{0BDAD412-03B4-4A76-AE9E-8C11C3092E16}" srcOrd="1" destOrd="0" presId="urn:microsoft.com/office/officeart/2005/8/layout/hList1"/>
    <dgm:cxn modelId="{95FC00EA-B850-4F85-BA2A-816AC2B0C057}" type="presParOf" srcId="{3C3C6D87-E01B-4FDE-8BEB-FDC85CB2E623}" destId="{25A2513F-469C-4C24-8434-55D4DA7EB5C9}" srcOrd="2" destOrd="0" presId="urn:microsoft.com/office/officeart/2005/8/layout/hList1"/>
    <dgm:cxn modelId="{D5DB2290-889F-4957-B29D-FA93F6ED424B}" type="presParOf" srcId="{25A2513F-469C-4C24-8434-55D4DA7EB5C9}" destId="{14192A57-C509-4548-BFCD-E20040186188}" srcOrd="0" destOrd="0" presId="urn:microsoft.com/office/officeart/2005/8/layout/hList1"/>
    <dgm:cxn modelId="{EB895AC2-902D-4A50-ABAE-0D62985BAFB4}" type="presParOf" srcId="{25A2513F-469C-4C24-8434-55D4DA7EB5C9}" destId="{0FAD81BC-C8E9-4441-A679-F16D9EFC0D13}" srcOrd="1" destOrd="0" presId="urn:microsoft.com/office/officeart/2005/8/layout/hList1"/>
    <dgm:cxn modelId="{BF0111EC-3B2B-4184-AC29-B83952A8969C}" type="presParOf" srcId="{3C3C6D87-E01B-4FDE-8BEB-FDC85CB2E623}" destId="{0DE6BD70-AFA5-4F28-B751-CDFF460D8B54}" srcOrd="3" destOrd="0" presId="urn:microsoft.com/office/officeart/2005/8/layout/hList1"/>
    <dgm:cxn modelId="{F8C20B8A-6CCC-4C5C-BBF0-10846D9A01A6}" type="presParOf" srcId="{3C3C6D87-E01B-4FDE-8BEB-FDC85CB2E623}" destId="{5D531C01-0C9F-44FA-AAE8-C1A646468DAA}" srcOrd="4" destOrd="0" presId="urn:microsoft.com/office/officeart/2005/8/layout/hList1"/>
    <dgm:cxn modelId="{9C19DCB2-7924-46D7-B4AB-421A77FC13BE}" type="presParOf" srcId="{5D531C01-0C9F-44FA-AAE8-C1A646468DAA}" destId="{397F4440-A63C-42A8-8124-D553D6C7651D}" srcOrd="0" destOrd="0" presId="urn:microsoft.com/office/officeart/2005/8/layout/hList1"/>
    <dgm:cxn modelId="{8ADF14FE-1CD4-463A-84A8-4351187B838D}" type="presParOf" srcId="{5D531C01-0C9F-44FA-AAE8-C1A646468DAA}" destId="{64257620-72F2-4D8D-B5A7-ACC83151554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AFACBA-0C41-43A0-9621-3AF8135C99D3}" type="doc">
      <dgm:prSet loTypeId="urn:microsoft.com/office/officeart/2005/8/layout/vList3" loCatId="list" qsTypeId="urn:microsoft.com/office/officeart/2005/8/quickstyle/simple1" qsCatId="simple" csTypeId="urn:microsoft.com/office/officeart/2005/8/colors/accent1_2" csCatId="accent1" phldr="1"/>
      <dgm:spPr/>
    </dgm:pt>
    <dgm:pt modelId="{EC6BA622-32DE-4EE6-9D9B-FE462A6D8085}">
      <dgm:prSet phldrT="[نص]"/>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MA" dirty="0" smtClean="0"/>
            <a:t>حكم قضائي بالإلغاء</a:t>
          </a:r>
          <a:endParaRPr lang="en-US" dirty="0" smtClean="0"/>
        </a:p>
      </dgm:t>
    </dgm:pt>
    <dgm:pt modelId="{07A0D9AF-B9EC-4F3F-AA6B-2621668552EC}" type="parTrans" cxnId="{B7A3C781-6CDC-478A-AB28-CA2DDA365D9E}">
      <dgm:prSet/>
      <dgm:spPr/>
      <dgm:t>
        <a:bodyPr/>
        <a:lstStyle/>
        <a:p>
          <a:pPr rtl="1"/>
          <a:endParaRPr lang="ar-SA"/>
        </a:p>
      </dgm:t>
    </dgm:pt>
    <dgm:pt modelId="{CF2F1C0D-6300-459E-886F-6BA612F40AA8}" type="sibTrans" cxnId="{B7A3C781-6CDC-478A-AB28-CA2DDA365D9E}">
      <dgm:prSet/>
      <dgm:spPr/>
      <dgm:t>
        <a:bodyPr/>
        <a:lstStyle/>
        <a:p>
          <a:pPr rtl="1"/>
          <a:endParaRPr lang="ar-SA"/>
        </a:p>
      </dgm:t>
    </dgm:pt>
    <dgm:pt modelId="{86D78AF3-6717-4ED6-8220-6D447B995ADB}">
      <dgm:prSet phldrT="[نص]"/>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MA" dirty="0" smtClean="0"/>
            <a:t>طبيعية</a:t>
          </a:r>
          <a:endParaRPr lang="en-US" dirty="0" smtClean="0"/>
        </a:p>
      </dgm:t>
    </dgm:pt>
    <dgm:pt modelId="{BBEF6D98-B767-4C9D-BC31-F3955A8311B8}" type="parTrans" cxnId="{441F2BFD-1057-44BE-BFB0-66C66B8FA3DB}">
      <dgm:prSet/>
      <dgm:spPr/>
      <dgm:t>
        <a:bodyPr/>
        <a:lstStyle/>
        <a:p>
          <a:pPr rtl="1"/>
          <a:endParaRPr lang="ar-SA"/>
        </a:p>
      </dgm:t>
    </dgm:pt>
    <dgm:pt modelId="{9AED9DBA-80BF-454F-B768-8961BBD56896}" type="sibTrans" cxnId="{441F2BFD-1057-44BE-BFB0-66C66B8FA3DB}">
      <dgm:prSet/>
      <dgm:spPr/>
      <dgm:t>
        <a:bodyPr/>
        <a:lstStyle/>
        <a:p>
          <a:pPr rtl="1"/>
          <a:endParaRPr lang="ar-SA"/>
        </a:p>
      </dgm:t>
    </dgm:pt>
    <dgm:pt modelId="{72A78D25-B9AF-4B71-901C-982264F0BBA6}">
      <dgm:prSet phldrT="[نص]"/>
      <dgm:spPr/>
      <dgm:t>
        <a:bodyPr/>
        <a:lstStyle/>
        <a:p>
          <a:r>
            <a:rPr lang="ar-MA" dirty="0" smtClean="0"/>
            <a:t>إرادة الإدارة</a:t>
          </a:r>
          <a:endParaRPr lang="en-US" dirty="0"/>
        </a:p>
      </dgm:t>
    </dgm:pt>
    <dgm:pt modelId="{F02D0174-8E0E-4125-8B98-EFD490A2D591}" type="parTrans" cxnId="{1C4EA919-DA6F-4530-94DB-6371CBAD7D1B}">
      <dgm:prSet/>
      <dgm:spPr/>
      <dgm:t>
        <a:bodyPr/>
        <a:lstStyle/>
        <a:p>
          <a:pPr rtl="1"/>
          <a:endParaRPr lang="ar-SA"/>
        </a:p>
      </dgm:t>
    </dgm:pt>
    <dgm:pt modelId="{EC7ED823-2465-483E-A18A-16CEEC5A82DD}" type="sibTrans" cxnId="{1C4EA919-DA6F-4530-94DB-6371CBAD7D1B}">
      <dgm:prSet/>
      <dgm:spPr/>
      <dgm:t>
        <a:bodyPr/>
        <a:lstStyle/>
        <a:p>
          <a:pPr rtl="1"/>
          <a:endParaRPr lang="ar-SA"/>
        </a:p>
      </dgm:t>
    </dgm:pt>
    <dgm:pt modelId="{B35BC3D4-FD63-4296-A13B-357DAF319CED}" type="pres">
      <dgm:prSet presAssocID="{CBAFACBA-0C41-43A0-9621-3AF8135C99D3}" presName="linearFlow" presStyleCnt="0">
        <dgm:presLayoutVars>
          <dgm:dir/>
          <dgm:resizeHandles val="exact"/>
        </dgm:presLayoutVars>
      </dgm:prSet>
      <dgm:spPr/>
    </dgm:pt>
    <dgm:pt modelId="{BA8BD5C4-C2FE-40B6-8723-DFD06EC18878}" type="pres">
      <dgm:prSet presAssocID="{EC6BA622-32DE-4EE6-9D9B-FE462A6D8085}" presName="composite" presStyleCnt="0"/>
      <dgm:spPr/>
    </dgm:pt>
    <dgm:pt modelId="{88F5243C-F9D2-4233-8DE6-ECCE41BE9ADF}" type="pres">
      <dgm:prSet presAssocID="{EC6BA622-32DE-4EE6-9D9B-FE462A6D8085}" presName="imgShp" presStyleLbl="fgImgPlace1" presStyleIdx="0" presStyleCnt="3"/>
      <dgm:spPr/>
    </dgm:pt>
    <dgm:pt modelId="{EC7E5927-012A-4CB7-8283-7A316EDAED38}" type="pres">
      <dgm:prSet presAssocID="{EC6BA622-32DE-4EE6-9D9B-FE462A6D8085}" presName="txShp" presStyleLbl="node1" presStyleIdx="0" presStyleCnt="3">
        <dgm:presLayoutVars>
          <dgm:bulletEnabled val="1"/>
        </dgm:presLayoutVars>
      </dgm:prSet>
      <dgm:spPr/>
      <dgm:t>
        <a:bodyPr/>
        <a:lstStyle/>
        <a:p>
          <a:endParaRPr lang="en-US"/>
        </a:p>
      </dgm:t>
    </dgm:pt>
    <dgm:pt modelId="{8E7B3188-95E7-4CA2-93E1-C6891245AE9D}" type="pres">
      <dgm:prSet presAssocID="{CF2F1C0D-6300-459E-886F-6BA612F40AA8}" presName="spacing" presStyleCnt="0"/>
      <dgm:spPr/>
    </dgm:pt>
    <dgm:pt modelId="{2AA402EF-695D-4552-8E00-E9DAEEA99A14}" type="pres">
      <dgm:prSet presAssocID="{86D78AF3-6717-4ED6-8220-6D447B995ADB}" presName="composite" presStyleCnt="0"/>
      <dgm:spPr/>
    </dgm:pt>
    <dgm:pt modelId="{A04D1AEE-82B2-4F79-8144-DFCEE6F60C31}" type="pres">
      <dgm:prSet presAssocID="{86D78AF3-6717-4ED6-8220-6D447B995ADB}" presName="imgShp" presStyleLbl="fgImgPlace1" presStyleIdx="1" presStyleCnt="3"/>
      <dgm:spPr/>
    </dgm:pt>
    <dgm:pt modelId="{BF709711-1ED2-4B86-9129-DC6CCB08EF42}" type="pres">
      <dgm:prSet presAssocID="{86D78AF3-6717-4ED6-8220-6D447B995ADB}" presName="txShp" presStyleLbl="node1" presStyleIdx="1" presStyleCnt="3">
        <dgm:presLayoutVars>
          <dgm:bulletEnabled val="1"/>
        </dgm:presLayoutVars>
      </dgm:prSet>
      <dgm:spPr/>
      <dgm:t>
        <a:bodyPr/>
        <a:lstStyle/>
        <a:p>
          <a:endParaRPr lang="en-US"/>
        </a:p>
      </dgm:t>
    </dgm:pt>
    <dgm:pt modelId="{E399E06F-BE1A-4677-B3F6-C1D50230DEF9}" type="pres">
      <dgm:prSet presAssocID="{9AED9DBA-80BF-454F-B768-8961BBD56896}" presName="spacing" presStyleCnt="0"/>
      <dgm:spPr/>
    </dgm:pt>
    <dgm:pt modelId="{C59E0B7E-9710-4B5D-80D7-D02AE790FC76}" type="pres">
      <dgm:prSet presAssocID="{72A78D25-B9AF-4B71-901C-982264F0BBA6}" presName="composite" presStyleCnt="0"/>
      <dgm:spPr/>
    </dgm:pt>
    <dgm:pt modelId="{543B42BC-1046-4CCC-92F8-7DF7B5961279}" type="pres">
      <dgm:prSet presAssocID="{72A78D25-B9AF-4B71-901C-982264F0BBA6}" presName="imgShp" presStyleLbl="fgImgPlace1" presStyleIdx="2" presStyleCnt="3"/>
      <dgm:spPr/>
    </dgm:pt>
    <dgm:pt modelId="{3CD2E54A-8324-46E4-9D7B-A011BC2DEB93}" type="pres">
      <dgm:prSet presAssocID="{72A78D25-B9AF-4B71-901C-982264F0BBA6}" presName="txShp" presStyleLbl="node1" presStyleIdx="2" presStyleCnt="3">
        <dgm:presLayoutVars>
          <dgm:bulletEnabled val="1"/>
        </dgm:presLayoutVars>
      </dgm:prSet>
      <dgm:spPr/>
      <dgm:t>
        <a:bodyPr/>
        <a:lstStyle/>
        <a:p>
          <a:endParaRPr lang="en-US"/>
        </a:p>
      </dgm:t>
    </dgm:pt>
  </dgm:ptLst>
  <dgm:cxnLst>
    <dgm:cxn modelId="{C69ED29F-C29A-455A-9660-BC0A7BEC2BA7}" type="presOf" srcId="{CBAFACBA-0C41-43A0-9621-3AF8135C99D3}" destId="{B35BC3D4-FD63-4296-A13B-357DAF319CED}" srcOrd="0" destOrd="0" presId="urn:microsoft.com/office/officeart/2005/8/layout/vList3"/>
    <dgm:cxn modelId="{E49CFFBB-48BC-4860-8362-994D08EA9A51}" type="presOf" srcId="{72A78D25-B9AF-4B71-901C-982264F0BBA6}" destId="{3CD2E54A-8324-46E4-9D7B-A011BC2DEB93}" srcOrd="0" destOrd="0" presId="urn:microsoft.com/office/officeart/2005/8/layout/vList3"/>
    <dgm:cxn modelId="{1C4EA919-DA6F-4530-94DB-6371CBAD7D1B}" srcId="{CBAFACBA-0C41-43A0-9621-3AF8135C99D3}" destId="{72A78D25-B9AF-4B71-901C-982264F0BBA6}" srcOrd="2" destOrd="0" parTransId="{F02D0174-8E0E-4125-8B98-EFD490A2D591}" sibTransId="{EC7ED823-2465-483E-A18A-16CEEC5A82DD}"/>
    <dgm:cxn modelId="{B86EDF57-777A-4721-AD0B-2AF4227F4758}" type="presOf" srcId="{86D78AF3-6717-4ED6-8220-6D447B995ADB}" destId="{BF709711-1ED2-4B86-9129-DC6CCB08EF42}" srcOrd="0" destOrd="0" presId="urn:microsoft.com/office/officeart/2005/8/layout/vList3"/>
    <dgm:cxn modelId="{5CAF07C4-3812-46E4-A30A-5F91055CE33B}" type="presOf" srcId="{EC6BA622-32DE-4EE6-9D9B-FE462A6D8085}" destId="{EC7E5927-012A-4CB7-8283-7A316EDAED38}" srcOrd="0" destOrd="0" presId="urn:microsoft.com/office/officeart/2005/8/layout/vList3"/>
    <dgm:cxn modelId="{B7A3C781-6CDC-478A-AB28-CA2DDA365D9E}" srcId="{CBAFACBA-0C41-43A0-9621-3AF8135C99D3}" destId="{EC6BA622-32DE-4EE6-9D9B-FE462A6D8085}" srcOrd="0" destOrd="0" parTransId="{07A0D9AF-B9EC-4F3F-AA6B-2621668552EC}" sibTransId="{CF2F1C0D-6300-459E-886F-6BA612F40AA8}"/>
    <dgm:cxn modelId="{441F2BFD-1057-44BE-BFB0-66C66B8FA3DB}" srcId="{CBAFACBA-0C41-43A0-9621-3AF8135C99D3}" destId="{86D78AF3-6717-4ED6-8220-6D447B995ADB}" srcOrd="1" destOrd="0" parTransId="{BBEF6D98-B767-4C9D-BC31-F3955A8311B8}" sibTransId="{9AED9DBA-80BF-454F-B768-8961BBD56896}"/>
    <dgm:cxn modelId="{BBC74495-2BD5-48B8-BBA5-FD0B3D8C193E}" type="presParOf" srcId="{B35BC3D4-FD63-4296-A13B-357DAF319CED}" destId="{BA8BD5C4-C2FE-40B6-8723-DFD06EC18878}" srcOrd="0" destOrd="0" presId="urn:microsoft.com/office/officeart/2005/8/layout/vList3"/>
    <dgm:cxn modelId="{FDF57467-AA8D-42D2-9C7A-441EC1193A1A}" type="presParOf" srcId="{BA8BD5C4-C2FE-40B6-8723-DFD06EC18878}" destId="{88F5243C-F9D2-4233-8DE6-ECCE41BE9ADF}" srcOrd="0" destOrd="0" presId="urn:microsoft.com/office/officeart/2005/8/layout/vList3"/>
    <dgm:cxn modelId="{FB120016-1946-46BE-8B0B-E9DB80CCEA2C}" type="presParOf" srcId="{BA8BD5C4-C2FE-40B6-8723-DFD06EC18878}" destId="{EC7E5927-012A-4CB7-8283-7A316EDAED38}" srcOrd="1" destOrd="0" presId="urn:microsoft.com/office/officeart/2005/8/layout/vList3"/>
    <dgm:cxn modelId="{74D44DC3-5008-4F52-A848-264EEB8D95E9}" type="presParOf" srcId="{B35BC3D4-FD63-4296-A13B-357DAF319CED}" destId="{8E7B3188-95E7-4CA2-93E1-C6891245AE9D}" srcOrd="1" destOrd="0" presId="urn:microsoft.com/office/officeart/2005/8/layout/vList3"/>
    <dgm:cxn modelId="{397C1E9E-F729-422F-B4DA-2EA01FDBFCD1}" type="presParOf" srcId="{B35BC3D4-FD63-4296-A13B-357DAF319CED}" destId="{2AA402EF-695D-4552-8E00-E9DAEEA99A14}" srcOrd="2" destOrd="0" presId="urn:microsoft.com/office/officeart/2005/8/layout/vList3"/>
    <dgm:cxn modelId="{640D12D3-D05D-48C6-AE04-DBAF60FEBA0D}" type="presParOf" srcId="{2AA402EF-695D-4552-8E00-E9DAEEA99A14}" destId="{A04D1AEE-82B2-4F79-8144-DFCEE6F60C31}" srcOrd="0" destOrd="0" presId="urn:microsoft.com/office/officeart/2005/8/layout/vList3"/>
    <dgm:cxn modelId="{E62DAD41-4C2A-433F-91F3-823F6FF592F8}" type="presParOf" srcId="{2AA402EF-695D-4552-8E00-E9DAEEA99A14}" destId="{BF709711-1ED2-4B86-9129-DC6CCB08EF42}" srcOrd="1" destOrd="0" presId="urn:microsoft.com/office/officeart/2005/8/layout/vList3"/>
    <dgm:cxn modelId="{FC1EAF44-B84F-4494-AB92-B09D1C5B2F99}" type="presParOf" srcId="{B35BC3D4-FD63-4296-A13B-357DAF319CED}" destId="{E399E06F-BE1A-4677-B3F6-C1D50230DEF9}" srcOrd="3" destOrd="0" presId="urn:microsoft.com/office/officeart/2005/8/layout/vList3"/>
    <dgm:cxn modelId="{5F87625A-9F8C-437A-8C49-1F45A3B18F26}" type="presParOf" srcId="{B35BC3D4-FD63-4296-A13B-357DAF319CED}" destId="{C59E0B7E-9710-4B5D-80D7-D02AE790FC76}" srcOrd="4" destOrd="0" presId="urn:microsoft.com/office/officeart/2005/8/layout/vList3"/>
    <dgm:cxn modelId="{49FDDC1C-3528-46EF-B61A-D3633B4698B2}" type="presParOf" srcId="{C59E0B7E-9710-4B5D-80D7-D02AE790FC76}" destId="{543B42BC-1046-4CCC-92F8-7DF7B5961279}" srcOrd="0" destOrd="0" presId="urn:microsoft.com/office/officeart/2005/8/layout/vList3"/>
    <dgm:cxn modelId="{240353AF-C2D4-43EB-AADE-BEB4BE95A491}" type="presParOf" srcId="{C59E0B7E-9710-4B5D-80D7-D02AE790FC76}" destId="{3CD2E54A-8324-46E4-9D7B-A011BC2DEB9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4CF6CF-0704-4D99-8C93-C29CD598ADE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0E39F7C-6664-4904-8896-3643DAFD8B11}">
      <dgm:prSet phldrT="[نص]" custT="1"/>
      <dgm:spPr>
        <a:solidFill>
          <a:schemeClr val="accent1">
            <a:lumMod val="75000"/>
          </a:schemeClr>
        </a:solidFill>
      </dgm:spPr>
      <dgm:t>
        <a:bodyPr/>
        <a:lstStyle/>
        <a:p>
          <a:r>
            <a:rPr lang="ar-MA" sz="1800" dirty="0" smtClean="0">
              <a:solidFill>
                <a:schemeClr val="bg1"/>
              </a:solidFill>
            </a:rPr>
            <a:t>الالغاء</a:t>
          </a:r>
        </a:p>
        <a:p>
          <a:r>
            <a:rPr lang="ar-MA" sz="1800" dirty="0" smtClean="0">
              <a:solidFill>
                <a:schemeClr val="bg1"/>
              </a:solidFill>
            </a:rPr>
            <a:t>«المستقبل»</a:t>
          </a:r>
          <a:endParaRPr lang="en-US" sz="1800" dirty="0">
            <a:solidFill>
              <a:schemeClr val="bg1"/>
            </a:solidFill>
          </a:endParaRPr>
        </a:p>
      </dgm:t>
    </dgm:pt>
    <dgm:pt modelId="{579FCE36-371C-43A0-857E-6529DE83C593}" type="parTrans" cxnId="{457644D8-A5B6-4446-891A-8ED198A18467}">
      <dgm:prSet/>
      <dgm:spPr/>
      <dgm:t>
        <a:bodyPr/>
        <a:lstStyle/>
        <a:p>
          <a:endParaRPr lang="en-US"/>
        </a:p>
      </dgm:t>
    </dgm:pt>
    <dgm:pt modelId="{30CA62AB-8C58-4BE5-A7DC-573F865A596E}" type="sibTrans" cxnId="{457644D8-A5B6-4446-891A-8ED198A18467}">
      <dgm:prSet/>
      <dgm:spPr/>
      <dgm:t>
        <a:bodyPr/>
        <a:lstStyle/>
        <a:p>
          <a:endParaRPr lang="en-US"/>
        </a:p>
      </dgm:t>
    </dgm:pt>
    <dgm:pt modelId="{30080C56-F27B-49FE-9F18-77A852D677F5}">
      <dgm:prSet phldrT="[نص]" custT="1"/>
      <dgm:spPr>
        <a:solidFill>
          <a:schemeClr val="accent1">
            <a:lumMod val="75000"/>
          </a:schemeClr>
        </a:solidFill>
      </dgm:spPr>
      <dgm:t>
        <a:bodyPr/>
        <a:lstStyle/>
        <a:p>
          <a:r>
            <a:rPr lang="ar-MA" sz="1800" dirty="0" smtClean="0">
              <a:solidFill>
                <a:schemeClr val="bg1"/>
              </a:solidFill>
            </a:rPr>
            <a:t>القرارات التنظيمية</a:t>
          </a:r>
          <a:endParaRPr lang="en-US" sz="1800" dirty="0">
            <a:solidFill>
              <a:schemeClr val="bg1"/>
            </a:solidFill>
          </a:endParaRPr>
        </a:p>
      </dgm:t>
    </dgm:pt>
    <dgm:pt modelId="{99481B03-A354-4332-AAD2-A5BE9738ED58}" type="parTrans" cxnId="{133AF3A7-2417-4966-B89B-E09DF491C82C}">
      <dgm:prSet/>
      <dgm:spPr/>
      <dgm:t>
        <a:bodyPr/>
        <a:lstStyle/>
        <a:p>
          <a:endParaRPr lang="en-US" sz="2800">
            <a:solidFill>
              <a:schemeClr val="bg1"/>
            </a:solidFill>
          </a:endParaRPr>
        </a:p>
      </dgm:t>
    </dgm:pt>
    <dgm:pt modelId="{1513BD20-275F-470A-99EE-835ED3939CDB}" type="sibTrans" cxnId="{133AF3A7-2417-4966-B89B-E09DF491C82C}">
      <dgm:prSet/>
      <dgm:spPr/>
      <dgm:t>
        <a:bodyPr/>
        <a:lstStyle/>
        <a:p>
          <a:endParaRPr lang="en-US"/>
        </a:p>
      </dgm:t>
    </dgm:pt>
    <dgm:pt modelId="{94E5A9E4-062B-4D9C-8C8D-93DA6A5B984E}">
      <dgm:prSet phldrT="[نص]" custT="1"/>
      <dgm:spPr>
        <a:solidFill>
          <a:schemeClr val="accent1">
            <a:lumMod val="75000"/>
          </a:schemeClr>
        </a:solidFill>
      </dgm:spPr>
      <dgm:t>
        <a:bodyPr/>
        <a:lstStyle/>
        <a:p>
          <a:r>
            <a:rPr lang="ar-MA" sz="1800" dirty="0" smtClean="0">
              <a:solidFill>
                <a:schemeClr val="bg1"/>
              </a:solidFill>
            </a:rPr>
            <a:t>القرارات الفردية</a:t>
          </a:r>
          <a:endParaRPr lang="en-US" sz="1800" dirty="0">
            <a:solidFill>
              <a:schemeClr val="bg1"/>
            </a:solidFill>
          </a:endParaRPr>
        </a:p>
      </dgm:t>
    </dgm:pt>
    <dgm:pt modelId="{20FEF52B-1FF5-4441-8689-8A59353DF0D5}" type="parTrans" cxnId="{965D28A0-B4A1-4137-BACF-4C9092218930}">
      <dgm:prSet/>
      <dgm:spPr/>
      <dgm:t>
        <a:bodyPr/>
        <a:lstStyle/>
        <a:p>
          <a:endParaRPr lang="en-US" sz="2800">
            <a:solidFill>
              <a:schemeClr val="bg1"/>
            </a:solidFill>
          </a:endParaRPr>
        </a:p>
      </dgm:t>
    </dgm:pt>
    <dgm:pt modelId="{1E121043-9C1E-4C80-B63C-9DC148705988}" type="sibTrans" cxnId="{965D28A0-B4A1-4137-BACF-4C9092218930}">
      <dgm:prSet/>
      <dgm:spPr/>
      <dgm:t>
        <a:bodyPr/>
        <a:lstStyle/>
        <a:p>
          <a:endParaRPr lang="en-US"/>
        </a:p>
      </dgm:t>
    </dgm:pt>
    <dgm:pt modelId="{EFEDED5B-FF1F-4DA7-A9F0-66FC7CEA1DF4}">
      <dgm:prSet phldrT="[نص]" custT="1"/>
      <dgm:spPr>
        <a:solidFill>
          <a:schemeClr val="accent1">
            <a:lumMod val="75000"/>
          </a:schemeClr>
        </a:solidFill>
      </dgm:spPr>
      <dgm:t>
        <a:bodyPr/>
        <a:lstStyle/>
        <a:p>
          <a:r>
            <a:rPr lang="ar-MA" sz="1800" dirty="0" smtClean="0">
              <a:solidFill>
                <a:schemeClr val="bg1"/>
              </a:solidFill>
            </a:rPr>
            <a:t>في أي وقت</a:t>
          </a:r>
          <a:endParaRPr lang="en-US" sz="1800" dirty="0">
            <a:solidFill>
              <a:schemeClr val="bg1"/>
            </a:solidFill>
          </a:endParaRPr>
        </a:p>
      </dgm:t>
    </dgm:pt>
    <dgm:pt modelId="{4DB07628-9A27-412D-8698-D13FDF52B12E}" type="parTrans" cxnId="{1423CC4C-A9DD-48C1-BF39-C3C36EAB3673}">
      <dgm:prSet/>
      <dgm:spPr/>
      <dgm:t>
        <a:bodyPr/>
        <a:lstStyle/>
        <a:p>
          <a:endParaRPr lang="en-US" sz="2800">
            <a:solidFill>
              <a:schemeClr val="bg1"/>
            </a:solidFill>
          </a:endParaRPr>
        </a:p>
      </dgm:t>
    </dgm:pt>
    <dgm:pt modelId="{3A47D820-A048-490D-A1E1-D6396384D479}" type="sibTrans" cxnId="{1423CC4C-A9DD-48C1-BF39-C3C36EAB3673}">
      <dgm:prSet/>
      <dgm:spPr/>
      <dgm:t>
        <a:bodyPr/>
        <a:lstStyle/>
        <a:p>
          <a:endParaRPr lang="en-US"/>
        </a:p>
      </dgm:t>
    </dgm:pt>
    <dgm:pt modelId="{66C10810-23EB-4C67-9BDD-79488A1E11D9}">
      <dgm:prSet phldrT="[نص]" custT="1"/>
      <dgm:spPr>
        <a:solidFill>
          <a:schemeClr val="accent1">
            <a:lumMod val="7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1800" dirty="0" smtClean="0">
              <a:solidFill>
                <a:schemeClr val="bg1"/>
              </a:solidFill>
            </a:rPr>
            <a:t>المعيب</a:t>
          </a:r>
          <a:endParaRPr lang="en-US" sz="1800" dirty="0" smtClean="0">
            <a:solidFill>
              <a:schemeClr val="bg1"/>
            </a:solidFill>
          </a:endParaRPr>
        </a:p>
      </dgm:t>
    </dgm:pt>
    <dgm:pt modelId="{E1403C57-AFE3-42F6-95F8-AEBDE91C71B7}" type="parTrans" cxnId="{3484CA8E-BA89-4341-8F4F-1B48FB24E8F6}">
      <dgm:prSet/>
      <dgm:spPr/>
      <dgm:t>
        <a:bodyPr/>
        <a:lstStyle/>
        <a:p>
          <a:endParaRPr lang="en-US" sz="2800">
            <a:solidFill>
              <a:schemeClr val="bg1"/>
            </a:solidFill>
          </a:endParaRPr>
        </a:p>
      </dgm:t>
    </dgm:pt>
    <dgm:pt modelId="{B5AE562F-C54E-4027-BBA2-F0A666A6E267}" type="sibTrans" cxnId="{3484CA8E-BA89-4341-8F4F-1B48FB24E8F6}">
      <dgm:prSet/>
      <dgm:spPr/>
      <dgm:t>
        <a:bodyPr/>
        <a:lstStyle/>
        <a:p>
          <a:endParaRPr lang="en-US"/>
        </a:p>
      </dgm:t>
    </dgm:pt>
    <dgm:pt modelId="{4ED229C4-9B3D-4076-82AF-7102FD31D2D3}">
      <dgm:prSet custT="1"/>
      <dgm:spPr>
        <a:solidFill>
          <a:schemeClr val="accent1">
            <a:lumMod val="75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MA" sz="1800" dirty="0" smtClean="0">
              <a:solidFill>
                <a:schemeClr val="bg1"/>
              </a:solidFill>
            </a:rPr>
            <a:t>السليم</a:t>
          </a:r>
          <a:endParaRPr lang="en-US" sz="1800" dirty="0" smtClean="0">
            <a:solidFill>
              <a:schemeClr val="bg1"/>
            </a:solidFill>
          </a:endParaRPr>
        </a:p>
      </dgm:t>
    </dgm:pt>
    <dgm:pt modelId="{0C03D03C-1861-410C-B437-968FE949526B}" type="parTrans" cxnId="{6CDB771E-C716-4023-9AD6-5A62AC35B7D5}">
      <dgm:prSet/>
      <dgm:spPr/>
      <dgm:t>
        <a:bodyPr/>
        <a:lstStyle/>
        <a:p>
          <a:endParaRPr lang="en-US" sz="2800">
            <a:solidFill>
              <a:schemeClr val="bg1"/>
            </a:solidFill>
          </a:endParaRPr>
        </a:p>
      </dgm:t>
    </dgm:pt>
    <dgm:pt modelId="{DE85C934-0EA9-4724-B0FA-2F6E4A458CDD}" type="sibTrans" cxnId="{6CDB771E-C716-4023-9AD6-5A62AC35B7D5}">
      <dgm:prSet/>
      <dgm:spPr/>
      <dgm:t>
        <a:bodyPr/>
        <a:lstStyle/>
        <a:p>
          <a:endParaRPr lang="en-US"/>
        </a:p>
      </dgm:t>
    </dgm:pt>
    <dgm:pt modelId="{355C6B25-20DC-4780-855C-102DA4FB0F72}">
      <dgm:prSet custT="1"/>
      <dgm:spPr>
        <a:solidFill>
          <a:schemeClr val="accent1">
            <a:lumMod val="75000"/>
          </a:schemeClr>
        </a:solidFill>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ar-SA" sz="1800" smtClean="0">
              <a:solidFill>
                <a:schemeClr val="bg1"/>
              </a:solidFill>
            </a:rPr>
            <a:t>(</a:t>
          </a:r>
          <a:r>
            <a:rPr lang="ar-MA" sz="1800" smtClean="0">
              <a:solidFill>
                <a:schemeClr val="bg1"/>
              </a:solidFill>
            </a:rPr>
            <a:t>قاعدة الحقوق المكتسبة)</a:t>
          </a:r>
          <a:endParaRPr lang="en-US" sz="1800" dirty="0" smtClean="0">
            <a:solidFill>
              <a:schemeClr val="bg1"/>
            </a:solidFill>
          </a:endParaRPr>
        </a:p>
      </dgm:t>
    </dgm:pt>
    <dgm:pt modelId="{BCF1C575-FCF9-464D-822F-99C0105AEEE0}" type="parTrans" cxnId="{C4204636-DFBE-4BD8-A27E-151DC7C3759A}">
      <dgm:prSet/>
      <dgm:spPr/>
      <dgm:t>
        <a:bodyPr/>
        <a:lstStyle/>
        <a:p>
          <a:pPr rtl="1"/>
          <a:endParaRPr lang="ar-SA" sz="2800">
            <a:solidFill>
              <a:schemeClr val="bg1"/>
            </a:solidFill>
          </a:endParaRPr>
        </a:p>
      </dgm:t>
    </dgm:pt>
    <dgm:pt modelId="{8186AA08-85FB-4F96-8337-2EDFE4096677}" type="sibTrans" cxnId="{C4204636-DFBE-4BD8-A27E-151DC7C3759A}">
      <dgm:prSet/>
      <dgm:spPr/>
      <dgm:t>
        <a:bodyPr/>
        <a:lstStyle/>
        <a:p>
          <a:pPr rtl="1"/>
          <a:endParaRPr lang="ar-SA"/>
        </a:p>
      </dgm:t>
    </dgm:pt>
    <dgm:pt modelId="{C707A3B9-C21E-496F-AFA0-EA3E613F228F}">
      <dgm:prSet phldrT="[نص]" custT="1"/>
      <dgm:spPr>
        <a:solidFill>
          <a:schemeClr val="accent1">
            <a:lumMod val="75000"/>
          </a:scheme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MA" sz="1800" smtClean="0">
              <a:solidFill>
                <a:schemeClr val="bg1"/>
              </a:solidFill>
            </a:rPr>
            <a:t>(خلال مدة الطعن 60 يوم -وإلا تحصن)</a:t>
          </a:r>
          <a:endParaRPr lang="en-US" sz="1800" dirty="0" smtClean="0">
            <a:solidFill>
              <a:schemeClr val="bg1"/>
            </a:solidFill>
          </a:endParaRPr>
        </a:p>
      </dgm:t>
    </dgm:pt>
    <dgm:pt modelId="{F0A5CA83-DDCE-4B0A-A63F-6D3B16663CB4}" type="parTrans" cxnId="{820DD43D-411F-4689-A77B-3D888527A5F0}">
      <dgm:prSet/>
      <dgm:spPr/>
      <dgm:t>
        <a:bodyPr/>
        <a:lstStyle/>
        <a:p>
          <a:pPr rtl="1"/>
          <a:endParaRPr lang="ar-SA" sz="2800">
            <a:solidFill>
              <a:schemeClr val="bg1"/>
            </a:solidFill>
          </a:endParaRPr>
        </a:p>
      </dgm:t>
    </dgm:pt>
    <dgm:pt modelId="{6CAB0A8B-40D9-4BEC-809F-D972F370E860}" type="sibTrans" cxnId="{820DD43D-411F-4689-A77B-3D888527A5F0}">
      <dgm:prSet/>
      <dgm:spPr/>
      <dgm:t>
        <a:bodyPr/>
        <a:lstStyle/>
        <a:p>
          <a:pPr rtl="1"/>
          <a:endParaRPr lang="ar-SA"/>
        </a:p>
      </dgm:t>
    </dgm:pt>
    <dgm:pt modelId="{9FF438A7-E538-4399-BA59-F92F0D8C8AC0}" type="pres">
      <dgm:prSet presAssocID="{C04CF6CF-0704-4D99-8C93-C29CD598ADEC}" presName="hierChild1" presStyleCnt="0">
        <dgm:presLayoutVars>
          <dgm:chPref val="1"/>
          <dgm:dir val="rev"/>
          <dgm:animOne val="branch"/>
          <dgm:animLvl val="lvl"/>
          <dgm:resizeHandles/>
        </dgm:presLayoutVars>
      </dgm:prSet>
      <dgm:spPr/>
      <dgm:t>
        <a:bodyPr/>
        <a:lstStyle/>
        <a:p>
          <a:pPr rtl="1"/>
          <a:endParaRPr lang="ar-SA"/>
        </a:p>
      </dgm:t>
    </dgm:pt>
    <dgm:pt modelId="{B81D3985-911F-45F6-A4F2-7522F8BC806A}" type="pres">
      <dgm:prSet presAssocID="{50E39F7C-6664-4904-8896-3643DAFD8B11}" presName="hierRoot1" presStyleCnt="0"/>
      <dgm:spPr/>
    </dgm:pt>
    <dgm:pt modelId="{B2B88CD8-A070-43D6-AD69-5BE216F4C068}" type="pres">
      <dgm:prSet presAssocID="{50E39F7C-6664-4904-8896-3643DAFD8B11}" presName="composite" presStyleCnt="0"/>
      <dgm:spPr/>
    </dgm:pt>
    <dgm:pt modelId="{6684D03A-8F20-4661-A4C6-70B0E8D481B2}" type="pres">
      <dgm:prSet presAssocID="{50E39F7C-6664-4904-8896-3643DAFD8B11}" presName="background" presStyleLbl="node0" presStyleIdx="0" presStyleCnt="1"/>
      <dgm:spPr/>
    </dgm:pt>
    <dgm:pt modelId="{D38C5B56-708A-4035-9BB4-00B4387B699B}" type="pres">
      <dgm:prSet presAssocID="{50E39F7C-6664-4904-8896-3643DAFD8B11}" presName="text" presStyleLbl="fgAcc0" presStyleIdx="0" presStyleCnt="1" custScaleX="190740">
        <dgm:presLayoutVars>
          <dgm:chPref val="3"/>
        </dgm:presLayoutVars>
      </dgm:prSet>
      <dgm:spPr/>
      <dgm:t>
        <a:bodyPr/>
        <a:lstStyle/>
        <a:p>
          <a:pPr rtl="1"/>
          <a:endParaRPr lang="ar-SA"/>
        </a:p>
      </dgm:t>
    </dgm:pt>
    <dgm:pt modelId="{05503351-4104-4CDD-B8C9-06B69B40EB0F}" type="pres">
      <dgm:prSet presAssocID="{50E39F7C-6664-4904-8896-3643DAFD8B11}" presName="hierChild2" presStyleCnt="0"/>
      <dgm:spPr/>
    </dgm:pt>
    <dgm:pt modelId="{1414A532-DC72-42DD-96CC-127A1AB5C87C}" type="pres">
      <dgm:prSet presAssocID="{99481B03-A354-4332-AAD2-A5BE9738ED58}" presName="Name10" presStyleLbl="parChTrans1D2" presStyleIdx="0" presStyleCnt="2"/>
      <dgm:spPr/>
      <dgm:t>
        <a:bodyPr/>
        <a:lstStyle/>
        <a:p>
          <a:pPr rtl="1"/>
          <a:endParaRPr lang="ar-SA"/>
        </a:p>
      </dgm:t>
    </dgm:pt>
    <dgm:pt modelId="{BFD81675-5C1F-4AF0-8B7F-0A4C4A7DCF28}" type="pres">
      <dgm:prSet presAssocID="{30080C56-F27B-49FE-9F18-77A852D677F5}" presName="hierRoot2" presStyleCnt="0"/>
      <dgm:spPr/>
    </dgm:pt>
    <dgm:pt modelId="{939FFB2C-6097-4572-A0C9-44B951963700}" type="pres">
      <dgm:prSet presAssocID="{30080C56-F27B-49FE-9F18-77A852D677F5}" presName="composite2" presStyleCnt="0"/>
      <dgm:spPr/>
    </dgm:pt>
    <dgm:pt modelId="{F3073014-9597-4773-B3F6-590B2B114155}" type="pres">
      <dgm:prSet presAssocID="{30080C56-F27B-49FE-9F18-77A852D677F5}" presName="background2" presStyleLbl="node2" presStyleIdx="0" presStyleCnt="2"/>
      <dgm:spPr/>
    </dgm:pt>
    <dgm:pt modelId="{A532EEFC-EDA4-4282-B4A5-1E083F69D9F1}" type="pres">
      <dgm:prSet presAssocID="{30080C56-F27B-49FE-9F18-77A852D677F5}" presName="text2" presStyleLbl="fgAcc2" presStyleIdx="0" presStyleCnt="2">
        <dgm:presLayoutVars>
          <dgm:chPref val="3"/>
        </dgm:presLayoutVars>
      </dgm:prSet>
      <dgm:spPr/>
      <dgm:t>
        <a:bodyPr/>
        <a:lstStyle/>
        <a:p>
          <a:pPr rtl="1"/>
          <a:endParaRPr lang="ar-SA"/>
        </a:p>
      </dgm:t>
    </dgm:pt>
    <dgm:pt modelId="{145C2594-F0B9-4699-A966-B668079D0E8C}" type="pres">
      <dgm:prSet presAssocID="{30080C56-F27B-49FE-9F18-77A852D677F5}" presName="hierChild3" presStyleCnt="0"/>
      <dgm:spPr/>
    </dgm:pt>
    <dgm:pt modelId="{05341F63-5F1E-4152-BF11-164374774F87}" type="pres">
      <dgm:prSet presAssocID="{4DB07628-9A27-412D-8698-D13FDF52B12E}" presName="Name17" presStyleLbl="parChTrans1D3" presStyleIdx="0" presStyleCnt="3"/>
      <dgm:spPr/>
      <dgm:t>
        <a:bodyPr/>
        <a:lstStyle/>
        <a:p>
          <a:pPr rtl="1"/>
          <a:endParaRPr lang="ar-SA"/>
        </a:p>
      </dgm:t>
    </dgm:pt>
    <dgm:pt modelId="{5F673704-B6AD-46D9-AC21-1A73537B67D3}" type="pres">
      <dgm:prSet presAssocID="{EFEDED5B-FF1F-4DA7-A9F0-66FC7CEA1DF4}" presName="hierRoot3" presStyleCnt="0"/>
      <dgm:spPr/>
    </dgm:pt>
    <dgm:pt modelId="{322C042E-861F-4EFA-BC1C-61B9A70E26F8}" type="pres">
      <dgm:prSet presAssocID="{EFEDED5B-FF1F-4DA7-A9F0-66FC7CEA1DF4}" presName="composite3" presStyleCnt="0"/>
      <dgm:spPr/>
    </dgm:pt>
    <dgm:pt modelId="{2B9240D1-3572-457A-A025-FF8FC1CEBBD1}" type="pres">
      <dgm:prSet presAssocID="{EFEDED5B-FF1F-4DA7-A9F0-66FC7CEA1DF4}" presName="background3" presStyleLbl="node3" presStyleIdx="0" presStyleCnt="3"/>
      <dgm:spPr/>
    </dgm:pt>
    <dgm:pt modelId="{4DEDF7DB-0725-4215-8498-D1428D2DD394}" type="pres">
      <dgm:prSet presAssocID="{EFEDED5B-FF1F-4DA7-A9F0-66FC7CEA1DF4}" presName="text3" presStyleLbl="fgAcc3" presStyleIdx="0" presStyleCnt="3">
        <dgm:presLayoutVars>
          <dgm:chPref val="3"/>
        </dgm:presLayoutVars>
      </dgm:prSet>
      <dgm:spPr/>
      <dgm:t>
        <a:bodyPr/>
        <a:lstStyle/>
        <a:p>
          <a:pPr rtl="1"/>
          <a:endParaRPr lang="ar-SA"/>
        </a:p>
      </dgm:t>
    </dgm:pt>
    <dgm:pt modelId="{272A2373-66D3-44D6-BD1F-43667661DC07}" type="pres">
      <dgm:prSet presAssocID="{EFEDED5B-FF1F-4DA7-A9F0-66FC7CEA1DF4}" presName="hierChild4" presStyleCnt="0"/>
      <dgm:spPr/>
    </dgm:pt>
    <dgm:pt modelId="{D960926C-0DD3-42F8-9E73-F9BA23E085E0}" type="pres">
      <dgm:prSet presAssocID="{20FEF52B-1FF5-4441-8689-8A59353DF0D5}" presName="Name10" presStyleLbl="parChTrans1D2" presStyleIdx="1" presStyleCnt="2"/>
      <dgm:spPr/>
      <dgm:t>
        <a:bodyPr/>
        <a:lstStyle/>
        <a:p>
          <a:pPr rtl="1"/>
          <a:endParaRPr lang="ar-SA"/>
        </a:p>
      </dgm:t>
    </dgm:pt>
    <dgm:pt modelId="{4425BEE0-6D30-4AE4-B000-D70EA6DA5614}" type="pres">
      <dgm:prSet presAssocID="{94E5A9E4-062B-4D9C-8C8D-93DA6A5B984E}" presName="hierRoot2" presStyleCnt="0"/>
      <dgm:spPr/>
    </dgm:pt>
    <dgm:pt modelId="{D6C13494-DFEE-4229-9100-C28D3F6152BB}" type="pres">
      <dgm:prSet presAssocID="{94E5A9E4-062B-4D9C-8C8D-93DA6A5B984E}" presName="composite2" presStyleCnt="0"/>
      <dgm:spPr/>
    </dgm:pt>
    <dgm:pt modelId="{E6493B92-CCF5-4019-87DF-A8873994E824}" type="pres">
      <dgm:prSet presAssocID="{94E5A9E4-062B-4D9C-8C8D-93DA6A5B984E}" presName="background2" presStyleLbl="node2" presStyleIdx="1" presStyleCnt="2"/>
      <dgm:spPr/>
    </dgm:pt>
    <dgm:pt modelId="{A9876957-80A8-4679-948C-1E05047CA1D6}" type="pres">
      <dgm:prSet presAssocID="{94E5A9E4-062B-4D9C-8C8D-93DA6A5B984E}" presName="text2" presStyleLbl="fgAcc2" presStyleIdx="1" presStyleCnt="2">
        <dgm:presLayoutVars>
          <dgm:chPref val="3"/>
        </dgm:presLayoutVars>
      </dgm:prSet>
      <dgm:spPr/>
      <dgm:t>
        <a:bodyPr/>
        <a:lstStyle/>
        <a:p>
          <a:pPr rtl="1"/>
          <a:endParaRPr lang="ar-SA"/>
        </a:p>
      </dgm:t>
    </dgm:pt>
    <dgm:pt modelId="{B8B7F8A9-E3E5-4D7F-89B8-0671B95DB4C1}" type="pres">
      <dgm:prSet presAssocID="{94E5A9E4-062B-4D9C-8C8D-93DA6A5B984E}" presName="hierChild3" presStyleCnt="0"/>
      <dgm:spPr/>
    </dgm:pt>
    <dgm:pt modelId="{C15B813B-66D4-4089-AE3C-4C58364FD4FC}" type="pres">
      <dgm:prSet presAssocID="{0C03D03C-1861-410C-B437-968FE949526B}" presName="Name17" presStyleLbl="parChTrans1D3" presStyleIdx="1" presStyleCnt="3"/>
      <dgm:spPr/>
      <dgm:t>
        <a:bodyPr/>
        <a:lstStyle/>
        <a:p>
          <a:pPr rtl="1"/>
          <a:endParaRPr lang="ar-SA"/>
        </a:p>
      </dgm:t>
    </dgm:pt>
    <dgm:pt modelId="{E5119D10-6D09-4B8A-A862-AC6E4C30EF1D}" type="pres">
      <dgm:prSet presAssocID="{4ED229C4-9B3D-4076-82AF-7102FD31D2D3}" presName="hierRoot3" presStyleCnt="0"/>
      <dgm:spPr/>
    </dgm:pt>
    <dgm:pt modelId="{2B39EE37-DF8F-452F-AF88-BFA94DAEBD47}" type="pres">
      <dgm:prSet presAssocID="{4ED229C4-9B3D-4076-82AF-7102FD31D2D3}" presName="composite3" presStyleCnt="0"/>
      <dgm:spPr/>
    </dgm:pt>
    <dgm:pt modelId="{74CF5AFD-714C-48BB-97E5-BD19AB07B9EC}" type="pres">
      <dgm:prSet presAssocID="{4ED229C4-9B3D-4076-82AF-7102FD31D2D3}" presName="background3" presStyleLbl="node3" presStyleIdx="1" presStyleCnt="3"/>
      <dgm:spPr/>
    </dgm:pt>
    <dgm:pt modelId="{7770915C-F09C-4D87-B706-E965CE5D6FA3}" type="pres">
      <dgm:prSet presAssocID="{4ED229C4-9B3D-4076-82AF-7102FD31D2D3}" presName="text3" presStyleLbl="fgAcc3" presStyleIdx="1" presStyleCnt="3">
        <dgm:presLayoutVars>
          <dgm:chPref val="3"/>
        </dgm:presLayoutVars>
      </dgm:prSet>
      <dgm:spPr/>
      <dgm:t>
        <a:bodyPr/>
        <a:lstStyle/>
        <a:p>
          <a:pPr rtl="1"/>
          <a:endParaRPr lang="ar-SA"/>
        </a:p>
      </dgm:t>
    </dgm:pt>
    <dgm:pt modelId="{94EA5A5C-1098-4882-A033-3F42313F4EB1}" type="pres">
      <dgm:prSet presAssocID="{4ED229C4-9B3D-4076-82AF-7102FD31D2D3}" presName="hierChild4" presStyleCnt="0"/>
      <dgm:spPr/>
    </dgm:pt>
    <dgm:pt modelId="{F24CFDA6-6A0D-4880-8C35-76B2B647204D}" type="pres">
      <dgm:prSet presAssocID="{BCF1C575-FCF9-464D-822F-99C0105AEEE0}" presName="Name23" presStyleLbl="parChTrans1D4" presStyleIdx="0" presStyleCnt="2"/>
      <dgm:spPr/>
      <dgm:t>
        <a:bodyPr/>
        <a:lstStyle/>
        <a:p>
          <a:endParaRPr lang="en-US"/>
        </a:p>
      </dgm:t>
    </dgm:pt>
    <dgm:pt modelId="{66B4F95A-6DD9-411E-B7DE-7CFE0FD9CCDC}" type="pres">
      <dgm:prSet presAssocID="{355C6B25-20DC-4780-855C-102DA4FB0F72}" presName="hierRoot4" presStyleCnt="0"/>
      <dgm:spPr/>
    </dgm:pt>
    <dgm:pt modelId="{83AEDE0F-3E0D-4666-A314-80B5C86B8C56}" type="pres">
      <dgm:prSet presAssocID="{355C6B25-20DC-4780-855C-102DA4FB0F72}" presName="composite4" presStyleCnt="0"/>
      <dgm:spPr/>
    </dgm:pt>
    <dgm:pt modelId="{9EDBF096-FB0F-4372-9052-88C43812F3D4}" type="pres">
      <dgm:prSet presAssocID="{355C6B25-20DC-4780-855C-102DA4FB0F72}" presName="background4" presStyleLbl="node4" presStyleIdx="0" presStyleCnt="2"/>
      <dgm:spPr/>
    </dgm:pt>
    <dgm:pt modelId="{F2165DED-71EC-46A9-BFA2-B4C2F93BDE96}" type="pres">
      <dgm:prSet presAssocID="{355C6B25-20DC-4780-855C-102DA4FB0F72}" presName="text4" presStyleLbl="fgAcc4" presStyleIdx="0" presStyleCnt="2">
        <dgm:presLayoutVars>
          <dgm:chPref val="3"/>
        </dgm:presLayoutVars>
      </dgm:prSet>
      <dgm:spPr/>
      <dgm:t>
        <a:bodyPr/>
        <a:lstStyle/>
        <a:p>
          <a:pPr rtl="1"/>
          <a:endParaRPr lang="ar-SA"/>
        </a:p>
      </dgm:t>
    </dgm:pt>
    <dgm:pt modelId="{E9E56F2B-B18A-4FB2-A8BA-CE56DA173A8B}" type="pres">
      <dgm:prSet presAssocID="{355C6B25-20DC-4780-855C-102DA4FB0F72}" presName="hierChild5" presStyleCnt="0"/>
      <dgm:spPr/>
    </dgm:pt>
    <dgm:pt modelId="{EA966FBC-4B1D-49F5-B11A-06A09F03E6C5}" type="pres">
      <dgm:prSet presAssocID="{E1403C57-AFE3-42F6-95F8-AEBDE91C71B7}" presName="Name17" presStyleLbl="parChTrans1D3" presStyleIdx="2" presStyleCnt="3"/>
      <dgm:spPr/>
      <dgm:t>
        <a:bodyPr/>
        <a:lstStyle/>
        <a:p>
          <a:pPr rtl="1"/>
          <a:endParaRPr lang="ar-SA"/>
        </a:p>
      </dgm:t>
    </dgm:pt>
    <dgm:pt modelId="{2ABED515-B107-4639-918E-98ACC8188ECB}" type="pres">
      <dgm:prSet presAssocID="{66C10810-23EB-4C67-9BDD-79488A1E11D9}" presName="hierRoot3" presStyleCnt="0"/>
      <dgm:spPr/>
    </dgm:pt>
    <dgm:pt modelId="{32E968AF-8AAE-4C68-B303-FD9726554845}" type="pres">
      <dgm:prSet presAssocID="{66C10810-23EB-4C67-9BDD-79488A1E11D9}" presName="composite3" presStyleCnt="0"/>
      <dgm:spPr/>
    </dgm:pt>
    <dgm:pt modelId="{172E6F05-3583-4536-B938-CE859CE3E6D1}" type="pres">
      <dgm:prSet presAssocID="{66C10810-23EB-4C67-9BDD-79488A1E11D9}" presName="background3" presStyleLbl="node3" presStyleIdx="2" presStyleCnt="3"/>
      <dgm:spPr/>
    </dgm:pt>
    <dgm:pt modelId="{561CB8F4-B4AB-48F0-819C-7A47BB31F45D}" type="pres">
      <dgm:prSet presAssocID="{66C10810-23EB-4C67-9BDD-79488A1E11D9}" presName="text3" presStyleLbl="fgAcc3" presStyleIdx="2" presStyleCnt="3">
        <dgm:presLayoutVars>
          <dgm:chPref val="3"/>
        </dgm:presLayoutVars>
      </dgm:prSet>
      <dgm:spPr/>
      <dgm:t>
        <a:bodyPr/>
        <a:lstStyle/>
        <a:p>
          <a:pPr rtl="1"/>
          <a:endParaRPr lang="ar-SA"/>
        </a:p>
      </dgm:t>
    </dgm:pt>
    <dgm:pt modelId="{E2927342-97D2-418B-B46D-82F83BD74574}" type="pres">
      <dgm:prSet presAssocID="{66C10810-23EB-4C67-9BDD-79488A1E11D9}" presName="hierChild4" presStyleCnt="0"/>
      <dgm:spPr/>
    </dgm:pt>
    <dgm:pt modelId="{60D605E7-81D7-47D6-81AF-9FC1185FEDB8}" type="pres">
      <dgm:prSet presAssocID="{F0A5CA83-DDCE-4B0A-A63F-6D3B16663CB4}" presName="Name23" presStyleLbl="parChTrans1D4" presStyleIdx="1" presStyleCnt="2"/>
      <dgm:spPr/>
      <dgm:t>
        <a:bodyPr/>
        <a:lstStyle/>
        <a:p>
          <a:endParaRPr lang="en-US"/>
        </a:p>
      </dgm:t>
    </dgm:pt>
    <dgm:pt modelId="{D1D36A69-1C4D-41FB-8799-D866673A198B}" type="pres">
      <dgm:prSet presAssocID="{C707A3B9-C21E-496F-AFA0-EA3E613F228F}" presName="hierRoot4" presStyleCnt="0"/>
      <dgm:spPr/>
    </dgm:pt>
    <dgm:pt modelId="{B28F7DA3-AF2E-4153-96BB-76E686487DC2}" type="pres">
      <dgm:prSet presAssocID="{C707A3B9-C21E-496F-AFA0-EA3E613F228F}" presName="composite4" presStyleCnt="0"/>
      <dgm:spPr/>
    </dgm:pt>
    <dgm:pt modelId="{F3FB1D11-2E12-42B3-9517-65484F47B3F2}" type="pres">
      <dgm:prSet presAssocID="{C707A3B9-C21E-496F-AFA0-EA3E613F228F}" presName="background4" presStyleLbl="node4" presStyleIdx="1" presStyleCnt="2"/>
      <dgm:spPr/>
    </dgm:pt>
    <dgm:pt modelId="{C914EC6B-9BBE-44B2-A6DE-620CBE6745A5}" type="pres">
      <dgm:prSet presAssocID="{C707A3B9-C21E-496F-AFA0-EA3E613F228F}" presName="text4" presStyleLbl="fgAcc4" presStyleIdx="1" presStyleCnt="2">
        <dgm:presLayoutVars>
          <dgm:chPref val="3"/>
        </dgm:presLayoutVars>
      </dgm:prSet>
      <dgm:spPr/>
      <dgm:t>
        <a:bodyPr/>
        <a:lstStyle/>
        <a:p>
          <a:pPr rtl="1"/>
          <a:endParaRPr lang="ar-SA"/>
        </a:p>
      </dgm:t>
    </dgm:pt>
    <dgm:pt modelId="{95111F45-F5CF-4C4B-A59A-C6C332DF24AD}" type="pres">
      <dgm:prSet presAssocID="{C707A3B9-C21E-496F-AFA0-EA3E613F228F}" presName="hierChild5" presStyleCnt="0"/>
      <dgm:spPr/>
    </dgm:pt>
  </dgm:ptLst>
  <dgm:cxnLst>
    <dgm:cxn modelId="{A81E15E1-F6BE-408A-BAF0-DBFE29B68159}" type="presOf" srcId="{BCF1C575-FCF9-464D-822F-99C0105AEEE0}" destId="{F24CFDA6-6A0D-4880-8C35-76B2B647204D}" srcOrd="0" destOrd="0" presId="urn:microsoft.com/office/officeart/2005/8/layout/hierarchy1"/>
    <dgm:cxn modelId="{4752622D-0BF2-4CD5-A541-48663593F60C}" type="presOf" srcId="{30080C56-F27B-49FE-9F18-77A852D677F5}" destId="{A532EEFC-EDA4-4282-B4A5-1E083F69D9F1}" srcOrd="0" destOrd="0" presId="urn:microsoft.com/office/officeart/2005/8/layout/hierarchy1"/>
    <dgm:cxn modelId="{32C5EEE6-DC99-48F4-AF69-4A65FFB58040}" type="presOf" srcId="{66C10810-23EB-4C67-9BDD-79488A1E11D9}" destId="{561CB8F4-B4AB-48F0-819C-7A47BB31F45D}" srcOrd="0" destOrd="0" presId="urn:microsoft.com/office/officeart/2005/8/layout/hierarchy1"/>
    <dgm:cxn modelId="{EEE3E90C-CD22-4C8B-8789-44F014F46FE8}" type="presOf" srcId="{20FEF52B-1FF5-4441-8689-8A59353DF0D5}" destId="{D960926C-0DD3-42F8-9E73-F9BA23E085E0}" srcOrd="0" destOrd="0" presId="urn:microsoft.com/office/officeart/2005/8/layout/hierarchy1"/>
    <dgm:cxn modelId="{26CF0B6F-C5B3-49DC-BC85-2E800ACFBEA2}" type="presOf" srcId="{C707A3B9-C21E-496F-AFA0-EA3E613F228F}" destId="{C914EC6B-9BBE-44B2-A6DE-620CBE6745A5}" srcOrd="0" destOrd="0" presId="urn:microsoft.com/office/officeart/2005/8/layout/hierarchy1"/>
    <dgm:cxn modelId="{820DD43D-411F-4689-A77B-3D888527A5F0}" srcId="{66C10810-23EB-4C67-9BDD-79488A1E11D9}" destId="{C707A3B9-C21E-496F-AFA0-EA3E613F228F}" srcOrd="0" destOrd="0" parTransId="{F0A5CA83-DDCE-4B0A-A63F-6D3B16663CB4}" sibTransId="{6CAB0A8B-40D9-4BEC-809F-D972F370E860}"/>
    <dgm:cxn modelId="{1423CC4C-A9DD-48C1-BF39-C3C36EAB3673}" srcId="{30080C56-F27B-49FE-9F18-77A852D677F5}" destId="{EFEDED5B-FF1F-4DA7-A9F0-66FC7CEA1DF4}" srcOrd="0" destOrd="0" parTransId="{4DB07628-9A27-412D-8698-D13FDF52B12E}" sibTransId="{3A47D820-A048-490D-A1E1-D6396384D479}"/>
    <dgm:cxn modelId="{BD8D5A16-57C8-4D24-821E-DBB91E1BCF98}" type="presOf" srcId="{0C03D03C-1861-410C-B437-968FE949526B}" destId="{C15B813B-66D4-4089-AE3C-4C58364FD4FC}" srcOrd="0" destOrd="0" presId="urn:microsoft.com/office/officeart/2005/8/layout/hierarchy1"/>
    <dgm:cxn modelId="{63431CA7-7F90-4E79-8D4A-A1F1C6168680}" type="presOf" srcId="{F0A5CA83-DDCE-4B0A-A63F-6D3B16663CB4}" destId="{60D605E7-81D7-47D6-81AF-9FC1185FEDB8}" srcOrd="0" destOrd="0" presId="urn:microsoft.com/office/officeart/2005/8/layout/hierarchy1"/>
    <dgm:cxn modelId="{6CDB771E-C716-4023-9AD6-5A62AC35B7D5}" srcId="{94E5A9E4-062B-4D9C-8C8D-93DA6A5B984E}" destId="{4ED229C4-9B3D-4076-82AF-7102FD31D2D3}" srcOrd="0" destOrd="0" parTransId="{0C03D03C-1861-410C-B437-968FE949526B}" sibTransId="{DE85C934-0EA9-4724-B0FA-2F6E4A458CDD}"/>
    <dgm:cxn modelId="{965D28A0-B4A1-4137-BACF-4C9092218930}" srcId="{50E39F7C-6664-4904-8896-3643DAFD8B11}" destId="{94E5A9E4-062B-4D9C-8C8D-93DA6A5B984E}" srcOrd="1" destOrd="0" parTransId="{20FEF52B-1FF5-4441-8689-8A59353DF0D5}" sibTransId="{1E121043-9C1E-4C80-B63C-9DC148705988}"/>
    <dgm:cxn modelId="{30D7D457-2366-4ED7-92A4-F58874A636A0}" type="presOf" srcId="{94E5A9E4-062B-4D9C-8C8D-93DA6A5B984E}" destId="{A9876957-80A8-4679-948C-1E05047CA1D6}" srcOrd="0" destOrd="0" presId="urn:microsoft.com/office/officeart/2005/8/layout/hierarchy1"/>
    <dgm:cxn modelId="{4DF8B339-712D-4AB7-AB02-B43D9C3D2B34}" type="presOf" srcId="{4DB07628-9A27-412D-8698-D13FDF52B12E}" destId="{05341F63-5F1E-4152-BF11-164374774F87}" srcOrd="0" destOrd="0" presId="urn:microsoft.com/office/officeart/2005/8/layout/hierarchy1"/>
    <dgm:cxn modelId="{457644D8-A5B6-4446-891A-8ED198A18467}" srcId="{C04CF6CF-0704-4D99-8C93-C29CD598ADEC}" destId="{50E39F7C-6664-4904-8896-3643DAFD8B11}" srcOrd="0" destOrd="0" parTransId="{579FCE36-371C-43A0-857E-6529DE83C593}" sibTransId="{30CA62AB-8C58-4BE5-A7DC-573F865A596E}"/>
    <dgm:cxn modelId="{118EB37B-326B-4958-B849-EE3AB543C487}" type="presOf" srcId="{C04CF6CF-0704-4D99-8C93-C29CD598ADEC}" destId="{9FF438A7-E538-4399-BA59-F92F0D8C8AC0}" srcOrd="0" destOrd="0" presId="urn:microsoft.com/office/officeart/2005/8/layout/hierarchy1"/>
    <dgm:cxn modelId="{F1A7B995-C613-4F46-ACBF-2E996C2CFBAA}" type="presOf" srcId="{355C6B25-20DC-4780-855C-102DA4FB0F72}" destId="{F2165DED-71EC-46A9-BFA2-B4C2F93BDE96}" srcOrd="0" destOrd="0" presId="urn:microsoft.com/office/officeart/2005/8/layout/hierarchy1"/>
    <dgm:cxn modelId="{521CF94D-9FF5-4211-A45D-355FE66571A4}" type="presOf" srcId="{99481B03-A354-4332-AAD2-A5BE9738ED58}" destId="{1414A532-DC72-42DD-96CC-127A1AB5C87C}" srcOrd="0" destOrd="0" presId="urn:microsoft.com/office/officeart/2005/8/layout/hierarchy1"/>
    <dgm:cxn modelId="{B98493CE-19B4-4474-96BF-7F4CC2C3D305}" type="presOf" srcId="{EFEDED5B-FF1F-4DA7-A9F0-66FC7CEA1DF4}" destId="{4DEDF7DB-0725-4215-8498-D1428D2DD394}" srcOrd="0" destOrd="0" presId="urn:microsoft.com/office/officeart/2005/8/layout/hierarchy1"/>
    <dgm:cxn modelId="{35556AD6-76E0-4221-94AA-68E0C898C4DE}" type="presOf" srcId="{E1403C57-AFE3-42F6-95F8-AEBDE91C71B7}" destId="{EA966FBC-4B1D-49F5-B11A-06A09F03E6C5}" srcOrd="0" destOrd="0" presId="urn:microsoft.com/office/officeart/2005/8/layout/hierarchy1"/>
    <dgm:cxn modelId="{133AF3A7-2417-4966-B89B-E09DF491C82C}" srcId="{50E39F7C-6664-4904-8896-3643DAFD8B11}" destId="{30080C56-F27B-49FE-9F18-77A852D677F5}" srcOrd="0" destOrd="0" parTransId="{99481B03-A354-4332-AAD2-A5BE9738ED58}" sibTransId="{1513BD20-275F-470A-99EE-835ED3939CDB}"/>
    <dgm:cxn modelId="{C4204636-DFBE-4BD8-A27E-151DC7C3759A}" srcId="{4ED229C4-9B3D-4076-82AF-7102FD31D2D3}" destId="{355C6B25-20DC-4780-855C-102DA4FB0F72}" srcOrd="0" destOrd="0" parTransId="{BCF1C575-FCF9-464D-822F-99C0105AEEE0}" sibTransId="{8186AA08-85FB-4F96-8337-2EDFE4096677}"/>
    <dgm:cxn modelId="{F8B5686C-0928-4964-B4BE-5B2D924AE83C}" type="presOf" srcId="{4ED229C4-9B3D-4076-82AF-7102FD31D2D3}" destId="{7770915C-F09C-4D87-B706-E965CE5D6FA3}" srcOrd="0" destOrd="0" presId="urn:microsoft.com/office/officeart/2005/8/layout/hierarchy1"/>
    <dgm:cxn modelId="{41B04791-8F20-41B7-A0A3-1C85143A90CB}" type="presOf" srcId="{50E39F7C-6664-4904-8896-3643DAFD8B11}" destId="{D38C5B56-708A-4035-9BB4-00B4387B699B}" srcOrd="0" destOrd="0" presId="urn:microsoft.com/office/officeart/2005/8/layout/hierarchy1"/>
    <dgm:cxn modelId="{3484CA8E-BA89-4341-8F4F-1B48FB24E8F6}" srcId="{94E5A9E4-062B-4D9C-8C8D-93DA6A5B984E}" destId="{66C10810-23EB-4C67-9BDD-79488A1E11D9}" srcOrd="1" destOrd="0" parTransId="{E1403C57-AFE3-42F6-95F8-AEBDE91C71B7}" sibTransId="{B5AE562F-C54E-4027-BBA2-F0A666A6E267}"/>
    <dgm:cxn modelId="{3398F89B-0D6D-4191-B8CC-104B62D0C68E}" type="presParOf" srcId="{9FF438A7-E538-4399-BA59-F92F0D8C8AC0}" destId="{B81D3985-911F-45F6-A4F2-7522F8BC806A}" srcOrd="0" destOrd="0" presId="urn:microsoft.com/office/officeart/2005/8/layout/hierarchy1"/>
    <dgm:cxn modelId="{7D6C2527-D913-494A-B40C-468B1D324E71}" type="presParOf" srcId="{B81D3985-911F-45F6-A4F2-7522F8BC806A}" destId="{B2B88CD8-A070-43D6-AD69-5BE216F4C068}" srcOrd="0" destOrd="0" presId="urn:microsoft.com/office/officeart/2005/8/layout/hierarchy1"/>
    <dgm:cxn modelId="{1D56B8F8-4525-4149-9017-9FC26F27E914}" type="presParOf" srcId="{B2B88CD8-A070-43D6-AD69-5BE216F4C068}" destId="{6684D03A-8F20-4661-A4C6-70B0E8D481B2}" srcOrd="0" destOrd="0" presId="urn:microsoft.com/office/officeart/2005/8/layout/hierarchy1"/>
    <dgm:cxn modelId="{3D85ECDE-3CCE-4D25-B755-61D91096A0E3}" type="presParOf" srcId="{B2B88CD8-A070-43D6-AD69-5BE216F4C068}" destId="{D38C5B56-708A-4035-9BB4-00B4387B699B}" srcOrd="1" destOrd="0" presId="urn:microsoft.com/office/officeart/2005/8/layout/hierarchy1"/>
    <dgm:cxn modelId="{CDA7D404-7CEB-4A77-9023-2D48735A133F}" type="presParOf" srcId="{B81D3985-911F-45F6-A4F2-7522F8BC806A}" destId="{05503351-4104-4CDD-B8C9-06B69B40EB0F}" srcOrd="1" destOrd="0" presId="urn:microsoft.com/office/officeart/2005/8/layout/hierarchy1"/>
    <dgm:cxn modelId="{A17927D3-DF6B-403A-9C9E-737BE9E67958}" type="presParOf" srcId="{05503351-4104-4CDD-B8C9-06B69B40EB0F}" destId="{1414A532-DC72-42DD-96CC-127A1AB5C87C}" srcOrd="0" destOrd="0" presId="urn:microsoft.com/office/officeart/2005/8/layout/hierarchy1"/>
    <dgm:cxn modelId="{FAC0778F-B8E7-48FC-B17D-B12127D61EA9}" type="presParOf" srcId="{05503351-4104-4CDD-B8C9-06B69B40EB0F}" destId="{BFD81675-5C1F-4AF0-8B7F-0A4C4A7DCF28}" srcOrd="1" destOrd="0" presId="urn:microsoft.com/office/officeart/2005/8/layout/hierarchy1"/>
    <dgm:cxn modelId="{56073EC4-038D-4287-B8F9-BE92B5962CB4}" type="presParOf" srcId="{BFD81675-5C1F-4AF0-8B7F-0A4C4A7DCF28}" destId="{939FFB2C-6097-4572-A0C9-44B951963700}" srcOrd="0" destOrd="0" presId="urn:microsoft.com/office/officeart/2005/8/layout/hierarchy1"/>
    <dgm:cxn modelId="{53EA3743-FF0D-44B5-9E0C-0D44554CA640}" type="presParOf" srcId="{939FFB2C-6097-4572-A0C9-44B951963700}" destId="{F3073014-9597-4773-B3F6-590B2B114155}" srcOrd="0" destOrd="0" presId="urn:microsoft.com/office/officeart/2005/8/layout/hierarchy1"/>
    <dgm:cxn modelId="{39506611-4731-4A47-AE2F-3A9C6E4C4C3A}" type="presParOf" srcId="{939FFB2C-6097-4572-A0C9-44B951963700}" destId="{A532EEFC-EDA4-4282-B4A5-1E083F69D9F1}" srcOrd="1" destOrd="0" presId="urn:microsoft.com/office/officeart/2005/8/layout/hierarchy1"/>
    <dgm:cxn modelId="{5C1F271F-A4C0-43EA-9A7E-33ED324469E0}" type="presParOf" srcId="{BFD81675-5C1F-4AF0-8B7F-0A4C4A7DCF28}" destId="{145C2594-F0B9-4699-A966-B668079D0E8C}" srcOrd="1" destOrd="0" presId="urn:microsoft.com/office/officeart/2005/8/layout/hierarchy1"/>
    <dgm:cxn modelId="{688EC778-D567-4E08-9726-AA9CE800FDAF}" type="presParOf" srcId="{145C2594-F0B9-4699-A966-B668079D0E8C}" destId="{05341F63-5F1E-4152-BF11-164374774F87}" srcOrd="0" destOrd="0" presId="urn:microsoft.com/office/officeart/2005/8/layout/hierarchy1"/>
    <dgm:cxn modelId="{46EFACB8-EF10-4566-AD92-69E230E82AE2}" type="presParOf" srcId="{145C2594-F0B9-4699-A966-B668079D0E8C}" destId="{5F673704-B6AD-46D9-AC21-1A73537B67D3}" srcOrd="1" destOrd="0" presId="urn:microsoft.com/office/officeart/2005/8/layout/hierarchy1"/>
    <dgm:cxn modelId="{14F3E2FD-AFC4-4C24-9BAC-DC8C25895069}" type="presParOf" srcId="{5F673704-B6AD-46D9-AC21-1A73537B67D3}" destId="{322C042E-861F-4EFA-BC1C-61B9A70E26F8}" srcOrd="0" destOrd="0" presId="urn:microsoft.com/office/officeart/2005/8/layout/hierarchy1"/>
    <dgm:cxn modelId="{7A9AC958-23FD-49D2-9ED4-FA17FACA60B8}" type="presParOf" srcId="{322C042E-861F-4EFA-BC1C-61B9A70E26F8}" destId="{2B9240D1-3572-457A-A025-FF8FC1CEBBD1}" srcOrd="0" destOrd="0" presId="urn:microsoft.com/office/officeart/2005/8/layout/hierarchy1"/>
    <dgm:cxn modelId="{23360EE9-69EF-444F-ACA8-9B2594DCB8A4}" type="presParOf" srcId="{322C042E-861F-4EFA-BC1C-61B9A70E26F8}" destId="{4DEDF7DB-0725-4215-8498-D1428D2DD394}" srcOrd="1" destOrd="0" presId="urn:microsoft.com/office/officeart/2005/8/layout/hierarchy1"/>
    <dgm:cxn modelId="{7232699C-D692-408D-9EC4-E66C83546542}" type="presParOf" srcId="{5F673704-B6AD-46D9-AC21-1A73537B67D3}" destId="{272A2373-66D3-44D6-BD1F-43667661DC07}" srcOrd="1" destOrd="0" presId="urn:microsoft.com/office/officeart/2005/8/layout/hierarchy1"/>
    <dgm:cxn modelId="{F0F22D01-A269-44A1-A688-3551195E45A8}" type="presParOf" srcId="{05503351-4104-4CDD-B8C9-06B69B40EB0F}" destId="{D960926C-0DD3-42F8-9E73-F9BA23E085E0}" srcOrd="2" destOrd="0" presId="urn:microsoft.com/office/officeart/2005/8/layout/hierarchy1"/>
    <dgm:cxn modelId="{EA7716A8-B7E8-4B8A-8325-A073074840CC}" type="presParOf" srcId="{05503351-4104-4CDD-B8C9-06B69B40EB0F}" destId="{4425BEE0-6D30-4AE4-B000-D70EA6DA5614}" srcOrd="3" destOrd="0" presId="urn:microsoft.com/office/officeart/2005/8/layout/hierarchy1"/>
    <dgm:cxn modelId="{8180EEFC-E1B6-4B17-A9B8-985BB255931A}" type="presParOf" srcId="{4425BEE0-6D30-4AE4-B000-D70EA6DA5614}" destId="{D6C13494-DFEE-4229-9100-C28D3F6152BB}" srcOrd="0" destOrd="0" presId="urn:microsoft.com/office/officeart/2005/8/layout/hierarchy1"/>
    <dgm:cxn modelId="{4BAA543F-7CFA-4EAF-AC8A-4D35AE402967}" type="presParOf" srcId="{D6C13494-DFEE-4229-9100-C28D3F6152BB}" destId="{E6493B92-CCF5-4019-87DF-A8873994E824}" srcOrd="0" destOrd="0" presId="urn:microsoft.com/office/officeart/2005/8/layout/hierarchy1"/>
    <dgm:cxn modelId="{6CF17DCD-F6E7-490F-9EBC-0F810323E7CC}" type="presParOf" srcId="{D6C13494-DFEE-4229-9100-C28D3F6152BB}" destId="{A9876957-80A8-4679-948C-1E05047CA1D6}" srcOrd="1" destOrd="0" presId="urn:microsoft.com/office/officeart/2005/8/layout/hierarchy1"/>
    <dgm:cxn modelId="{FEE58C4B-544F-42D4-BEF7-F2E1662B8BB0}" type="presParOf" srcId="{4425BEE0-6D30-4AE4-B000-D70EA6DA5614}" destId="{B8B7F8A9-E3E5-4D7F-89B8-0671B95DB4C1}" srcOrd="1" destOrd="0" presId="urn:microsoft.com/office/officeart/2005/8/layout/hierarchy1"/>
    <dgm:cxn modelId="{A8894243-27DE-408F-A399-6D560EEA2A97}" type="presParOf" srcId="{B8B7F8A9-E3E5-4D7F-89B8-0671B95DB4C1}" destId="{C15B813B-66D4-4089-AE3C-4C58364FD4FC}" srcOrd="0" destOrd="0" presId="urn:microsoft.com/office/officeart/2005/8/layout/hierarchy1"/>
    <dgm:cxn modelId="{C913A020-41F2-4A38-8361-5B075DBE70A1}" type="presParOf" srcId="{B8B7F8A9-E3E5-4D7F-89B8-0671B95DB4C1}" destId="{E5119D10-6D09-4B8A-A862-AC6E4C30EF1D}" srcOrd="1" destOrd="0" presId="urn:microsoft.com/office/officeart/2005/8/layout/hierarchy1"/>
    <dgm:cxn modelId="{2411FFCA-47C8-4CFB-9541-E5190208D01F}" type="presParOf" srcId="{E5119D10-6D09-4B8A-A862-AC6E4C30EF1D}" destId="{2B39EE37-DF8F-452F-AF88-BFA94DAEBD47}" srcOrd="0" destOrd="0" presId="urn:microsoft.com/office/officeart/2005/8/layout/hierarchy1"/>
    <dgm:cxn modelId="{713E9E5F-F9E2-4A24-A68D-43A974714C13}" type="presParOf" srcId="{2B39EE37-DF8F-452F-AF88-BFA94DAEBD47}" destId="{74CF5AFD-714C-48BB-97E5-BD19AB07B9EC}" srcOrd="0" destOrd="0" presId="urn:microsoft.com/office/officeart/2005/8/layout/hierarchy1"/>
    <dgm:cxn modelId="{2B83BF2B-9561-443A-B416-61DB46BE70A9}" type="presParOf" srcId="{2B39EE37-DF8F-452F-AF88-BFA94DAEBD47}" destId="{7770915C-F09C-4D87-B706-E965CE5D6FA3}" srcOrd="1" destOrd="0" presId="urn:microsoft.com/office/officeart/2005/8/layout/hierarchy1"/>
    <dgm:cxn modelId="{DFDA1322-CD31-450D-A4DB-FA4EAD1253B0}" type="presParOf" srcId="{E5119D10-6D09-4B8A-A862-AC6E4C30EF1D}" destId="{94EA5A5C-1098-4882-A033-3F42313F4EB1}" srcOrd="1" destOrd="0" presId="urn:microsoft.com/office/officeart/2005/8/layout/hierarchy1"/>
    <dgm:cxn modelId="{AC855B7C-05AB-47E5-814F-DDF120EE8006}" type="presParOf" srcId="{94EA5A5C-1098-4882-A033-3F42313F4EB1}" destId="{F24CFDA6-6A0D-4880-8C35-76B2B647204D}" srcOrd="0" destOrd="0" presId="urn:microsoft.com/office/officeart/2005/8/layout/hierarchy1"/>
    <dgm:cxn modelId="{1DA0979D-C097-42A5-BC36-92A847C6F7E8}" type="presParOf" srcId="{94EA5A5C-1098-4882-A033-3F42313F4EB1}" destId="{66B4F95A-6DD9-411E-B7DE-7CFE0FD9CCDC}" srcOrd="1" destOrd="0" presId="urn:microsoft.com/office/officeart/2005/8/layout/hierarchy1"/>
    <dgm:cxn modelId="{3CA72187-A734-4D9B-9F8A-9D110E473372}" type="presParOf" srcId="{66B4F95A-6DD9-411E-B7DE-7CFE0FD9CCDC}" destId="{83AEDE0F-3E0D-4666-A314-80B5C86B8C56}" srcOrd="0" destOrd="0" presId="urn:microsoft.com/office/officeart/2005/8/layout/hierarchy1"/>
    <dgm:cxn modelId="{C7BE49DE-9291-4C63-858D-017D4EE48AEB}" type="presParOf" srcId="{83AEDE0F-3E0D-4666-A314-80B5C86B8C56}" destId="{9EDBF096-FB0F-4372-9052-88C43812F3D4}" srcOrd="0" destOrd="0" presId="urn:microsoft.com/office/officeart/2005/8/layout/hierarchy1"/>
    <dgm:cxn modelId="{7AAFB5D7-9D22-4081-A646-6F624AA7B576}" type="presParOf" srcId="{83AEDE0F-3E0D-4666-A314-80B5C86B8C56}" destId="{F2165DED-71EC-46A9-BFA2-B4C2F93BDE96}" srcOrd="1" destOrd="0" presId="urn:microsoft.com/office/officeart/2005/8/layout/hierarchy1"/>
    <dgm:cxn modelId="{D02A2688-ADA8-45C3-8A84-13E11017F4C3}" type="presParOf" srcId="{66B4F95A-6DD9-411E-B7DE-7CFE0FD9CCDC}" destId="{E9E56F2B-B18A-4FB2-A8BA-CE56DA173A8B}" srcOrd="1" destOrd="0" presId="urn:microsoft.com/office/officeart/2005/8/layout/hierarchy1"/>
    <dgm:cxn modelId="{35964EC2-9B0E-4BB7-9ADB-8EB9E98CE905}" type="presParOf" srcId="{B8B7F8A9-E3E5-4D7F-89B8-0671B95DB4C1}" destId="{EA966FBC-4B1D-49F5-B11A-06A09F03E6C5}" srcOrd="2" destOrd="0" presId="urn:microsoft.com/office/officeart/2005/8/layout/hierarchy1"/>
    <dgm:cxn modelId="{39B3971F-3F54-4C41-BE4A-871F1B1829D0}" type="presParOf" srcId="{B8B7F8A9-E3E5-4D7F-89B8-0671B95DB4C1}" destId="{2ABED515-B107-4639-918E-98ACC8188ECB}" srcOrd="3" destOrd="0" presId="urn:microsoft.com/office/officeart/2005/8/layout/hierarchy1"/>
    <dgm:cxn modelId="{B2201CB5-8F26-48EB-89B2-AE95B03EF88F}" type="presParOf" srcId="{2ABED515-B107-4639-918E-98ACC8188ECB}" destId="{32E968AF-8AAE-4C68-B303-FD9726554845}" srcOrd="0" destOrd="0" presId="urn:microsoft.com/office/officeart/2005/8/layout/hierarchy1"/>
    <dgm:cxn modelId="{9FBFC926-238F-4724-98FB-5EC087A1AB46}" type="presParOf" srcId="{32E968AF-8AAE-4C68-B303-FD9726554845}" destId="{172E6F05-3583-4536-B938-CE859CE3E6D1}" srcOrd="0" destOrd="0" presId="urn:microsoft.com/office/officeart/2005/8/layout/hierarchy1"/>
    <dgm:cxn modelId="{90B906E0-5000-473A-9FAE-1F4036709013}" type="presParOf" srcId="{32E968AF-8AAE-4C68-B303-FD9726554845}" destId="{561CB8F4-B4AB-48F0-819C-7A47BB31F45D}" srcOrd="1" destOrd="0" presId="urn:microsoft.com/office/officeart/2005/8/layout/hierarchy1"/>
    <dgm:cxn modelId="{A45E457D-DD86-42F2-9DDF-FE5FA7708272}" type="presParOf" srcId="{2ABED515-B107-4639-918E-98ACC8188ECB}" destId="{E2927342-97D2-418B-B46D-82F83BD74574}" srcOrd="1" destOrd="0" presId="urn:microsoft.com/office/officeart/2005/8/layout/hierarchy1"/>
    <dgm:cxn modelId="{2ADB0942-3590-47DE-BF7B-A704E3C1953F}" type="presParOf" srcId="{E2927342-97D2-418B-B46D-82F83BD74574}" destId="{60D605E7-81D7-47D6-81AF-9FC1185FEDB8}" srcOrd="0" destOrd="0" presId="urn:microsoft.com/office/officeart/2005/8/layout/hierarchy1"/>
    <dgm:cxn modelId="{D6CDBECE-43E0-4350-815D-DC6F1A93ABDD}" type="presParOf" srcId="{E2927342-97D2-418B-B46D-82F83BD74574}" destId="{D1D36A69-1C4D-41FB-8799-D866673A198B}" srcOrd="1" destOrd="0" presId="urn:microsoft.com/office/officeart/2005/8/layout/hierarchy1"/>
    <dgm:cxn modelId="{96DC88E9-A133-44C4-B1D5-8F62DEA587DC}" type="presParOf" srcId="{D1D36A69-1C4D-41FB-8799-D866673A198B}" destId="{B28F7DA3-AF2E-4153-96BB-76E686487DC2}" srcOrd="0" destOrd="0" presId="urn:microsoft.com/office/officeart/2005/8/layout/hierarchy1"/>
    <dgm:cxn modelId="{9671C6DB-3AA7-4494-8C95-435D3E0FF4BB}" type="presParOf" srcId="{B28F7DA3-AF2E-4153-96BB-76E686487DC2}" destId="{F3FB1D11-2E12-42B3-9517-65484F47B3F2}" srcOrd="0" destOrd="0" presId="urn:microsoft.com/office/officeart/2005/8/layout/hierarchy1"/>
    <dgm:cxn modelId="{25F55F0F-55B3-45AA-94F4-C870C8338829}" type="presParOf" srcId="{B28F7DA3-AF2E-4153-96BB-76E686487DC2}" destId="{C914EC6B-9BBE-44B2-A6DE-620CBE6745A5}" srcOrd="1" destOrd="0" presId="urn:microsoft.com/office/officeart/2005/8/layout/hierarchy1"/>
    <dgm:cxn modelId="{7AC05795-3117-4B3A-AD74-1031C4FE9785}" type="presParOf" srcId="{D1D36A69-1C4D-41FB-8799-D866673A198B}" destId="{95111F45-F5CF-4C4B-A59A-C6C332DF24AD}"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14433E-C3C2-42A7-9CC5-88285C29E76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969884-23F4-4CE1-A6D0-D8C64EDDD85E}">
      <dgm:prSet phldrT="[نص]" custT="1"/>
      <dgm:spPr>
        <a:solidFill>
          <a:schemeClr val="accent6"/>
        </a:solidFill>
      </dgm:spPr>
      <dgm:t>
        <a:bodyPr/>
        <a:lstStyle/>
        <a:p>
          <a:r>
            <a:rPr lang="ar-MA" sz="2100" dirty="0" smtClean="0">
              <a:solidFill>
                <a:schemeClr val="tx1"/>
              </a:solidFill>
            </a:rPr>
            <a:t>السحب</a:t>
          </a:r>
        </a:p>
        <a:p>
          <a:r>
            <a:rPr lang="ar-MA" sz="2100" dirty="0" smtClean="0">
              <a:solidFill>
                <a:schemeClr val="tx1"/>
              </a:solidFill>
            </a:rPr>
            <a:t>«الماضي والمستقبل»</a:t>
          </a:r>
          <a:endParaRPr lang="en-US" sz="2100" dirty="0">
            <a:solidFill>
              <a:schemeClr val="tx1"/>
            </a:solidFill>
          </a:endParaRPr>
        </a:p>
      </dgm:t>
    </dgm:pt>
    <dgm:pt modelId="{1931875A-2F7E-4428-B765-6AA92098A625}" type="parTrans" cxnId="{F941F5DF-A10B-445B-AAC6-61673C30EF2D}">
      <dgm:prSet/>
      <dgm:spPr/>
      <dgm:t>
        <a:bodyPr/>
        <a:lstStyle/>
        <a:p>
          <a:endParaRPr lang="en-US"/>
        </a:p>
      </dgm:t>
    </dgm:pt>
    <dgm:pt modelId="{39114D95-DDF1-48F3-B837-47997CB426D1}" type="sibTrans" cxnId="{F941F5DF-A10B-445B-AAC6-61673C30EF2D}">
      <dgm:prSet/>
      <dgm:spPr/>
      <dgm:t>
        <a:bodyPr/>
        <a:lstStyle/>
        <a:p>
          <a:endParaRPr lang="en-US"/>
        </a:p>
      </dgm:t>
    </dgm:pt>
    <dgm:pt modelId="{E9C6BBF3-7841-4B61-9099-CD5F9B74EFEB}">
      <dgm:prSet phldrT="[نص]" custT="1"/>
      <dgm:spPr>
        <a:solidFill>
          <a:schemeClr val="accent6"/>
        </a:solidFill>
      </dgm:spPr>
      <dgm:t>
        <a:bodyPr/>
        <a:lstStyle/>
        <a:p>
          <a:r>
            <a:rPr lang="ar-MA" sz="2100" dirty="0" smtClean="0">
              <a:solidFill>
                <a:schemeClr val="tx1"/>
              </a:solidFill>
            </a:rPr>
            <a:t>القرارات التنظيمية</a:t>
          </a:r>
        </a:p>
      </dgm:t>
    </dgm:pt>
    <dgm:pt modelId="{B1DC8B66-9858-4D83-831E-7F6F81E1D806}" type="parTrans" cxnId="{FCF278A9-79BB-4833-922A-2ED33EC0B31F}">
      <dgm:prSet/>
      <dgm:spPr/>
      <dgm:t>
        <a:bodyPr/>
        <a:lstStyle/>
        <a:p>
          <a:endParaRPr lang="en-US">
            <a:solidFill>
              <a:schemeClr val="tx1"/>
            </a:solidFill>
          </a:endParaRPr>
        </a:p>
      </dgm:t>
    </dgm:pt>
    <dgm:pt modelId="{FF9B9387-4261-4D37-B43C-25F089B57E80}" type="sibTrans" cxnId="{FCF278A9-79BB-4833-922A-2ED33EC0B31F}">
      <dgm:prSet/>
      <dgm:spPr/>
      <dgm:t>
        <a:bodyPr/>
        <a:lstStyle/>
        <a:p>
          <a:endParaRPr lang="en-US"/>
        </a:p>
      </dgm:t>
    </dgm:pt>
    <dgm:pt modelId="{D0C51E44-073D-4546-9D37-6F1C1B57F2FE}">
      <dgm:prSet phldrT="[نص]" custT="1"/>
      <dgm:spPr>
        <a:solidFill>
          <a:schemeClr val="accent6"/>
        </a:solidFill>
      </dgm:spPr>
      <dgm:t>
        <a:bodyPr/>
        <a:lstStyle/>
        <a:p>
          <a:r>
            <a:rPr lang="ar-MA" sz="2100" dirty="0" smtClean="0">
              <a:solidFill>
                <a:schemeClr val="tx1"/>
              </a:solidFill>
            </a:rPr>
            <a:t>في أي وقت</a:t>
          </a:r>
        </a:p>
      </dgm:t>
    </dgm:pt>
    <dgm:pt modelId="{589959AD-E637-479B-AE45-2A5446CEB165}" type="parTrans" cxnId="{55987D3A-3899-49D6-A33D-8B835C6A8450}">
      <dgm:prSet/>
      <dgm:spPr/>
      <dgm:t>
        <a:bodyPr/>
        <a:lstStyle/>
        <a:p>
          <a:endParaRPr lang="en-US">
            <a:solidFill>
              <a:schemeClr val="tx1"/>
            </a:solidFill>
          </a:endParaRPr>
        </a:p>
      </dgm:t>
    </dgm:pt>
    <dgm:pt modelId="{BF2AED92-D9A4-4FF7-8383-014262085181}" type="sibTrans" cxnId="{55987D3A-3899-49D6-A33D-8B835C6A8450}">
      <dgm:prSet/>
      <dgm:spPr/>
      <dgm:t>
        <a:bodyPr/>
        <a:lstStyle/>
        <a:p>
          <a:endParaRPr lang="en-US"/>
        </a:p>
      </dgm:t>
    </dgm:pt>
    <dgm:pt modelId="{70A23D3C-2698-4F1D-87CD-17534399BF45}">
      <dgm:prSet phldrT="[نص]" custT="1"/>
      <dgm:spPr>
        <a:solidFill>
          <a:schemeClr val="accent6"/>
        </a:solidFill>
      </dgm:spPr>
      <dgm:t>
        <a:bodyPr/>
        <a:lstStyle/>
        <a:p>
          <a:r>
            <a:rPr lang="ar-MA" sz="2100" dirty="0" smtClean="0">
              <a:solidFill>
                <a:schemeClr val="tx1"/>
              </a:solidFill>
            </a:rPr>
            <a:t>القرارات الفردية</a:t>
          </a:r>
        </a:p>
      </dgm:t>
    </dgm:pt>
    <dgm:pt modelId="{FF86EA6B-2A7B-4F27-BE3C-DFDA5DB8FC9A}" type="parTrans" cxnId="{00F890A1-AD97-4452-86A1-13953B53CD43}">
      <dgm:prSet/>
      <dgm:spPr/>
      <dgm:t>
        <a:bodyPr/>
        <a:lstStyle/>
        <a:p>
          <a:endParaRPr lang="en-US">
            <a:solidFill>
              <a:schemeClr val="tx1"/>
            </a:solidFill>
          </a:endParaRPr>
        </a:p>
      </dgm:t>
    </dgm:pt>
    <dgm:pt modelId="{45B47DA6-080E-470D-A3CE-42C5A58183C0}" type="sibTrans" cxnId="{00F890A1-AD97-4452-86A1-13953B53CD43}">
      <dgm:prSet/>
      <dgm:spPr/>
      <dgm:t>
        <a:bodyPr/>
        <a:lstStyle/>
        <a:p>
          <a:endParaRPr lang="en-US"/>
        </a:p>
      </dgm:t>
    </dgm:pt>
    <dgm:pt modelId="{256CA5C8-1970-4BEA-BF40-0BBC77D5B012}">
      <dgm:prSet phldrT="[نص]" custT="1"/>
      <dgm:spPr>
        <a:solidFill>
          <a:schemeClr val="accent6"/>
        </a:solidFill>
      </dgm:spPr>
      <dgm:t>
        <a:bodyPr/>
        <a:lstStyle/>
        <a:p>
          <a:r>
            <a:rPr lang="ar-MA" sz="2100" dirty="0" smtClean="0">
              <a:solidFill>
                <a:schemeClr val="tx1"/>
              </a:solidFill>
            </a:rPr>
            <a:t>السليم</a:t>
          </a:r>
        </a:p>
      </dgm:t>
    </dgm:pt>
    <dgm:pt modelId="{66D4D807-79C5-423A-A8B4-32E1F9EE3612}" type="parTrans" cxnId="{7ACA6531-F4ED-41CB-8CE8-C78B20D4222E}">
      <dgm:prSet/>
      <dgm:spPr/>
      <dgm:t>
        <a:bodyPr/>
        <a:lstStyle/>
        <a:p>
          <a:endParaRPr lang="en-US">
            <a:solidFill>
              <a:schemeClr val="tx1"/>
            </a:solidFill>
          </a:endParaRPr>
        </a:p>
      </dgm:t>
    </dgm:pt>
    <dgm:pt modelId="{ACC93ECA-1A41-4C53-9C66-4F91124D512C}" type="sibTrans" cxnId="{7ACA6531-F4ED-41CB-8CE8-C78B20D4222E}">
      <dgm:prSet/>
      <dgm:spPr/>
      <dgm:t>
        <a:bodyPr/>
        <a:lstStyle/>
        <a:p>
          <a:endParaRPr lang="en-US"/>
        </a:p>
      </dgm:t>
    </dgm:pt>
    <dgm:pt modelId="{8A5C89E9-C2DC-4856-8EB3-B820DF656425}">
      <dgm:prSet phldrT="[نص]" custT="1"/>
      <dgm:spPr>
        <a:solidFill>
          <a:schemeClr val="accent6"/>
        </a:solidFill>
      </dgm:spPr>
      <dgm:t>
        <a:bodyPr/>
        <a:lstStyle/>
        <a:p>
          <a:r>
            <a:rPr lang="ar-MA" sz="2400" b="0" dirty="0" smtClean="0">
              <a:solidFill>
                <a:schemeClr val="tx1"/>
              </a:solidFill>
            </a:rPr>
            <a:t>المعيب</a:t>
          </a:r>
        </a:p>
      </dgm:t>
    </dgm:pt>
    <dgm:pt modelId="{10D27B67-DA44-42C3-AE89-68212ABC74B9}" type="parTrans" cxnId="{88EAE608-3ED3-4F0F-A17E-ABF9421B2B58}">
      <dgm:prSet/>
      <dgm:spPr/>
      <dgm:t>
        <a:bodyPr/>
        <a:lstStyle/>
        <a:p>
          <a:endParaRPr lang="en-US">
            <a:solidFill>
              <a:schemeClr val="tx1"/>
            </a:solidFill>
          </a:endParaRPr>
        </a:p>
      </dgm:t>
    </dgm:pt>
    <dgm:pt modelId="{B993CB05-1241-49CE-B924-EF39B18B1E24}" type="sibTrans" cxnId="{88EAE608-3ED3-4F0F-A17E-ABF9421B2B58}">
      <dgm:prSet/>
      <dgm:spPr/>
      <dgm:t>
        <a:bodyPr/>
        <a:lstStyle/>
        <a:p>
          <a:endParaRPr lang="en-US"/>
        </a:p>
      </dgm:t>
    </dgm:pt>
    <dgm:pt modelId="{98EB117B-3F7C-4DF2-A284-E466CCECF9CD}">
      <dgm:prSet phldrT="[نص]" custT="1"/>
      <dgm:spPr>
        <a:solidFill>
          <a:schemeClr val="accent6"/>
        </a:solidFill>
      </dgm:spPr>
      <dgm:t>
        <a:bodyPr/>
        <a:lstStyle/>
        <a:p>
          <a:pPr rtl="1"/>
          <a:r>
            <a:rPr lang="ar-MA" sz="2000" dirty="0" smtClean="0">
              <a:solidFill>
                <a:schemeClr val="tx1"/>
              </a:solidFill>
            </a:rPr>
            <a:t>(قاعدة الحقو</a:t>
          </a:r>
          <a:r>
            <a:rPr lang="ar-SA" sz="2000" dirty="0" smtClean="0">
              <a:solidFill>
                <a:schemeClr val="tx1"/>
              </a:solidFill>
            </a:rPr>
            <a:t>ق</a:t>
          </a:r>
          <a:r>
            <a:rPr lang="ar-MA" sz="2000" dirty="0" smtClean="0">
              <a:solidFill>
                <a:schemeClr val="tx1"/>
              </a:solidFill>
            </a:rPr>
            <a:t>المكتسبة)</a:t>
          </a:r>
        </a:p>
      </dgm:t>
    </dgm:pt>
    <dgm:pt modelId="{FDD7BDE9-039D-4B76-B744-FDCA4E846DBD}" type="parTrans" cxnId="{9E062E9C-F9EC-4553-82DB-C0F8CADCAB89}">
      <dgm:prSet/>
      <dgm:spPr/>
      <dgm:t>
        <a:bodyPr/>
        <a:lstStyle/>
        <a:p>
          <a:pPr rtl="1"/>
          <a:endParaRPr lang="ar-SA"/>
        </a:p>
      </dgm:t>
    </dgm:pt>
    <dgm:pt modelId="{1C47723F-F505-445D-AF7A-BC9EBAF25035}" type="sibTrans" cxnId="{9E062E9C-F9EC-4553-82DB-C0F8CADCAB89}">
      <dgm:prSet/>
      <dgm:spPr/>
      <dgm:t>
        <a:bodyPr/>
        <a:lstStyle/>
        <a:p>
          <a:pPr rtl="1"/>
          <a:endParaRPr lang="ar-SA"/>
        </a:p>
      </dgm:t>
    </dgm:pt>
    <dgm:pt modelId="{B50D2C2B-2138-4EBB-A309-40ABFEC0F51D}">
      <dgm:prSet phldrT="[نص]" custT="1"/>
      <dgm:spPr>
        <a:solidFill>
          <a:schemeClr val="accent6"/>
        </a:solidFill>
      </dgm:spPr>
      <dgm:t>
        <a:bodyPr/>
        <a:lstStyle/>
        <a:p>
          <a:r>
            <a:rPr lang="ar-MA" sz="1800" dirty="0" smtClean="0">
              <a:solidFill>
                <a:schemeClr val="tx1"/>
              </a:solidFill>
            </a:rPr>
            <a:t>القرار الباطل «خلال مدة الطعن»</a:t>
          </a:r>
        </a:p>
      </dgm:t>
    </dgm:pt>
    <dgm:pt modelId="{8368C868-3BF0-4BAC-AC5C-18E05C45B038}" type="parTrans" cxnId="{E997B149-2B18-4C2B-9D5B-C1CF0A1BB57D}">
      <dgm:prSet/>
      <dgm:spPr/>
      <dgm:t>
        <a:bodyPr/>
        <a:lstStyle/>
        <a:p>
          <a:pPr rtl="1"/>
          <a:endParaRPr lang="ar-SA"/>
        </a:p>
      </dgm:t>
    </dgm:pt>
    <dgm:pt modelId="{72884052-9B20-49CD-AD65-6A794A9D2CC8}" type="sibTrans" cxnId="{E997B149-2B18-4C2B-9D5B-C1CF0A1BB57D}">
      <dgm:prSet/>
      <dgm:spPr/>
      <dgm:t>
        <a:bodyPr/>
        <a:lstStyle/>
        <a:p>
          <a:pPr rtl="1"/>
          <a:endParaRPr lang="ar-SA"/>
        </a:p>
      </dgm:t>
    </dgm:pt>
    <dgm:pt modelId="{CDC91688-53D1-4EDA-B3AF-F4B82A5FCBF9}">
      <dgm:prSet phldrT="[نص]" custT="1"/>
      <dgm:spPr>
        <a:solidFill>
          <a:schemeClr val="accent6"/>
        </a:solidFill>
      </dgm:spPr>
      <dgm:t>
        <a:bodyPr/>
        <a:lstStyle/>
        <a:p>
          <a:r>
            <a:rPr lang="ar-MA" sz="2000" dirty="0" smtClean="0">
              <a:solidFill>
                <a:schemeClr val="tx1"/>
              </a:solidFill>
            </a:rPr>
            <a:t>القرار </a:t>
          </a:r>
          <a:r>
            <a:rPr lang="ar-MA" sz="2000" dirty="0" err="1" smtClean="0">
              <a:solidFill>
                <a:schemeClr val="tx1"/>
              </a:solidFill>
            </a:rPr>
            <a:t>المعدوم»أي</a:t>
          </a:r>
          <a:r>
            <a:rPr lang="ar-MA" sz="2000" dirty="0" smtClean="0">
              <a:solidFill>
                <a:schemeClr val="tx1"/>
              </a:solidFill>
            </a:rPr>
            <a:t> وقت»</a:t>
          </a:r>
        </a:p>
      </dgm:t>
    </dgm:pt>
    <dgm:pt modelId="{90AA8F88-5C12-4EFB-B133-EF20D5B8829F}" type="parTrans" cxnId="{301BE1A4-1AF7-4B96-8F33-F9D432B13023}">
      <dgm:prSet/>
      <dgm:spPr/>
      <dgm:t>
        <a:bodyPr/>
        <a:lstStyle/>
        <a:p>
          <a:pPr rtl="1"/>
          <a:endParaRPr lang="ar-SA"/>
        </a:p>
      </dgm:t>
    </dgm:pt>
    <dgm:pt modelId="{257B7EE6-A0C3-4763-BA9B-4256CECFE6E2}" type="sibTrans" cxnId="{301BE1A4-1AF7-4B96-8F33-F9D432B13023}">
      <dgm:prSet/>
      <dgm:spPr/>
      <dgm:t>
        <a:bodyPr/>
        <a:lstStyle/>
        <a:p>
          <a:pPr rtl="1"/>
          <a:endParaRPr lang="ar-SA"/>
        </a:p>
      </dgm:t>
    </dgm:pt>
    <dgm:pt modelId="{E6118384-B1E7-4D8E-B778-1B8D518D1049}" type="pres">
      <dgm:prSet presAssocID="{4514433E-C3C2-42A7-9CC5-88285C29E762}" presName="hierChild1" presStyleCnt="0">
        <dgm:presLayoutVars>
          <dgm:chPref val="1"/>
          <dgm:dir val="rev"/>
          <dgm:animOne val="branch"/>
          <dgm:animLvl val="lvl"/>
          <dgm:resizeHandles/>
        </dgm:presLayoutVars>
      </dgm:prSet>
      <dgm:spPr/>
      <dgm:t>
        <a:bodyPr/>
        <a:lstStyle/>
        <a:p>
          <a:pPr rtl="1"/>
          <a:endParaRPr lang="ar-SA"/>
        </a:p>
      </dgm:t>
    </dgm:pt>
    <dgm:pt modelId="{6E0BDA62-8A89-4ED5-A13D-8AFF077745F0}" type="pres">
      <dgm:prSet presAssocID="{7B969884-23F4-4CE1-A6D0-D8C64EDDD85E}" presName="hierRoot1" presStyleCnt="0"/>
      <dgm:spPr/>
    </dgm:pt>
    <dgm:pt modelId="{54604E07-9158-4F4E-96D7-3140D543A1DE}" type="pres">
      <dgm:prSet presAssocID="{7B969884-23F4-4CE1-A6D0-D8C64EDDD85E}" presName="composite" presStyleCnt="0"/>
      <dgm:spPr/>
    </dgm:pt>
    <dgm:pt modelId="{42EBC4B7-46B8-4374-87B9-EA202DA3F510}" type="pres">
      <dgm:prSet presAssocID="{7B969884-23F4-4CE1-A6D0-D8C64EDDD85E}" presName="background" presStyleLbl="node0" presStyleIdx="0" presStyleCnt="1"/>
      <dgm:spPr/>
    </dgm:pt>
    <dgm:pt modelId="{CEF71F04-AD39-435B-A6C9-CDC1BA1BEE6C}" type="pres">
      <dgm:prSet presAssocID="{7B969884-23F4-4CE1-A6D0-D8C64EDDD85E}" presName="text" presStyleLbl="fgAcc0" presStyleIdx="0" presStyleCnt="1" custScaleX="330300" custScaleY="205512" custLinFactNeighborY="-22159">
        <dgm:presLayoutVars>
          <dgm:chPref val="3"/>
        </dgm:presLayoutVars>
      </dgm:prSet>
      <dgm:spPr/>
      <dgm:t>
        <a:bodyPr/>
        <a:lstStyle/>
        <a:p>
          <a:pPr rtl="1"/>
          <a:endParaRPr lang="ar-SA"/>
        </a:p>
      </dgm:t>
    </dgm:pt>
    <dgm:pt modelId="{CAF42A38-31BB-437F-B449-E488312A9D87}" type="pres">
      <dgm:prSet presAssocID="{7B969884-23F4-4CE1-A6D0-D8C64EDDD85E}" presName="hierChild2" presStyleCnt="0"/>
      <dgm:spPr/>
    </dgm:pt>
    <dgm:pt modelId="{628DDAAA-2519-4C4C-9432-7A71970751D7}" type="pres">
      <dgm:prSet presAssocID="{B1DC8B66-9858-4D83-831E-7F6F81E1D806}" presName="Name10" presStyleLbl="parChTrans1D2" presStyleIdx="0" presStyleCnt="2"/>
      <dgm:spPr/>
      <dgm:t>
        <a:bodyPr/>
        <a:lstStyle/>
        <a:p>
          <a:pPr rtl="1"/>
          <a:endParaRPr lang="ar-SA"/>
        </a:p>
      </dgm:t>
    </dgm:pt>
    <dgm:pt modelId="{EE3FB71F-E2D1-4926-AB70-35BED4854D8D}" type="pres">
      <dgm:prSet presAssocID="{E9C6BBF3-7841-4B61-9099-CD5F9B74EFEB}" presName="hierRoot2" presStyleCnt="0"/>
      <dgm:spPr/>
    </dgm:pt>
    <dgm:pt modelId="{E75E396C-6AA1-461A-B00C-CABAFCDDCEE0}" type="pres">
      <dgm:prSet presAssocID="{E9C6BBF3-7841-4B61-9099-CD5F9B74EFEB}" presName="composite2" presStyleCnt="0"/>
      <dgm:spPr/>
    </dgm:pt>
    <dgm:pt modelId="{04BF49DE-7CC4-4DB9-BA0D-07DB5C71961D}" type="pres">
      <dgm:prSet presAssocID="{E9C6BBF3-7841-4B61-9099-CD5F9B74EFEB}" presName="background2" presStyleLbl="node2" presStyleIdx="0" presStyleCnt="2"/>
      <dgm:spPr/>
    </dgm:pt>
    <dgm:pt modelId="{5586E182-D7D9-4F30-86E0-10E794A8206E}" type="pres">
      <dgm:prSet presAssocID="{E9C6BBF3-7841-4B61-9099-CD5F9B74EFEB}" presName="text2" presStyleLbl="fgAcc2" presStyleIdx="0" presStyleCnt="2" custScaleX="226840" custScaleY="174581">
        <dgm:presLayoutVars>
          <dgm:chPref val="3"/>
        </dgm:presLayoutVars>
      </dgm:prSet>
      <dgm:spPr/>
      <dgm:t>
        <a:bodyPr/>
        <a:lstStyle/>
        <a:p>
          <a:pPr rtl="1"/>
          <a:endParaRPr lang="ar-SA"/>
        </a:p>
      </dgm:t>
    </dgm:pt>
    <dgm:pt modelId="{8504C69B-29A0-4F83-B680-DB9742F51B2A}" type="pres">
      <dgm:prSet presAssocID="{E9C6BBF3-7841-4B61-9099-CD5F9B74EFEB}" presName="hierChild3" presStyleCnt="0"/>
      <dgm:spPr/>
    </dgm:pt>
    <dgm:pt modelId="{060ADF1D-C63A-4DA9-A6C5-EC9B7E819D5F}" type="pres">
      <dgm:prSet presAssocID="{589959AD-E637-479B-AE45-2A5446CEB165}" presName="Name17" presStyleLbl="parChTrans1D3" presStyleIdx="0" presStyleCnt="3"/>
      <dgm:spPr/>
      <dgm:t>
        <a:bodyPr/>
        <a:lstStyle/>
        <a:p>
          <a:pPr rtl="1"/>
          <a:endParaRPr lang="ar-SA"/>
        </a:p>
      </dgm:t>
    </dgm:pt>
    <dgm:pt modelId="{69AD31CC-FE6A-4C96-8BE4-52B2905D8D9E}" type="pres">
      <dgm:prSet presAssocID="{D0C51E44-073D-4546-9D37-6F1C1B57F2FE}" presName="hierRoot3" presStyleCnt="0"/>
      <dgm:spPr/>
    </dgm:pt>
    <dgm:pt modelId="{6AADB1C4-C4AD-48F6-8A3D-3B37CC07B8DE}" type="pres">
      <dgm:prSet presAssocID="{D0C51E44-073D-4546-9D37-6F1C1B57F2FE}" presName="composite3" presStyleCnt="0"/>
      <dgm:spPr/>
    </dgm:pt>
    <dgm:pt modelId="{999F1802-F2C4-42AD-A840-16FB50BC8D9A}" type="pres">
      <dgm:prSet presAssocID="{D0C51E44-073D-4546-9D37-6F1C1B57F2FE}" presName="background3" presStyleLbl="node3" presStyleIdx="0" presStyleCnt="3"/>
      <dgm:spPr/>
    </dgm:pt>
    <dgm:pt modelId="{1F38D1CD-3B86-48AD-990D-9AB10B3AB6EB}" type="pres">
      <dgm:prSet presAssocID="{D0C51E44-073D-4546-9D37-6F1C1B57F2FE}" presName="text3" presStyleLbl="fgAcc3" presStyleIdx="0" presStyleCnt="3" custScaleX="161217" custScaleY="131381">
        <dgm:presLayoutVars>
          <dgm:chPref val="3"/>
        </dgm:presLayoutVars>
      </dgm:prSet>
      <dgm:spPr/>
      <dgm:t>
        <a:bodyPr/>
        <a:lstStyle/>
        <a:p>
          <a:pPr rtl="1"/>
          <a:endParaRPr lang="ar-SA"/>
        </a:p>
      </dgm:t>
    </dgm:pt>
    <dgm:pt modelId="{43118C42-DD9A-4863-A223-062F8046C9B0}" type="pres">
      <dgm:prSet presAssocID="{D0C51E44-073D-4546-9D37-6F1C1B57F2FE}" presName="hierChild4" presStyleCnt="0"/>
      <dgm:spPr/>
    </dgm:pt>
    <dgm:pt modelId="{CC22A4F7-5512-483E-AD5D-570866D70CD0}" type="pres">
      <dgm:prSet presAssocID="{FF86EA6B-2A7B-4F27-BE3C-DFDA5DB8FC9A}" presName="Name10" presStyleLbl="parChTrans1D2" presStyleIdx="1" presStyleCnt="2"/>
      <dgm:spPr/>
      <dgm:t>
        <a:bodyPr/>
        <a:lstStyle/>
        <a:p>
          <a:pPr rtl="1"/>
          <a:endParaRPr lang="ar-SA"/>
        </a:p>
      </dgm:t>
    </dgm:pt>
    <dgm:pt modelId="{0790257C-4D27-458A-948F-3C013D81B025}" type="pres">
      <dgm:prSet presAssocID="{70A23D3C-2698-4F1D-87CD-17534399BF45}" presName="hierRoot2" presStyleCnt="0"/>
      <dgm:spPr/>
    </dgm:pt>
    <dgm:pt modelId="{8CFEEDF1-B888-4A1D-BEDE-9A8570C23159}" type="pres">
      <dgm:prSet presAssocID="{70A23D3C-2698-4F1D-87CD-17534399BF45}" presName="composite2" presStyleCnt="0"/>
      <dgm:spPr/>
    </dgm:pt>
    <dgm:pt modelId="{F761E19D-D52B-47C7-8749-2B836983EBBE}" type="pres">
      <dgm:prSet presAssocID="{70A23D3C-2698-4F1D-87CD-17534399BF45}" presName="background2" presStyleLbl="node2" presStyleIdx="1" presStyleCnt="2"/>
      <dgm:spPr/>
    </dgm:pt>
    <dgm:pt modelId="{A7E4244B-5EF0-4AE7-8FCA-6B5740E4260C}" type="pres">
      <dgm:prSet presAssocID="{70A23D3C-2698-4F1D-87CD-17534399BF45}" presName="text2" presStyleLbl="fgAcc2" presStyleIdx="1" presStyleCnt="2" custScaleX="226840" custScaleY="174581">
        <dgm:presLayoutVars>
          <dgm:chPref val="3"/>
        </dgm:presLayoutVars>
      </dgm:prSet>
      <dgm:spPr/>
      <dgm:t>
        <a:bodyPr/>
        <a:lstStyle/>
        <a:p>
          <a:pPr rtl="1"/>
          <a:endParaRPr lang="ar-SA"/>
        </a:p>
      </dgm:t>
    </dgm:pt>
    <dgm:pt modelId="{799A5935-62FC-4514-9549-C8B1D7742E59}" type="pres">
      <dgm:prSet presAssocID="{70A23D3C-2698-4F1D-87CD-17534399BF45}" presName="hierChild3" presStyleCnt="0"/>
      <dgm:spPr/>
    </dgm:pt>
    <dgm:pt modelId="{18ED883E-69ED-4259-B454-0669EF92FF2D}" type="pres">
      <dgm:prSet presAssocID="{66D4D807-79C5-423A-A8B4-32E1F9EE3612}" presName="Name17" presStyleLbl="parChTrans1D3" presStyleIdx="1" presStyleCnt="3"/>
      <dgm:spPr/>
      <dgm:t>
        <a:bodyPr/>
        <a:lstStyle/>
        <a:p>
          <a:pPr rtl="1"/>
          <a:endParaRPr lang="ar-SA"/>
        </a:p>
      </dgm:t>
    </dgm:pt>
    <dgm:pt modelId="{2976F8C9-4A63-4119-AD8B-699FE62562B5}" type="pres">
      <dgm:prSet presAssocID="{256CA5C8-1970-4BEA-BF40-0BBC77D5B012}" presName="hierRoot3" presStyleCnt="0"/>
      <dgm:spPr/>
    </dgm:pt>
    <dgm:pt modelId="{13148871-A240-4AE3-A1F3-7ABF2DC5C3FA}" type="pres">
      <dgm:prSet presAssocID="{256CA5C8-1970-4BEA-BF40-0BBC77D5B012}" presName="composite3" presStyleCnt="0"/>
      <dgm:spPr/>
    </dgm:pt>
    <dgm:pt modelId="{CF12C5E4-7E91-4076-9A1D-1375EFB468F6}" type="pres">
      <dgm:prSet presAssocID="{256CA5C8-1970-4BEA-BF40-0BBC77D5B012}" presName="background3" presStyleLbl="node3" presStyleIdx="1" presStyleCnt="3"/>
      <dgm:spPr/>
    </dgm:pt>
    <dgm:pt modelId="{47CBBC39-0B8D-4A84-A8BA-A273ADA91B5D}" type="pres">
      <dgm:prSet presAssocID="{256CA5C8-1970-4BEA-BF40-0BBC77D5B012}" presName="text3" presStyleLbl="fgAcc3" presStyleIdx="1" presStyleCnt="3" custScaleX="145216" custLinFactNeighborY="33387">
        <dgm:presLayoutVars>
          <dgm:chPref val="3"/>
        </dgm:presLayoutVars>
      </dgm:prSet>
      <dgm:spPr/>
      <dgm:t>
        <a:bodyPr/>
        <a:lstStyle/>
        <a:p>
          <a:pPr rtl="1"/>
          <a:endParaRPr lang="ar-SA"/>
        </a:p>
      </dgm:t>
    </dgm:pt>
    <dgm:pt modelId="{1B78B32F-18ED-4FEE-B53C-23A063A06886}" type="pres">
      <dgm:prSet presAssocID="{256CA5C8-1970-4BEA-BF40-0BBC77D5B012}" presName="hierChild4" presStyleCnt="0"/>
      <dgm:spPr/>
    </dgm:pt>
    <dgm:pt modelId="{FD444942-187C-4608-8E93-FFF88B160ABB}" type="pres">
      <dgm:prSet presAssocID="{FDD7BDE9-039D-4B76-B744-FDCA4E846DBD}" presName="Name23" presStyleLbl="parChTrans1D4" presStyleIdx="0" presStyleCnt="3"/>
      <dgm:spPr/>
      <dgm:t>
        <a:bodyPr/>
        <a:lstStyle/>
        <a:p>
          <a:endParaRPr lang="en-US"/>
        </a:p>
      </dgm:t>
    </dgm:pt>
    <dgm:pt modelId="{825A0B9A-216E-4B1F-92FA-8FBFC0B04AE5}" type="pres">
      <dgm:prSet presAssocID="{98EB117B-3F7C-4DF2-A284-E466CCECF9CD}" presName="hierRoot4" presStyleCnt="0"/>
      <dgm:spPr/>
    </dgm:pt>
    <dgm:pt modelId="{5C0F984F-2423-4160-B9A3-A29F44B9AA09}" type="pres">
      <dgm:prSet presAssocID="{98EB117B-3F7C-4DF2-A284-E466CCECF9CD}" presName="composite4" presStyleCnt="0"/>
      <dgm:spPr/>
    </dgm:pt>
    <dgm:pt modelId="{1CFF8F20-486E-4816-A8AD-4DC7A43B08C0}" type="pres">
      <dgm:prSet presAssocID="{98EB117B-3F7C-4DF2-A284-E466CCECF9CD}" presName="background4" presStyleLbl="node4" presStyleIdx="0" presStyleCnt="3"/>
      <dgm:spPr/>
    </dgm:pt>
    <dgm:pt modelId="{4357890D-A7EE-47B7-9D60-A138FD5BCB5F}" type="pres">
      <dgm:prSet presAssocID="{98EB117B-3F7C-4DF2-A284-E466CCECF9CD}" presName="text4" presStyleLbl="fgAcc4" presStyleIdx="0" presStyleCnt="3" custScaleX="126838" custScaleY="308529" custLinFactNeighborY="75407">
        <dgm:presLayoutVars>
          <dgm:chPref val="3"/>
        </dgm:presLayoutVars>
      </dgm:prSet>
      <dgm:spPr/>
      <dgm:t>
        <a:bodyPr/>
        <a:lstStyle/>
        <a:p>
          <a:pPr rtl="1"/>
          <a:endParaRPr lang="ar-SA"/>
        </a:p>
      </dgm:t>
    </dgm:pt>
    <dgm:pt modelId="{82D6E0FF-416C-499D-87A1-8CE0F229E214}" type="pres">
      <dgm:prSet presAssocID="{98EB117B-3F7C-4DF2-A284-E466CCECF9CD}" presName="hierChild5" presStyleCnt="0"/>
      <dgm:spPr/>
    </dgm:pt>
    <dgm:pt modelId="{F28FDCF3-C854-4328-9AF0-B7BC1FBD5EBC}" type="pres">
      <dgm:prSet presAssocID="{10D27B67-DA44-42C3-AE89-68212ABC74B9}" presName="Name17" presStyleLbl="parChTrans1D3" presStyleIdx="2" presStyleCnt="3"/>
      <dgm:spPr/>
      <dgm:t>
        <a:bodyPr/>
        <a:lstStyle/>
        <a:p>
          <a:pPr rtl="1"/>
          <a:endParaRPr lang="ar-SA"/>
        </a:p>
      </dgm:t>
    </dgm:pt>
    <dgm:pt modelId="{4DB0325A-2C53-4346-9AA2-102A74522166}" type="pres">
      <dgm:prSet presAssocID="{8A5C89E9-C2DC-4856-8EB3-B820DF656425}" presName="hierRoot3" presStyleCnt="0"/>
      <dgm:spPr/>
    </dgm:pt>
    <dgm:pt modelId="{63055A4F-26BB-424D-839C-7886B071B625}" type="pres">
      <dgm:prSet presAssocID="{8A5C89E9-C2DC-4856-8EB3-B820DF656425}" presName="composite3" presStyleCnt="0"/>
      <dgm:spPr/>
    </dgm:pt>
    <dgm:pt modelId="{7345A562-E0EF-46A4-89EF-4FFE1197A1D4}" type="pres">
      <dgm:prSet presAssocID="{8A5C89E9-C2DC-4856-8EB3-B820DF656425}" presName="background3" presStyleLbl="node3" presStyleIdx="2" presStyleCnt="3"/>
      <dgm:spPr/>
    </dgm:pt>
    <dgm:pt modelId="{4096A881-57CD-4DA7-A7BE-0C1874D40595}" type="pres">
      <dgm:prSet presAssocID="{8A5C89E9-C2DC-4856-8EB3-B820DF656425}" presName="text3" presStyleLbl="fgAcc3" presStyleIdx="2" presStyleCnt="3" custScaleX="147442" custLinFactNeighborY="33387">
        <dgm:presLayoutVars>
          <dgm:chPref val="3"/>
        </dgm:presLayoutVars>
      </dgm:prSet>
      <dgm:spPr/>
      <dgm:t>
        <a:bodyPr/>
        <a:lstStyle/>
        <a:p>
          <a:pPr rtl="1"/>
          <a:endParaRPr lang="ar-SA"/>
        </a:p>
      </dgm:t>
    </dgm:pt>
    <dgm:pt modelId="{B3A155FB-CB58-43FF-B237-BA0491627C16}" type="pres">
      <dgm:prSet presAssocID="{8A5C89E9-C2DC-4856-8EB3-B820DF656425}" presName="hierChild4" presStyleCnt="0"/>
      <dgm:spPr/>
    </dgm:pt>
    <dgm:pt modelId="{C6994830-45AC-448B-A749-2D594CFBE436}" type="pres">
      <dgm:prSet presAssocID="{8368C868-3BF0-4BAC-AC5C-18E05C45B038}" presName="Name23" presStyleLbl="parChTrans1D4" presStyleIdx="1" presStyleCnt="3"/>
      <dgm:spPr/>
      <dgm:t>
        <a:bodyPr/>
        <a:lstStyle/>
        <a:p>
          <a:endParaRPr lang="en-US"/>
        </a:p>
      </dgm:t>
    </dgm:pt>
    <dgm:pt modelId="{BEC08355-8D6C-4A94-B728-DCC7CBC6AB2E}" type="pres">
      <dgm:prSet presAssocID="{B50D2C2B-2138-4EBB-A309-40ABFEC0F51D}" presName="hierRoot4" presStyleCnt="0"/>
      <dgm:spPr/>
    </dgm:pt>
    <dgm:pt modelId="{992FF422-23D3-4829-AF8A-C2E87EF7EADB}" type="pres">
      <dgm:prSet presAssocID="{B50D2C2B-2138-4EBB-A309-40ABFEC0F51D}" presName="composite4" presStyleCnt="0"/>
      <dgm:spPr/>
    </dgm:pt>
    <dgm:pt modelId="{1E6DE250-A550-4943-A15E-4B276547DE6D}" type="pres">
      <dgm:prSet presAssocID="{B50D2C2B-2138-4EBB-A309-40ABFEC0F51D}" presName="background4" presStyleLbl="node4" presStyleIdx="1" presStyleCnt="3"/>
      <dgm:spPr/>
    </dgm:pt>
    <dgm:pt modelId="{5D7B8EE4-E3CF-4013-A6A1-EA28F2F57F02}" type="pres">
      <dgm:prSet presAssocID="{B50D2C2B-2138-4EBB-A309-40ABFEC0F51D}" presName="text4" presStyleLbl="fgAcc4" presStyleIdx="1" presStyleCnt="3" custScaleX="126838" custScaleY="308529" custLinFactNeighborY="75407">
        <dgm:presLayoutVars>
          <dgm:chPref val="3"/>
        </dgm:presLayoutVars>
      </dgm:prSet>
      <dgm:spPr/>
      <dgm:t>
        <a:bodyPr/>
        <a:lstStyle/>
        <a:p>
          <a:pPr rtl="1"/>
          <a:endParaRPr lang="ar-SA"/>
        </a:p>
      </dgm:t>
    </dgm:pt>
    <dgm:pt modelId="{63B0F2AA-06BA-4434-BA88-535E691E8CE5}" type="pres">
      <dgm:prSet presAssocID="{B50D2C2B-2138-4EBB-A309-40ABFEC0F51D}" presName="hierChild5" presStyleCnt="0"/>
      <dgm:spPr/>
    </dgm:pt>
    <dgm:pt modelId="{87D78D2B-66D9-4A0D-AD23-59726BF3D1CC}" type="pres">
      <dgm:prSet presAssocID="{90AA8F88-5C12-4EFB-B133-EF20D5B8829F}" presName="Name23" presStyleLbl="parChTrans1D4" presStyleIdx="2" presStyleCnt="3"/>
      <dgm:spPr/>
      <dgm:t>
        <a:bodyPr/>
        <a:lstStyle/>
        <a:p>
          <a:endParaRPr lang="en-US"/>
        </a:p>
      </dgm:t>
    </dgm:pt>
    <dgm:pt modelId="{64365C1E-807C-4867-9442-5E673B0FD171}" type="pres">
      <dgm:prSet presAssocID="{CDC91688-53D1-4EDA-B3AF-F4B82A5FCBF9}" presName="hierRoot4" presStyleCnt="0"/>
      <dgm:spPr/>
    </dgm:pt>
    <dgm:pt modelId="{A3FEB7BC-F13F-4502-855E-49FA203C69AE}" type="pres">
      <dgm:prSet presAssocID="{CDC91688-53D1-4EDA-B3AF-F4B82A5FCBF9}" presName="composite4" presStyleCnt="0"/>
      <dgm:spPr/>
    </dgm:pt>
    <dgm:pt modelId="{5931F091-642B-4C2C-A84B-3B9438A25BF8}" type="pres">
      <dgm:prSet presAssocID="{CDC91688-53D1-4EDA-B3AF-F4B82A5FCBF9}" presName="background4" presStyleLbl="node4" presStyleIdx="2" presStyleCnt="3"/>
      <dgm:spPr/>
    </dgm:pt>
    <dgm:pt modelId="{795512CA-9A38-43A1-B905-07770D5F4420}" type="pres">
      <dgm:prSet presAssocID="{CDC91688-53D1-4EDA-B3AF-F4B82A5FCBF9}" presName="text4" presStyleLbl="fgAcc4" presStyleIdx="2" presStyleCnt="3" custScaleX="126838" custScaleY="308529" custLinFactNeighborY="75407">
        <dgm:presLayoutVars>
          <dgm:chPref val="3"/>
        </dgm:presLayoutVars>
      </dgm:prSet>
      <dgm:spPr/>
      <dgm:t>
        <a:bodyPr/>
        <a:lstStyle/>
        <a:p>
          <a:pPr rtl="1"/>
          <a:endParaRPr lang="ar-SA"/>
        </a:p>
      </dgm:t>
    </dgm:pt>
    <dgm:pt modelId="{779A76AB-A108-4846-9A54-5BE170265F46}" type="pres">
      <dgm:prSet presAssocID="{CDC91688-53D1-4EDA-B3AF-F4B82A5FCBF9}" presName="hierChild5" presStyleCnt="0"/>
      <dgm:spPr/>
    </dgm:pt>
  </dgm:ptLst>
  <dgm:cxnLst>
    <dgm:cxn modelId="{88EAE608-3ED3-4F0F-A17E-ABF9421B2B58}" srcId="{70A23D3C-2698-4F1D-87CD-17534399BF45}" destId="{8A5C89E9-C2DC-4856-8EB3-B820DF656425}" srcOrd="1" destOrd="0" parTransId="{10D27B67-DA44-42C3-AE89-68212ABC74B9}" sibTransId="{B993CB05-1241-49CE-B924-EF39B18B1E24}"/>
    <dgm:cxn modelId="{63D91EE0-5A0E-4F2A-8992-51E231667635}" type="presOf" srcId="{FDD7BDE9-039D-4B76-B744-FDCA4E846DBD}" destId="{FD444942-187C-4608-8E93-FFF88B160ABB}" srcOrd="0" destOrd="0" presId="urn:microsoft.com/office/officeart/2005/8/layout/hierarchy1"/>
    <dgm:cxn modelId="{C85C7366-F1F0-4871-BFE0-55A09B7FC699}" type="presOf" srcId="{8368C868-3BF0-4BAC-AC5C-18E05C45B038}" destId="{C6994830-45AC-448B-A749-2D594CFBE436}" srcOrd="0" destOrd="0" presId="urn:microsoft.com/office/officeart/2005/8/layout/hierarchy1"/>
    <dgm:cxn modelId="{525305DA-DBA2-4F54-B02D-5E7902AF70C9}" type="presOf" srcId="{10D27B67-DA44-42C3-AE89-68212ABC74B9}" destId="{F28FDCF3-C854-4328-9AF0-B7BC1FBD5EBC}" srcOrd="0" destOrd="0" presId="urn:microsoft.com/office/officeart/2005/8/layout/hierarchy1"/>
    <dgm:cxn modelId="{2AFAC13D-813A-4493-AF5C-ACC42364778B}" type="presOf" srcId="{E9C6BBF3-7841-4B61-9099-CD5F9B74EFEB}" destId="{5586E182-D7D9-4F30-86E0-10E794A8206E}" srcOrd="0" destOrd="0" presId="urn:microsoft.com/office/officeart/2005/8/layout/hierarchy1"/>
    <dgm:cxn modelId="{98CA5FE5-E71C-4B26-B8A0-65B8231AA15C}" type="presOf" srcId="{FF86EA6B-2A7B-4F27-BE3C-DFDA5DB8FC9A}" destId="{CC22A4F7-5512-483E-AD5D-570866D70CD0}" srcOrd="0" destOrd="0" presId="urn:microsoft.com/office/officeart/2005/8/layout/hierarchy1"/>
    <dgm:cxn modelId="{7D1BC15F-99FB-4915-8A6F-4AEF7C7B95F3}" type="presOf" srcId="{B1DC8B66-9858-4D83-831E-7F6F81E1D806}" destId="{628DDAAA-2519-4C4C-9432-7A71970751D7}" srcOrd="0" destOrd="0" presId="urn:microsoft.com/office/officeart/2005/8/layout/hierarchy1"/>
    <dgm:cxn modelId="{5DDE9C57-155C-46B7-B722-18216FEE732B}" type="presOf" srcId="{90AA8F88-5C12-4EFB-B133-EF20D5B8829F}" destId="{87D78D2B-66D9-4A0D-AD23-59726BF3D1CC}" srcOrd="0" destOrd="0" presId="urn:microsoft.com/office/officeart/2005/8/layout/hierarchy1"/>
    <dgm:cxn modelId="{F941F5DF-A10B-445B-AAC6-61673C30EF2D}" srcId="{4514433E-C3C2-42A7-9CC5-88285C29E762}" destId="{7B969884-23F4-4CE1-A6D0-D8C64EDDD85E}" srcOrd="0" destOrd="0" parTransId="{1931875A-2F7E-4428-B765-6AA92098A625}" sibTransId="{39114D95-DDF1-48F3-B837-47997CB426D1}"/>
    <dgm:cxn modelId="{307F600D-70F7-471D-B9D5-FB4D680EB824}" type="presOf" srcId="{589959AD-E637-479B-AE45-2A5446CEB165}" destId="{060ADF1D-C63A-4DA9-A6C5-EC9B7E819D5F}" srcOrd="0" destOrd="0" presId="urn:microsoft.com/office/officeart/2005/8/layout/hierarchy1"/>
    <dgm:cxn modelId="{8E106B78-F877-4B01-A235-1372AF552707}" type="presOf" srcId="{66D4D807-79C5-423A-A8B4-32E1F9EE3612}" destId="{18ED883E-69ED-4259-B454-0669EF92FF2D}" srcOrd="0" destOrd="0" presId="urn:microsoft.com/office/officeart/2005/8/layout/hierarchy1"/>
    <dgm:cxn modelId="{730F2BCB-C2DF-4DD6-ABFB-8688C8A2DB39}" type="presOf" srcId="{98EB117B-3F7C-4DF2-A284-E466CCECF9CD}" destId="{4357890D-A7EE-47B7-9D60-A138FD5BCB5F}" srcOrd="0" destOrd="0" presId="urn:microsoft.com/office/officeart/2005/8/layout/hierarchy1"/>
    <dgm:cxn modelId="{E997B149-2B18-4C2B-9D5B-C1CF0A1BB57D}" srcId="{8A5C89E9-C2DC-4856-8EB3-B820DF656425}" destId="{B50D2C2B-2138-4EBB-A309-40ABFEC0F51D}" srcOrd="0" destOrd="0" parTransId="{8368C868-3BF0-4BAC-AC5C-18E05C45B038}" sibTransId="{72884052-9B20-49CD-AD65-6A794A9D2CC8}"/>
    <dgm:cxn modelId="{E69DA121-00D9-463B-8E12-113BA766C0B4}" type="presOf" srcId="{7B969884-23F4-4CE1-A6D0-D8C64EDDD85E}" destId="{CEF71F04-AD39-435B-A6C9-CDC1BA1BEE6C}" srcOrd="0" destOrd="0" presId="urn:microsoft.com/office/officeart/2005/8/layout/hierarchy1"/>
    <dgm:cxn modelId="{9E062E9C-F9EC-4553-82DB-C0F8CADCAB89}" srcId="{256CA5C8-1970-4BEA-BF40-0BBC77D5B012}" destId="{98EB117B-3F7C-4DF2-A284-E466CCECF9CD}" srcOrd="0" destOrd="0" parTransId="{FDD7BDE9-039D-4B76-B744-FDCA4E846DBD}" sibTransId="{1C47723F-F505-445D-AF7A-BC9EBAF25035}"/>
    <dgm:cxn modelId="{C408E71A-017F-4A21-B1EE-1244A6E44700}" type="presOf" srcId="{CDC91688-53D1-4EDA-B3AF-F4B82A5FCBF9}" destId="{795512CA-9A38-43A1-B905-07770D5F4420}" srcOrd="0" destOrd="0" presId="urn:microsoft.com/office/officeart/2005/8/layout/hierarchy1"/>
    <dgm:cxn modelId="{FD50F376-97BE-4804-B5AC-EC1B2660D837}" type="presOf" srcId="{D0C51E44-073D-4546-9D37-6F1C1B57F2FE}" destId="{1F38D1CD-3B86-48AD-990D-9AB10B3AB6EB}" srcOrd="0" destOrd="0" presId="urn:microsoft.com/office/officeart/2005/8/layout/hierarchy1"/>
    <dgm:cxn modelId="{55987D3A-3899-49D6-A33D-8B835C6A8450}" srcId="{E9C6BBF3-7841-4B61-9099-CD5F9B74EFEB}" destId="{D0C51E44-073D-4546-9D37-6F1C1B57F2FE}" srcOrd="0" destOrd="0" parTransId="{589959AD-E637-479B-AE45-2A5446CEB165}" sibTransId="{BF2AED92-D9A4-4FF7-8383-014262085181}"/>
    <dgm:cxn modelId="{7ACA6531-F4ED-41CB-8CE8-C78B20D4222E}" srcId="{70A23D3C-2698-4F1D-87CD-17534399BF45}" destId="{256CA5C8-1970-4BEA-BF40-0BBC77D5B012}" srcOrd="0" destOrd="0" parTransId="{66D4D807-79C5-423A-A8B4-32E1F9EE3612}" sibTransId="{ACC93ECA-1A41-4C53-9C66-4F91124D512C}"/>
    <dgm:cxn modelId="{FE5BFA44-77F4-49D3-825B-7868502249BF}" type="presOf" srcId="{256CA5C8-1970-4BEA-BF40-0BBC77D5B012}" destId="{47CBBC39-0B8D-4A84-A8BA-A273ADA91B5D}" srcOrd="0" destOrd="0" presId="urn:microsoft.com/office/officeart/2005/8/layout/hierarchy1"/>
    <dgm:cxn modelId="{00F890A1-AD97-4452-86A1-13953B53CD43}" srcId="{7B969884-23F4-4CE1-A6D0-D8C64EDDD85E}" destId="{70A23D3C-2698-4F1D-87CD-17534399BF45}" srcOrd="1" destOrd="0" parTransId="{FF86EA6B-2A7B-4F27-BE3C-DFDA5DB8FC9A}" sibTransId="{45B47DA6-080E-470D-A3CE-42C5A58183C0}"/>
    <dgm:cxn modelId="{B49092FE-3A04-4A27-A08A-B41774BA092D}" type="presOf" srcId="{4514433E-C3C2-42A7-9CC5-88285C29E762}" destId="{E6118384-B1E7-4D8E-B778-1B8D518D1049}" srcOrd="0" destOrd="0" presId="urn:microsoft.com/office/officeart/2005/8/layout/hierarchy1"/>
    <dgm:cxn modelId="{301BE1A4-1AF7-4B96-8F33-F9D432B13023}" srcId="{8A5C89E9-C2DC-4856-8EB3-B820DF656425}" destId="{CDC91688-53D1-4EDA-B3AF-F4B82A5FCBF9}" srcOrd="1" destOrd="0" parTransId="{90AA8F88-5C12-4EFB-B133-EF20D5B8829F}" sibTransId="{257B7EE6-A0C3-4763-BA9B-4256CECFE6E2}"/>
    <dgm:cxn modelId="{28FCC110-FB3B-4329-BDF6-9A83BDF9D24F}" type="presOf" srcId="{B50D2C2B-2138-4EBB-A309-40ABFEC0F51D}" destId="{5D7B8EE4-E3CF-4013-A6A1-EA28F2F57F02}" srcOrd="0" destOrd="0" presId="urn:microsoft.com/office/officeart/2005/8/layout/hierarchy1"/>
    <dgm:cxn modelId="{FCF278A9-79BB-4833-922A-2ED33EC0B31F}" srcId="{7B969884-23F4-4CE1-A6D0-D8C64EDDD85E}" destId="{E9C6BBF3-7841-4B61-9099-CD5F9B74EFEB}" srcOrd="0" destOrd="0" parTransId="{B1DC8B66-9858-4D83-831E-7F6F81E1D806}" sibTransId="{FF9B9387-4261-4D37-B43C-25F089B57E80}"/>
    <dgm:cxn modelId="{3407406F-14A9-4787-A2B2-884F3F027286}" type="presOf" srcId="{70A23D3C-2698-4F1D-87CD-17534399BF45}" destId="{A7E4244B-5EF0-4AE7-8FCA-6B5740E4260C}" srcOrd="0" destOrd="0" presId="urn:microsoft.com/office/officeart/2005/8/layout/hierarchy1"/>
    <dgm:cxn modelId="{E59BAE7E-1D5B-4784-8DC9-78341E8A2AD1}" type="presOf" srcId="{8A5C89E9-C2DC-4856-8EB3-B820DF656425}" destId="{4096A881-57CD-4DA7-A7BE-0C1874D40595}" srcOrd="0" destOrd="0" presId="urn:microsoft.com/office/officeart/2005/8/layout/hierarchy1"/>
    <dgm:cxn modelId="{6595EF90-1277-40DC-8690-4106BA0FE62A}" type="presParOf" srcId="{E6118384-B1E7-4D8E-B778-1B8D518D1049}" destId="{6E0BDA62-8A89-4ED5-A13D-8AFF077745F0}" srcOrd="0" destOrd="0" presId="urn:microsoft.com/office/officeart/2005/8/layout/hierarchy1"/>
    <dgm:cxn modelId="{E7E159AD-7428-49D6-8D89-C725B773AF9C}" type="presParOf" srcId="{6E0BDA62-8A89-4ED5-A13D-8AFF077745F0}" destId="{54604E07-9158-4F4E-96D7-3140D543A1DE}" srcOrd="0" destOrd="0" presId="urn:microsoft.com/office/officeart/2005/8/layout/hierarchy1"/>
    <dgm:cxn modelId="{7A1AA65A-FE91-4465-B8BE-DC7F7A8F9B40}" type="presParOf" srcId="{54604E07-9158-4F4E-96D7-3140D543A1DE}" destId="{42EBC4B7-46B8-4374-87B9-EA202DA3F510}" srcOrd="0" destOrd="0" presId="urn:microsoft.com/office/officeart/2005/8/layout/hierarchy1"/>
    <dgm:cxn modelId="{7B3759D0-8150-4F72-800A-26A47B199E5E}" type="presParOf" srcId="{54604E07-9158-4F4E-96D7-3140D543A1DE}" destId="{CEF71F04-AD39-435B-A6C9-CDC1BA1BEE6C}" srcOrd="1" destOrd="0" presId="urn:microsoft.com/office/officeart/2005/8/layout/hierarchy1"/>
    <dgm:cxn modelId="{98C85CF2-4381-4E3D-BA4B-F7B8F3EE51F0}" type="presParOf" srcId="{6E0BDA62-8A89-4ED5-A13D-8AFF077745F0}" destId="{CAF42A38-31BB-437F-B449-E488312A9D87}" srcOrd="1" destOrd="0" presId="urn:microsoft.com/office/officeart/2005/8/layout/hierarchy1"/>
    <dgm:cxn modelId="{28DA18AC-563B-4548-A2D1-436185A217A4}" type="presParOf" srcId="{CAF42A38-31BB-437F-B449-E488312A9D87}" destId="{628DDAAA-2519-4C4C-9432-7A71970751D7}" srcOrd="0" destOrd="0" presId="urn:microsoft.com/office/officeart/2005/8/layout/hierarchy1"/>
    <dgm:cxn modelId="{ADE04AA9-93FC-4841-B2F2-B28623139575}" type="presParOf" srcId="{CAF42A38-31BB-437F-B449-E488312A9D87}" destId="{EE3FB71F-E2D1-4926-AB70-35BED4854D8D}" srcOrd="1" destOrd="0" presId="urn:microsoft.com/office/officeart/2005/8/layout/hierarchy1"/>
    <dgm:cxn modelId="{35079D8A-54EE-45FD-B3FE-E3F182FD57CF}" type="presParOf" srcId="{EE3FB71F-E2D1-4926-AB70-35BED4854D8D}" destId="{E75E396C-6AA1-461A-B00C-CABAFCDDCEE0}" srcOrd="0" destOrd="0" presId="urn:microsoft.com/office/officeart/2005/8/layout/hierarchy1"/>
    <dgm:cxn modelId="{4B084B47-22AF-4F7D-8223-7BF38C460A94}" type="presParOf" srcId="{E75E396C-6AA1-461A-B00C-CABAFCDDCEE0}" destId="{04BF49DE-7CC4-4DB9-BA0D-07DB5C71961D}" srcOrd="0" destOrd="0" presId="urn:microsoft.com/office/officeart/2005/8/layout/hierarchy1"/>
    <dgm:cxn modelId="{CF09E5A1-39A4-4987-9A7D-647AB254A707}" type="presParOf" srcId="{E75E396C-6AA1-461A-B00C-CABAFCDDCEE0}" destId="{5586E182-D7D9-4F30-86E0-10E794A8206E}" srcOrd="1" destOrd="0" presId="urn:microsoft.com/office/officeart/2005/8/layout/hierarchy1"/>
    <dgm:cxn modelId="{078064FE-3234-48D2-9715-501FB33BC043}" type="presParOf" srcId="{EE3FB71F-E2D1-4926-AB70-35BED4854D8D}" destId="{8504C69B-29A0-4F83-B680-DB9742F51B2A}" srcOrd="1" destOrd="0" presId="urn:microsoft.com/office/officeart/2005/8/layout/hierarchy1"/>
    <dgm:cxn modelId="{5A442C2B-250A-4A65-B86C-CC6AE9A3B92F}" type="presParOf" srcId="{8504C69B-29A0-4F83-B680-DB9742F51B2A}" destId="{060ADF1D-C63A-4DA9-A6C5-EC9B7E819D5F}" srcOrd="0" destOrd="0" presId="urn:microsoft.com/office/officeart/2005/8/layout/hierarchy1"/>
    <dgm:cxn modelId="{E7D91783-88CC-4795-A0FA-B860EAFBB94B}" type="presParOf" srcId="{8504C69B-29A0-4F83-B680-DB9742F51B2A}" destId="{69AD31CC-FE6A-4C96-8BE4-52B2905D8D9E}" srcOrd="1" destOrd="0" presId="urn:microsoft.com/office/officeart/2005/8/layout/hierarchy1"/>
    <dgm:cxn modelId="{FB123E88-5E4A-4AE4-8DAA-60362543535C}" type="presParOf" srcId="{69AD31CC-FE6A-4C96-8BE4-52B2905D8D9E}" destId="{6AADB1C4-C4AD-48F6-8A3D-3B37CC07B8DE}" srcOrd="0" destOrd="0" presId="urn:microsoft.com/office/officeart/2005/8/layout/hierarchy1"/>
    <dgm:cxn modelId="{A7F8B4EF-834D-423E-8F20-9FF0D23287FC}" type="presParOf" srcId="{6AADB1C4-C4AD-48F6-8A3D-3B37CC07B8DE}" destId="{999F1802-F2C4-42AD-A840-16FB50BC8D9A}" srcOrd="0" destOrd="0" presId="urn:microsoft.com/office/officeart/2005/8/layout/hierarchy1"/>
    <dgm:cxn modelId="{245EDE63-61A4-47A3-9BA2-AC9A142C52D0}" type="presParOf" srcId="{6AADB1C4-C4AD-48F6-8A3D-3B37CC07B8DE}" destId="{1F38D1CD-3B86-48AD-990D-9AB10B3AB6EB}" srcOrd="1" destOrd="0" presId="urn:microsoft.com/office/officeart/2005/8/layout/hierarchy1"/>
    <dgm:cxn modelId="{A928B6E2-2A2D-445F-B56E-96F539F6BA22}" type="presParOf" srcId="{69AD31CC-FE6A-4C96-8BE4-52B2905D8D9E}" destId="{43118C42-DD9A-4863-A223-062F8046C9B0}" srcOrd="1" destOrd="0" presId="urn:microsoft.com/office/officeart/2005/8/layout/hierarchy1"/>
    <dgm:cxn modelId="{50E2D576-89A9-4174-9343-9F75926493BA}" type="presParOf" srcId="{CAF42A38-31BB-437F-B449-E488312A9D87}" destId="{CC22A4F7-5512-483E-AD5D-570866D70CD0}" srcOrd="2" destOrd="0" presId="urn:microsoft.com/office/officeart/2005/8/layout/hierarchy1"/>
    <dgm:cxn modelId="{CB92E0F1-B7F3-44B9-B474-473672D26225}" type="presParOf" srcId="{CAF42A38-31BB-437F-B449-E488312A9D87}" destId="{0790257C-4D27-458A-948F-3C013D81B025}" srcOrd="3" destOrd="0" presId="urn:microsoft.com/office/officeart/2005/8/layout/hierarchy1"/>
    <dgm:cxn modelId="{FF725812-45EC-4ADF-9793-6FCA68AE0C29}" type="presParOf" srcId="{0790257C-4D27-458A-948F-3C013D81B025}" destId="{8CFEEDF1-B888-4A1D-BEDE-9A8570C23159}" srcOrd="0" destOrd="0" presId="urn:microsoft.com/office/officeart/2005/8/layout/hierarchy1"/>
    <dgm:cxn modelId="{DD679511-43AD-4153-9774-0984A9E9F346}" type="presParOf" srcId="{8CFEEDF1-B888-4A1D-BEDE-9A8570C23159}" destId="{F761E19D-D52B-47C7-8749-2B836983EBBE}" srcOrd="0" destOrd="0" presId="urn:microsoft.com/office/officeart/2005/8/layout/hierarchy1"/>
    <dgm:cxn modelId="{A7A21977-13A4-4356-8D2B-F6B2889E8912}" type="presParOf" srcId="{8CFEEDF1-B888-4A1D-BEDE-9A8570C23159}" destId="{A7E4244B-5EF0-4AE7-8FCA-6B5740E4260C}" srcOrd="1" destOrd="0" presId="urn:microsoft.com/office/officeart/2005/8/layout/hierarchy1"/>
    <dgm:cxn modelId="{C0490955-E727-47CA-AAFC-72A38BF89FCC}" type="presParOf" srcId="{0790257C-4D27-458A-948F-3C013D81B025}" destId="{799A5935-62FC-4514-9549-C8B1D7742E59}" srcOrd="1" destOrd="0" presId="urn:microsoft.com/office/officeart/2005/8/layout/hierarchy1"/>
    <dgm:cxn modelId="{9E19F0ED-5B2A-4837-9ADE-D283B0E3831D}" type="presParOf" srcId="{799A5935-62FC-4514-9549-C8B1D7742E59}" destId="{18ED883E-69ED-4259-B454-0669EF92FF2D}" srcOrd="0" destOrd="0" presId="urn:microsoft.com/office/officeart/2005/8/layout/hierarchy1"/>
    <dgm:cxn modelId="{0137A657-41AD-41E9-B8C0-5539B329C62E}" type="presParOf" srcId="{799A5935-62FC-4514-9549-C8B1D7742E59}" destId="{2976F8C9-4A63-4119-AD8B-699FE62562B5}" srcOrd="1" destOrd="0" presId="urn:microsoft.com/office/officeart/2005/8/layout/hierarchy1"/>
    <dgm:cxn modelId="{70553D9F-17A3-4FD5-AF70-A457053B10E3}" type="presParOf" srcId="{2976F8C9-4A63-4119-AD8B-699FE62562B5}" destId="{13148871-A240-4AE3-A1F3-7ABF2DC5C3FA}" srcOrd="0" destOrd="0" presId="urn:microsoft.com/office/officeart/2005/8/layout/hierarchy1"/>
    <dgm:cxn modelId="{DF19D952-101F-4A9F-9EAA-87A827E64C7E}" type="presParOf" srcId="{13148871-A240-4AE3-A1F3-7ABF2DC5C3FA}" destId="{CF12C5E4-7E91-4076-9A1D-1375EFB468F6}" srcOrd="0" destOrd="0" presId="urn:microsoft.com/office/officeart/2005/8/layout/hierarchy1"/>
    <dgm:cxn modelId="{6F94A41F-F41F-4C9C-89B3-AE4A09072AE5}" type="presParOf" srcId="{13148871-A240-4AE3-A1F3-7ABF2DC5C3FA}" destId="{47CBBC39-0B8D-4A84-A8BA-A273ADA91B5D}" srcOrd="1" destOrd="0" presId="urn:microsoft.com/office/officeart/2005/8/layout/hierarchy1"/>
    <dgm:cxn modelId="{B0E1BF04-678F-43F9-A02A-DDF3D1A261CE}" type="presParOf" srcId="{2976F8C9-4A63-4119-AD8B-699FE62562B5}" destId="{1B78B32F-18ED-4FEE-B53C-23A063A06886}" srcOrd="1" destOrd="0" presId="urn:microsoft.com/office/officeart/2005/8/layout/hierarchy1"/>
    <dgm:cxn modelId="{3AB7475A-9EFC-410D-B3AA-89AFD97165BB}" type="presParOf" srcId="{1B78B32F-18ED-4FEE-B53C-23A063A06886}" destId="{FD444942-187C-4608-8E93-FFF88B160ABB}" srcOrd="0" destOrd="0" presId="urn:microsoft.com/office/officeart/2005/8/layout/hierarchy1"/>
    <dgm:cxn modelId="{AB0493F9-1708-4B50-A908-D3DA05A7E9D7}" type="presParOf" srcId="{1B78B32F-18ED-4FEE-B53C-23A063A06886}" destId="{825A0B9A-216E-4B1F-92FA-8FBFC0B04AE5}" srcOrd="1" destOrd="0" presId="urn:microsoft.com/office/officeart/2005/8/layout/hierarchy1"/>
    <dgm:cxn modelId="{FCD5BA75-3DB4-4335-AB35-481981B275AC}" type="presParOf" srcId="{825A0B9A-216E-4B1F-92FA-8FBFC0B04AE5}" destId="{5C0F984F-2423-4160-B9A3-A29F44B9AA09}" srcOrd="0" destOrd="0" presId="urn:microsoft.com/office/officeart/2005/8/layout/hierarchy1"/>
    <dgm:cxn modelId="{7C154541-5B80-46F6-A4BD-CFD128A5B7E6}" type="presParOf" srcId="{5C0F984F-2423-4160-B9A3-A29F44B9AA09}" destId="{1CFF8F20-486E-4816-A8AD-4DC7A43B08C0}" srcOrd="0" destOrd="0" presId="urn:microsoft.com/office/officeart/2005/8/layout/hierarchy1"/>
    <dgm:cxn modelId="{144EF674-A053-4847-B8F0-37D0B3333F5C}" type="presParOf" srcId="{5C0F984F-2423-4160-B9A3-A29F44B9AA09}" destId="{4357890D-A7EE-47B7-9D60-A138FD5BCB5F}" srcOrd="1" destOrd="0" presId="urn:microsoft.com/office/officeart/2005/8/layout/hierarchy1"/>
    <dgm:cxn modelId="{CCE53857-B4F8-416F-89A9-558D7DD656CF}" type="presParOf" srcId="{825A0B9A-216E-4B1F-92FA-8FBFC0B04AE5}" destId="{82D6E0FF-416C-499D-87A1-8CE0F229E214}" srcOrd="1" destOrd="0" presId="urn:microsoft.com/office/officeart/2005/8/layout/hierarchy1"/>
    <dgm:cxn modelId="{2E9E6711-A203-4DDC-80BD-F0C29587D87A}" type="presParOf" srcId="{799A5935-62FC-4514-9549-C8B1D7742E59}" destId="{F28FDCF3-C854-4328-9AF0-B7BC1FBD5EBC}" srcOrd="2" destOrd="0" presId="urn:microsoft.com/office/officeart/2005/8/layout/hierarchy1"/>
    <dgm:cxn modelId="{617CC1E0-30FA-4A9B-870C-8780FEBCF62D}" type="presParOf" srcId="{799A5935-62FC-4514-9549-C8B1D7742E59}" destId="{4DB0325A-2C53-4346-9AA2-102A74522166}" srcOrd="3" destOrd="0" presId="urn:microsoft.com/office/officeart/2005/8/layout/hierarchy1"/>
    <dgm:cxn modelId="{561D031F-6E52-4FE7-AFA4-6585E7BFC50F}" type="presParOf" srcId="{4DB0325A-2C53-4346-9AA2-102A74522166}" destId="{63055A4F-26BB-424D-839C-7886B071B625}" srcOrd="0" destOrd="0" presId="urn:microsoft.com/office/officeart/2005/8/layout/hierarchy1"/>
    <dgm:cxn modelId="{AF8F5958-D5EF-4675-B150-59B220F46B7D}" type="presParOf" srcId="{63055A4F-26BB-424D-839C-7886B071B625}" destId="{7345A562-E0EF-46A4-89EF-4FFE1197A1D4}" srcOrd="0" destOrd="0" presId="urn:microsoft.com/office/officeart/2005/8/layout/hierarchy1"/>
    <dgm:cxn modelId="{7223B879-F18D-40E6-BB70-D9785CE428B7}" type="presParOf" srcId="{63055A4F-26BB-424D-839C-7886B071B625}" destId="{4096A881-57CD-4DA7-A7BE-0C1874D40595}" srcOrd="1" destOrd="0" presId="urn:microsoft.com/office/officeart/2005/8/layout/hierarchy1"/>
    <dgm:cxn modelId="{F7652B0A-5A41-46CB-AAC8-BD727C1EF0E9}" type="presParOf" srcId="{4DB0325A-2C53-4346-9AA2-102A74522166}" destId="{B3A155FB-CB58-43FF-B237-BA0491627C16}" srcOrd="1" destOrd="0" presId="urn:microsoft.com/office/officeart/2005/8/layout/hierarchy1"/>
    <dgm:cxn modelId="{881A510E-B235-4876-9742-34E67444D0FA}" type="presParOf" srcId="{B3A155FB-CB58-43FF-B237-BA0491627C16}" destId="{C6994830-45AC-448B-A749-2D594CFBE436}" srcOrd="0" destOrd="0" presId="urn:microsoft.com/office/officeart/2005/8/layout/hierarchy1"/>
    <dgm:cxn modelId="{59ABBC5B-11F5-4A69-AD45-07B713DECFBA}" type="presParOf" srcId="{B3A155FB-CB58-43FF-B237-BA0491627C16}" destId="{BEC08355-8D6C-4A94-B728-DCC7CBC6AB2E}" srcOrd="1" destOrd="0" presId="urn:microsoft.com/office/officeart/2005/8/layout/hierarchy1"/>
    <dgm:cxn modelId="{6FCCADA7-5059-493E-B23B-9ABEF1B01BB2}" type="presParOf" srcId="{BEC08355-8D6C-4A94-B728-DCC7CBC6AB2E}" destId="{992FF422-23D3-4829-AF8A-C2E87EF7EADB}" srcOrd="0" destOrd="0" presId="urn:microsoft.com/office/officeart/2005/8/layout/hierarchy1"/>
    <dgm:cxn modelId="{96281537-2020-40E2-8EC9-B787FC73E8EC}" type="presParOf" srcId="{992FF422-23D3-4829-AF8A-C2E87EF7EADB}" destId="{1E6DE250-A550-4943-A15E-4B276547DE6D}" srcOrd="0" destOrd="0" presId="urn:microsoft.com/office/officeart/2005/8/layout/hierarchy1"/>
    <dgm:cxn modelId="{DAAB3E8F-BBB4-40B0-8345-3A800A620D7A}" type="presParOf" srcId="{992FF422-23D3-4829-AF8A-C2E87EF7EADB}" destId="{5D7B8EE4-E3CF-4013-A6A1-EA28F2F57F02}" srcOrd="1" destOrd="0" presId="urn:microsoft.com/office/officeart/2005/8/layout/hierarchy1"/>
    <dgm:cxn modelId="{45AE62C9-D3A3-4B1F-92E1-F8537E1B7A77}" type="presParOf" srcId="{BEC08355-8D6C-4A94-B728-DCC7CBC6AB2E}" destId="{63B0F2AA-06BA-4434-BA88-535E691E8CE5}" srcOrd="1" destOrd="0" presId="urn:microsoft.com/office/officeart/2005/8/layout/hierarchy1"/>
    <dgm:cxn modelId="{84ED6C15-0E53-4A5A-A5E4-2162B040D4F0}" type="presParOf" srcId="{B3A155FB-CB58-43FF-B237-BA0491627C16}" destId="{87D78D2B-66D9-4A0D-AD23-59726BF3D1CC}" srcOrd="2" destOrd="0" presId="urn:microsoft.com/office/officeart/2005/8/layout/hierarchy1"/>
    <dgm:cxn modelId="{FFDF8C7F-967C-46F4-8D8E-3F60700F9040}" type="presParOf" srcId="{B3A155FB-CB58-43FF-B237-BA0491627C16}" destId="{64365C1E-807C-4867-9442-5E673B0FD171}" srcOrd="3" destOrd="0" presId="urn:microsoft.com/office/officeart/2005/8/layout/hierarchy1"/>
    <dgm:cxn modelId="{C1E05A71-1F3C-42F0-B91B-F7815D9126A1}" type="presParOf" srcId="{64365C1E-807C-4867-9442-5E673B0FD171}" destId="{A3FEB7BC-F13F-4502-855E-49FA203C69AE}" srcOrd="0" destOrd="0" presId="urn:microsoft.com/office/officeart/2005/8/layout/hierarchy1"/>
    <dgm:cxn modelId="{E7885AE5-50CA-41D9-B529-6AF12752E5A7}" type="presParOf" srcId="{A3FEB7BC-F13F-4502-855E-49FA203C69AE}" destId="{5931F091-642B-4C2C-A84B-3B9438A25BF8}" srcOrd="0" destOrd="0" presId="urn:microsoft.com/office/officeart/2005/8/layout/hierarchy1"/>
    <dgm:cxn modelId="{CED9FB83-39FF-4449-A660-FE032E900CA7}" type="presParOf" srcId="{A3FEB7BC-F13F-4502-855E-49FA203C69AE}" destId="{795512CA-9A38-43A1-B905-07770D5F4420}" srcOrd="1" destOrd="0" presId="urn:microsoft.com/office/officeart/2005/8/layout/hierarchy1"/>
    <dgm:cxn modelId="{D3CB4669-FC66-4EB9-A3C4-A42C6C2C21E4}" type="presParOf" srcId="{64365C1E-807C-4867-9442-5E673B0FD171}" destId="{779A76AB-A108-4846-9A54-5BE170265F46}"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EE514-FBF5-40AD-B798-924012A7EA73}">
      <dsp:nvSpPr>
        <dsp:cNvPr id="0" name=""/>
        <dsp:cNvSpPr/>
      </dsp:nvSpPr>
      <dsp:spPr>
        <a:xfrm rot="10800000">
          <a:off x="0" y="1206817"/>
          <a:ext cx="7289800" cy="1609090"/>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C4934A-5D13-4271-88FF-2E95BCBEA749}">
      <dsp:nvSpPr>
        <dsp:cNvPr id="0" name=""/>
        <dsp:cNvSpPr/>
      </dsp:nvSpPr>
      <dsp:spPr>
        <a:xfrm>
          <a:off x="6026329" y="0"/>
          <a:ext cx="12605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lvl="0" algn="ctr" defTabSz="977900" rtl="1">
            <a:lnSpc>
              <a:spcPct val="90000"/>
            </a:lnSpc>
            <a:spcBef>
              <a:spcPct val="0"/>
            </a:spcBef>
            <a:spcAft>
              <a:spcPct val="35000"/>
            </a:spcAft>
          </a:pPr>
          <a:r>
            <a:rPr lang="ar-SA" sz="2200" kern="1200" dirty="0" smtClean="0"/>
            <a:t>تعريف القرار وتمييزه عن غيره</a:t>
          </a:r>
          <a:endParaRPr lang="ar-SA" sz="2200" kern="1200" dirty="0"/>
        </a:p>
      </dsp:txBody>
      <dsp:txXfrm>
        <a:off x="6026329" y="0"/>
        <a:ext cx="1260587" cy="1609090"/>
      </dsp:txXfrm>
    </dsp:sp>
    <dsp:sp modelId="{BD53D75E-8D05-420E-A5F9-3CDCA00FB5D7}">
      <dsp:nvSpPr>
        <dsp:cNvPr id="0" name=""/>
        <dsp:cNvSpPr/>
      </dsp:nvSpPr>
      <dsp:spPr>
        <a:xfrm>
          <a:off x="6455486" y="1810226"/>
          <a:ext cx="402272" cy="40227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BC7F76-10D4-492A-99A9-CC7A6BB7CF07}">
      <dsp:nvSpPr>
        <dsp:cNvPr id="0" name=""/>
        <dsp:cNvSpPr/>
      </dsp:nvSpPr>
      <dsp:spPr>
        <a:xfrm>
          <a:off x="4702712" y="2413634"/>
          <a:ext cx="12605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lvl="0" algn="ctr" defTabSz="977900" rtl="1">
            <a:lnSpc>
              <a:spcPct val="90000"/>
            </a:lnSpc>
            <a:spcBef>
              <a:spcPct val="0"/>
            </a:spcBef>
            <a:spcAft>
              <a:spcPct val="35000"/>
            </a:spcAft>
          </a:pPr>
          <a:r>
            <a:rPr lang="ar-SA" sz="2200" kern="1200" dirty="0" smtClean="0"/>
            <a:t>أنواع القرارات</a:t>
          </a:r>
          <a:endParaRPr lang="ar-SA" sz="2200" kern="1200" dirty="0"/>
        </a:p>
      </dsp:txBody>
      <dsp:txXfrm>
        <a:off x="4702712" y="2413634"/>
        <a:ext cx="1260587" cy="1609090"/>
      </dsp:txXfrm>
    </dsp:sp>
    <dsp:sp modelId="{2FDBA63E-F3DE-476A-B5B2-3DECABAD7D11}">
      <dsp:nvSpPr>
        <dsp:cNvPr id="0" name=""/>
        <dsp:cNvSpPr/>
      </dsp:nvSpPr>
      <dsp:spPr>
        <a:xfrm>
          <a:off x="5131870" y="1810226"/>
          <a:ext cx="402272" cy="402272"/>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2F7EE-7AD5-4144-A160-465790E68690}">
      <dsp:nvSpPr>
        <dsp:cNvPr id="0" name=""/>
        <dsp:cNvSpPr/>
      </dsp:nvSpPr>
      <dsp:spPr>
        <a:xfrm>
          <a:off x="3379096" y="0"/>
          <a:ext cx="12605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lvl="0" algn="ctr" defTabSz="977900" rtl="1">
            <a:lnSpc>
              <a:spcPct val="90000"/>
            </a:lnSpc>
            <a:spcBef>
              <a:spcPct val="0"/>
            </a:spcBef>
            <a:spcAft>
              <a:spcPct val="35000"/>
            </a:spcAft>
          </a:pPr>
          <a:r>
            <a:rPr lang="ar-SA" sz="2200" kern="1200" dirty="0" smtClean="0"/>
            <a:t>أركان القرار</a:t>
          </a:r>
          <a:endParaRPr lang="ar-SA" sz="2200" kern="1200" dirty="0"/>
        </a:p>
      </dsp:txBody>
      <dsp:txXfrm>
        <a:off x="3379096" y="0"/>
        <a:ext cx="1260587" cy="1609090"/>
      </dsp:txXfrm>
    </dsp:sp>
    <dsp:sp modelId="{4FA6AE9B-A6E9-48E5-85B5-25F4562EDE7E}">
      <dsp:nvSpPr>
        <dsp:cNvPr id="0" name=""/>
        <dsp:cNvSpPr/>
      </dsp:nvSpPr>
      <dsp:spPr>
        <a:xfrm>
          <a:off x="3808253" y="1810226"/>
          <a:ext cx="402272" cy="402272"/>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D9998-CEE5-4054-A990-E8AA48D5B61B}">
      <dsp:nvSpPr>
        <dsp:cNvPr id="0" name=""/>
        <dsp:cNvSpPr/>
      </dsp:nvSpPr>
      <dsp:spPr>
        <a:xfrm>
          <a:off x="2055479" y="2413634"/>
          <a:ext cx="12605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lvl="0" algn="ctr" defTabSz="977900" rtl="1">
            <a:lnSpc>
              <a:spcPct val="90000"/>
            </a:lnSpc>
            <a:spcBef>
              <a:spcPct val="0"/>
            </a:spcBef>
            <a:spcAft>
              <a:spcPct val="35000"/>
            </a:spcAft>
          </a:pPr>
          <a:r>
            <a:rPr lang="ar-SA" sz="2200" kern="1200" dirty="0" smtClean="0"/>
            <a:t>نفاذ وتنفيذ القرارات</a:t>
          </a:r>
          <a:endParaRPr lang="ar-SA" sz="2200" kern="1200" dirty="0"/>
        </a:p>
      </dsp:txBody>
      <dsp:txXfrm>
        <a:off x="2055479" y="2413634"/>
        <a:ext cx="1260587" cy="1609090"/>
      </dsp:txXfrm>
    </dsp:sp>
    <dsp:sp modelId="{DF128364-81FF-45EC-9ACA-89221B217BDC}">
      <dsp:nvSpPr>
        <dsp:cNvPr id="0" name=""/>
        <dsp:cNvSpPr/>
      </dsp:nvSpPr>
      <dsp:spPr>
        <a:xfrm>
          <a:off x="2484637" y="1810226"/>
          <a:ext cx="402272" cy="402272"/>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E1392-EF7F-461D-B3B2-E16E24B9456D}">
      <dsp:nvSpPr>
        <dsp:cNvPr id="0" name=""/>
        <dsp:cNvSpPr/>
      </dsp:nvSpPr>
      <dsp:spPr>
        <a:xfrm>
          <a:off x="731863" y="0"/>
          <a:ext cx="12605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lvl="0" algn="ctr" defTabSz="977900" rtl="1">
            <a:lnSpc>
              <a:spcPct val="90000"/>
            </a:lnSpc>
            <a:spcBef>
              <a:spcPct val="0"/>
            </a:spcBef>
            <a:spcAft>
              <a:spcPct val="35000"/>
            </a:spcAft>
          </a:pPr>
          <a:r>
            <a:rPr lang="ar-SA" sz="2200" kern="1200" dirty="0" smtClean="0"/>
            <a:t>نهاية القرارات</a:t>
          </a:r>
          <a:endParaRPr lang="ar-SA" sz="2200" kern="1200" dirty="0"/>
        </a:p>
      </dsp:txBody>
      <dsp:txXfrm>
        <a:off x="731863" y="0"/>
        <a:ext cx="1260587" cy="1609090"/>
      </dsp:txXfrm>
    </dsp:sp>
    <dsp:sp modelId="{646DC77B-D144-461C-B72E-8FADF166AB84}">
      <dsp:nvSpPr>
        <dsp:cNvPr id="0" name=""/>
        <dsp:cNvSpPr/>
      </dsp:nvSpPr>
      <dsp:spPr>
        <a:xfrm>
          <a:off x="1161020" y="1810226"/>
          <a:ext cx="402272" cy="402272"/>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D6966-B550-4F71-A575-6B9E242B5E74}">
      <dsp:nvSpPr>
        <dsp:cNvPr id="0" name=""/>
        <dsp:cNvSpPr/>
      </dsp:nvSpPr>
      <dsp:spPr>
        <a:xfrm>
          <a:off x="586457" y="1663282"/>
          <a:ext cx="1431038" cy="340522"/>
        </a:xfrm>
        <a:custGeom>
          <a:avLst/>
          <a:gdLst/>
          <a:ahLst/>
          <a:cxnLst/>
          <a:rect l="0" t="0" r="0" b="0"/>
          <a:pathLst>
            <a:path>
              <a:moveTo>
                <a:pt x="1431038" y="0"/>
              </a:moveTo>
              <a:lnTo>
                <a:pt x="1431038" y="232055"/>
              </a:lnTo>
              <a:lnTo>
                <a:pt x="0" y="232055"/>
              </a:lnTo>
              <a:lnTo>
                <a:pt x="0" y="3405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6EA2D3-8C3A-4426-9739-13281A6B0F38}">
      <dsp:nvSpPr>
        <dsp:cNvPr id="0" name=""/>
        <dsp:cNvSpPr/>
      </dsp:nvSpPr>
      <dsp:spPr>
        <a:xfrm>
          <a:off x="1971775" y="1663282"/>
          <a:ext cx="91440" cy="340522"/>
        </a:xfrm>
        <a:custGeom>
          <a:avLst/>
          <a:gdLst/>
          <a:ahLst/>
          <a:cxnLst/>
          <a:rect l="0" t="0" r="0" b="0"/>
          <a:pathLst>
            <a:path>
              <a:moveTo>
                <a:pt x="45720" y="0"/>
              </a:moveTo>
              <a:lnTo>
                <a:pt x="45720" y="3405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F94002-BDF3-4CC9-9594-810E40463AA1}">
      <dsp:nvSpPr>
        <dsp:cNvPr id="0" name=""/>
        <dsp:cNvSpPr/>
      </dsp:nvSpPr>
      <dsp:spPr>
        <a:xfrm>
          <a:off x="2017495" y="1663282"/>
          <a:ext cx="1431038" cy="340522"/>
        </a:xfrm>
        <a:custGeom>
          <a:avLst/>
          <a:gdLst/>
          <a:ahLst/>
          <a:cxnLst/>
          <a:rect l="0" t="0" r="0" b="0"/>
          <a:pathLst>
            <a:path>
              <a:moveTo>
                <a:pt x="0" y="0"/>
              </a:moveTo>
              <a:lnTo>
                <a:pt x="0" y="232055"/>
              </a:lnTo>
              <a:lnTo>
                <a:pt x="1431038" y="232055"/>
              </a:lnTo>
              <a:lnTo>
                <a:pt x="1431038" y="3405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EA302E-0C68-4D8E-B9A7-AE074E330534}">
      <dsp:nvSpPr>
        <dsp:cNvPr id="0" name=""/>
        <dsp:cNvSpPr/>
      </dsp:nvSpPr>
      <dsp:spPr>
        <a:xfrm>
          <a:off x="2017495" y="406402"/>
          <a:ext cx="1764233" cy="513390"/>
        </a:xfrm>
        <a:custGeom>
          <a:avLst/>
          <a:gdLst/>
          <a:ahLst/>
          <a:cxnLst/>
          <a:rect l="0" t="0" r="0" b="0"/>
          <a:pathLst>
            <a:path>
              <a:moveTo>
                <a:pt x="1764233" y="0"/>
              </a:moveTo>
              <a:lnTo>
                <a:pt x="1764233" y="404924"/>
              </a:lnTo>
              <a:lnTo>
                <a:pt x="0" y="404924"/>
              </a:lnTo>
              <a:lnTo>
                <a:pt x="0" y="51339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9331EC-B2FB-43A5-AAB4-E440A2899909}">
      <dsp:nvSpPr>
        <dsp:cNvPr id="0" name=""/>
        <dsp:cNvSpPr/>
      </dsp:nvSpPr>
      <dsp:spPr>
        <a:xfrm>
          <a:off x="4879571" y="1663282"/>
          <a:ext cx="707100" cy="340522"/>
        </a:xfrm>
        <a:custGeom>
          <a:avLst/>
          <a:gdLst/>
          <a:ahLst/>
          <a:cxnLst/>
          <a:rect l="0" t="0" r="0" b="0"/>
          <a:pathLst>
            <a:path>
              <a:moveTo>
                <a:pt x="707100" y="0"/>
              </a:moveTo>
              <a:lnTo>
                <a:pt x="707100" y="232055"/>
              </a:lnTo>
              <a:lnTo>
                <a:pt x="0" y="232055"/>
              </a:lnTo>
              <a:lnTo>
                <a:pt x="0" y="3405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B19477-AC96-400F-8DBC-32E94A50B562}">
      <dsp:nvSpPr>
        <dsp:cNvPr id="0" name=""/>
        <dsp:cNvSpPr/>
      </dsp:nvSpPr>
      <dsp:spPr>
        <a:xfrm>
          <a:off x="3448533" y="4915316"/>
          <a:ext cx="715519" cy="340522"/>
        </a:xfrm>
        <a:custGeom>
          <a:avLst/>
          <a:gdLst/>
          <a:ahLst/>
          <a:cxnLst/>
          <a:rect l="0" t="0" r="0" b="0"/>
          <a:pathLst>
            <a:path>
              <a:moveTo>
                <a:pt x="715519" y="0"/>
              </a:moveTo>
              <a:lnTo>
                <a:pt x="715519" y="232055"/>
              </a:lnTo>
              <a:lnTo>
                <a:pt x="0" y="232055"/>
              </a:lnTo>
              <a:lnTo>
                <a:pt x="0"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E5C9B-AF51-4D63-A541-739A64772C85}">
      <dsp:nvSpPr>
        <dsp:cNvPr id="0" name=""/>
        <dsp:cNvSpPr/>
      </dsp:nvSpPr>
      <dsp:spPr>
        <a:xfrm>
          <a:off x="4164052" y="4915316"/>
          <a:ext cx="715519" cy="340522"/>
        </a:xfrm>
        <a:custGeom>
          <a:avLst/>
          <a:gdLst/>
          <a:ahLst/>
          <a:cxnLst/>
          <a:rect l="0" t="0" r="0" b="0"/>
          <a:pathLst>
            <a:path>
              <a:moveTo>
                <a:pt x="0" y="0"/>
              </a:moveTo>
              <a:lnTo>
                <a:pt x="0" y="232055"/>
              </a:lnTo>
              <a:lnTo>
                <a:pt x="715519" y="232055"/>
              </a:lnTo>
              <a:lnTo>
                <a:pt x="715519"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3AEDE-EA93-4B50-8860-E7A8E340449C}">
      <dsp:nvSpPr>
        <dsp:cNvPr id="0" name=""/>
        <dsp:cNvSpPr/>
      </dsp:nvSpPr>
      <dsp:spPr>
        <a:xfrm>
          <a:off x="4164052" y="3831305"/>
          <a:ext cx="1431038" cy="340522"/>
        </a:xfrm>
        <a:custGeom>
          <a:avLst/>
          <a:gdLst/>
          <a:ahLst/>
          <a:cxnLst/>
          <a:rect l="0" t="0" r="0" b="0"/>
          <a:pathLst>
            <a:path>
              <a:moveTo>
                <a:pt x="1431038" y="0"/>
              </a:moveTo>
              <a:lnTo>
                <a:pt x="1431038" y="232055"/>
              </a:lnTo>
              <a:lnTo>
                <a:pt x="0" y="232055"/>
              </a:lnTo>
              <a:lnTo>
                <a:pt x="0"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2C6754-ADF5-4F61-BF51-BF2DAEB565D2}">
      <dsp:nvSpPr>
        <dsp:cNvPr id="0" name=""/>
        <dsp:cNvSpPr/>
      </dsp:nvSpPr>
      <dsp:spPr>
        <a:xfrm>
          <a:off x="6310610" y="4915316"/>
          <a:ext cx="715519" cy="340522"/>
        </a:xfrm>
        <a:custGeom>
          <a:avLst/>
          <a:gdLst/>
          <a:ahLst/>
          <a:cxnLst/>
          <a:rect l="0" t="0" r="0" b="0"/>
          <a:pathLst>
            <a:path>
              <a:moveTo>
                <a:pt x="715519" y="0"/>
              </a:moveTo>
              <a:lnTo>
                <a:pt x="715519" y="232055"/>
              </a:lnTo>
              <a:lnTo>
                <a:pt x="0" y="232055"/>
              </a:lnTo>
              <a:lnTo>
                <a:pt x="0"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20A5DC-CCCE-4BF2-A924-298100F5D9EE}">
      <dsp:nvSpPr>
        <dsp:cNvPr id="0" name=""/>
        <dsp:cNvSpPr/>
      </dsp:nvSpPr>
      <dsp:spPr>
        <a:xfrm>
          <a:off x="7026129" y="4915316"/>
          <a:ext cx="715519" cy="340522"/>
        </a:xfrm>
        <a:custGeom>
          <a:avLst/>
          <a:gdLst/>
          <a:ahLst/>
          <a:cxnLst/>
          <a:rect l="0" t="0" r="0" b="0"/>
          <a:pathLst>
            <a:path>
              <a:moveTo>
                <a:pt x="0" y="0"/>
              </a:moveTo>
              <a:lnTo>
                <a:pt x="0" y="232055"/>
              </a:lnTo>
              <a:lnTo>
                <a:pt x="715519" y="232055"/>
              </a:lnTo>
              <a:lnTo>
                <a:pt x="715519"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83332E-42DF-47CF-A89A-7CE913011CC1}">
      <dsp:nvSpPr>
        <dsp:cNvPr id="0" name=""/>
        <dsp:cNvSpPr/>
      </dsp:nvSpPr>
      <dsp:spPr>
        <a:xfrm>
          <a:off x="5595091" y="3831305"/>
          <a:ext cx="1431038" cy="340522"/>
        </a:xfrm>
        <a:custGeom>
          <a:avLst/>
          <a:gdLst/>
          <a:ahLst/>
          <a:cxnLst/>
          <a:rect l="0" t="0" r="0" b="0"/>
          <a:pathLst>
            <a:path>
              <a:moveTo>
                <a:pt x="0" y="0"/>
              </a:moveTo>
              <a:lnTo>
                <a:pt x="0" y="232055"/>
              </a:lnTo>
              <a:lnTo>
                <a:pt x="1431038" y="232055"/>
              </a:lnTo>
              <a:lnTo>
                <a:pt x="1431038"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4880FD-D150-4AB8-AC7D-3EF83CEAC631}">
      <dsp:nvSpPr>
        <dsp:cNvPr id="0" name=""/>
        <dsp:cNvSpPr/>
      </dsp:nvSpPr>
      <dsp:spPr>
        <a:xfrm>
          <a:off x="5595091" y="2747293"/>
          <a:ext cx="715519" cy="340522"/>
        </a:xfrm>
        <a:custGeom>
          <a:avLst/>
          <a:gdLst/>
          <a:ahLst/>
          <a:cxnLst/>
          <a:rect l="0" t="0" r="0" b="0"/>
          <a:pathLst>
            <a:path>
              <a:moveTo>
                <a:pt x="715519" y="0"/>
              </a:moveTo>
              <a:lnTo>
                <a:pt x="715519" y="232055"/>
              </a:lnTo>
              <a:lnTo>
                <a:pt x="0" y="232055"/>
              </a:lnTo>
              <a:lnTo>
                <a:pt x="0"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8A02DC-5257-47E4-88F8-E47D144D967E}">
      <dsp:nvSpPr>
        <dsp:cNvPr id="0" name=""/>
        <dsp:cNvSpPr/>
      </dsp:nvSpPr>
      <dsp:spPr>
        <a:xfrm>
          <a:off x="6310610" y="2747293"/>
          <a:ext cx="715519" cy="340522"/>
        </a:xfrm>
        <a:custGeom>
          <a:avLst/>
          <a:gdLst/>
          <a:ahLst/>
          <a:cxnLst/>
          <a:rect l="0" t="0" r="0" b="0"/>
          <a:pathLst>
            <a:path>
              <a:moveTo>
                <a:pt x="0" y="0"/>
              </a:moveTo>
              <a:lnTo>
                <a:pt x="0" y="232055"/>
              </a:lnTo>
              <a:lnTo>
                <a:pt x="715519" y="232055"/>
              </a:lnTo>
              <a:lnTo>
                <a:pt x="715519" y="340522"/>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121CA-8B95-4436-8D36-2EEEC23EC9DA}">
      <dsp:nvSpPr>
        <dsp:cNvPr id="0" name=""/>
        <dsp:cNvSpPr/>
      </dsp:nvSpPr>
      <dsp:spPr>
        <a:xfrm>
          <a:off x="5586672" y="1663282"/>
          <a:ext cx="723937" cy="340522"/>
        </a:xfrm>
        <a:custGeom>
          <a:avLst/>
          <a:gdLst/>
          <a:ahLst/>
          <a:cxnLst/>
          <a:rect l="0" t="0" r="0" b="0"/>
          <a:pathLst>
            <a:path>
              <a:moveTo>
                <a:pt x="0" y="0"/>
              </a:moveTo>
              <a:lnTo>
                <a:pt x="0" y="232055"/>
              </a:lnTo>
              <a:lnTo>
                <a:pt x="723937" y="232055"/>
              </a:lnTo>
              <a:lnTo>
                <a:pt x="723937" y="34052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128A8E-32B7-47E3-8A59-B09B1A2C1446}">
      <dsp:nvSpPr>
        <dsp:cNvPr id="0" name=""/>
        <dsp:cNvSpPr/>
      </dsp:nvSpPr>
      <dsp:spPr>
        <a:xfrm>
          <a:off x="3781728" y="406402"/>
          <a:ext cx="1804943" cy="513390"/>
        </a:xfrm>
        <a:custGeom>
          <a:avLst/>
          <a:gdLst/>
          <a:ahLst/>
          <a:cxnLst/>
          <a:rect l="0" t="0" r="0" b="0"/>
          <a:pathLst>
            <a:path>
              <a:moveTo>
                <a:pt x="0" y="0"/>
              </a:moveTo>
              <a:lnTo>
                <a:pt x="0" y="404924"/>
              </a:lnTo>
              <a:lnTo>
                <a:pt x="1804943" y="404924"/>
              </a:lnTo>
              <a:lnTo>
                <a:pt x="1804943" y="51339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2E64E-78F5-48B8-8617-11E6E3E12AC4}">
      <dsp:nvSpPr>
        <dsp:cNvPr id="0" name=""/>
        <dsp:cNvSpPr/>
      </dsp:nvSpPr>
      <dsp:spPr>
        <a:xfrm>
          <a:off x="1064152" y="-47386"/>
          <a:ext cx="5435153" cy="45378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A21855-3254-4CEE-8A1F-3ECDDB609FD0}">
      <dsp:nvSpPr>
        <dsp:cNvPr id="0" name=""/>
        <dsp:cNvSpPr/>
      </dsp:nvSpPr>
      <dsp:spPr>
        <a:xfrm>
          <a:off x="1194246" y="76203"/>
          <a:ext cx="5435153" cy="45378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MA" sz="2800" kern="1200" dirty="0" smtClean="0"/>
            <a:t>أنواع وصور القرارات الادارية</a:t>
          </a:r>
          <a:endParaRPr lang="en-US" sz="2800" kern="1200" dirty="0"/>
        </a:p>
      </dsp:txBody>
      <dsp:txXfrm>
        <a:off x="1207537" y="89494"/>
        <a:ext cx="5408571" cy="427206"/>
      </dsp:txXfrm>
    </dsp:sp>
    <dsp:sp modelId="{B8A9E6B3-FFC5-4B42-AEE0-9EDB8AEE5A98}">
      <dsp:nvSpPr>
        <dsp:cNvPr id="0" name=""/>
        <dsp:cNvSpPr/>
      </dsp:nvSpPr>
      <dsp:spPr>
        <a:xfrm>
          <a:off x="5001247" y="919792"/>
          <a:ext cx="1170849" cy="74348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28D9AE-25E9-40A2-9B51-78090CE1DA0C}">
      <dsp:nvSpPr>
        <dsp:cNvPr id="0" name=""/>
        <dsp:cNvSpPr/>
      </dsp:nvSpPr>
      <dsp:spPr>
        <a:xfrm>
          <a:off x="5131342" y="1043382"/>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MA" sz="1200" kern="1200" dirty="0" smtClean="0"/>
            <a:t>من حيث المدى والعموم</a:t>
          </a:r>
        </a:p>
        <a:p>
          <a:pPr marL="0" marR="0" lvl="0" indent="0" algn="ctr" defTabSz="914400" rtl="1" eaLnBrk="1" fontAlgn="auto" latinLnBrk="0" hangingPunct="1">
            <a:lnSpc>
              <a:spcPct val="100000"/>
            </a:lnSpc>
            <a:spcBef>
              <a:spcPct val="0"/>
            </a:spcBef>
            <a:spcAft>
              <a:spcPts val="0"/>
            </a:spcAft>
            <a:buClrTx/>
            <a:buSzTx/>
            <a:buFontTx/>
            <a:buNone/>
            <a:tabLst/>
            <a:defRPr/>
          </a:pPr>
          <a:r>
            <a:rPr lang="ar-MA" sz="1200" kern="1200" dirty="0" smtClean="0"/>
            <a:t>«عمومية الخطاب»</a:t>
          </a:r>
          <a:endParaRPr lang="en-US" sz="1200" kern="1200" dirty="0" smtClean="0"/>
        </a:p>
      </dsp:txBody>
      <dsp:txXfrm>
        <a:off x="5153118" y="1065158"/>
        <a:ext cx="1127297" cy="699937"/>
      </dsp:txXfrm>
    </dsp:sp>
    <dsp:sp modelId="{71CC23F8-F651-4A40-BA95-C3C9AF69A771}">
      <dsp:nvSpPr>
        <dsp:cNvPr id="0" name=""/>
        <dsp:cNvSpPr/>
      </dsp:nvSpPr>
      <dsp:spPr>
        <a:xfrm>
          <a:off x="5725185" y="2003804"/>
          <a:ext cx="1170849" cy="74348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B70DD6-D4C2-4C82-8897-AF24DEA76C92}">
      <dsp:nvSpPr>
        <dsp:cNvPr id="0" name=""/>
        <dsp:cNvSpPr/>
      </dsp:nvSpPr>
      <dsp:spPr>
        <a:xfrm>
          <a:off x="5855279" y="2127394"/>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قرارات تنظيمية (لوائح)</a:t>
          </a:r>
          <a:endParaRPr lang="en-US" sz="1200" kern="1200" dirty="0"/>
        </a:p>
      </dsp:txBody>
      <dsp:txXfrm>
        <a:off x="5877055" y="2149170"/>
        <a:ext cx="1127297" cy="699937"/>
      </dsp:txXfrm>
    </dsp:sp>
    <dsp:sp modelId="{F778120C-1110-40B9-99AB-F83271E09FCC}">
      <dsp:nvSpPr>
        <dsp:cNvPr id="0" name=""/>
        <dsp:cNvSpPr/>
      </dsp:nvSpPr>
      <dsp:spPr>
        <a:xfrm>
          <a:off x="6440704" y="3087815"/>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B5804-483A-4126-BD83-1D05A2C59ECB}">
      <dsp:nvSpPr>
        <dsp:cNvPr id="0" name=""/>
        <dsp:cNvSpPr/>
      </dsp:nvSpPr>
      <dsp:spPr>
        <a:xfrm>
          <a:off x="6570798" y="3211405"/>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تنفيذية</a:t>
          </a:r>
          <a:endParaRPr lang="en-US" sz="1200" kern="1200" dirty="0"/>
        </a:p>
      </dsp:txBody>
      <dsp:txXfrm>
        <a:off x="6592574" y="3233181"/>
        <a:ext cx="1127297" cy="699937"/>
      </dsp:txXfrm>
    </dsp:sp>
    <dsp:sp modelId="{1B0CEE50-7668-4273-8FB8-3EB49D5839D5}">
      <dsp:nvSpPr>
        <dsp:cNvPr id="0" name=""/>
        <dsp:cNvSpPr/>
      </dsp:nvSpPr>
      <dsp:spPr>
        <a:xfrm>
          <a:off x="5009666" y="3087815"/>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FB2EBB-C4CF-46A0-8BCF-D561378A1951}">
      <dsp:nvSpPr>
        <dsp:cNvPr id="0" name=""/>
        <dsp:cNvSpPr/>
      </dsp:nvSpPr>
      <dsp:spPr>
        <a:xfrm>
          <a:off x="5139760" y="3211405"/>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مستقلة</a:t>
          </a:r>
          <a:endParaRPr lang="en-US" sz="1200" kern="1200" dirty="0"/>
        </a:p>
      </dsp:txBody>
      <dsp:txXfrm>
        <a:off x="5161536" y="3233181"/>
        <a:ext cx="1127297" cy="699937"/>
      </dsp:txXfrm>
    </dsp:sp>
    <dsp:sp modelId="{7B698D89-97A9-43A6-9B80-F0577AB575CB}">
      <dsp:nvSpPr>
        <dsp:cNvPr id="0" name=""/>
        <dsp:cNvSpPr/>
      </dsp:nvSpPr>
      <dsp:spPr>
        <a:xfrm>
          <a:off x="6440704" y="4171827"/>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E503D-9110-4D43-A2E2-FA7A31E8E2E6}">
      <dsp:nvSpPr>
        <dsp:cNvPr id="0" name=""/>
        <dsp:cNvSpPr/>
      </dsp:nvSpPr>
      <dsp:spPr>
        <a:xfrm>
          <a:off x="6570798" y="4295416"/>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في الظروف العادية</a:t>
          </a:r>
          <a:endParaRPr lang="en-US" sz="1200" kern="1200" dirty="0"/>
        </a:p>
      </dsp:txBody>
      <dsp:txXfrm>
        <a:off x="6592574" y="4317192"/>
        <a:ext cx="1127297" cy="699937"/>
      </dsp:txXfrm>
    </dsp:sp>
    <dsp:sp modelId="{DABCAB07-BD69-4219-A5F6-837D1A733056}">
      <dsp:nvSpPr>
        <dsp:cNvPr id="0" name=""/>
        <dsp:cNvSpPr/>
      </dsp:nvSpPr>
      <dsp:spPr>
        <a:xfrm>
          <a:off x="7156223" y="5255838"/>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706918-2D48-4B6F-9E76-69FB5A23F9C0}">
      <dsp:nvSpPr>
        <dsp:cNvPr id="0" name=""/>
        <dsp:cNvSpPr/>
      </dsp:nvSpPr>
      <dsp:spPr>
        <a:xfrm>
          <a:off x="7286318" y="5379428"/>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تنظيمية (خاصة بتنظيم المرافق)</a:t>
          </a:r>
          <a:endParaRPr lang="en-US" sz="1200" kern="1200" dirty="0"/>
        </a:p>
      </dsp:txBody>
      <dsp:txXfrm>
        <a:off x="7308094" y="5401204"/>
        <a:ext cx="1127297" cy="699937"/>
      </dsp:txXfrm>
    </dsp:sp>
    <dsp:sp modelId="{EEE6D1B4-387C-4226-8D77-EF00418543A0}">
      <dsp:nvSpPr>
        <dsp:cNvPr id="0" name=""/>
        <dsp:cNvSpPr/>
      </dsp:nvSpPr>
      <dsp:spPr>
        <a:xfrm>
          <a:off x="5725185" y="5255838"/>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8C029-3061-428B-A68E-F3D1955C8F12}">
      <dsp:nvSpPr>
        <dsp:cNvPr id="0" name=""/>
        <dsp:cNvSpPr/>
      </dsp:nvSpPr>
      <dsp:spPr>
        <a:xfrm>
          <a:off x="5855279" y="5379428"/>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الضبط (الاداري)</a:t>
          </a:r>
          <a:endParaRPr lang="en-US" sz="1200" kern="1200" dirty="0"/>
        </a:p>
      </dsp:txBody>
      <dsp:txXfrm>
        <a:off x="5877055" y="5401204"/>
        <a:ext cx="1127297" cy="699937"/>
      </dsp:txXfrm>
    </dsp:sp>
    <dsp:sp modelId="{027AB2B0-41A7-4B11-BC37-287205063A27}">
      <dsp:nvSpPr>
        <dsp:cNvPr id="0" name=""/>
        <dsp:cNvSpPr/>
      </dsp:nvSpPr>
      <dsp:spPr>
        <a:xfrm>
          <a:off x="3578628" y="4171827"/>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7185E-B30E-4619-8CCF-8985EECE23F0}">
      <dsp:nvSpPr>
        <dsp:cNvPr id="0" name=""/>
        <dsp:cNvSpPr/>
      </dsp:nvSpPr>
      <dsp:spPr>
        <a:xfrm>
          <a:off x="3708722" y="4295416"/>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في الظروف الاستثنائية</a:t>
          </a:r>
          <a:endParaRPr lang="en-US" sz="1200" kern="1200" dirty="0"/>
        </a:p>
      </dsp:txBody>
      <dsp:txXfrm>
        <a:off x="3730498" y="4317192"/>
        <a:ext cx="1127297" cy="699937"/>
      </dsp:txXfrm>
    </dsp:sp>
    <dsp:sp modelId="{A8B4449D-0D06-4708-A22A-707CE0F3075E}">
      <dsp:nvSpPr>
        <dsp:cNvPr id="0" name=""/>
        <dsp:cNvSpPr/>
      </dsp:nvSpPr>
      <dsp:spPr>
        <a:xfrm>
          <a:off x="4294147" y="5255838"/>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EEF66B-2D88-4FEB-B8A3-64A900CEA4AA}">
      <dsp:nvSpPr>
        <dsp:cNvPr id="0" name=""/>
        <dsp:cNvSpPr/>
      </dsp:nvSpPr>
      <dsp:spPr>
        <a:xfrm>
          <a:off x="4424241" y="5379428"/>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الضرورة</a:t>
          </a:r>
          <a:endParaRPr lang="en-US" sz="1200" kern="1200" dirty="0"/>
        </a:p>
      </dsp:txBody>
      <dsp:txXfrm>
        <a:off x="4446017" y="5401204"/>
        <a:ext cx="1127297" cy="699937"/>
      </dsp:txXfrm>
    </dsp:sp>
    <dsp:sp modelId="{D34FA62A-8FFC-4519-B094-83000328FD48}">
      <dsp:nvSpPr>
        <dsp:cNvPr id="0" name=""/>
        <dsp:cNvSpPr/>
      </dsp:nvSpPr>
      <dsp:spPr>
        <a:xfrm>
          <a:off x="2863108" y="5255838"/>
          <a:ext cx="1170849" cy="7434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271FF0-2D13-4387-A99B-0CB07BA7BE84}">
      <dsp:nvSpPr>
        <dsp:cNvPr id="0" name=""/>
        <dsp:cNvSpPr/>
      </dsp:nvSpPr>
      <dsp:spPr>
        <a:xfrm>
          <a:off x="2993203" y="5379428"/>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لوائح تفويضية</a:t>
          </a:r>
          <a:endParaRPr lang="en-US" sz="1200" kern="1200" dirty="0"/>
        </a:p>
      </dsp:txBody>
      <dsp:txXfrm>
        <a:off x="3014979" y="5401204"/>
        <a:ext cx="1127297" cy="699937"/>
      </dsp:txXfrm>
    </dsp:sp>
    <dsp:sp modelId="{A6A51DD4-92F2-4485-8968-AA0B3C0B1441}">
      <dsp:nvSpPr>
        <dsp:cNvPr id="0" name=""/>
        <dsp:cNvSpPr/>
      </dsp:nvSpPr>
      <dsp:spPr>
        <a:xfrm>
          <a:off x="4294147" y="2003804"/>
          <a:ext cx="1170849" cy="74348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CABF4-5950-47C0-B728-D6EE3D57B7B2}">
      <dsp:nvSpPr>
        <dsp:cNvPr id="0" name=""/>
        <dsp:cNvSpPr/>
      </dsp:nvSpPr>
      <dsp:spPr>
        <a:xfrm>
          <a:off x="4424241" y="2127394"/>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قرارات فردية</a:t>
          </a:r>
          <a:endParaRPr lang="en-US" sz="1200" kern="1200" dirty="0"/>
        </a:p>
      </dsp:txBody>
      <dsp:txXfrm>
        <a:off x="4446017" y="2149170"/>
        <a:ext cx="1127297" cy="699937"/>
      </dsp:txXfrm>
    </dsp:sp>
    <dsp:sp modelId="{BE2AA49B-7617-439B-9C0D-3F904C85CF3A}">
      <dsp:nvSpPr>
        <dsp:cNvPr id="0" name=""/>
        <dsp:cNvSpPr/>
      </dsp:nvSpPr>
      <dsp:spPr>
        <a:xfrm>
          <a:off x="1432070" y="919792"/>
          <a:ext cx="1170849" cy="74348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78DAF-B9EB-4E39-8CCD-EF9CC220A556}">
      <dsp:nvSpPr>
        <dsp:cNvPr id="0" name=""/>
        <dsp:cNvSpPr/>
      </dsp:nvSpPr>
      <dsp:spPr>
        <a:xfrm>
          <a:off x="1562165" y="1043382"/>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من حيث التعبير عن الارادة</a:t>
          </a:r>
          <a:endParaRPr lang="en-US" sz="1200" kern="1200" dirty="0"/>
        </a:p>
      </dsp:txBody>
      <dsp:txXfrm>
        <a:off x="1583941" y="1065158"/>
        <a:ext cx="1127297" cy="699937"/>
      </dsp:txXfrm>
    </dsp:sp>
    <dsp:sp modelId="{795EDE02-9A4E-4E18-A53E-A2B7480E399D}">
      <dsp:nvSpPr>
        <dsp:cNvPr id="0" name=""/>
        <dsp:cNvSpPr/>
      </dsp:nvSpPr>
      <dsp:spPr>
        <a:xfrm>
          <a:off x="2863108" y="2003804"/>
          <a:ext cx="1170849" cy="74348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C79464-CC88-4814-971D-1D81B5536F16}">
      <dsp:nvSpPr>
        <dsp:cNvPr id="0" name=""/>
        <dsp:cNvSpPr/>
      </dsp:nvSpPr>
      <dsp:spPr>
        <a:xfrm>
          <a:off x="2993203" y="2127394"/>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قرارات صريحة</a:t>
          </a:r>
          <a:endParaRPr lang="en-US" sz="1200" kern="1200" dirty="0"/>
        </a:p>
      </dsp:txBody>
      <dsp:txXfrm>
        <a:off x="3014979" y="2149170"/>
        <a:ext cx="1127297" cy="699937"/>
      </dsp:txXfrm>
    </dsp:sp>
    <dsp:sp modelId="{4DDFAB9D-CD86-4448-A31A-CA802ED4C7B8}">
      <dsp:nvSpPr>
        <dsp:cNvPr id="0" name=""/>
        <dsp:cNvSpPr/>
      </dsp:nvSpPr>
      <dsp:spPr>
        <a:xfrm>
          <a:off x="1432070" y="2003804"/>
          <a:ext cx="1170849" cy="74348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B909A5-BE89-4F64-AC5F-8157B0EB507C}">
      <dsp:nvSpPr>
        <dsp:cNvPr id="0" name=""/>
        <dsp:cNvSpPr/>
      </dsp:nvSpPr>
      <dsp:spPr>
        <a:xfrm>
          <a:off x="1562165" y="2127394"/>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قرارات ضمنية</a:t>
          </a:r>
          <a:endParaRPr lang="en-US" sz="1200" kern="1200" dirty="0"/>
        </a:p>
      </dsp:txBody>
      <dsp:txXfrm>
        <a:off x="1583941" y="2149170"/>
        <a:ext cx="1127297" cy="699937"/>
      </dsp:txXfrm>
    </dsp:sp>
    <dsp:sp modelId="{98D05A9E-ACF1-4CE4-BCA9-5D4F909A7B12}">
      <dsp:nvSpPr>
        <dsp:cNvPr id="0" name=""/>
        <dsp:cNvSpPr/>
      </dsp:nvSpPr>
      <dsp:spPr>
        <a:xfrm>
          <a:off x="1032" y="2003804"/>
          <a:ext cx="1170849" cy="74348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67B2B9-1AE3-4E16-B7C7-D5B1809E47C9}">
      <dsp:nvSpPr>
        <dsp:cNvPr id="0" name=""/>
        <dsp:cNvSpPr/>
      </dsp:nvSpPr>
      <dsp:spPr>
        <a:xfrm>
          <a:off x="131126" y="2127394"/>
          <a:ext cx="1170849" cy="74348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MA" sz="1200" kern="1200" dirty="0" smtClean="0"/>
            <a:t>قرارات سلبية</a:t>
          </a:r>
          <a:endParaRPr lang="en-US" sz="1200" kern="1200" dirty="0"/>
        </a:p>
      </dsp:txBody>
      <dsp:txXfrm>
        <a:off x="152902" y="2149170"/>
        <a:ext cx="1127297" cy="699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73D4C-A9FF-4CF2-A209-4158567CE0EB}">
      <dsp:nvSpPr>
        <dsp:cNvPr id="0" name=""/>
        <dsp:cNvSpPr/>
      </dsp:nvSpPr>
      <dsp:spPr>
        <a:xfrm rot="5400000">
          <a:off x="4116593" y="-2183543"/>
          <a:ext cx="1928291" cy="6296550"/>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171450" lvl="1" indent="-171450" algn="l" defTabSz="711200">
            <a:lnSpc>
              <a:spcPct val="90000"/>
            </a:lnSpc>
            <a:spcBef>
              <a:spcPct val="0"/>
            </a:spcBef>
            <a:spcAft>
              <a:spcPct val="15000"/>
            </a:spcAft>
            <a:buChar char="••"/>
          </a:pPr>
          <a:r>
            <a:rPr lang="ar-MA" sz="1600" kern="1200" dirty="0" smtClean="0"/>
            <a:t>هو الدافع الذي جعل المختص يتخذ القرار، وهو اما حالة واقعية مادية / أو قانونية</a:t>
          </a:r>
          <a:endParaRPr lang="en-US" sz="1600" kern="1200" dirty="0"/>
        </a:p>
        <a:p>
          <a:pPr marL="171450" lvl="1" indent="-171450" algn="l" defTabSz="711200">
            <a:lnSpc>
              <a:spcPct val="90000"/>
            </a:lnSpc>
            <a:spcBef>
              <a:spcPct val="0"/>
            </a:spcBef>
            <a:spcAft>
              <a:spcPct val="15000"/>
            </a:spcAft>
            <a:buChar char="••"/>
          </a:pPr>
          <a:r>
            <a:rPr lang="ar-MA" sz="1600" kern="1200" dirty="0" smtClean="0"/>
            <a:t>السبب ينبغي ان يكون (موجود + تكييفه القانوني صحيح+ متلائم ومتناسب مع القرار</a:t>
          </a:r>
          <a:endParaRPr lang="en-US" sz="1600" kern="1200" dirty="0"/>
        </a:p>
        <a:p>
          <a:pPr marL="171450" lvl="1" indent="-171450" algn="l" defTabSz="711200">
            <a:lnSpc>
              <a:spcPct val="90000"/>
            </a:lnSpc>
            <a:spcBef>
              <a:spcPct val="0"/>
            </a:spcBef>
            <a:spcAft>
              <a:spcPct val="15000"/>
            </a:spcAft>
            <a:buChar char="••"/>
          </a:pPr>
          <a:r>
            <a:rPr lang="ar-MA" sz="1600" kern="1200" dirty="0" smtClean="0"/>
            <a:t>هل يجب تسبيب </a:t>
          </a:r>
          <a:r>
            <a:rPr lang="ar-MA" sz="1600" kern="1200" dirty="0" smtClean="0"/>
            <a:t>القرار </a:t>
          </a:r>
          <a:r>
            <a:rPr lang="ar-MA" sz="1600" kern="1200" dirty="0" smtClean="0"/>
            <a:t>«هل يجب ذكر اسباب اتخاذ القرار في القرار نفسه؟</a:t>
          </a:r>
          <a:endParaRPr lang="en-US" sz="1600" kern="1200" dirty="0"/>
        </a:p>
        <a:p>
          <a:pPr marL="171450" lvl="1" indent="-171450" algn="l" defTabSz="711200">
            <a:lnSpc>
              <a:spcPct val="90000"/>
            </a:lnSpc>
            <a:spcBef>
              <a:spcPct val="0"/>
            </a:spcBef>
            <a:spcAft>
              <a:spcPct val="15000"/>
            </a:spcAft>
            <a:buChar char="••"/>
          </a:pPr>
          <a:r>
            <a:rPr lang="ar-MA" sz="1600" kern="1200" dirty="0" smtClean="0"/>
            <a:t>لا </a:t>
          </a:r>
          <a:r>
            <a:rPr lang="ar-MA" sz="1600" kern="1200" dirty="0" smtClean="0"/>
            <a:t>يلزم التسبيب اذا اعطى القانون «سلطة تقديرية </a:t>
          </a:r>
          <a:r>
            <a:rPr lang="ar-MA" sz="1600" kern="1200" dirty="0" err="1" smtClean="0"/>
            <a:t>للادارة</a:t>
          </a:r>
          <a:r>
            <a:rPr lang="ar-MA" sz="1600" kern="1200" dirty="0" smtClean="0"/>
            <a:t>» مع ملاحظة انه اذا الزمت الادارة نفسها بأسباب ذكرتها في القرار فيمكن للقاضي النظر في الاسباب المذكورة حتى لو في حالة سلطة تقديرية.</a:t>
          </a:r>
          <a:endParaRPr lang="en-US" sz="1600" kern="1200" dirty="0"/>
        </a:p>
      </dsp:txBody>
      <dsp:txXfrm rot="-5400000">
        <a:off x="1932464" y="94717"/>
        <a:ext cx="6202419" cy="1740029"/>
      </dsp:txXfrm>
    </dsp:sp>
    <dsp:sp modelId="{487E3E0D-723F-427A-AD9D-C5EB8860F40E}">
      <dsp:nvSpPr>
        <dsp:cNvPr id="0" name=""/>
        <dsp:cNvSpPr/>
      </dsp:nvSpPr>
      <dsp:spPr>
        <a:xfrm>
          <a:off x="585" y="38088"/>
          <a:ext cx="1931878" cy="18532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MA" sz="3700" kern="1200" dirty="0" smtClean="0"/>
            <a:t>3)السبب</a:t>
          </a:r>
          <a:endParaRPr lang="en-US" sz="3700" kern="1200" dirty="0"/>
        </a:p>
      </dsp:txBody>
      <dsp:txXfrm>
        <a:off x="91055" y="128558"/>
        <a:ext cx="1750938" cy="1672345"/>
      </dsp:txXfrm>
    </dsp:sp>
    <dsp:sp modelId="{CAAF7D31-96A0-4B51-BFC9-3726770C4B32}">
      <dsp:nvSpPr>
        <dsp:cNvPr id="0" name=""/>
        <dsp:cNvSpPr/>
      </dsp:nvSpPr>
      <dsp:spPr>
        <a:xfrm rot="5400000">
          <a:off x="4272588" y="-150990"/>
          <a:ext cx="1482628" cy="6198350"/>
        </a:xfrm>
        <a:prstGeom prst="round2SameRect">
          <a:avLst/>
        </a:prstGeom>
        <a:solidFill>
          <a:schemeClr val="accent2">
            <a:tint val="40000"/>
            <a:alpha val="90000"/>
            <a:hueOff val="-761854"/>
            <a:satOff val="47934"/>
            <a:lumOff val="3514"/>
            <a:alphaOff val="0"/>
          </a:schemeClr>
        </a:solidFill>
        <a:ln w="15875" cap="flat" cmpd="sng" algn="ctr">
          <a:solidFill>
            <a:schemeClr val="accent2">
              <a:tint val="40000"/>
              <a:alpha val="90000"/>
              <a:hueOff val="-761854"/>
              <a:satOff val="47934"/>
              <a:lumOff val="35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ar-MA" sz="1700" kern="1200" dirty="0" smtClean="0"/>
            <a:t>هو موضوع القرار – أثر القرار</a:t>
          </a:r>
          <a:endParaRPr lang="en-US" sz="1700" kern="1200" dirty="0"/>
        </a:p>
        <a:p>
          <a:pPr marL="171450" lvl="1" indent="-171450" algn="l" defTabSz="755650">
            <a:lnSpc>
              <a:spcPct val="90000"/>
            </a:lnSpc>
            <a:spcBef>
              <a:spcPct val="0"/>
            </a:spcBef>
            <a:spcAft>
              <a:spcPct val="15000"/>
            </a:spcAft>
            <a:buChar char="••"/>
          </a:pPr>
          <a:r>
            <a:rPr lang="ar-MA" sz="1700" kern="1200" dirty="0" smtClean="0"/>
            <a:t>يجب ان يكون ممكن التنفيذ</a:t>
          </a:r>
          <a:endParaRPr lang="en-US" sz="1700" kern="1200" dirty="0"/>
        </a:p>
        <a:p>
          <a:pPr marL="171450" lvl="1" indent="-171450" algn="l" defTabSz="755650">
            <a:lnSpc>
              <a:spcPct val="90000"/>
            </a:lnSpc>
            <a:spcBef>
              <a:spcPct val="0"/>
            </a:spcBef>
            <a:spcAft>
              <a:spcPct val="15000"/>
            </a:spcAft>
            <a:buChar char="••"/>
          </a:pPr>
          <a:r>
            <a:rPr lang="ar-MA" sz="1700" kern="1200" dirty="0" smtClean="0"/>
            <a:t>يجب ان يكون مشروع أي لا يخالف القانون لا مخالفة مباشرة , ولا بسبب خطأ في تطبيق القانون، ولا بسبب خطـأ في تفسير القانون</a:t>
          </a:r>
          <a:endParaRPr lang="en-US" sz="1700" kern="1200" dirty="0"/>
        </a:p>
      </dsp:txBody>
      <dsp:txXfrm rot="-5400000">
        <a:off x="1914727" y="2279247"/>
        <a:ext cx="6125974" cy="1337876"/>
      </dsp:txXfrm>
    </dsp:sp>
    <dsp:sp modelId="{71CE9BFC-9A4D-4886-A22A-BFFE9C8F406C}">
      <dsp:nvSpPr>
        <dsp:cNvPr id="0" name=""/>
        <dsp:cNvSpPr/>
      </dsp:nvSpPr>
      <dsp:spPr>
        <a:xfrm>
          <a:off x="585" y="2021541"/>
          <a:ext cx="1914142" cy="1853285"/>
        </a:xfrm>
        <a:prstGeom prst="roundRect">
          <a:avLst/>
        </a:prstGeom>
        <a:solidFill>
          <a:schemeClr val="accent2">
            <a:hueOff val="-368613"/>
            <a:satOff val="44335"/>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MA" sz="3700" kern="1200" dirty="0" smtClean="0"/>
            <a:t>4)المحل</a:t>
          </a:r>
          <a:endParaRPr lang="en-US" sz="3700" kern="1200" dirty="0"/>
        </a:p>
      </dsp:txBody>
      <dsp:txXfrm>
        <a:off x="91055" y="2112011"/>
        <a:ext cx="1733202" cy="1672345"/>
      </dsp:txXfrm>
    </dsp:sp>
    <dsp:sp modelId="{988D83C7-DBA2-4602-8D07-94A7DF09DD39}">
      <dsp:nvSpPr>
        <dsp:cNvPr id="0" name=""/>
        <dsp:cNvSpPr/>
      </dsp:nvSpPr>
      <dsp:spPr>
        <a:xfrm rot="5400000">
          <a:off x="4264108" y="1803438"/>
          <a:ext cx="1482628" cy="6181390"/>
        </a:xfrm>
        <a:prstGeom prst="round2SameRect">
          <a:avLst/>
        </a:prstGeom>
        <a:solidFill>
          <a:schemeClr val="accent2">
            <a:tint val="40000"/>
            <a:alpha val="90000"/>
            <a:hueOff val="-1523709"/>
            <a:satOff val="95867"/>
            <a:lumOff val="7029"/>
            <a:alphaOff val="0"/>
          </a:schemeClr>
        </a:solidFill>
        <a:ln w="15875" cap="flat" cmpd="sng" algn="ctr">
          <a:solidFill>
            <a:schemeClr val="accent2">
              <a:tint val="40000"/>
              <a:alpha val="90000"/>
              <a:hueOff val="-1523709"/>
              <a:satOff val="95867"/>
              <a:lumOff val="70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ar-MA" sz="1700" kern="1200" dirty="0" smtClean="0"/>
            <a:t>إما تحقيق هدف معين وضعه القانون ، فإن لم يجد فيجب ان تكون الغاية للمصلحة العامة</a:t>
          </a:r>
          <a:endParaRPr lang="en-US" sz="1700" kern="1200" dirty="0"/>
        </a:p>
        <a:p>
          <a:pPr marL="171450" lvl="1" indent="-171450" algn="l" defTabSz="755650">
            <a:lnSpc>
              <a:spcPct val="90000"/>
            </a:lnSpc>
            <a:spcBef>
              <a:spcPct val="0"/>
            </a:spcBef>
            <a:spcAft>
              <a:spcPct val="15000"/>
            </a:spcAft>
            <a:buChar char="••"/>
          </a:pPr>
          <a:r>
            <a:rPr lang="ar-MA" sz="1700" kern="1200" dirty="0" smtClean="0"/>
            <a:t>الغاية أمر نفسي يتعلق بالنوايا « ركن قصدي» لذلك يصعب اثباته ، وعبء الاثبات يقع على الطاعن لان المصلحة العامة مفترضة، يجعله القاضي آخر ركن ينظر إليه «ركن احتياطي»</a:t>
          </a:r>
          <a:endParaRPr lang="en-US" sz="1700" kern="1200" dirty="0"/>
        </a:p>
      </dsp:txBody>
      <dsp:txXfrm rot="-5400000">
        <a:off x="1914727" y="4225195"/>
        <a:ext cx="6109014" cy="1337876"/>
      </dsp:txXfrm>
    </dsp:sp>
    <dsp:sp modelId="{146C9A6C-BE7F-42CE-9749-E7089B84FAE0}">
      <dsp:nvSpPr>
        <dsp:cNvPr id="0" name=""/>
        <dsp:cNvSpPr/>
      </dsp:nvSpPr>
      <dsp:spPr>
        <a:xfrm>
          <a:off x="585" y="3967491"/>
          <a:ext cx="1914142" cy="1853285"/>
        </a:xfrm>
        <a:prstGeom prst="roundRect">
          <a:avLst/>
        </a:prstGeom>
        <a:solidFill>
          <a:schemeClr val="accent2">
            <a:hueOff val="-737226"/>
            <a:satOff val="88670"/>
            <a:lumOff val="10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MA" sz="3700" kern="1200" dirty="0" smtClean="0"/>
            <a:t>5)الغاية</a:t>
          </a:r>
          <a:endParaRPr lang="en-US" sz="3700" kern="1200" dirty="0"/>
        </a:p>
      </dsp:txBody>
      <dsp:txXfrm>
        <a:off x="91055" y="4057961"/>
        <a:ext cx="1733202" cy="16723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4886E-787D-45AC-9228-AE5EBB81AA81}">
      <dsp:nvSpPr>
        <dsp:cNvPr id="0" name=""/>
        <dsp:cNvSpPr/>
      </dsp:nvSpPr>
      <dsp:spPr>
        <a:xfrm>
          <a:off x="607601" y="3841190"/>
          <a:ext cx="282978" cy="867799"/>
        </a:xfrm>
        <a:custGeom>
          <a:avLst/>
          <a:gdLst/>
          <a:ahLst/>
          <a:cxnLst/>
          <a:rect l="0" t="0" r="0" b="0"/>
          <a:pathLst>
            <a:path>
              <a:moveTo>
                <a:pt x="0" y="0"/>
              </a:moveTo>
              <a:lnTo>
                <a:pt x="0" y="867799"/>
              </a:lnTo>
              <a:lnTo>
                <a:pt x="282978" y="867799"/>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8904C-94D5-4738-B778-5DFF270DA9FC}">
      <dsp:nvSpPr>
        <dsp:cNvPr id="0" name=""/>
        <dsp:cNvSpPr/>
      </dsp:nvSpPr>
      <dsp:spPr>
        <a:xfrm>
          <a:off x="1362210" y="2501760"/>
          <a:ext cx="1141344" cy="396169"/>
        </a:xfrm>
        <a:custGeom>
          <a:avLst/>
          <a:gdLst/>
          <a:ahLst/>
          <a:cxnLst/>
          <a:rect l="0" t="0" r="0" b="0"/>
          <a:pathLst>
            <a:path>
              <a:moveTo>
                <a:pt x="1141344" y="0"/>
              </a:moveTo>
              <a:lnTo>
                <a:pt x="1141344" y="198084"/>
              </a:lnTo>
              <a:lnTo>
                <a:pt x="0" y="198084"/>
              </a:lnTo>
              <a:lnTo>
                <a:pt x="0" y="39616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A11E0-BC99-4AE3-B2B5-10FF361EA894}">
      <dsp:nvSpPr>
        <dsp:cNvPr id="0" name=""/>
        <dsp:cNvSpPr/>
      </dsp:nvSpPr>
      <dsp:spPr>
        <a:xfrm>
          <a:off x="2890291" y="3841190"/>
          <a:ext cx="282978" cy="867799"/>
        </a:xfrm>
        <a:custGeom>
          <a:avLst/>
          <a:gdLst/>
          <a:ahLst/>
          <a:cxnLst/>
          <a:rect l="0" t="0" r="0" b="0"/>
          <a:pathLst>
            <a:path>
              <a:moveTo>
                <a:pt x="0" y="0"/>
              </a:moveTo>
              <a:lnTo>
                <a:pt x="0" y="867799"/>
              </a:lnTo>
              <a:lnTo>
                <a:pt x="282978" y="867799"/>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9780B4-5EE4-4E4F-93F5-5AD3C29B35EC}">
      <dsp:nvSpPr>
        <dsp:cNvPr id="0" name=""/>
        <dsp:cNvSpPr/>
      </dsp:nvSpPr>
      <dsp:spPr>
        <a:xfrm>
          <a:off x="2503555" y="2501760"/>
          <a:ext cx="1141344" cy="396169"/>
        </a:xfrm>
        <a:custGeom>
          <a:avLst/>
          <a:gdLst/>
          <a:ahLst/>
          <a:cxnLst/>
          <a:rect l="0" t="0" r="0" b="0"/>
          <a:pathLst>
            <a:path>
              <a:moveTo>
                <a:pt x="0" y="0"/>
              </a:moveTo>
              <a:lnTo>
                <a:pt x="0" y="198084"/>
              </a:lnTo>
              <a:lnTo>
                <a:pt x="1141344" y="198084"/>
              </a:lnTo>
              <a:lnTo>
                <a:pt x="1141344" y="39616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C822B3-46BF-4CE0-86C2-BC339C229AFC}">
      <dsp:nvSpPr>
        <dsp:cNvPr id="0" name=""/>
        <dsp:cNvSpPr/>
      </dsp:nvSpPr>
      <dsp:spPr>
        <a:xfrm>
          <a:off x="2503555" y="1162331"/>
          <a:ext cx="1476202" cy="396169"/>
        </a:xfrm>
        <a:custGeom>
          <a:avLst/>
          <a:gdLst/>
          <a:ahLst/>
          <a:cxnLst/>
          <a:rect l="0" t="0" r="0" b="0"/>
          <a:pathLst>
            <a:path>
              <a:moveTo>
                <a:pt x="1476202" y="0"/>
              </a:moveTo>
              <a:lnTo>
                <a:pt x="1476202" y="198084"/>
              </a:lnTo>
              <a:lnTo>
                <a:pt x="0" y="198084"/>
              </a:lnTo>
              <a:lnTo>
                <a:pt x="0" y="39616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53890C-09F7-4792-AD94-BFA102296CE5}">
      <dsp:nvSpPr>
        <dsp:cNvPr id="0" name=""/>
        <dsp:cNvSpPr/>
      </dsp:nvSpPr>
      <dsp:spPr>
        <a:xfrm>
          <a:off x="4701351" y="2501760"/>
          <a:ext cx="282978" cy="867799"/>
        </a:xfrm>
        <a:custGeom>
          <a:avLst/>
          <a:gdLst/>
          <a:ahLst/>
          <a:cxnLst/>
          <a:rect l="0" t="0" r="0" b="0"/>
          <a:pathLst>
            <a:path>
              <a:moveTo>
                <a:pt x="0" y="0"/>
              </a:moveTo>
              <a:lnTo>
                <a:pt x="0" y="867799"/>
              </a:lnTo>
              <a:lnTo>
                <a:pt x="282978" y="86779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6A5CE1-1D30-4913-A6F5-4F86FD236898}">
      <dsp:nvSpPr>
        <dsp:cNvPr id="0" name=""/>
        <dsp:cNvSpPr/>
      </dsp:nvSpPr>
      <dsp:spPr>
        <a:xfrm>
          <a:off x="3979757" y="1162331"/>
          <a:ext cx="1476202" cy="396169"/>
        </a:xfrm>
        <a:custGeom>
          <a:avLst/>
          <a:gdLst/>
          <a:ahLst/>
          <a:cxnLst/>
          <a:rect l="0" t="0" r="0" b="0"/>
          <a:pathLst>
            <a:path>
              <a:moveTo>
                <a:pt x="0" y="0"/>
              </a:moveTo>
              <a:lnTo>
                <a:pt x="0" y="198084"/>
              </a:lnTo>
              <a:lnTo>
                <a:pt x="1476202" y="198084"/>
              </a:lnTo>
              <a:lnTo>
                <a:pt x="1476202" y="39616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421E94-2AF6-4BCA-8EF2-A37CDF8E59B1}">
      <dsp:nvSpPr>
        <dsp:cNvPr id="0" name=""/>
        <dsp:cNvSpPr/>
      </dsp:nvSpPr>
      <dsp:spPr>
        <a:xfrm>
          <a:off x="2031708" y="979"/>
          <a:ext cx="3896098" cy="1161351"/>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MA" sz="2400" b="1" kern="1200" dirty="0" smtClean="0">
              <a:solidFill>
                <a:schemeClr val="tx1"/>
              </a:solidFill>
            </a:rPr>
            <a:t>نفاذ القرار الاداري</a:t>
          </a:r>
          <a:endParaRPr lang="ar-MA" sz="2400" b="1" kern="1200" dirty="0" smtClean="0">
            <a:solidFill>
              <a:schemeClr val="tx1"/>
            </a:solidFill>
          </a:endParaRPr>
        </a:p>
        <a:p>
          <a:pPr lvl="0" algn="ctr" defTabSz="1066800">
            <a:lnSpc>
              <a:spcPct val="90000"/>
            </a:lnSpc>
            <a:spcBef>
              <a:spcPct val="0"/>
            </a:spcBef>
            <a:spcAft>
              <a:spcPct val="35000"/>
            </a:spcAft>
          </a:pPr>
          <a:r>
            <a:rPr lang="ar-MA" sz="1900" kern="1200" dirty="0" smtClean="0">
              <a:solidFill>
                <a:schemeClr val="tx1"/>
              </a:solidFill>
            </a:rPr>
            <a:t>=قابل للتنفيذ</a:t>
          </a:r>
        </a:p>
        <a:p>
          <a:pPr lvl="0" algn="ctr" defTabSz="1066800">
            <a:lnSpc>
              <a:spcPct val="90000"/>
            </a:lnSpc>
            <a:spcBef>
              <a:spcPct val="0"/>
            </a:spcBef>
            <a:spcAft>
              <a:spcPct val="35000"/>
            </a:spcAft>
          </a:pPr>
          <a:r>
            <a:rPr lang="ar-MA" sz="1900" kern="1200" dirty="0" smtClean="0">
              <a:solidFill>
                <a:schemeClr val="tx1"/>
              </a:solidFill>
            </a:rPr>
            <a:t>=قابل لإحداث آثاره القانونية</a:t>
          </a:r>
          <a:endParaRPr lang="en-US" sz="1900" kern="1200" dirty="0">
            <a:solidFill>
              <a:schemeClr val="tx1"/>
            </a:solidFill>
          </a:endParaRPr>
        </a:p>
      </dsp:txBody>
      <dsp:txXfrm>
        <a:off x="2031708" y="979"/>
        <a:ext cx="3896098" cy="1161351"/>
      </dsp:txXfrm>
    </dsp:sp>
    <dsp:sp modelId="{E150BF1D-439E-408B-AA7E-0B7D71A47915}">
      <dsp:nvSpPr>
        <dsp:cNvPr id="0" name=""/>
        <dsp:cNvSpPr/>
      </dsp:nvSpPr>
      <dsp:spPr>
        <a:xfrm>
          <a:off x="4512699" y="1558500"/>
          <a:ext cx="1886520" cy="9432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1700" kern="1200" dirty="0" smtClean="0">
              <a:solidFill>
                <a:schemeClr val="tx1"/>
              </a:solidFill>
            </a:rPr>
            <a:t>في حق الإدارة</a:t>
          </a:r>
          <a:endParaRPr lang="en-US" sz="1700" kern="1200" dirty="0" smtClean="0">
            <a:solidFill>
              <a:schemeClr val="tx1"/>
            </a:solidFill>
          </a:endParaRPr>
        </a:p>
      </dsp:txBody>
      <dsp:txXfrm>
        <a:off x="4512699" y="1558500"/>
        <a:ext cx="1886520" cy="943260"/>
      </dsp:txXfrm>
    </dsp:sp>
    <dsp:sp modelId="{78BC2201-D14B-452B-A3C9-556FECE3F1BA}">
      <dsp:nvSpPr>
        <dsp:cNvPr id="0" name=""/>
        <dsp:cNvSpPr/>
      </dsp:nvSpPr>
      <dsp:spPr>
        <a:xfrm>
          <a:off x="4984329" y="2897930"/>
          <a:ext cx="1886520" cy="94326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1700" kern="1200" dirty="0" smtClean="0">
              <a:solidFill>
                <a:schemeClr val="tx1"/>
              </a:solidFill>
            </a:rPr>
            <a:t>من تاريخ اصداره </a:t>
          </a:r>
          <a:r>
            <a:rPr lang="ar-SA" sz="1700" kern="1200" dirty="0" smtClean="0">
              <a:solidFill>
                <a:schemeClr val="tx1"/>
              </a:solidFill>
            </a:rPr>
            <a:t> مستوفيًا لأركانه / أو تاريخ محدد /او تحقق شرط</a:t>
          </a:r>
          <a:endParaRPr lang="en-US" sz="1700" kern="1200" dirty="0" smtClean="0">
            <a:solidFill>
              <a:schemeClr val="tx1"/>
            </a:solidFill>
          </a:endParaRPr>
        </a:p>
      </dsp:txBody>
      <dsp:txXfrm>
        <a:off x="4984329" y="2897930"/>
        <a:ext cx="1886520" cy="943260"/>
      </dsp:txXfrm>
    </dsp:sp>
    <dsp:sp modelId="{F02E4CE1-8DE4-4038-B56E-4A648855FE58}">
      <dsp:nvSpPr>
        <dsp:cNvPr id="0" name=""/>
        <dsp:cNvSpPr/>
      </dsp:nvSpPr>
      <dsp:spPr>
        <a:xfrm>
          <a:off x="1560294" y="1558500"/>
          <a:ext cx="1886520" cy="9432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في حق الغير</a:t>
          </a:r>
          <a:endParaRPr lang="en-US" sz="1700" kern="1200" dirty="0">
            <a:solidFill>
              <a:schemeClr val="tx1"/>
            </a:solidFill>
          </a:endParaRPr>
        </a:p>
      </dsp:txBody>
      <dsp:txXfrm>
        <a:off x="1560294" y="1558500"/>
        <a:ext cx="1886520" cy="943260"/>
      </dsp:txXfrm>
    </dsp:sp>
    <dsp:sp modelId="{F3415D89-BAF0-4F44-BCD9-C3DA33DEEB36}">
      <dsp:nvSpPr>
        <dsp:cNvPr id="0" name=""/>
        <dsp:cNvSpPr/>
      </dsp:nvSpPr>
      <dsp:spPr>
        <a:xfrm>
          <a:off x="2701639" y="2897930"/>
          <a:ext cx="1886520" cy="94326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القرار التنظيمي</a:t>
          </a:r>
          <a:endParaRPr lang="en-US" sz="1700" kern="1200" dirty="0">
            <a:solidFill>
              <a:schemeClr val="tx1"/>
            </a:solidFill>
          </a:endParaRPr>
        </a:p>
      </dsp:txBody>
      <dsp:txXfrm>
        <a:off x="2701639" y="2897930"/>
        <a:ext cx="1886520" cy="943260"/>
      </dsp:txXfrm>
    </dsp:sp>
    <dsp:sp modelId="{AFAB049E-A9F1-40B3-B60B-28D58A7AC845}">
      <dsp:nvSpPr>
        <dsp:cNvPr id="0" name=""/>
        <dsp:cNvSpPr/>
      </dsp:nvSpPr>
      <dsp:spPr>
        <a:xfrm>
          <a:off x="3173269" y="4237359"/>
          <a:ext cx="1886520" cy="94326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النشر</a:t>
          </a:r>
          <a:endParaRPr lang="en-US" sz="1700" kern="1200" dirty="0">
            <a:solidFill>
              <a:schemeClr val="tx1"/>
            </a:solidFill>
          </a:endParaRPr>
        </a:p>
      </dsp:txBody>
      <dsp:txXfrm>
        <a:off x="3173269" y="4237359"/>
        <a:ext cx="1886520" cy="943260"/>
      </dsp:txXfrm>
    </dsp:sp>
    <dsp:sp modelId="{18EC4042-FC5A-454D-8679-C48B766E8AC8}">
      <dsp:nvSpPr>
        <dsp:cNvPr id="0" name=""/>
        <dsp:cNvSpPr/>
      </dsp:nvSpPr>
      <dsp:spPr>
        <a:xfrm>
          <a:off x="418949" y="2897930"/>
          <a:ext cx="1886520" cy="94326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القرار الفردي</a:t>
          </a:r>
          <a:endParaRPr lang="en-US" sz="1700" kern="1200" dirty="0">
            <a:solidFill>
              <a:schemeClr val="tx1"/>
            </a:solidFill>
          </a:endParaRPr>
        </a:p>
      </dsp:txBody>
      <dsp:txXfrm>
        <a:off x="418949" y="2897930"/>
        <a:ext cx="1886520" cy="943260"/>
      </dsp:txXfrm>
    </dsp:sp>
    <dsp:sp modelId="{461E0BEA-157F-4044-BFF0-FD00C263763B}">
      <dsp:nvSpPr>
        <dsp:cNvPr id="0" name=""/>
        <dsp:cNvSpPr/>
      </dsp:nvSpPr>
      <dsp:spPr>
        <a:xfrm>
          <a:off x="890580" y="4237359"/>
          <a:ext cx="1886520" cy="94326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الإعلان</a:t>
          </a:r>
          <a:endParaRPr lang="en-US" sz="1700" kern="1200" dirty="0">
            <a:solidFill>
              <a:schemeClr val="tx1"/>
            </a:solidFill>
          </a:endParaRPr>
        </a:p>
      </dsp:txBody>
      <dsp:txXfrm>
        <a:off x="890580" y="4237359"/>
        <a:ext cx="1886520" cy="943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A2AD2-DE8E-422C-97D0-CDD45CDE1393}">
      <dsp:nvSpPr>
        <dsp:cNvPr id="0" name=""/>
        <dsp:cNvSpPr/>
      </dsp:nvSpPr>
      <dsp:spPr>
        <a:xfrm>
          <a:off x="3484901" y="1829506"/>
          <a:ext cx="1759981" cy="837591"/>
        </a:xfrm>
        <a:custGeom>
          <a:avLst/>
          <a:gdLst/>
          <a:ahLst/>
          <a:cxnLst/>
          <a:rect l="0" t="0" r="0" b="0"/>
          <a:pathLst>
            <a:path>
              <a:moveTo>
                <a:pt x="0" y="0"/>
              </a:moveTo>
              <a:lnTo>
                <a:pt x="0" y="570793"/>
              </a:lnTo>
              <a:lnTo>
                <a:pt x="1759981" y="570793"/>
              </a:lnTo>
              <a:lnTo>
                <a:pt x="1759981" y="83759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C894A4-97DB-4F6A-9C65-821FA2398F3A}">
      <dsp:nvSpPr>
        <dsp:cNvPr id="0" name=""/>
        <dsp:cNvSpPr/>
      </dsp:nvSpPr>
      <dsp:spPr>
        <a:xfrm>
          <a:off x="1724920" y="1829506"/>
          <a:ext cx="1759981" cy="837591"/>
        </a:xfrm>
        <a:custGeom>
          <a:avLst/>
          <a:gdLst/>
          <a:ahLst/>
          <a:cxnLst/>
          <a:rect l="0" t="0" r="0" b="0"/>
          <a:pathLst>
            <a:path>
              <a:moveTo>
                <a:pt x="1759981" y="0"/>
              </a:moveTo>
              <a:lnTo>
                <a:pt x="1759981" y="570793"/>
              </a:lnTo>
              <a:lnTo>
                <a:pt x="0" y="570793"/>
              </a:lnTo>
              <a:lnTo>
                <a:pt x="0" y="83759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CDA8BB-8386-41F8-A432-3334AA2E42E8}">
      <dsp:nvSpPr>
        <dsp:cNvPr id="0" name=""/>
        <dsp:cNvSpPr/>
      </dsp:nvSpPr>
      <dsp:spPr>
        <a:xfrm>
          <a:off x="2044917" y="725"/>
          <a:ext cx="2879969" cy="18287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430CF2-A94F-410F-A5A1-CFBA365A3D82}">
      <dsp:nvSpPr>
        <dsp:cNvPr id="0" name=""/>
        <dsp:cNvSpPr/>
      </dsp:nvSpPr>
      <dsp:spPr>
        <a:xfrm>
          <a:off x="2364913" y="304722"/>
          <a:ext cx="2879969" cy="182878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ar-SA" sz="4200" kern="1200" dirty="0" smtClean="0"/>
            <a:t>قرارات مجلس الوزراء</a:t>
          </a:r>
        </a:p>
      </dsp:txBody>
      <dsp:txXfrm>
        <a:off x="2418476" y="358285"/>
        <a:ext cx="2772843" cy="1721654"/>
      </dsp:txXfrm>
    </dsp:sp>
    <dsp:sp modelId="{DF52A0A4-A509-4111-8DBB-27B4DD68FDCD}">
      <dsp:nvSpPr>
        <dsp:cNvPr id="0" name=""/>
        <dsp:cNvSpPr/>
      </dsp:nvSpPr>
      <dsp:spPr>
        <a:xfrm>
          <a:off x="284935" y="2667097"/>
          <a:ext cx="2879969" cy="18287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491C96-AB82-430A-B996-17390B9051AD}">
      <dsp:nvSpPr>
        <dsp:cNvPr id="0" name=""/>
        <dsp:cNvSpPr/>
      </dsp:nvSpPr>
      <dsp:spPr>
        <a:xfrm>
          <a:off x="604932" y="2971093"/>
          <a:ext cx="2879969" cy="182878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ar-SA" sz="4200" kern="1200" dirty="0" smtClean="0"/>
            <a:t>لوائح</a:t>
          </a:r>
          <a:endParaRPr lang="ar-SA" sz="4200" kern="1200" dirty="0"/>
        </a:p>
      </dsp:txBody>
      <dsp:txXfrm>
        <a:off x="658495" y="3024656"/>
        <a:ext cx="2772843" cy="1721654"/>
      </dsp:txXfrm>
    </dsp:sp>
    <dsp:sp modelId="{B70D8F27-610F-4633-AC67-BA049F6A91EF}">
      <dsp:nvSpPr>
        <dsp:cNvPr id="0" name=""/>
        <dsp:cNvSpPr/>
      </dsp:nvSpPr>
      <dsp:spPr>
        <a:xfrm>
          <a:off x="3804898" y="2667097"/>
          <a:ext cx="2879969" cy="18287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C51260-B7C8-437E-8844-A58EBA3A3311}">
      <dsp:nvSpPr>
        <dsp:cNvPr id="0" name=""/>
        <dsp:cNvSpPr/>
      </dsp:nvSpPr>
      <dsp:spPr>
        <a:xfrm>
          <a:off x="4124894" y="2971093"/>
          <a:ext cx="2879969" cy="182878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ar-SA" sz="4200" kern="1200" dirty="0" smtClean="0"/>
            <a:t>قوانين</a:t>
          </a:r>
          <a:endParaRPr lang="ar-SA" sz="4200" kern="1200" dirty="0"/>
        </a:p>
      </dsp:txBody>
      <dsp:txXfrm>
        <a:off x="4178457" y="3024656"/>
        <a:ext cx="2772843" cy="17216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6CAAA-8C15-4F5B-8918-3BFF15E4BAB2}">
      <dsp:nvSpPr>
        <dsp:cNvPr id="0" name=""/>
        <dsp:cNvSpPr/>
      </dsp:nvSpPr>
      <dsp:spPr>
        <a:xfrm>
          <a:off x="5066411" y="628887"/>
          <a:ext cx="2221110" cy="86455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2200" kern="1200" dirty="0" smtClean="0"/>
            <a:t>القرارات الادارية «مُلزمة»</a:t>
          </a:r>
          <a:endParaRPr lang="en-US" sz="2200" kern="1200" dirty="0" smtClean="0"/>
        </a:p>
      </dsp:txBody>
      <dsp:txXfrm>
        <a:off x="5066411" y="628887"/>
        <a:ext cx="2221110" cy="864552"/>
      </dsp:txXfrm>
    </dsp:sp>
    <dsp:sp modelId="{5CEFF801-8FFE-4668-9153-9A5DDADDDB45}">
      <dsp:nvSpPr>
        <dsp:cNvPr id="0" name=""/>
        <dsp:cNvSpPr/>
      </dsp:nvSpPr>
      <dsp:spPr>
        <a:xfrm>
          <a:off x="5066411" y="1493439"/>
          <a:ext cx="2221110" cy="190039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r" defTabSz="977900" rtl="1">
            <a:lnSpc>
              <a:spcPct val="90000"/>
            </a:lnSpc>
            <a:spcBef>
              <a:spcPct val="0"/>
            </a:spcBef>
            <a:spcAft>
              <a:spcPct val="15000"/>
            </a:spcAft>
            <a:buChar char="••"/>
          </a:pPr>
          <a:r>
            <a:rPr lang="ar-MA" sz="2200" kern="1200" dirty="0" smtClean="0"/>
            <a:t>لها «قوة الشيء المقرر» =واجبة النفاذ</a:t>
          </a:r>
        </a:p>
        <a:p>
          <a:pPr marL="228600" lvl="1" indent="-228600" algn="r" defTabSz="977900" rtl="1">
            <a:lnSpc>
              <a:spcPct val="90000"/>
            </a:lnSpc>
            <a:spcBef>
              <a:spcPct val="0"/>
            </a:spcBef>
            <a:spcAft>
              <a:spcPct val="15000"/>
            </a:spcAft>
            <a:buChar char="••"/>
          </a:pPr>
          <a:r>
            <a:rPr lang="ar-MA" sz="2200" kern="1200" dirty="0" smtClean="0"/>
            <a:t>يترتب على ذلك؟</a:t>
          </a:r>
        </a:p>
      </dsp:txBody>
      <dsp:txXfrm>
        <a:off x="5066411" y="1493439"/>
        <a:ext cx="2221110" cy="1900397"/>
      </dsp:txXfrm>
    </dsp:sp>
    <dsp:sp modelId="{14192A57-C509-4548-BFCD-E20040186188}">
      <dsp:nvSpPr>
        <dsp:cNvPr id="0" name=""/>
        <dsp:cNvSpPr/>
      </dsp:nvSpPr>
      <dsp:spPr>
        <a:xfrm>
          <a:off x="2534344" y="628887"/>
          <a:ext cx="2221110" cy="86455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ar-MA" sz="2200" kern="1200" dirty="0" smtClean="0"/>
            <a:t>طرق التنفيذ</a:t>
          </a:r>
          <a:endParaRPr lang="en-US" sz="2200" kern="1200" dirty="0"/>
        </a:p>
      </dsp:txBody>
      <dsp:txXfrm>
        <a:off x="2534344" y="628887"/>
        <a:ext cx="2221110" cy="864552"/>
      </dsp:txXfrm>
    </dsp:sp>
    <dsp:sp modelId="{0FAD81BC-C8E9-4441-A679-F16D9EFC0D13}">
      <dsp:nvSpPr>
        <dsp:cNvPr id="0" name=""/>
        <dsp:cNvSpPr/>
      </dsp:nvSpPr>
      <dsp:spPr>
        <a:xfrm>
          <a:off x="2534344" y="1493439"/>
          <a:ext cx="2221110" cy="190039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r" defTabSz="977900" rtl="1">
            <a:lnSpc>
              <a:spcPct val="90000"/>
            </a:lnSpc>
            <a:spcBef>
              <a:spcPct val="0"/>
            </a:spcBef>
            <a:spcAft>
              <a:spcPct val="15000"/>
            </a:spcAft>
            <a:buChar char="••"/>
          </a:pPr>
          <a:r>
            <a:rPr lang="ar-MA" sz="2200" kern="1200" dirty="0" smtClean="0"/>
            <a:t>اختياري (عقوبات إدارية – عقوبات جزائية)</a:t>
          </a:r>
          <a:endParaRPr lang="en-US" sz="2200" kern="1200" dirty="0"/>
        </a:p>
        <a:p>
          <a:pPr marL="228600" lvl="1" indent="-228600" algn="r" defTabSz="977900" rtl="1">
            <a:lnSpc>
              <a:spcPct val="90000"/>
            </a:lnSpc>
            <a:spcBef>
              <a:spcPct val="0"/>
            </a:spcBef>
            <a:spcAft>
              <a:spcPct val="15000"/>
            </a:spcAft>
            <a:buChar char="••"/>
          </a:pPr>
          <a:r>
            <a:rPr lang="ar-MA" sz="2200" kern="1200" dirty="0" smtClean="0"/>
            <a:t>التنفيذ المباشر الجبري</a:t>
          </a:r>
          <a:endParaRPr lang="en-US" sz="2200" kern="1200" dirty="0"/>
        </a:p>
      </dsp:txBody>
      <dsp:txXfrm>
        <a:off x="2534344" y="1493439"/>
        <a:ext cx="2221110" cy="1900397"/>
      </dsp:txXfrm>
    </dsp:sp>
    <dsp:sp modelId="{397F4440-A63C-42A8-8124-D553D6C7651D}">
      <dsp:nvSpPr>
        <dsp:cNvPr id="0" name=""/>
        <dsp:cNvSpPr/>
      </dsp:nvSpPr>
      <dsp:spPr>
        <a:xfrm>
          <a:off x="2278" y="628887"/>
          <a:ext cx="2221110" cy="86455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2200" kern="1200" dirty="0" smtClean="0"/>
            <a:t>طلب «وقف التنفيذ»</a:t>
          </a:r>
          <a:endParaRPr lang="en-US" sz="2200" kern="1200" dirty="0" smtClean="0"/>
        </a:p>
      </dsp:txBody>
      <dsp:txXfrm>
        <a:off x="2278" y="628887"/>
        <a:ext cx="2221110" cy="864552"/>
      </dsp:txXfrm>
    </dsp:sp>
    <dsp:sp modelId="{64257620-72F2-4D8D-B5A7-ACC831515548}">
      <dsp:nvSpPr>
        <dsp:cNvPr id="0" name=""/>
        <dsp:cNvSpPr/>
      </dsp:nvSpPr>
      <dsp:spPr>
        <a:xfrm>
          <a:off x="2278" y="1493439"/>
          <a:ext cx="2221110" cy="190039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r" defTabSz="889000" rtl="1">
            <a:lnSpc>
              <a:spcPct val="90000"/>
            </a:lnSpc>
            <a:spcBef>
              <a:spcPct val="0"/>
            </a:spcBef>
            <a:spcAft>
              <a:spcPct val="15000"/>
            </a:spcAft>
            <a:buChar char="••"/>
          </a:pPr>
          <a:r>
            <a:rPr lang="ar-MA" sz="2000" kern="1200" dirty="0" smtClean="0"/>
            <a:t>يرفع كطلب عاجل الى ديوان المظالم</a:t>
          </a:r>
          <a:endParaRPr lang="en-US" sz="2000" kern="1200" dirty="0" smtClean="0"/>
        </a:p>
        <a:p>
          <a:pPr marL="228600" lvl="1" indent="-228600" algn="r" defTabSz="889000" rtl="1">
            <a:lnSpc>
              <a:spcPct val="90000"/>
            </a:lnSpc>
            <a:spcBef>
              <a:spcPct val="0"/>
            </a:spcBef>
            <a:spcAft>
              <a:spcPct val="15000"/>
            </a:spcAft>
            <a:buChar char="••"/>
          </a:pPr>
          <a:r>
            <a:rPr lang="ar-MA" sz="2000" kern="1200" dirty="0" smtClean="0"/>
            <a:t>الجدية / الاستعجال</a:t>
          </a:r>
          <a:endParaRPr lang="en-US" sz="2000" kern="1200" dirty="0" smtClean="0"/>
        </a:p>
      </dsp:txBody>
      <dsp:txXfrm>
        <a:off x="2278" y="1493439"/>
        <a:ext cx="2221110" cy="19003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E5927-012A-4CB7-8283-7A316EDAED38}">
      <dsp:nvSpPr>
        <dsp:cNvPr id="0" name=""/>
        <dsp:cNvSpPr/>
      </dsp:nvSpPr>
      <dsp:spPr>
        <a:xfrm rot="10800000">
          <a:off x="1500366" y="1888"/>
          <a:ext cx="4847717" cy="1117300"/>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699" tIns="175260" rIns="327152" bIns="1752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4600" kern="1200" dirty="0" smtClean="0"/>
            <a:t>حكم قضائي بالإلغاء</a:t>
          </a:r>
          <a:endParaRPr lang="en-US" sz="4600" kern="1200" dirty="0" smtClean="0"/>
        </a:p>
      </dsp:txBody>
      <dsp:txXfrm rot="10800000">
        <a:off x="1779691" y="1888"/>
        <a:ext cx="4568392" cy="1117300"/>
      </dsp:txXfrm>
    </dsp:sp>
    <dsp:sp modelId="{88F5243C-F9D2-4233-8DE6-ECCE41BE9ADF}">
      <dsp:nvSpPr>
        <dsp:cNvPr id="0" name=""/>
        <dsp:cNvSpPr/>
      </dsp:nvSpPr>
      <dsp:spPr>
        <a:xfrm>
          <a:off x="941716" y="1888"/>
          <a:ext cx="1117300" cy="111730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709711-1ED2-4B86-9129-DC6CCB08EF42}">
      <dsp:nvSpPr>
        <dsp:cNvPr id="0" name=""/>
        <dsp:cNvSpPr/>
      </dsp:nvSpPr>
      <dsp:spPr>
        <a:xfrm rot="10800000">
          <a:off x="1500366" y="1452712"/>
          <a:ext cx="4847717" cy="1117300"/>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699" tIns="175260" rIns="327152" bIns="1752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4600" kern="1200" dirty="0" smtClean="0"/>
            <a:t>طبيعية</a:t>
          </a:r>
          <a:endParaRPr lang="en-US" sz="4600" kern="1200" dirty="0" smtClean="0"/>
        </a:p>
      </dsp:txBody>
      <dsp:txXfrm rot="10800000">
        <a:off x="1779691" y="1452712"/>
        <a:ext cx="4568392" cy="1117300"/>
      </dsp:txXfrm>
    </dsp:sp>
    <dsp:sp modelId="{A04D1AEE-82B2-4F79-8144-DFCEE6F60C31}">
      <dsp:nvSpPr>
        <dsp:cNvPr id="0" name=""/>
        <dsp:cNvSpPr/>
      </dsp:nvSpPr>
      <dsp:spPr>
        <a:xfrm>
          <a:off x="941716" y="1452712"/>
          <a:ext cx="1117300" cy="111730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2E54A-8324-46E4-9D7B-A011BC2DEB93}">
      <dsp:nvSpPr>
        <dsp:cNvPr id="0" name=""/>
        <dsp:cNvSpPr/>
      </dsp:nvSpPr>
      <dsp:spPr>
        <a:xfrm rot="10800000">
          <a:off x="1500366" y="2903535"/>
          <a:ext cx="4847717" cy="1117300"/>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2699" tIns="175260" rIns="327152" bIns="175260" numCol="1" spcCol="1270" anchor="ctr" anchorCtr="0">
          <a:noAutofit/>
        </a:bodyPr>
        <a:lstStyle/>
        <a:p>
          <a:pPr lvl="0" algn="ctr" defTabSz="2044700">
            <a:lnSpc>
              <a:spcPct val="90000"/>
            </a:lnSpc>
            <a:spcBef>
              <a:spcPct val="0"/>
            </a:spcBef>
            <a:spcAft>
              <a:spcPct val="35000"/>
            </a:spcAft>
          </a:pPr>
          <a:r>
            <a:rPr lang="ar-MA" sz="4600" kern="1200" dirty="0" smtClean="0"/>
            <a:t>إرادة الإدارة</a:t>
          </a:r>
          <a:endParaRPr lang="en-US" sz="4600" kern="1200" dirty="0"/>
        </a:p>
      </dsp:txBody>
      <dsp:txXfrm rot="10800000">
        <a:off x="1779691" y="2903535"/>
        <a:ext cx="4568392" cy="1117300"/>
      </dsp:txXfrm>
    </dsp:sp>
    <dsp:sp modelId="{543B42BC-1046-4CCC-92F8-7DF7B5961279}">
      <dsp:nvSpPr>
        <dsp:cNvPr id="0" name=""/>
        <dsp:cNvSpPr/>
      </dsp:nvSpPr>
      <dsp:spPr>
        <a:xfrm>
          <a:off x="941716" y="2903535"/>
          <a:ext cx="1117300" cy="111730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605E7-81D7-47D6-81AF-9FC1185FEDB8}">
      <dsp:nvSpPr>
        <dsp:cNvPr id="0" name=""/>
        <dsp:cNvSpPr/>
      </dsp:nvSpPr>
      <dsp:spPr>
        <a:xfrm>
          <a:off x="565070" y="3738432"/>
          <a:ext cx="91440" cy="355276"/>
        </a:xfrm>
        <a:custGeom>
          <a:avLst/>
          <a:gdLst/>
          <a:ahLst/>
          <a:cxnLst/>
          <a:rect l="0" t="0" r="0" b="0"/>
          <a:pathLst>
            <a:path>
              <a:moveTo>
                <a:pt x="45720" y="0"/>
              </a:moveTo>
              <a:lnTo>
                <a:pt x="45720" y="3552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66FBC-4B1D-49F5-B11A-06A09F03E6C5}">
      <dsp:nvSpPr>
        <dsp:cNvPr id="0" name=""/>
        <dsp:cNvSpPr/>
      </dsp:nvSpPr>
      <dsp:spPr>
        <a:xfrm>
          <a:off x="610790" y="2607451"/>
          <a:ext cx="746521" cy="355276"/>
        </a:xfrm>
        <a:custGeom>
          <a:avLst/>
          <a:gdLst/>
          <a:ahLst/>
          <a:cxnLst/>
          <a:rect l="0" t="0" r="0" b="0"/>
          <a:pathLst>
            <a:path>
              <a:moveTo>
                <a:pt x="746521" y="0"/>
              </a:moveTo>
              <a:lnTo>
                <a:pt x="746521" y="242110"/>
              </a:lnTo>
              <a:lnTo>
                <a:pt x="0" y="242110"/>
              </a:lnTo>
              <a:lnTo>
                <a:pt x="0" y="3552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4CFDA6-6A0D-4880-8C35-76B2B647204D}">
      <dsp:nvSpPr>
        <dsp:cNvPr id="0" name=""/>
        <dsp:cNvSpPr/>
      </dsp:nvSpPr>
      <dsp:spPr>
        <a:xfrm>
          <a:off x="2058114" y="3738432"/>
          <a:ext cx="91440" cy="355276"/>
        </a:xfrm>
        <a:custGeom>
          <a:avLst/>
          <a:gdLst/>
          <a:ahLst/>
          <a:cxnLst/>
          <a:rect l="0" t="0" r="0" b="0"/>
          <a:pathLst>
            <a:path>
              <a:moveTo>
                <a:pt x="45720" y="0"/>
              </a:moveTo>
              <a:lnTo>
                <a:pt x="45720" y="3552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B813B-66D4-4089-AE3C-4C58364FD4FC}">
      <dsp:nvSpPr>
        <dsp:cNvPr id="0" name=""/>
        <dsp:cNvSpPr/>
      </dsp:nvSpPr>
      <dsp:spPr>
        <a:xfrm>
          <a:off x="1357312" y="2607451"/>
          <a:ext cx="746521" cy="355276"/>
        </a:xfrm>
        <a:custGeom>
          <a:avLst/>
          <a:gdLst/>
          <a:ahLst/>
          <a:cxnLst/>
          <a:rect l="0" t="0" r="0" b="0"/>
          <a:pathLst>
            <a:path>
              <a:moveTo>
                <a:pt x="0" y="0"/>
              </a:moveTo>
              <a:lnTo>
                <a:pt x="0" y="242110"/>
              </a:lnTo>
              <a:lnTo>
                <a:pt x="746521" y="242110"/>
              </a:lnTo>
              <a:lnTo>
                <a:pt x="746521" y="3552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60926C-0DD3-42F8-9E73-F9BA23E085E0}">
      <dsp:nvSpPr>
        <dsp:cNvPr id="0" name=""/>
        <dsp:cNvSpPr/>
      </dsp:nvSpPr>
      <dsp:spPr>
        <a:xfrm>
          <a:off x="1357312" y="1476471"/>
          <a:ext cx="1119782" cy="355276"/>
        </a:xfrm>
        <a:custGeom>
          <a:avLst/>
          <a:gdLst/>
          <a:ahLst/>
          <a:cxnLst/>
          <a:rect l="0" t="0" r="0" b="0"/>
          <a:pathLst>
            <a:path>
              <a:moveTo>
                <a:pt x="1119782" y="0"/>
              </a:moveTo>
              <a:lnTo>
                <a:pt x="1119782" y="242110"/>
              </a:lnTo>
              <a:lnTo>
                <a:pt x="0" y="242110"/>
              </a:lnTo>
              <a:lnTo>
                <a:pt x="0" y="3552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341F63-5F1E-4152-BF11-164374774F87}">
      <dsp:nvSpPr>
        <dsp:cNvPr id="0" name=""/>
        <dsp:cNvSpPr/>
      </dsp:nvSpPr>
      <dsp:spPr>
        <a:xfrm>
          <a:off x="3551158" y="2607451"/>
          <a:ext cx="91440" cy="355276"/>
        </a:xfrm>
        <a:custGeom>
          <a:avLst/>
          <a:gdLst/>
          <a:ahLst/>
          <a:cxnLst/>
          <a:rect l="0" t="0" r="0" b="0"/>
          <a:pathLst>
            <a:path>
              <a:moveTo>
                <a:pt x="45720" y="0"/>
              </a:moveTo>
              <a:lnTo>
                <a:pt x="45720" y="3552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14A532-DC72-42DD-96CC-127A1AB5C87C}">
      <dsp:nvSpPr>
        <dsp:cNvPr id="0" name=""/>
        <dsp:cNvSpPr/>
      </dsp:nvSpPr>
      <dsp:spPr>
        <a:xfrm>
          <a:off x="2477095" y="1476471"/>
          <a:ext cx="1119782" cy="355276"/>
        </a:xfrm>
        <a:custGeom>
          <a:avLst/>
          <a:gdLst/>
          <a:ahLst/>
          <a:cxnLst/>
          <a:rect l="0" t="0" r="0" b="0"/>
          <a:pathLst>
            <a:path>
              <a:moveTo>
                <a:pt x="0" y="0"/>
              </a:moveTo>
              <a:lnTo>
                <a:pt x="0" y="242110"/>
              </a:lnTo>
              <a:lnTo>
                <a:pt x="1119782" y="242110"/>
              </a:lnTo>
              <a:lnTo>
                <a:pt x="1119782" y="3552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84D03A-8F20-4661-A4C6-70B0E8D481B2}">
      <dsp:nvSpPr>
        <dsp:cNvPr id="0" name=""/>
        <dsp:cNvSpPr/>
      </dsp:nvSpPr>
      <dsp:spPr>
        <a:xfrm>
          <a:off x="1312073" y="700767"/>
          <a:ext cx="2330044"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8C5B56-708A-4035-9BB4-00B4387B699B}">
      <dsp:nvSpPr>
        <dsp:cNvPr id="0" name=""/>
        <dsp:cNvSpPr/>
      </dsp:nvSpPr>
      <dsp:spPr>
        <a:xfrm>
          <a:off x="1447804" y="829711"/>
          <a:ext cx="2330044"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bg1"/>
              </a:solidFill>
            </a:rPr>
            <a:t>الالغاء</a:t>
          </a:r>
        </a:p>
        <a:p>
          <a:pPr lvl="0" algn="ctr" defTabSz="800100">
            <a:lnSpc>
              <a:spcPct val="90000"/>
            </a:lnSpc>
            <a:spcBef>
              <a:spcPct val="0"/>
            </a:spcBef>
            <a:spcAft>
              <a:spcPct val="35000"/>
            </a:spcAft>
          </a:pPr>
          <a:r>
            <a:rPr lang="ar-MA" sz="1800" kern="1200" dirty="0" smtClean="0">
              <a:solidFill>
                <a:schemeClr val="bg1"/>
              </a:solidFill>
            </a:rPr>
            <a:t>«المستقبل»</a:t>
          </a:r>
          <a:endParaRPr lang="en-US" sz="1800" kern="1200" dirty="0">
            <a:solidFill>
              <a:schemeClr val="bg1"/>
            </a:solidFill>
          </a:endParaRPr>
        </a:p>
      </dsp:txBody>
      <dsp:txXfrm>
        <a:off x="1470524" y="852431"/>
        <a:ext cx="2284604" cy="730264"/>
      </dsp:txXfrm>
    </dsp:sp>
    <dsp:sp modelId="{F3073014-9597-4773-B3F6-590B2B114155}">
      <dsp:nvSpPr>
        <dsp:cNvPr id="0" name=""/>
        <dsp:cNvSpPr/>
      </dsp:nvSpPr>
      <dsp:spPr>
        <a:xfrm>
          <a:off x="2986087" y="1831747"/>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32EEFC-EDA4-4282-B4A5-1E083F69D9F1}">
      <dsp:nvSpPr>
        <dsp:cNvPr id="0" name=""/>
        <dsp:cNvSpPr/>
      </dsp:nvSpPr>
      <dsp:spPr>
        <a:xfrm>
          <a:off x="3121818" y="1960692"/>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bg1"/>
              </a:solidFill>
            </a:rPr>
            <a:t>القرارات التنظيمية</a:t>
          </a:r>
          <a:endParaRPr lang="en-US" sz="1800" kern="1200" dirty="0">
            <a:solidFill>
              <a:schemeClr val="bg1"/>
            </a:solidFill>
          </a:endParaRPr>
        </a:p>
      </dsp:txBody>
      <dsp:txXfrm>
        <a:off x="3144538" y="1983412"/>
        <a:ext cx="1176141" cy="730264"/>
      </dsp:txXfrm>
    </dsp:sp>
    <dsp:sp modelId="{2B9240D1-3572-457A-A025-FF8FC1CEBBD1}">
      <dsp:nvSpPr>
        <dsp:cNvPr id="0" name=""/>
        <dsp:cNvSpPr/>
      </dsp:nvSpPr>
      <dsp:spPr>
        <a:xfrm>
          <a:off x="2986087" y="2962728"/>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EDF7DB-0725-4215-8498-D1428D2DD394}">
      <dsp:nvSpPr>
        <dsp:cNvPr id="0" name=""/>
        <dsp:cNvSpPr/>
      </dsp:nvSpPr>
      <dsp:spPr>
        <a:xfrm>
          <a:off x="3121818" y="3091673"/>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bg1"/>
              </a:solidFill>
            </a:rPr>
            <a:t>في أي وقت</a:t>
          </a:r>
          <a:endParaRPr lang="en-US" sz="1800" kern="1200" dirty="0">
            <a:solidFill>
              <a:schemeClr val="bg1"/>
            </a:solidFill>
          </a:endParaRPr>
        </a:p>
      </dsp:txBody>
      <dsp:txXfrm>
        <a:off x="3144538" y="3114393"/>
        <a:ext cx="1176141" cy="730264"/>
      </dsp:txXfrm>
    </dsp:sp>
    <dsp:sp modelId="{E6493B92-CCF5-4019-87DF-A8873994E824}">
      <dsp:nvSpPr>
        <dsp:cNvPr id="0" name=""/>
        <dsp:cNvSpPr/>
      </dsp:nvSpPr>
      <dsp:spPr>
        <a:xfrm>
          <a:off x="746521" y="1831747"/>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76957-80A8-4679-948C-1E05047CA1D6}">
      <dsp:nvSpPr>
        <dsp:cNvPr id="0" name=""/>
        <dsp:cNvSpPr/>
      </dsp:nvSpPr>
      <dsp:spPr>
        <a:xfrm>
          <a:off x="882253" y="1960692"/>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bg1"/>
              </a:solidFill>
            </a:rPr>
            <a:t>القرارات الفردية</a:t>
          </a:r>
          <a:endParaRPr lang="en-US" sz="1800" kern="1200" dirty="0">
            <a:solidFill>
              <a:schemeClr val="bg1"/>
            </a:solidFill>
          </a:endParaRPr>
        </a:p>
      </dsp:txBody>
      <dsp:txXfrm>
        <a:off x="904973" y="1983412"/>
        <a:ext cx="1176141" cy="730264"/>
      </dsp:txXfrm>
    </dsp:sp>
    <dsp:sp modelId="{74CF5AFD-714C-48BB-97E5-BD19AB07B9EC}">
      <dsp:nvSpPr>
        <dsp:cNvPr id="0" name=""/>
        <dsp:cNvSpPr/>
      </dsp:nvSpPr>
      <dsp:spPr>
        <a:xfrm>
          <a:off x="1493043" y="2962728"/>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0915C-F09C-4D87-B706-E965CE5D6FA3}">
      <dsp:nvSpPr>
        <dsp:cNvPr id="0" name=""/>
        <dsp:cNvSpPr/>
      </dsp:nvSpPr>
      <dsp:spPr>
        <a:xfrm>
          <a:off x="1628775" y="3091673"/>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1800" kern="1200" dirty="0" smtClean="0">
              <a:solidFill>
                <a:schemeClr val="bg1"/>
              </a:solidFill>
            </a:rPr>
            <a:t>السليم</a:t>
          </a:r>
          <a:endParaRPr lang="en-US" sz="1800" kern="1200" dirty="0" smtClean="0">
            <a:solidFill>
              <a:schemeClr val="bg1"/>
            </a:solidFill>
          </a:endParaRPr>
        </a:p>
      </dsp:txBody>
      <dsp:txXfrm>
        <a:off x="1651495" y="3114393"/>
        <a:ext cx="1176141" cy="730264"/>
      </dsp:txXfrm>
    </dsp:sp>
    <dsp:sp modelId="{9EDBF096-FB0F-4372-9052-88C43812F3D4}">
      <dsp:nvSpPr>
        <dsp:cNvPr id="0" name=""/>
        <dsp:cNvSpPr/>
      </dsp:nvSpPr>
      <dsp:spPr>
        <a:xfrm>
          <a:off x="1493043" y="4093709"/>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165DED-71EC-46A9-BFA2-B4C2F93BDE96}">
      <dsp:nvSpPr>
        <dsp:cNvPr id="0" name=""/>
        <dsp:cNvSpPr/>
      </dsp:nvSpPr>
      <dsp:spPr>
        <a:xfrm>
          <a:off x="1628775" y="4222653"/>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1800" kern="1200" smtClean="0">
              <a:solidFill>
                <a:schemeClr val="bg1"/>
              </a:solidFill>
            </a:rPr>
            <a:t>(</a:t>
          </a:r>
          <a:r>
            <a:rPr lang="ar-MA" sz="1800" kern="1200" smtClean="0">
              <a:solidFill>
                <a:schemeClr val="bg1"/>
              </a:solidFill>
            </a:rPr>
            <a:t>قاعدة الحقوق المكتسبة)</a:t>
          </a:r>
          <a:endParaRPr lang="en-US" sz="1800" kern="1200" dirty="0" smtClean="0">
            <a:solidFill>
              <a:schemeClr val="bg1"/>
            </a:solidFill>
          </a:endParaRPr>
        </a:p>
      </dsp:txBody>
      <dsp:txXfrm>
        <a:off x="1651495" y="4245373"/>
        <a:ext cx="1176141" cy="730264"/>
      </dsp:txXfrm>
    </dsp:sp>
    <dsp:sp modelId="{172E6F05-3583-4536-B938-CE859CE3E6D1}">
      <dsp:nvSpPr>
        <dsp:cNvPr id="0" name=""/>
        <dsp:cNvSpPr/>
      </dsp:nvSpPr>
      <dsp:spPr>
        <a:xfrm>
          <a:off x="0" y="2962728"/>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1CB8F4-B4AB-48F0-819C-7A47BB31F45D}">
      <dsp:nvSpPr>
        <dsp:cNvPr id="0" name=""/>
        <dsp:cNvSpPr/>
      </dsp:nvSpPr>
      <dsp:spPr>
        <a:xfrm>
          <a:off x="135731" y="3091673"/>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1800" kern="1200" dirty="0" smtClean="0">
              <a:solidFill>
                <a:schemeClr val="bg1"/>
              </a:solidFill>
            </a:rPr>
            <a:t>المعيب</a:t>
          </a:r>
          <a:endParaRPr lang="en-US" sz="1800" kern="1200" dirty="0" smtClean="0">
            <a:solidFill>
              <a:schemeClr val="bg1"/>
            </a:solidFill>
          </a:endParaRPr>
        </a:p>
      </dsp:txBody>
      <dsp:txXfrm>
        <a:off x="158451" y="3114393"/>
        <a:ext cx="1176141" cy="730264"/>
      </dsp:txXfrm>
    </dsp:sp>
    <dsp:sp modelId="{F3FB1D11-2E12-42B3-9517-65484F47B3F2}">
      <dsp:nvSpPr>
        <dsp:cNvPr id="0" name=""/>
        <dsp:cNvSpPr/>
      </dsp:nvSpPr>
      <dsp:spPr>
        <a:xfrm>
          <a:off x="0" y="4093709"/>
          <a:ext cx="1221581" cy="77570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14EC6B-9BBE-44B2-A6DE-620CBE6745A5}">
      <dsp:nvSpPr>
        <dsp:cNvPr id="0" name=""/>
        <dsp:cNvSpPr/>
      </dsp:nvSpPr>
      <dsp:spPr>
        <a:xfrm>
          <a:off x="135731" y="4222653"/>
          <a:ext cx="1221581" cy="775704"/>
        </a:xfrm>
        <a:prstGeom prst="roundRect">
          <a:avLst>
            <a:gd name="adj" fmla="val 10000"/>
          </a:avLst>
        </a:prstGeom>
        <a:solidFill>
          <a:schemeClr val="accent1">
            <a:lumMod val="75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MA" sz="1800" kern="1200" smtClean="0">
              <a:solidFill>
                <a:schemeClr val="bg1"/>
              </a:solidFill>
            </a:rPr>
            <a:t>(خلال مدة الطعن 60 يوم -وإلا تحصن)</a:t>
          </a:r>
          <a:endParaRPr lang="en-US" sz="1800" kern="1200" dirty="0" smtClean="0">
            <a:solidFill>
              <a:schemeClr val="bg1"/>
            </a:solidFill>
          </a:endParaRPr>
        </a:p>
      </dsp:txBody>
      <dsp:txXfrm>
        <a:off x="158451" y="4245373"/>
        <a:ext cx="1176141" cy="7302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78D2B-66D9-4A0D-AD23-59726BF3D1CC}">
      <dsp:nvSpPr>
        <dsp:cNvPr id="0" name=""/>
        <dsp:cNvSpPr/>
      </dsp:nvSpPr>
      <dsp:spPr>
        <a:xfrm>
          <a:off x="426275" y="4025812"/>
          <a:ext cx="497226" cy="372042"/>
        </a:xfrm>
        <a:custGeom>
          <a:avLst/>
          <a:gdLst/>
          <a:ahLst/>
          <a:cxnLst/>
          <a:rect l="0" t="0" r="0" b="0"/>
          <a:pathLst>
            <a:path>
              <a:moveTo>
                <a:pt x="497226" y="0"/>
              </a:moveTo>
              <a:lnTo>
                <a:pt x="497226" y="310238"/>
              </a:lnTo>
              <a:lnTo>
                <a:pt x="0" y="310238"/>
              </a:lnTo>
              <a:lnTo>
                <a:pt x="0" y="37204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994830-45AC-448B-A749-2D594CFBE436}">
      <dsp:nvSpPr>
        <dsp:cNvPr id="0" name=""/>
        <dsp:cNvSpPr/>
      </dsp:nvSpPr>
      <dsp:spPr>
        <a:xfrm>
          <a:off x="923501" y="4025812"/>
          <a:ext cx="497226" cy="372042"/>
        </a:xfrm>
        <a:custGeom>
          <a:avLst/>
          <a:gdLst/>
          <a:ahLst/>
          <a:cxnLst/>
          <a:rect l="0" t="0" r="0" b="0"/>
          <a:pathLst>
            <a:path>
              <a:moveTo>
                <a:pt x="0" y="0"/>
              </a:moveTo>
              <a:lnTo>
                <a:pt x="0" y="310238"/>
              </a:lnTo>
              <a:lnTo>
                <a:pt x="497226" y="310238"/>
              </a:lnTo>
              <a:lnTo>
                <a:pt x="497226" y="37204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8FDCF3-C854-4328-9AF0-B7BC1FBD5EBC}">
      <dsp:nvSpPr>
        <dsp:cNvPr id="0" name=""/>
        <dsp:cNvSpPr/>
      </dsp:nvSpPr>
      <dsp:spPr>
        <a:xfrm>
          <a:off x="923501" y="3266704"/>
          <a:ext cx="742126" cy="335469"/>
        </a:xfrm>
        <a:custGeom>
          <a:avLst/>
          <a:gdLst/>
          <a:ahLst/>
          <a:cxnLst/>
          <a:rect l="0" t="0" r="0" b="0"/>
          <a:pathLst>
            <a:path>
              <a:moveTo>
                <a:pt x="742126" y="0"/>
              </a:moveTo>
              <a:lnTo>
                <a:pt x="742126" y="273665"/>
              </a:lnTo>
              <a:lnTo>
                <a:pt x="0" y="273665"/>
              </a:lnTo>
              <a:lnTo>
                <a:pt x="0" y="33546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444942-187C-4608-8E93-FFF88B160ABB}">
      <dsp:nvSpPr>
        <dsp:cNvPr id="0" name=""/>
        <dsp:cNvSpPr/>
      </dsp:nvSpPr>
      <dsp:spPr>
        <a:xfrm>
          <a:off x="2369460" y="4025812"/>
          <a:ext cx="91440" cy="372042"/>
        </a:xfrm>
        <a:custGeom>
          <a:avLst/>
          <a:gdLst/>
          <a:ahLst/>
          <a:cxnLst/>
          <a:rect l="0" t="0" r="0" b="0"/>
          <a:pathLst>
            <a:path>
              <a:moveTo>
                <a:pt x="45720" y="0"/>
              </a:moveTo>
              <a:lnTo>
                <a:pt x="45720" y="37204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D883E-69ED-4259-B454-0669EF92FF2D}">
      <dsp:nvSpPr>
        <dsp:cNvPr id="0" name=""/>
        <dsp:cNvSpPr/>
      </dsp:nvSpPr>
      <dsp:spPr>
        <a:xfrm>
          <a:off x="1665628" y="3266704"/>
          <a:ext cx="749552" cy="335469"/>
        </a:xfrm>
        <a:custGeom>
          <a:avLst/>
          <a:gdLst/>
          <a:ahLst/>
          <a:cxnLst/>
          <a:rect l="0" t="0" r="0" b="0"/>
          <a:pathLst>
            <a:path>
              <a:moveTo>
                <a:pt x="0" y="0"/>
              </a:moveTo>
              <a:lnTo>
                <a:pt x="0" y="273665"/>
              </a:lnTo>
              <a:lnTo>
                <a:pt x="749552" y="273665"/>
              </a:lnTo>
              <a:lnTo>
                <a:pt x="749552" y="33546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2A4F7-5512-483E-AD5D-570866D70CD0}">
      <dsp:nvSpPr>
        <dsp:cNvPr id="0" name=""/>
        <dsp:cNvSpPr/>
      </dsp:nvSpPr>
      <dsp:spPr>
        <a:xfrm>
          <a:off x="1665628" y="2239208"/>
          <a:ext cx="959994" cy="287903"/>
        </a:xfrm>
        <a:custGeom>
          <a:avLst/>
          <a:gdLst/>
          <a:ahLst/>
          <a:cxnLst/>
          <a:rect l="0" t="0" r="0" b="0"/>
          <a:pathLst>
            <a:path>
              <a:moveTo>
                <a:pt x="959994" y="0"/>
              </a:moveTo>
              <a:lnTo>
                <a:pt x="959994" y="226099"/>
              </a:lnTo>
              <a:lnTo>
                <a:pt x="0" y="226099"/>
              </a:lnTo>
              <a:lnTo>
                <a:pt x="0" y="28790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ADF1D-C63A-4DA9-A6C5-EC9B7E819D5F}">
      <dsp:nvSpPr>
        <dsp:cNvPr id="0" name=""/>
        <dsp:cNvSpPr/>
      </dsp:nvSpPr>
      <dsp:spPr>
        <a:xfrm>
          <a:off x="3539896" y="3266704"/>
          <a:ext cx="91440" cy="194028"/>
        </a:xfrm>
        <a:custGeom>
          <a:avLst/>
          <a:gdLst/>
          <a:ahLst/>
          <a:cxnLst/>
          <a:rect l="0" t="0" r="0" b="0"/>
          <a:pathLst>
            <a:path>
              <a:moveTo>
                <a:pt x="45720" y="0"/>
              </a:moveTo>
              <a:lnTo>
                <a:pt x="45720" y="19402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8DDAAA-2519-4C4C-9432-7A71970751D7}">
      <dsp:nvSpPr>
        <dsp:cNvPr id="0" name=""/>
        <dsp:cNvSpPr/>
      </dsp:nvSpPr>
      <dsp:spPr>
        <a:xfrm>
          <a:off x="2625622" y="2239208"/>
          <a:ext cx="959994" cy="287903"/>
        </a:xfrm>
        <a:custGeom>
          <a:avLst/>
          <a:gdLst/>
          <a:ahLst/>
          <a:cxnLst/>
          <a:rect l="0" t="0" r="0" b="0"/>
          <a:pathLst>
            <a:path>
              <a:moveTo>
                <a:pt x="0" y="0"/>
              </a:moveTo>
              <a:lnTo>
                <a:pt x="0" y="226099"/>
              </a:lnTo>
              <a:lnTo>
                <a:pt x="959994" y="226099"/>
              </a:lnTo>
              <a:lnTo>
                <a:pt x="959994" y="28790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EBC4B7-46B8-4374-87B9-EA202DA3F510}">
      <dsp:nvSpPr>
        <dsp:cNvPr id="0" name=""/>
        <dsp:cNvSpPr/>
      </dsp:nvSpPr>
      <dsp:spPr>
        <a:xfrm>
          <a:off x="1523827" y="1368578"/>
          <a:ext cx="2203590" cy="8706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71F04-AD39-435B-A6C9-CDC1BA1BEE6C}">
      <dsp:nvSpPr>
        <dsp:cNvPr id="0" name=""/>
        <dsp:cNvSpPr/>
      </dsp:nvSpPr>
      <dsp:spPr>
        <a:xfrm>
          <a:off x="1597954" y="1439000"/>
          <a:ext cx="2203590" cy="87062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solidFill>
                <a:schemeClr val="tx1"/>
              </a:solidFill>
            </a:rPr>
            <a:t>السحب</a:t>
          </a:r>
        </a:p>
        <a:p>
          <a:pPr lvl="0" algn="ctr" defTabSz="933450">
            <a:lnSpc>
              <a:spcPct val="90000"/>
            </a:lnSpc>
            <a:spcBef>
              <a:spcPct val="0"/>
            </a:spcBef>
            <a:spcAft>
              <a:spcPct val="35000"/>
            </a:spcAft>
          </a:pPr>
          <a:r>
            <a:rPr lang="ar-MA" sz="2100" kern="1200" dirty="0" smtClean="0">
              <a:solidFill>
                <a:schemeClr val="tx1"/>
              </a:solidFill>
            </a:rPr>
            <a:t>«الماضي والمستقبل»</a:t>
          </a:r>
          <a:endParaRPr lang="en-US" sz="2100" kern="1200" dirty="0">
            <a:solidFill>
              <a:schemeClr val="tx1"/>
            </a:solidFill>
          </a:endParaRPr>
        </a:p>
      </dsp:txBody>
      <dsp:txXfrm>
        <a:off x="1623454" y="1464500"/>
        <a:ext cx="2152590" cy="819629"/>
      </dsp:txXfrm>
    </dsp:sp>
    <dsp:sp modelId="{04BF49DE-7CC4-4DB9-BA0D-07DB5C71961D}">
      <dsp:nvSpPr>
        <dsp:cNvPr id="0" name=""/>
        <dsp:cNvSpPr/>
      </dsp:nvSpPr>
      <dsp:spPr>
        <a:xfrm>
          <a:off x="2828936" y="2527111"/>
          <a:ext cx="1513358" cy="73959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86E182-D7D9-4F30-86E0-10E794A8206E}">
      <dsp:nvSpPr>
        <dsp:cNvPr id="0" name=""/>
        <dsp:cNvSpPr/>
      </dsp:nvSpPr>
      <dsp:spPr>
        <a:xfrm>
          <a:off x="2903064" y="2597532"/>
          <a:ext cx="1513358" cy="739593"/>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solidFill>
                <a:schemeClr val="tx1"/>
              </a:solidFill>
            </a:rPr>
            <a:t>القرارات التنظيمية</a:t>
          </a:r>
        </a:p>
      </dsp:txBody>
      <dsp:txXfrm>
        <a:off x="2924726" y="2619194"/>
        <a:ext cx="1470034" cy="696269"/>
      </dsp:txXfrm>
    </dsp:sp>
    <dsp:sp modelId="{999F1802-F2C4-42AD-A840-16FB50BC8D9A}">
      <dsp:nvSpPr>
        <dsp:cNvPr id="0" name=""/>
        <dsp:cNvSpPr/>
      </dsp:nvSpPr>
      <dsp:spPr>
        <a:xfrm>
          <a:off x="3047838" y="3460733"/>
          <a:ext cx="1075556" cy="5565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38D1CD-3B86-48AD-990D-9AB10B3AB6EB}">
      <dsp:nvSpPr>
        <dsp:cNvPr id="0" name=""/>
        <dsp:cNvSpPr/>
      </dsp:nvSpPr>
      <dsp:spPr>
        <a:xfrm>
          <a:off x="3121965" y="3531154"/>
          <a:ext cx="1075556" cy="556581"/>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solidFill>
                <a:schemeClr val="tx1"/>
              </a:solidFill>
            </a:rPr>
            <a:t>في أي وقت</a:t>
          </a:r>
        </a:p>
      </dsp:txBody>
      <dsp:txXfrm>
        <a:off x="3138267" y="3547456"/>
        <a:ext cx="1042952" cy="523977"/>
      </dsp:txXfrm>
    </dsp:sp>
    <dsp:sp modelId="{F761E19D-D52B-47C7-8749-2B836983EBBE}">
      <dsp:nvSpPr>
        <dsp:cNvPr id="0" name=""/>
        <dsp:cNvSpPr/>
      </dsp:nvSpPr>
      <dsp:spPr>
        <a:xfrm>
          <a:off x="908948" y="2527111"/>
          <a:ext cx="1513358" cy="73959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E4244B-5EF0-4AE7-8FCA-6B5740E4260C}">
      <dsp:nvSpPr>
        <dsp:cNvPr id="0" name=""/>
        <dsp:cNvSpPr/>
      </dsp:nvSpPr>
      <dsp:spPr>
        <a:xfrm>
          <a:off x="983076" y="2597532"/>
          <a:ext cx="1513358" cy="739593"/>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solidFill>
                <a:schemeClr val="tx1"/>
              </a:solidFill>
            </a:rPr>
            <a:t>القرارات الفردية</a:t>
          </a:r>
        </a:p>
      </dsp:txBody>
      <dsp:txXfrm>
        <a:off x="1004738" y="2619194"/>
        <a:ext cx="1470034" cy="696269"/>
      </dsp:txXfrm>
    </dsp:sp>
    <dsp:sp modelId="{CF12C5E4-7E91-4076-9A1D-1375EFB468F6}">
      <dsp:nvSpPr>
        <dsp:cNvPr id="0" name=""/>
        <dsp:cNvSpPr/>
      </dsp:nvSpPr>
      <dsp:spPr>
        <a:xfrm>
          <a:off x="1930777" y="3602173"/>
          <a:ext cx="968805" cy="42363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CBBC39-0B8D-4A84-A8BA-A273ADA91B5D}">
      <dsp:nvSpPr>
        <dsp:cNvPr id="0" name=""/>
        <dsp:cNvSpPr/>
      </dsp:nvSpPr>
      <dsp:spPr>
        <a:xfrm>
          <a:off x="2004904" y="3672594"/>
          <a:ext cx="968805" cy="42363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solidFill>
                <a:schemeClr val="tx1"/>
              </a:solidFill>
            </a:rPr>
            <a:t>السليم</a:t>
          </a:r>
        </a:p>
      </dsp:txBody>
      <dsp:txXfrm>
        <a:off x="2017312" y="3685002"/>
        <a:ext cx="943989" cy="398823"/>
      </dsp:txXfrm>
    </dsp:sp>
    <dsp:sp modelId="{1CFF8F20-486E-4816-A8AD-4DC7A43B08C0}">
      <dsp:nvSpPr>
        <dsp:cNvPr id="0" name=""/>
        <dsp:cNvSpPr/>
      </dsp:nvSpPr>
      <dsp:spPr>
        <a:xfrm>
          <a:off x="1992081" y="4397854"/>
          <a:ext cx="846197" cy="130704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7890D-A7EE-47B7-9D60-A138FD5BCB5F}">
      <dsp:nvSpPr>
        <dsp:cNvPr id="0" name=""/>
        <dsp:cNvSpPr/>
      </dsp:nvSpPr>
      <dsp:spPr>
        <a:xfrm>
          <a:off x="2066209" y="4468276"/>
          <a:ext cx="846197" cy="130704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MA" sz="2000" kern="1200" dirty="0" smtClean="0">
              <a:solidFill>
                <a:schemeClr val="tx1"/>
              </a:solidFill>
            </a:rPr>
            <a:t>(قاعدة الحقو</a:t>
          </a:r>
          <a:r>
            <a:rPr lang="ar-SA" sz="2000" kern="1200" dirty="0" smtClean="0">
              <a:solidFill>
                <a:schemeClr val="tx1"/>
              </a:solidFill>
            </a:rPr>
            <a:t>ق</a:t>
          </a:r>
          <a:r>
            <a:rPr lang="ar-MA" sz="2000" kern="1200" dirty="0" smtClean="0">
              <a:solidFill>
                <a:schemeClr val="tx1"/>
              </a:solidFill>
            </a:rPr>
            <a:t>المكتسبة)</a:t>
          </a:r>
        </a:p>
      </dsp:txBody>
      <dsp:txXfrm>
        <a:off x="2090993" y="4493060"/>
        <a:ext cx="796629" cy="1257481"/>
      </dsp:txXfrm>
    </dsp:sp>
    <dsp:sp modelId="{7345A562-E0EF-46A4-89EF-4FFE1197A1D4}">
      <dsp:nvSpPr>
        <dsp:cNvPr id="0" name=""/>
        <dsp:cNvSpPr/>
      </dsp:nvSpPr>
      <dsp:spPr>
        <a:xfrm>
          <a:off x="431673" y="3602173"/>
          <a:ext cx="983656" cy="42363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6A881-57CD-4DA7-A7BE-0C1874D40595}">
      <dsp:nvSpPr>
        <dsp:cNvPr id="0" name=""/>
        <dsp:cNvSpPr/>
      </dsp:nvSpPr>
      <dsp:spPr>
        <a:xfrm>
          <a:off x="505800" y="3672594"/>
          <a:ext cx="983656" cy="42363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solidFill>
                <a:schemeClr val="tx1"/>
              </a:solidFill>
            </a:rPr>
            <a:t>المعيب</a:t>
          </a:r>
        </a:p>
      </dsp:txBody>
      <dsp:txXfrm>
        <a:off x="518208" y="3685002"/>
        <a:ext cx="958840" cy="398823"/>
      </dsp:txXfrm>
    </dsp:sp>
    <dsp:sp modelId="{1E6DE250-A550-4943-A15E-4B276547DE6D}">
      <dsp:nvSpPr>
        <dsp:cNvPr id="0" name=""/>
        <dsp:cNvSpPr/>
      </dsp:nvSpPr>
      <dsp:spPr>
        <a:xfrm>
          <a:off x="997629" y="4397854"/>
          <a:ext cx="846197" cy="130704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7B8EE4-E3CF-4013-A6A1-EA28F2F57F02}">
      <dsp:nvSpPr>
        <dsp:cNvPr id="0" name=""/>
        <dsp:cNvSpPr/>
      </dsp:nvSpPr>
      <dsp:spPr>
        <a:xfrm>
          <a:off x="1071756" y="4468276"/>
          <a:ext cx="846197" cy="130704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tx1"/>
              </a:solidFill>
            </a:rPr>
            <a:t>القرار الباطل «خلال مدة الطعن»</a:t>
          </a:r>
        </a:p>
      </dsp:txBody>
      <dsp:txXfrm>
        <a:off x="1096540" y="4493060"/>
        <a:ext cx="796629" cy="1257481"/>
      </dsp:txXfrm>
    </dsp:sp>
    <dsp:sp modelId="{5931F091-642B-4C2C-A84B-3B9438A25BF8}">
      <dsp:nvSpPr>
        <dsp:cNvPr id="0" name=""/>
        <dsp:cNvSpPr/>
      </dsp:nvSpPr>
      <dsp:spPr>
        <a:xfrm>
          <a:off x="3176" y="4397854"/>
          <a:ext cx="846197" cy="130704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512CA-9A38-43A1-B905-07770D5F4420}">
      <dsp:nvSpPr>
        <dsp:cNvPr id="0" name=""/>
        <dsp:cNvSpPr/>
      </dsp:nvSpPr>
      <dsp:spPr>
        <a:xfrm>
          <a:off x="77304" y="4468276"/>
          <a:ext cx="846197" cy="1307049"/>
        </a:xfrm>
        <a:prstGeom prst="roundRect">
          <a:avLst>
            <a:gd name="adj" fmla="val 10000"/>
          </a:avLst>
        </a:prstGeom>
        <a:solidFill>
          <a:schemeClr val="accent6"/>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القرار </a:t>
          </a:r>
          <a:r>
            <a:rPr lang="ar-MA" sz="2000" kern="1200" dirty="0" err="1" smtClean="0">
              <a:solidFill>
                <a:schemeClr val="tx1"/>
              </a:solidFill>
            </a:rPr>
            <a:t>المعدوم»أي</a:t>
          </a:r>
          <a:r>
            <a:rPr lang="ar-MA" sz="2000" kern="1200" dirty="0" smtClean="0">
              <a:solidFill>
                <a:schemeClr val="tx1"/>
              </a:solidFill>
            </a:rPr>
            <a:t> وقت»</a:t>
          </a:r>
        </a:p>
      </dsp:txBody>
      <dsp:txXfrm>
        <a:off x="102088" y="4493060"/>
        <a:ext cx="796629" cy="12574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10/4/2018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MA" sz="4800" dirty="0" smtClean="0"/>
              <a:t>القرارات الادارية</a:t>
            </a:r>
            <a:endParaRPr lang="en-US" sz="4800" dirty="0"/>
          </a:p>
        </p:txBody>
      </p:sp>
      <p:sp>
        <p:nvSpPr>
          <p:cNvPr id="4" name="Subtitle 3"/>
          <p:cNvSpPr>
            <a:spLocks noGrp="1"/>
          </p:cNvSpPr>
          <p:nvPr>
            <p:ph type="subTitle" idx="1"/>
          </p:nvPr>
        </p:nvSpPr>
        <p:spPr/>
        <p:txBody>
          <a:bodyPr/>
          <a:lstStyle/>
          <a:p>
            <a:r>
              <a:rPr lang="ar-MA" dirty="0" smtClean="0"/>
              <a:t>جزئية الشهر الأول</a:t>
            </a:r>
            <a:endParaRPr lang="en-US" dirty="0"/>
          </a:p>
        </p:txBody>
      </p:sp>
    </p:spTree>
    <p:extLst>
      <p:ext uri="{BB962C8B-B14F-4D97-AF65-F5344CB8AC3E}">
        <p14:creationId xmlns:p14="http://schemas.microsoft.com/office/powerpoint/2010/main" val="91077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705399206"/>
              </p:ext>
            </p:extLst>
          </p:nvPr>
        </p:nvGraphicFramePr>
        <p:xfrm>
          <a:off x="768350" y="609601"/>
          <a:ext cx="7289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26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F421E94-2AF6-4BCA-8EF2-A37CDF8E59B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96A5CE1-1D30-4913-A6F5-4F86FD23689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E150BF1D-439E-408B-AA7E-0B7D71A4791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18C822B3-46BF-4CE0-86C2-BC339C229AF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F02E4CE1-8DE4-4038-B56E-4A648855FE5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2753890C-09F7-4792-AD94-BFA102296CE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78BC2201-D14B-452B-A3C9-556FECE3F1B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059780B4-5EE4-4E4F-93F5-5AD3C29B35E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3415D89-BAF0-4F44-BCD9-C3DA33DEEB3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0728904C-94D5-4738-B778-5DFF270DA9F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18EC4042-FC5A-454D-8679-C48B766E8AC8}"/>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242A11E0-BC99-4AE3-B2B5-10FF361EA894}"/>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AFAB049E-A9F1-40B3-B60B-28D58A7AC845}"/>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BD14886E-787D-45AC-9228-AE5EBB81AA8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461E0BEA-157F-4044-BFF0-FD00C263763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77465264"/>
              </p:ext>
            </p:extLst>
          </p:nvPr>
        </p:nvGraphicFramePr>
        <p:xfrm>
          <a:off x="838200" y="533400"/>
          <a:ext cx="7289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4"/>
          <p:cNvSpPr>
            <a:spLocks noGrp="1"/>
          </p:cNvSpPr>
          <p:nvPr>
            <p:ph type="title"/>
          </p:nvPr>
        </p:nvSpPr>
        <p:spPr>
          <a:xfrm>
            <a:off x="762000" y="5282184"/>
            <a:ext cx="7290054" cy="1499616"/>
          </a:xfrm>
        </p:spPr>
        <p:txBody>
          <a:bodyPr>
            <a:normAutofit/>
          </a:bodyPr>
          <a:lstStyle/>
          <a:p>
            <a:pPr algn="ctr"/>
            <a:r>
              <a:rPr lang="ar-SA" sz="3600" dirty="0" smtClean="0"/>
              <a:t>كلاهما لا بد </a:t>
            </a:r>
            <a:r>
              <a:rPr lang="ar-MA" sz="3600" dirty="0" err="1" smtClean="0"/>
              <a:t>لنفاذهما</a:t>
            </a:r>
            <a:r>
              <a:rPr lang="ar-MA" sz="3600" dirty="0" smtClean="0"/>
              <a:t> </a:t>
            </a:r>
            <a:r>
              <a:rPr lang="ar-SA" sz="3600" dirty="0" smtClean="0"/>
              <a:t>من </a:t>
            </a:r>
            <a:r>
              <a:rPr lang="ar-MA" sz="3600" dirty="0" smtClean="0"/>
              <a:t>«</a:t>
            </a:r>
            <a:r>
              <a:rPr lang="ar-SA" sz="3600" dirty="0" smtClean="0"/>
              <a:t>تصديق الملك</a:t>
            </a:r>
            <a:r>
              <a:rPr lang="ar-MA" sz="3600" dirty="0" smtClean="0"/>
              <a:t>»</a:t>
            </a:r>
            <a:endParaRPr lang="ar-SA" sz="3600" dirty="0"/>
          </a:p>
        </p:txBody>
      </p:sp>
    </p:spTree>
    <p:extLst>
      <p:ext uri="{BB962C8B-B14F-4D97-AF65-F5344CB8AC3E}">
        <p14:creationId xmlns:p14="http://schemas.microsoft.com/office/powerpoint/2010/main" val="173034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ACDA8BB-8386-41F8-A432-3334AA2E42E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E2430CF2-A94F-410F-A5A1-CFBA365A3D8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95C894A4-97DB-4F6A-9C65-821FA2398F3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DF52A0A4-A509-4111-8DBB-27B4DD68FDC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09491C96-AB82-430A-B996-17390B9051A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F60A2AD2-DE8E-422C-97D0-CDD45CDE139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B70D8F27-610F-4633-AC67-BA049F6A91E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C8C51260-B7C8-437E-8844-A58EBA3A331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normAutofit/>
          </a:bodyPr>
          <a:lstStyle/>
          <a:p>
            <a:pPr algn="ctr" rtl="1"/>
            <a:r>
              <a:rPr lang="ar-MA" dirty="0" smtClean="0">
                <a:solidFill>
                  <a:schemeClr val="bg1"/>
                </a:solidFill>
              </a:rPr>
              <a:t>تنفيذ </a:t>
            </a:r>
            <a:r>
              <a:rPr lang="ar-MA" dirty="0" smtClean="0">
                <a:solidFill>
                  <a:schemeClr val="bg1"/>
                </a:solidFill>
              </a:rPr>
              <a:t>القرار الاداري</a:t>
            </a:r>
            <a:r>
              <a:rPr lang="ar-MA" dirty="0" smtClean="0">
                <a:solidFill>
                  <a:schemeClr val="bg1"/>
                </a:solidFill>
              </a:rPr>
              <a:t/>
            </a:r>
            <a:br>
              <a:rPr lang="ar-MA" dirty="0" smtClean="0">
                <a:solidFill>
                  <a:schemeClr val="bg1"/>
                </a:solidFill>
              </a:rPr>
            </a:br>
            <a:r>
              <a:rPr lang="ar-MA" sz="3200" dirty="0" smtClean="0">
                <a:solidFill>
                  <a:schemeClr val="tx1"/>
                </a:solidFill>
              </a:rPr>
              <a:t>«</a:t>
            </a:r>
            <a:r>
              <a:rPr lang="ar-MA" sz="2800" dirty="0" smtClean="0"/>
              <a:t>إظهار </a:t>
            </a:r>
            <a:r>
              <a:rPr lang="ar-MA" sz="2800" dirty="0"/>
              <a:t>آثاره على أرض الواقع = تطبيق </a:t>
            </a:r>
            <a:r>
              <a:rPr lang="ar-MA" sz="2800" dirty="0" err="1"/>
              <a:t>ماجاء</a:t>
            </a:r>
            <a:r>
              <a:rPr lang="ar-MA" sz="2800" dirty="0"/>
              <a:t> في </a:t>
            </a:r>
            <a:r>
              <a:rPr lang="ar-MA" sz="2800" dirty="0" smtClean="0"/>
              <a:t>القرار»</a:t>
            </a:r>
            <a:endParaRPr lang="en-US" sz="4000" dirty="0">
              <a:solidFill>
                <a:schemeClr val="bg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75555481"/>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130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BE6CAAA-8C15-4F5B-8918-3BFF15E4BA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CEFF801-8FFE-4668-9153-9A5DDADDDB4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14192A57-C509-4548-BFCD-E2004018618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0FAD81BC-C8E9-4441-A679-F16D9EFC0D1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97F4440-A63C-42A8-8124-D553D6C7651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4257620-72F2-4D8D-B5A7-ACC83151554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dirty="0" smtClean="0"/>
              <a:t>نهاية القرارات الإدارية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21034052"/>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387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8F5243C-F9D2-4233-8DE6-ECCE41BE9AD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EC7E5927-012A-4CB7-8283-7A316EDAED3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A04D1AEE-82B2-4F79-8144-DFCEE6F60C3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BF709711-1ED2-4B86-9129-DC6CCB08EF4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43B42BC-1046-4CCC-92F8-7DF7B596127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3CD2E54A-8324-46E4-9D7B-A011BC2DEB9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lstStyle/>
          <a:p>
            <a:r>
              <a:rPr lang="ar-SA" dirty="0" smtClean="0"/>
              <a:t>طبيعية</a:t>
            </a:r>
            <a:endParaRPr lang="ar-SA" dirty="0"/>
          </a:p>
        </p:txBody>
      </p:sp>
      <p:sp>
        <p:nvSpPr>
          <p:cNvPr id="3" name="عنصر نائب للمحتوى 2"/>
          <p:cNvSpPr>
            <a:spLocks noGrp="1"/>
          </p:cNvSpPr>
          <p:nvPr>
            <p:ph idx="1"/>
          </p:nvPr>
        </p:nvSpPr>
        <p:spPr/>
        <p:txBody>
          <a:bodyPr/>
          <a:lstStyle/>
          <a:p>
            <a:r>
              <a:rPr lang="ar-SA" dirty="0" smtClean="0"/>
              <a:t>تحقق الهدف من القرار</a:t>
            </a:r>
          </a:p>
          <a:p>
            <a:r>
              <a:rPr lang="ar-SA" dirty="0" smtClean="0"/>
              <a:t>انتهاء الأجل</a:t>
            </a:r>
          </a:p>
          <a:p>
            <a:r>
              <a:rPr lang="ar-SA" dirty="0" smtClean="0"/>
              <a:t>عدم تحقق الشرط</a:t>
            </a:r>
          </a:p>
          <a:p>
            <a:r>
              <a:rPr lang="ar-SA" dirty="0" smtClean="0"/>
              <a:t>استحالة تنفيذ القرار</a:t>
            </a:r>
            <a:endParaRPr lang="ar-SA" dirty="0"/>
          </a:p>
        </p:txBody>
      </p:sp>
    </p:spTree>
    <p:extLst>
      <p:ext uri="{BB962C8B-B14F-4D97-AF65-F5344CB8AC3E}">
        <p14:creationId xmlns:p14="http://schemas.microsoft.com/office/powerpoint/2010/main" val="266637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7709"/>
            <a:ext cx="7290054" cy="1191491"/>
          </a:xfrm>
          <a:solidFill>
            <a:schemeClr val="accent1"/>
          </a:solidFill>
        </p:spPr>
        <p:txBody>
          <a:bodyPr>
            <a:normAutofit/>
          </a:bodyPr>
          <a:lstStyle/>
          <a:p>
            <a:pPr algn="ctr"/>
            <a:r>
              <a:rPr lang="ar-MA" u="sng" dirty="0" smtClean="0"/>
              <a:t>بإرادة الإدارة</a:t>
            </a:r>
            <a:r>
              <a:rPr lang="ar-SA" u="sng" dirty="0" smtClean="0"/>
              <a:t/>
            </a:r>
            <a:br>
              <a:rPr lang="ar-SA" u="sng" dirty="0" smtClean="0"/>
            </a:br>
            <a:r>
              <a:rPr lang="ar-SA" u="sng" dirty="0" smtClean="0"/>
              <a:t>إما سحب أو الغاء</a:t>
            </a:r>
            <a:endParaRPr lang="en-US" u="sng"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90630112"/>
              </p:ext>
            </p:extLst>
          </p:nvPr>
        </p:nvGraphicFramePr>
        <p:xfrm>
          <a:off x="4495800" y="990600"/>
          <a:ext cx="4343400" cy="569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1025170371"/>
              </p:ext>
            </p:extLst>
          </p:nvPr>
        </p:nvGraphicFramePr>
        <p:xfrm>
          <a:off x="76200" y="168275"/>
          <a:ext cx="4419600" cy="69183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9282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684D03A-8F20-4661-A4C6-70B0E8D481B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38C5B56-708A-4035-9BB4-00B4387B699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1414A532-DC72-42DD-96CC-127A1AB5C87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F3073014-9597-4773-B3F6-590B2B11415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A532EEFC-EDA4-4282-B4A5-1E083F69D9F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D960926C-0DD3-42F8-9E73-F9BA23E085E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E6493B92-CCF5-4019-87DF-A8873994E82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A9876957-80A8-4679-948C-1E05047CA1D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05341F63-5F1E-4152-BF11-164374774F8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2B9240D1-3572-457A-A025-FF8FC1CEBBD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4DEDF7DB-0725-4215-8498-D1428D2DD39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C15B813B-66D4-4089-AE3C-4C58364FD4F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74CF5AFD-714C-48BB-97E5-BD19AB07B9EC}"/>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7770915C-F09C-4D87-B706-E965CE5D6FA3}"/>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EA966FBC-4B1D-49F5-B11A-06A09F03E6C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172E6F05-3583-4536-B938-CE859CE3E6D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561CB8F4-B4AB-48F0-819C-7A47BB31F45D}"/>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F24CFDA6-6A0D-4880-8C35-76B2B647204D}"/>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9EDBF096-FB0F-4372-9052-88C43812F3D4}"/>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F2165DED-71EC-46A9-BFA2-B4C2F93BDE96}"/>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60D605E7-81D7-47D6-81AF-9FC1185FEDB8}"/>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F3FB1D11-2E12-42B3-9517-65484F47B3F2}"/>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C914EC6B-9BBE-44B2-A6DE-620CBE6745A5}"/>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graphicEl>
                                              <a:dgm id="{42EBC4B7-46B8-4374-87B9-EA202DA3F510}"/>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CEF71F04-AD39-435B-A6C9-CDC1BA1BEE6C}"/>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graphicEl>
                                              <a:dgm id="{628DDAAA-2519-4C4C-9432-7A71970751D7}"/>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
                                            <p:graphicEl>
                                              <a:dgm id="{04BF49DE-7CC4-4DB9-BA0D-07DB5C71961D}"/>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5586E182-D7D9-4F30-86E0-10E794A8206E}"/>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
                                            <p:graphicEl>
                                              <a:dgm id="{CC22A4F7-5512-483E-AD5D-570866D70CD0}"/>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
                                            <p:graphicEl>
                                              <a:dgm id="{F761E19D-D52B-47C7-8749-2B836983EBBE}"/>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
                                            <p:graphicEl>
                                              <a:dgm id="{A7E4244B-5EF0-4AE7-8FCA-6B5740E4260C}"/>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
                                            <p:graphicEl>
                                              <a:dgm id="{060ADF1D-C63A-4DA9-A6C5-EC9B7E819D5F}"/>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
                                            <p:graphicEl>
                                              <a:dgm id="{999F1802-F2C4-42AD-A840-16FB50BC8D9A}"/>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
                                            <p:graphicEl>
                                              <a:dgm id="{1F38D1CD-3B86-48AD-990D-9AB10B3AB6EB}"/>
                                            </p:graphic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
                                            <p:graphicEl>
                                              <a:dgm id="{18ED883E-69ED-4259-B454-0669EF92FF2D}"/>
                                            </p:graphic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
                                            <p:graphicEl>
                                              <a:dgm id="{CF12C5E4-7E91-4076-9A1D-1375EFB468F6}"/>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
                                            <p:graphicEl>
                                              <a:dgm id="{47CBBC39-0B8D-4A84-A8BA-A273ADA91B5D}"/>
                                            </p:graphic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
                                            <p:graphicEl>
                                              <a:dgm id="{F28FDCF3-C854-4328-9AF0-B7BC1FBD5EBC}"/>
                                            </p:graphic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
                                            <p:graphicEl>
                                              <a:dgm id="{7345A562-E0EF-46A4-89EF-4FFE1197A1D4}"/>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
                                            <p:graphicEl>
                                              <a:dgm id="{4096A881-57CD-4DA7-A7BE-0C1874D40595}"/>
                                            </p:graphic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
                                            <p:graphicEl>
                                              <a:dgm id="{FD444942-187C-4608-8E93-FFF88B160ABB}"/>
                                            </p:graphic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
                                            <p:graphicEl>
                                              <a:dgm id="{1CFF8F20-486E-4816-A8AD-4DC7A43B08C0}"/>
                                            </p:graphicEl>
                                          </p:spTgt>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
                                            <p:graphicEl>
                                              <a:dgm id="{4357890D-A7EE-47B7-9D60-A138FD5BCB5F}"/>
                                            </p:graphic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
                                            <p:graphicEl>
                                              <a:dgm id="{C6994830-45AC-448B-A749-2D594CFBE436}"/>
                                            </p:graphicEl>
                                          </p:spTgt>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5">
                                            <p:graphicEl>
                                              <a:dgm id="{1E6DE250-A550-4943-A15E-4B276547DE6D}"/>
                                            </p:graphicEl>
                                          </p:spTgt>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5">
                                            <p:graphicEl>
                                              <a:dgm id="{5D7B8EE4-E3CF-4013-A6A1-EA28F2F57F02}"/>
                                            </p:graphic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
                                            <p:graphicEl>
                                              <a:dgm id="{87D78D2B-66D9-4A0D-AD23-59726BF3D1CC}"/>
                                            </p:graphicEl>
                                          </p:spTgt>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
                                            <p:graphicEl>
                                              <a:dgm id="{5931F091-642B-4C2C-A84B-3B9438A25BF8}"/>
                                            </p:graphicEl>
                                          </p:spTgt>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
                                            <p:graphicEl>
                                              <a:dgm id="{795512CA-9A38-43A1-B905-07770D5F442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Graphic spid="5"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القرارات الادارية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05015200"/>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894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BFEE514-FBF5-40AD-B798-924012A7EA7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D53D75E-8D05-420E-A5F9-3CDCA00FB5D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2C4934A-5D13-4271-88FF-2E95BCBEA74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2FDBA63E-F3DE-476A-B5B2-3DECABAD7D1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DFBC7F76-10D4-492A-99A9-CC7A6BB7CF0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FA6AE9B-A6E9-48E5-85B5-25F4562EDE7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B82F7EE-7AD5-4144-A160-465790E6869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DF128364-81FF-45EC-9ACA-89221B217BD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14D9998-CEE5-4054-A990-E8AA48D5B61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646DC77B-D144-461C-B72E-8FADF166AB8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082E1392-EF7F-461D-B3B2-E16E24B9456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4525963"/>
          </a:xfrm>
        </p:spPr>
        <p:txBody>
          <a:bodyPr>
            <a:normAutofit/>
          </a:bodyPr>
          <a:lstStyle/>
          <a:p>
            <a:pPr marL="0" indent="0" algn="ctr" rtl="1">
              <a:buNone/>
            </a:pPr>
            <a:r>
              <a:rPr lang="ar-MA" sz="2400" u="sng" dirty="0" smtClean="0"/>
              <a:t>تصرف قانوني</a:t>
            </a:r>
            <a:r>
              <a:rPr lang="ar-MA" sz="2400" dirty="0" smtClean="0"/>
              <a:t> تتخذه </a:t>
            </a:r>
            <a:r>
              <a:rPr lang="ar-MA" sz="2400" u="sng" dirty="0" smtClean="0"/>
              <a:t>سلطة ادارية</a:t>
            </a:r>
            <a:r>
              <a:rPr lang="ar-MA" sz="2400" dirty="0" smtClean="0"/>
              <a:t> </a:t>
            </a:r>
            <a:r>
              <a:rPr lang="ar-MA" sz="2400" u="sng" dirty="0" smtClean="0"/>
              <a:t>بإرادة منفردة</a:t>
            </a:r>
            <a:r>
              <a:rPr lang="ar-MA" sz="2400" dirty="0" smtClean="0"/>
              <a:t> بقصد </a:t>
            </a:r>
            <a:r>
              <a:rPr lang="ar-MA" sz="2400" u="sng" dirty="0" smtClean="0"/>
              <a:t>إحداث أثر قانوني</a:t>
            </a:r>
            <a:r>
              <a:rPr lang="ar-MA" sz="2400" dirty="0" smtClean="0"/>
              <a:t> </a:t>
            </a:r>
            <a:r>
              <a:rPr lang="ar-MA" sz="2400" u="sng" dirty="0" smtClean="0"/>
              <a:t>نهائي</a:t>
            </a:r>
            <a:endParaRPr lang="en-US" sz="2400" u="sng" dirty="0"/>
          </a:p>
        </p:txBody>
      </p:sp>
      <p:sp>
        <p:nvSpPr>
          <p:cNvPr id="5" name="سهم للأسفل 4"/>
          <p:cNvSpPr/>
          <p:nvPr/>
        </p:nvSpPr>
        <p:spPr>
          <a:xfrm>
            <a:off x="7543800" y="762000"/>
            <a:ext cx="304800" cy="457200"/>
          </a:xfrm>
          <a:prstGeom prst="down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سهم للأسفل 5"/>
          <p:cNvSpPr/>
          <p:nvPr/>
        </p:nvSpPr>
        <p:spPr>
          <a:xfrm>
            <a:off x="914400" y="762000"/>
            <a:ext cx="304800" cy="4572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سهم للأسفل 6"/>
          <p:cNvSpPr/>
          <p:nvPr/>
        </p:nvSpPr>
        <p:spPr>
          <a:xfrm>
            <a:off x="2133600" y="762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للأسفل 7"/>
          <p:cNvSpPr/>
          <p:nvPr/>
        </p:nvSpPr>
        <p:spPr>
          <a:xfrm>
            <a:off x="5562600" y="762000"/>
            <a:ext cx="304800" cy="457200"/>
          </a:xfrm>
          <a:prstGeom prst="down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سهم للأسفل 8"/>
          <p:cNvSpPr/>
          <p:nvPr/>
        </p:nvSpPr>
        <p:spPr>
          <a:xfrm>
            <a:off x="4267200" y="762000"/>
            <a:ext cx="304800" cy="4572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مستطيل مستدير الزوايا 9"/>
          <p:cNvSpPr/>
          <p:nvPr/>
        </p:nvSpPr>
        <p:spPr>
          <a:xfrm>
            <a:off x="7010400" y="1265887"/>
            <a:ext cx="1371600" cy="3913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MA" dirty="0" smtClean="0"/>
              <a:t>أي أنه «وسيلة قانونية» للتعبير عن ارادة الادارة لإحداث </a:t>
            </a:r>
            <a:r>
              <a:rPr lang="ar-MA" dirty="0"/>
              <a:t>آ</a:t>
            </a:r>
            <a:r>
              <a:rPr lang="ar-MA" dirty="0" smtClean="0"/>
              <a:t>ثار قانونية. فالإدارة تملك شخصية  اعتبارية وتحتاج الى وسيلة للتعبير عن ارادتها</a:t>
            </a:r>
            <a:endParaRPr lang="en-US" dirty="0"/>
          </a:p>
        </p:txBody>
      </p:sp>
      <p:sp>
        <p:nvSpPr>
          <p:cNvPr id="11" name="مستطيل مستدير الزوايا 10"/>
          <p:cNvSpPr/>
          <p:nvPr/>
        </p:nvSpPr>
        <p:spPr>
          <a:xfrm>
            <a:off x="5029200" y="1265887"/>
            <a:ext cx="1943100" cy="3913565"/>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MA" dirty="0" smtClean="0"/>
              <a:t>أي تتخذه السلطة التنفيذية بصفتها «الادارية» وليست السياسية. فأعمال السلطة التنفيذية تنقسم الى اعمال ادارية واعمال سياسية. والقرارات في دراستنا تتعلق بالقرارات الصادرة من السلطة الادارية (سواء مركزية او لا مركزية)</a:t>
            </a:r>
            <a:endParaRPr lang="en-US" dirty="0"/>
          </a:p>
        </p:txBody>
      </p:sp>
      <p:sp>
        <p:nvSpPr>
          <p:cNvPr id="12" name="مستطيل مستدير الزوايا 11"/>
          <p:cNvSpPr/>
          <p:nvPr/>
        </p:nvSpPr>
        <p:spPr>
          <a:xfrm>
            <a:off x="3848100" y="1265887"/>
            <a:ext cx="1104900" cy="39135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MA" dirty="0" smtClean="0"/>
              <a:t>أي بإرادة السلطة الادارية وحدها دون حاجة الى تلاقي  إرادتين.</a:t>
            </a:r>
            <a:endParaRPr lang="en-US" dirty="0"/>
          </a:p>
        </p:txBody>
      </p:sp>
      <p:sp>
        <p:nvSpPr>
          <p:cNvPr id="13" name="مستطيل مستدير الزوايا 12"/>
          <p:cNvSpPr/>
          <p:nvPr/>
        </p:nvSpPr>
        <p:spPr>
          <a:xfrm>
            <a:off x="1752600" y="1265888"/>
            <a:ext cx="2057400" cy="39135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dirty="0" smtClean="0"/>
              <a:t>الأثر الذي تريد إحداثه هو «تغيير في المراكز القانونية» إما انشاء او تعديل او انهاء. والمركز القانوني هو ما يميز فرد ما أو هيئة عن غيره أمام القانون وما يترتب على ذلك من حقوق له وواجبات عليه. مثال انشاء مركز: تعيين موظف حكومي فأصبحت عليه واجبات وله حقوق مختلفة عن غيره.</a:t>
            </a:r>
            <a:endParaRPr lang="en-US" dirty="0"/>
          </a:p>
        </p:txBody>
      </p:sp>
      <p:sp>
        <p:nvSpPr>
          <p:cNvPr id="14" name="مستطيل مستدير الزوايا 13"/>
          <p:cNvSpPr/>
          <p:nvPr/>
        </p:nvSpPr>
        <p:spPr>
          <a:xfrm>
            <a:off x="76200" y="1295400"/>
            <a:ext cx="1600200" cy="38861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1"/>
            <a:r>
              <a:rPr lang="ar-MA" dirty="0" smtClean="0"/>
              <a:t>ويقال أيضاً «قابل بطبيعته للتنفيذ» </a:t>
            </a:r>
            <a:r>
              <a:rPr lang="ar-MA" dirty="0" smtClean="0"/>
              <a:t>لا </a:t>
            </a:r>
            <a:r>
              <a:rPr lang="ar-MA" dirty="0" smtClean="0"/>
              <a:t>يحتاج اصداره ولا تنفيذه الى حكم قضائي ولا </a:t>
            </a:r>
            <a:r>
              <a:rPr lang="ar-MA" dirty="0" smtClean="0"/>
              <a:t>تصديق </a:t>
            </a:r>
            <a:r>
              <a:rPr lang="ar-MA" dirty="0" smtClean="0"/>
              <a:t>من جهة ادارية أعلى. بمعنى أنه استنفذ جميع مراحل القرار وتم اتخاذه من الشخص النهائي </a:t>
            </a:r>
            <a:r>
              <a:rPr lang="ar-MA" dirty="0" smtClean="0"/>
              <a:t>المختص.</a:t>
            </a:r>
            <a:endParaRPr lang="en-US" dirty="0"/>
          </a:p>
        </p:txBody>
      </p:sp>
      <p:sp>
        <p:nvSpPr>
          <p:cNvPr id="16" name="لا يساوي 15"/>
          <p:cNvSpPr/>
          <p:nvPr/>
        </p:nvSpPr>
        <p:spPr>
          <a:xfrm>
            <a:off x="7467600" y="5295900"/>
            <a:ext cx="571500" cy="2667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7" name="لا يساوي 16"/>
          <p:cNvSpPr/>
          <p:nvPr/>
        </p:nvSpPr>
        <p:spPr>
          <a:xfrm>
            <a:off x="5715000" y="5295900"/>
            <a:ext cx="571500" cy="2667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8" name="لا يساوي 17"/>
          <p:cNvSpPr/>
          <p:nvPr/>
        </p:nvSpPr>
        <p:spPr>
          <a:xfrm>
            <a:off x="4114800" y="5295900"/>
            <a:ext cx="571500" cy="2667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9" name="لا يساوي 18"/>
          <p:cNvSpPr/>
          <p:nvPr/>
        </p:nvSpPr>
        <p:spPr>
          <a:xfrm>
            <a:off x="2476500" y="5295900"/>
            <a:ext cx="571500" cy="2667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20" name="لا يساوي 19"/>
          <p:cNvSpPr/>
          <p:nvPr/>
        </p:nvSpPr>
        <p:spPr>
          <a:xfrm>
            <a:off x="533400" y="5295900"/>
            <a:ext cx="571500" cy="2667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21" name="شكل بيضاوي 20"/>
          <p:cNvSpPr/>
          <p:nvPr/>
        </p:nvSpPr>
        <p:spPr>
          <a:xfrm>
            <a:off x="7086600" y="5638800"/>
            <a:ext cx="1447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الأعمال المادية للإدارة</a:t>
            </a:r>
            <a:endParaRPr lang="en-US" dirty="0"/>
          </a:p>
        </p:txBody>
      </p:sp>
      <p:sp>
        <p:nvSpPr>
          <p:cNvPr id="22" name="شكل بيضاوي 21"/>
          <p:cNvSpPr/>
          <p:nvPr/>
        </p:nvSpPr>
        <p:spPr>
          <a:xfrm>
            <a:off x="76200" y="5638800"/>
            <a:ext cx="150495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الأعمال التمهيدية والتحضيرية</a:t>
            </a:r>
            <a:endParaRPr lang="en-US" dirty="0"/>
          </a:p>
        </p:txBody>
      </p:sp>
      <p:sp>
        <p:nvSpPr>
          <p:cNvPr id="23" name="شكل بيضاوي 22"/>
          <p:cNvSpPr/>
          <p:nvPr/>
        </p:nvSpPr>
        <p:spPr>
          <a:xfrm>
            <a:off x="2057400" y="5638800"/>
            <a:ext cx="14478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التدابير الداخلية</a:t>
            </a:r>
            <a:endParaRPr lang="en-US" dirty="0"/>
          </a:p>
        </p:txBody>
      </p:sp>
      <p:sp>
        <p:nvSpPr>
          <p:cNvPr id="24" name="شكل بيضاوي 23"/>
          <p:cNvSpPr/>
          <p:nvPr/>
        </p:nvSpPr>
        <p:spPr>
          <a:xfrm>
            <a:off x="3657600" y="5638800"/>
            <a:ext cx="14478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العقود الادارية</a:t>
            </a:r>
            <a:endParaRPr lang="en-US" dirty="0"/>
          </a:p>
        </p:txBody>
      </p:sp>
      <p:sp>
        <p:nvSpPr>
          <p:cNvPr id="25" name="شكل بيضاوي 24"/>
          <p:cNvSpPr/>
          <p:nvPr/>
        </p:nvSpPr>
        <p:spPr>
          <a:xfrm>
            <a:off x="5334000" y="5638800"/>
            <a:ext cx="1447800" cy="1009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أعمال السيادة</a:t>
            </a:r>
            <a:endParaRPr lang="en-US" dirty="0"/>
          </a:p>
        </p:txBody>
      </p:sp>
    </p:spTree>
    <p:extLst>
      <p:ext uri="{BB962C8B-B14F-4D97-AF65-F5344CB8AC3E}">
        <p14:creationId xmlns:p14="http://schemas.microsoft.com/office/powerpoint/2010/main" val="387516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dirty="0" smtClean="0"/>
              <a:t>شروط القرار الاداري</a:t>
            </a:r>
            <a:endParaRPr lang="en-US" dirty="0"/>
          </a:p>
        </p:txBody>
      </p:sp>
      <p:sp>
        <p:nvSpPr>
          <p:cNvPr id="3" name="عنصر نائب للمحتوى 2"/>
          <p:cNvSpPr>
            <a:spLocks noGrp="1"/>
          </p:cNvSpPr>
          <p:nvPr>
            <p:ph idx="1"/>
          </p:nvPr>
        </p:nvSpPr>
        <p:spPr/>
        <p:txBody>
          <a:bodyPr/>
          <a:lstStyle/>
          <a:p>
            <a:pPr marL="0" indent="0" algn="r" rtl="1">
              <a:buNone/>
            </a:pPr>
            <a:r>
              <a:rPr lang="ar-MA" b="1" u="sng" dirty="0" smtClean="0"/>
              <a:t>حتى نقول عن القرار أنه «قرار إداري» يجب:</a:t>
            </a:r>
          </a:p>
          <a:p>
            <a:pPr marL="0" indent="0" algn="r" rtl="1">
              <a:buNone/>
            </a:pPr>
            <a:endParaRPr lang="ar-MA" dirty="0" smtClean="0"/>
          </a:p>
          <a:p>
            <a:pPr marL="514350" indent="-514350" algn="r" rtl="1">
              <a:buFont typeface="+mj-lt"/>
              <a:buAutoNum type="arabicPeriod"/>
            </a:pPr>
            <a:r>
              <a:rPr lang="ar-MA" dirty="0" smtClean="0"/>
              <a:t>صدوره من سلطة ادارية.</a:t>
            </a:r>
          </a:p>
          <a:p>
            <a:pPr marL="514350" indent="-514350" algn="r" rtl="1">
              <a:buFont typeface="+mj-lt"/>
              <a:buAutoNum type="arabicPeriod"/>
            </a:pPr>
            <a:r>
              <a:rPr lang="ar-MA" dirty="0" smtClean="0"/>
              <a:t>ان يتضمن عمل قانوني وليس مادي.</a:t>
            </a:r>
          </a:p>
          <a:p>
            <a:pPr marL="514350" indent="-514350" algn="r" rtl="1">
              <a:buFont typeface="+mj-lt"/>
              <a:buAutoNum type="arabicPeriod"/>
            </a:pPr>
            <a:r>
              <a:rPr lang="ar-MA" dirty="0" smtClean="0"/>
              <a:t>أن يكون قابل بطبيعته للتنفيذ أي يكون «نهائي».</a:t>
            </a:r>
            <a:endParaRPr lang="en-US" dirty="0"/>
          </a:p>
        </p:txBody>
      </p:sp>
    </p:spTree>
    <p:extLst>
      <p:ext uri="{BB962C8B-B14F-4D97-AF65-F5344CB8AC3E}">
        <p14:creationId xmlns:p14="http://schemas.microsoft.com/office/powerpoint/2010/main" val="1009454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dirty="0" smtClean="0"/>
              <a:t>«قوة الشيء المقرر»</a:t>
            </a:r>
            <a:endParaRPr lang="en-US" dirty="0"/>
          </a:p>
        </p:txBody>
      </p:sp>
      <p:sp>
        <p:nvSpPr>
          <p:cNvPr id="3" name="عنصر نائب للمحتوى 2"/>
          <p:cNvSpPr>
            <a:spLocks noGrp="1"/>
          </p:cNvSpPr>
          <p:nvPr>
            <p:ph idx="1"/>
          </p:nvPr>
        </p:nvSpPr>
        <p:spPr/>
        <p:txBody>
          <a:bodyPr>
            <a:normAutofit fontScale="92500"/>
          </a:bodyPr>
          <a:lstStyle/>
          <a:p>
            <a:pPr algn="just" rtl="1"/>
            <a:r>
              <a:rPr lang="ar-MA" sz="2800" dirty="0" smtClean="0"/>
              <a:t>تحوز القرارات الادارية على «قوة الشيء المقرر» قياساً على حيازة الاحكام القضائية على «قوة الشيء المقضي به».</a:t>
            </a:r>
          </a:p>
          <a:p>
            <a:pPr algn="just" rtl="1"/>
            <a:r>
              <a:rPr lang="ar-MA" sz="2800" dirty="0" smtClean="0"/>
              <a:t>معنى ذلك أن القرارات رغم صدورها بإرادة منفردة الا أنها «ملزمة» ويجب على الشخص او الجهة التي صدر القرار بحقها أن تنفذه والا تعرضت الى عقوبات.</a:t>
            </a:r>
          </a:p>
          <a:p>
            <a:pPr algn="just" rtl="1"/>
            <a:r>
              <a:rPr lang="ar-MA" sz="2800" dirty="0" smtClean="0"/>
              <a:t>للإدارة امتياز وحق «التنفيذ المباشر الجبري» اذا لم ينفذ القرار طوعياً واختيارياً.</a:t>
            </a:r>
          </a:p>
          <a:p>
            <a:pPr algn="just" rtl="1"/>
            <a:r>
              <a:rPr lang="ar-MA" sz="2800" dirty="0" smtClean="0"/>
              <a:t>اذا أراد الشخص عدم التنفيذ فليس له الا التظلم الاداري الى الجهة مصدرة القرار نفسها، أو الطعن بالإلغاء أمام القضاء الاداري.</a:t>
            </a:r>
          </a:p>
          <a:p>
            <a:pPr algn="just" rtl="1"/>
            <a:endParaRPr lang="ar-MA" sz="2800" dirty="0" smtClean="0"/>
          </a:p>
          <a:p>
            <a:pPr algn="just" rtl="1"/>
            <a:endParaRPr lang="en-US" sz="2800" dirty="0"/>
          </a:p>
        </p:txBody>
      </p:sp>
    </p:spTree>
    <p:extLst>
      <p:ext uri="{BB962C8B-B14F-4D97-AF65-F5344CB8AC3E}">
        <p14:creationId xmlns:p14="http://schemas.microsoft.com/office/powerpoint/2010/main" val="349741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33584204"/>
              </p:ext>
            </p:extLst>
          </p:nvPr>
        </p:nvGraphicFramePr>
        <p:xfrm>
          <a:off x="304800" y="228600"/>
          <a:ext cx="84582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08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FE2E64E-78F5-48B8-8617-11E6E3E12AC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9EA21855-3254-4CEE-8A1F-3ECDDB609FD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CC128A8E-32B7-47E3-8A59-B09B1A2C144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B8A9E6B3-FFC5-4B42-AEE0-9EDB8AEE5A9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B128D9AE-25E9-40A2-9B51-78090CE1DA0C}"/>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FDEA302E-0C68-4D8E-B9A7-AE074E330534}"/>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BE2AA49B-7617-439B-9C0D-3F904C85CF3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6C378DAF-B9EB-4E39-8CCD-EF9CC220A55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3B1121CA-8B95-4436-8D36-2EEEC23EC9D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71CC23F8-F651-4A40-BA95-C3C9AF69A77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D8B70DD6-D4C2-4C82-8897-AF24DEA76C9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9D9331EC-B2FB-43A5-AAB4-E440A289990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A6A51DD4-92F2-4485-8968-AA0B3C0B1441}"/>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D9DCABF4-5950-47C0-B728-D6EE3D57B7B2}"/>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B6F94002-BDF3-4CC9-9594-810E40463AA1}"/>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795EDE02-9A4E-4E18-A53E-A2B7480E399D}"/>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3FC79464-CC88-4814-971D-1D81B5536F16}"/>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3D6EA2D3-8C3A-4426-9739-13281A6B0F38}"/>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4DDFAB9D-CD86-4448-A31A-CA802ED4C7B8}"/>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E7B909A5-BE89-4F64-AC5F-8157B0EB507C}"/>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70ED6966-B550-4F71-A575-6B9E242B5E7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98D05A9E-ACF1-4CE4-BCA9-5D4F909A7B12}"/>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5E67B2B9-1AE3-4E16-B7C7-D5B1809E47C9}"/>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488A02DC-5257-47E4-88F8-E47D144D967E}"/>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F778120C-1110-40B9-99AB-F83271E09FCC}"/>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5D1B5804-483A-4126-BD83-1D05A2C59ECB}"/>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044880FD-D150-4AB8-AC7D-3EF83CEAC631}"/>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1B0CEE50-7668-4273-8FB8-3EB49D5839D5}"/>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
                                            <p:graphicEl>
                                              <a:dgm id="{93FB2EBB-C4CF-46A0-8BCF-D561378A1951}"/>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
                                            <p:graphicEl>
                                              <a:dgm id="{0883332E-42DF-47CF-A89A-7CE913011CC1}"/>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
                                            <p:graphicEl>
                                              <a:dgm id="{7B698D89-97A9-43A6-9B80-F0577AB575CB}"/>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
                                            <p:graphicEl>
                                              <a:dgm id="{63DE503D-9110-4D43-A2E2-FA7A31E8E2E6}"/>
                                            </p:graphic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
                                            <p:graphicEl>
                                              <a:dgm id="{8963AEDE-EA93-4B50-8860-E7A8E340449C}"/>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
                                            <p:graphicEl>
                                              <a:dgm id="{027AB2B0-41A7-4B11-BC37-287205063A27}"/>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
                                            <p:graphicEl>
                                              <a:dgm id="{1657185E-B30E-4619-8CCF-8985EECE23F0}"/>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
                                            <p:graphicEl>
                                              <a:dgm id="{6820A5DC-CCCE-4BF2-A924-298100F5D9EE}"/>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
                                            <p:graphicEl>
                                              <a:dgm id="{DABCAB07-BD69-4219-A5F6-837D1A733056}"/>
                                            </p:graphic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
                                            <p:graphicEl>
                                              <a:dgm id="{04706918-2D48-4B6F-9E76-69FB5A23F9C0}"/>
                                            </p:graphic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
                                            <p:graphicEl>
                                              <a:dgm id="{012C6754-ADF5-4F61-BF51-BF2DAEB565D2}"/>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
                                            <p:graphicEl>
                                              <a:dgm id="{EEE6D1B4-387C-4226-8D77-EF00418543A0}"/>
                                            </p:graphicEl>
                                          </p:spTgt>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
                                            <p:graphicEl>
                                              <a:dgm id="{C6F8C029-3061-428B-A68E-F3D1955C8F12}"/>
                                            </p:graphic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4">
                                            <p:graphicEl>
                                              <a:dgm id="{7EFE5C9B-AF51-4D63-A541-739A64772C85}"/>
                                            </p:graphicEl>
                                          </p:spTgt>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
                                            <p:graphicEl>
                                              <a:dgm id="{A8B4449D-0D06-4708-A22A-707CE0F3075E}"/>
                                            </p:graphicEl>
                                          </p:spTgt>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
                                            <p:graphicEl>
                                              <a:dgm id="{63EEF66B-2D88-4FEB-B8A3-64A900CEA4AA}"/>
                                            </p:graphicEl>
                                          </p:spTgt>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
                                            <p:graphicEl>
                                              <a:dgm id="{27B19477-AC96-400F-8DBC-32E94A50B562}"/>
                                            </p:graphicEl>
                                          </p:spTgt>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
                                            <p:graphicEl>
                                              <a:dgm id="{D34FA62A-8FFC-4519-B094-83000328FD48}"/>
                                            </p:graphicEl>
                                          </p:spTgt>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4">
                                            <p:graphicEl>
                                              <a:dgm id="{A5271FF0-2D13-4387-A99B-0CB07BA7BE8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ar-MA"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مقارنات</a:t>
            </a:r>
            <a:endParaRPr lang="en-US" dirty="0"/>
          </a:p>
        </p:txBody>
      </p:sp>
      <p:sp>
        <p:nvSpPr>
          <p:cNvPr id="3" name="عنصر نائب للمحتوى 2"/>
          <p:cNvSpPr>
            <a:spLocks noGrp="1"/>
          </p:cNvSpPr>
          <p:nvPr>
            <p:ph idx="1"/>
          </p:nvPr>
        </p:nvSpPr>
        <p:spPr/>
        <p:txBody>
          <a:bodyPr/>
          <a:lstStyle/>
          <a:p>
            <a:pPr algn="r" rtl="1"/>
            <a:r>
              <a:rPr lang="ar-MA" dirty="0" smtClean="0"/>
              <a:t>الفرق بين اللوائح والقانون (التشريع)</a:t>
            </a:r>
          </a:p>
          <a:p>
            <a:pPr marL="0" indent="0" algn="r" rtl="1">
              <a:buNone/>
            </a:pPr>
            <a:r>
              <a:rPr lang="ar-MA" dirty="0" smtClean="0"/>
              <a:t> تشابه / اختلاف</a:t>
            </a:r>
          </a:p>
          <a:p>
            <a:pPr marL="457200" lvl="1" indent="0" algn="r" rtl="1">
              <a:buNone/>
            </a:pPr>
            <a:endParaRPr lang="ar-MA" dirty="0" smtClean="0"/>
          </a:p>
          <a:p>
            <a:pPr algn="r" rtl="1"/>
            <a:r>
              <a:rPr lang="ar-MA" dirty="0" smtClean="0"/>
              <a:t>الفرق بين لوائح الضرورة و اللوائح التفويضية</a:t>
            </a:r>
          </a:p>
          <a:p>
            <a:pPr marL="0" indent="0" algn="r" rtl="1">
              <a:buNone/>
            </a:pPr>
            <a:r>
              <a:rPr lang="ar-MA" dirty="0" smtClean="0"/>
              <a:t> تشابه/ اختلاف</a:t>
            </a:r>
            <a:endParaRPr lang="en-US" dirty="0"/>
          </a:p>
        </p:txBody>
      </p:sp>
    </p:spTree>
    <p:extLst>
      <p:ext uri="{BB962C8B-B14F-4D97-AF65-F5344CB8AC3E}">
        <p14:creationId xmlns:p14="http://schemas.microsoft.com/office/powerpoint/2010/main" val="427141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481584"/>
            <a:ext cx="7290054" cy="1499616"/>
          </a:xfrm>
        </p:spPr>
        <p:txBody>
          <a:bodyPr/>
          <a:lstStyle/>
          <a:p>
            <a:r>
              <a:rPr lang="ar-MA" sz="4800" dirty="0" smtClean="0"/>
              <a:t>أركان القرار الاداري الصحيح</a:t>
            </a:r>
            <a:endParaRPr lang="en-US" sz="4800" dirty="0"/>
          </a:p>
        </p:txBody>
      </p:sp>
      <p:grpSp>
        <p:nvGrpSpPr>
          <p:cNvPr id="4" name="مجموعة 3"/>
          <p:cNvGrpSpPr/>
          <p:nvPr/>
        </p:nvGrpSpPr>
        <p:grpSpPr>
          <a:xfrm>
            <a:off x="3124200" y="2001118"/>
            <a:ext cx="5562600" cy="1808882"/>
            <a:chOff x="2962656" y="114409"/>
            <a:chExt cx="5266944" cy="894807"/>
          </a:xfrm>
        </p:grpSpPr>
        <p:sp>
          <p:nvSpPr>
            <p:cNvPr id="14" name="مستطيل ذو زاويتين مستديرتين في نفس الجانب 13"/>
            <p:cNvSpPr/>
            <p:nvPr/>
          </p:nvSpPr>
          <p:spPr>
            <a:xfrm rot="5400000">
              <a:off x="5148724" y="-2071659"/>
              <a:ext cx="894807" cy="5266944"/>
            </a:xfrm>
            <a:prstGeom prst="round2SameRect">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5" name="مستطيل 14"/>
            <p:cNvSpPr/>
            <p:nvPr/>
          </p:nvSpPr>
          <p:spPr>
            <a:xfrm>
              <a:off x="2962656" y="158090"/>
              <a:ext cx="5223263" cy="8074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ar-MA" sz="1400" kern="1200" dirty="0" smtClean="0"/>
                <a:t>أي صدوره من شخص مختص «له صلاحية – له ولاية»</a:t>
              </a:r>
              <a:endParaRPr lang="en-US" sz="1400" kern="1200" dirty="0"/>
            </a:p>
            <a:p>
              <a:pPr marL="57150" lvl="1" indent="-57150" algn="l" defTabSz="400050">
                <a:lnSpc>
                  <a:spcPct val="90000"/>
                </a:lnSpc>
                <a:spcBef>
                  <a:spcPct val="0"/>
                </a:spcBef>
                <a:spcAft>
                  <a:spcPct val="15000"/>
                </a:spcAft>
                <a:buChar char="••"/>
              </a:pPr>
              <a:r>
                <a:rPr lang="ar-MA" sz="1400" kern="1200" dirty="0" smtClean="0"/>
                <a:t>يجب ان يكون مختص مكاناً وزماناً وموضوعاً باستثناء من؟</a:t>
              </a:r>
              <a:endParaRPr lang="en-US" sz="1400" kern="1200" dirty="0"/>
            </a:p>
            <a:p>
              <a:pPr marL="57150" lvl="1" indent="-57150" algn="l" defTabSz="400050">
                <a:lnSpc>
                  <a:spcPct val="90000"/>
                </a:lnSpc>
                <a:spcBef>
                  <a:spcPct val="0"/>
                </a:spcBef>
                <a:spcAft>
                  <a:spcPct val="15000"/>
                </a:spcAft>
                <a:buChar char="••"/>
              </a:pPr>
              <a:r>
                <a:rPr lang="ar-MA" sz="1400" kern="1200" dirty="0" smtClean="0"/>
                <a:t>مصادر الاختصاص</a:t>
              </a:r>
              <a:endParaRPr lang="en-US" sz="1400" kern="1200" dirty="0"/>
            </a:p>
            <a:p>
              <a:pPr marL="57150" lvl="1" indent="-57150" algn="l" defTabSz="400050">
                <a:lnSpc>
                  <a:spcPct val="90000"/>
                </a:lnSpc>
                <a:spcBef>
                  <a:spcPct val="0"/>
                </a:spcBef>
                <a:spcAft>
                  <a:spcPct val="15000"/>
                </a:spcAft>
                <a:buChar char="••"/>
              </a:pPr>
              <a:r>
                <a:rPr lang="ar-MA" sz="1400" kern="1200" dirty="0" smtClean="0"/>
                <a:t>عدم الاختصاص الجسيم يجعل القرار «معدوم» أما عيب الاختصاص البسيط يجعل القرار «قابل للبطلان/قابل </a:t>
              </a:r>
              <a:r>
                <a:rPr lang="ar-MA" sz="1400" kern="1200" dirty="0" err="1" smtClean="0"/>
                <a:t>للالغاء</a:t>
              </a:r>
              <a:r>
                <a:rPr lang="ar-MA" sz="1400" kern="1200" dirty="0" smtClean="0"/>
                <a:t>»</a:t>
              </a:r>
              <a:endParaRPr lang="en-US" sz="1400" kern="1200" dirty="0"/>
            </a:p>
            <a:p>
              <a:pPr marL="57150" lvl="1" indent="-57150" algn="l" defTabSz="400050">
                <a:lnSpc>
                  <a:spcPct val="90000"/>
                </a:lnSpc>
                <a:spcBef>
                  <a:spcPct val="0"/>
                </a:spcBef>
                <a:spcAft>
                  <a:spcPct val="15000"/>
                </a:spcAft>
                <a:buChar char="••"/>
              </a:pPr>
              <a:r>
                <a:rPr lang="ar-MA" sz="1400" kern="1200" dirty="0" smtClean="0"/>
                <a:t>ركن يتعلق بالنظام العام</a:t>
              </a:r>
            </a:p>
            <a:p>
              <a:pPr marL="57150" lvl="1" indent="-57150" algn="l" defTabSz="400050">
                <a:lnSpc>
                  <a:spcPct val="90000"/>
                </a:lnSpc>
                <a:spcBef>
                  <a:spcPct val="0"/>
                </a:spcBef>
                <a:spcAft>
                  <a:spcPct val="15000"/>
                </a:spcAft>
                <a:buChar char="••"/>
              </a:pPr>
              <a:r>
                <a:rPr lang="ar-MA" sz="1400" dirty="0" smtClean="0"/>
                <a:t>استثناء (الموظف الفعلي)</a:t>
              </a:r>
              <a:endParaRPr lang="en-US" sz="1400" kern="1200" dirty="0"/>
            </a:p>
          </p:txBody>
        </p:sp>
      </p:grpSp>
      <p:grpSp>
        <p:nvGrpSpPr>
          <p:cNvPr id="5" name="مجموعة 4"/>
          <p:cNvGrpSpPr/>
          <p:nvPr/>
        </p:nvGrpSpPr>
        <p:grpSpPr>
          <a:xfrm>
            <a:off x="457200" y="1937505"/>
            <a:ext cx="2667000" cy="1920732"/>
            <a:chOff x="0" y="2558"/>
            <a:chExt cx="2962656" cy="1118508"/>
          </a:xfrm>
        </p:grpSpPr>
        <p:sp>
          <p:nvSpPr>
            <p:cNvPr id="12" name="مستطيل مستدير الزوايا 11"/>
            <p:cNvSpPr/>
            <p:nvPr/>
          </p:nvSpPr>
          <p:spPr>
            <a:xfrm>
              <a:off x="0" y="2558"/>
              <a:ext cx="2962656" cy="1118508"/>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endParaRPr lang="ar-MA" sz="2800" dirty="0" smtClean="0"/>
            </a:p>
            <a:p>
              <a:pPr algn="ctr"/>
              <a:r>
                <a:rPr lang="ar-MA" sz="3600" dirty="0" smtClean="0"/>
                <a:t>1)</a:t>
              </a:r>
              <a:r>
                <a:rPr lang="ar-MA" sz="2400" dirty="0"/>
                <a:t> </a:t>
              </a:r>
              <a:r>
                <a:rPr lang="ar-MA" sz="4000" dirty="0" smtClean="0"/>
                <a:t>الاختصاص</a:t>
              </a:r>
              <a:endParaRPr lang="ar-MA" sz="4000" dirty="0" smtClean="0"/>
            </a:p>
          </p:txBody>
        </p:sp>
        <p:sp>
          <p:nvSpPr>
            <p:cNvPr id="13" name="مستطيل 12"/>
            <p:cNvSpPr/>
            <p:nvPr/>
          </p:nvSpPr>
          <p:spPr>
            <a:xfrm>
              <a:off x="54601" y="57159"/>
              <a:ext cx="2853454" cy="1009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endParaRPr lang="en-US" sz="5400" kern="1200" dirty="0"/>
            </a:p>
          </p:txBody>
        </p:sp>
      </p:grpSp>
      <p:grpSp>
        <p:nvGrpSpPr>
          <p:cNvPr id="6" name="مجموعة 5"/>
          <p:cNvGrpSpPr/>
          <p:nvPr/>
        </p:nvGrpSpPr>
        <p:grpSpPr>
          <a:xfrm>
            <a:off x="3124200" y="4102213"/>
            <a:ext cx="5562600" cy="1765187"/>
            <a:chOff x="2962656" y="1288844"/>
            <a:chExt cx="5266944" cy="894807"/>
          </a:xfrm>
          <a:solidFill>
            <a:schemeClr val="bg2">
              <a:lumMod val="60000"/>
              <a:lumOff val="40000"/>
            </a:schemeClr>
          </a:solidFill>
        </p:grpSpPr>
        <p:sp>
          <p:nvSpPr>
            <p:cNvPr id="10" name="مستطيل ذو زاويتين مستديرتين في نفس الجانب 9"/>
            <p:cNvSpPr/>
            <p:nvPr/>
          </p:nvSpPr>
          <p:spPr>
            <a:xfrm rot="5400000">
              <a:off x="5148724" y="-897224"/>
              <a:ext cx="894807" cy="5266944"/>
            </a:xfrm>
            <a:prstGeom prst="round2SameRect">
              <a:avLst/>
            </a:prstGeom>
            <a:grpFill/>
          </p:spPr>
          <p:style>
            <a:lnRef idx="2">
              <a:schemeClr val="accent2">
                <a:tint val="40000"/>
                <a:alpha val="90000"/>
                <a:hueOff val="1256455"/>
                <a:satOff val="-1094"/>
                <a:lumOff val="-1"/>
                <a:alphaOff val="0"/>
              </a:schemeClr>
            </a:lnRef>
            <a:fillRef idx="1">
              <a:schemeClr val="accent2">
                <a:tint val="40000"/>
                <a:alpha val="90000"/>
                <a:hueOff val="1256455"/>
                <a:satOff val="-1094"/>
                <a:lumOff val="-1"/>
                <a:alphaOff val="0"/>
              </a:schemeClr>
            </a:fillRef>
            <a:effectRef idx="0">
              <a:schemeClr val="accent2">
                <a:tint val="40000"/>
                <a:alpha val="90000"/>
                <a:hueOff val="1256455"/>
                <a:satOff val="-1094"/>
                <a:lumOff val="-1"/>
                <a:alphaOff val="0"/>
              </a:schemeClr>
            </a:effectRef>
            <a:fontRef idx="minor">
              <a:schemeClr val="dk1">
                <a:hueOff val="0"/>
                <a:satOff val="0"/>
                <a:lumOff val="0"/>
                <a:alphaOff val="0"/>
              </a:schemeClr>
            </a:fontRef>
          </p:style>
        </p:sp>
        <p:sp>
          <p:nvSpPr>
            <p:cNvPr id="11" name="مستطيل 10"/>
            <p:cNvSpPr/>
            <p:nvPr/>
          </p:nvSpPr>
          <p:spPr>
            <a:xfrm>
              <a:off x="2962656" y="1332525"/>
              <a:ext cx="5223263" cy="80744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ar-MA" kern="1200" dirty="0" smtClean="0"/>
                <a:t>صياغة / او اجراءات</a:t>
              </a:r>
              <a:endParaRPr lang="en-US" kern="1200" dirty="0"/>
            </a:p>
            <a:p>
              <a:pPr marL="57150" lvl="1" indent="-57150" algn="l" defTabSz="400050">
                <a:lnSpc>
                  <a:spcPct val="90000"/>
                </a:lnSpc>
                <a:spcBef>
                  <a:spcPct val="0"/>
                </a:spcBef>
                <a:spcAft>
                  <a:spcPct val="15000"/>
                </a:spcAft>
                <a:buChar char="••"/>
              </a:pPr>
              <a:r>
                <a:rPr lang="ar-MA" kern="1200" dirty="0" smtClean="0"/>
                <a:t>القاعدة أنه لا يوجد شكل محدد للقرار الاداري الا اذا نص النظام فيجب الالتزام بما نص عليه</a:t>
              </a:r>
            </a:p>
          </p:txBody>
        </p:sp>
      </p:grpSp>
      <p:grpSp>
        <p:nvGrpSpPr>
          <p:cNvPr id="7" name="مجموعة 6"/>
          <p:cNvGrpSpPr/>
          <p:nvPr/>
        </p:nvGrpSpPr>
        <p:grpSpPr>
          <a:xfrm>
            <a:off x="457200" y="3946668"/>
            <a:ext cx="2667000" cy="1920732"/>
            <a:chOff x="0" y="1176992"/>
            <a:chExt cx="2962656" cy="1118508"/>
          </a:xfrm>
          <a:solidFill>
            <a:schemeClr val="accent1"/>
          </a:solidFill>
        </p:grpSpPr>
        <p:sp>
          <p:nvSpPr>
            <p:cNvPr id="8" name="مستطيل مستدير الزوايا 7"/>
            <p:cNvSpPr/>
            <p:nvPr/>
          </p:nvSpPr>
          <p:spPr>
            <a:xfrm>
              <a:off x="0" y="1176992"/>
              <a:ext cx="2962656" cy="1118508"/>
            </a:xfrm>
            <a:prstGeom prst="roundRect">
              <a:avLst/>
            </a:prstGeom>
            <a:grpFill/>
          </p:spPr>
          <p:style>
            <a:lnRef idx="2">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fontRef>
          </p:style>
        </p:sp>
        <p:sp>
          <p:nvSpPr>
            <p:cNvPr id="9" name="مستطيل 8"/>
            <p:cNvSpPr/>
            <p:nvPr/>
          </p:nvSpPr>
          <p:spPr>
            <a:xfrm>
              <a:off x="54601" y="1231593"/>
              <a:ext cx="2853454" cy="100930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ar-MA" sz="4000" kern="1200" dirty="0" smtClean="0"/>
                <a:t>2)الشكل</a:t>
              </a:r>
              <a:endParaRPr lang="en-US" sz="4000" kern="1200" dirty="0"/>
            </a:p>
          </p:txBody>
        </p:sp>
      </p:grpSp>
    </p:spTree>
    <p:extLst>
      <p:ext uri="{BB962C8B-B14F-4D97-AF65-F5344CB8AC3E}">
        <p14:creationId xmlns:p14="http://schemas.microsoft.com/office/powerpoint/2010/main" val="273880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63229845"/>
              </p:ext>
            </p:extLst>
          </p:nvPr>
        </p:nvGraphicFramePr>
        <p:xfrm>
          <a:off x="457200" y="304800"/>
          <a:ext cx="82296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674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342</TotalTime>
  <Words>848</Words>
  <Application>Microsoft Office PowerPoint</Application>
  <PresentationFormat>عرض على الشاشة (3:4)‏</PresentationFormat>
  <Paragraphs>130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Integral</vt:lpstr>
      <vt:lpstr>القرارات الادارية</vt:lpstr>
      <vt:lpstr>القرارات الادارية</vt:lpstr>
      <vt:lpstr>عرض تقديمي في PowerPoint</vt:lpstr>
      <vt:lpstr>شروط القرار الاداري</vt:lpstr>
      <vt:lpstr>«قوة الشيء المقرر»</vt:lpstr>
      <vt:lpstr>عرض تقديمي في PowerPoint</vt:lpstr>
      <vt:lpstr>مقارنات</vt:lpstr>
      <vt:lpstr>أركان القرار الاداري الصحيح</vt:lpstr>
      <vt:lpstr>عرض تقديمي في PowerPoint</vt:lpstr>
      <vt:lpstr>عرض تقديمي في PowerPoint</vt:lpstr>
      <vt:lpstr>كلاهما لا بد لنفاذهما من «تصديق الملك»</vt:lpstr>
      <vt:lpstr>تنفيذ القرار الاداري «إظهار آثاره على أرض الواقع = تطبيق ماجاء في القرار»</vt:lpstr>
      <vt:lpstr>نهاية القرارات الإدارية</vt:lpstr>
      <vt:lpstr>طبيعية</vt:lpstr>
      <vt:lpstr>بإرادة الإدارة إما سحب أو الغاء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Neena</cp:lastModifiedBy>
  <cp:revision>42</cp:revision>
  <dcterms:created xsi:type="dcterms:W3CDTF">2017-03-01T08:47:22Z</dcterms:created>
  <dcterms:modified xsi:type="dcterms:W3CDTF">2018-10-04T14:19:47Z</dcterms:modified>
</cp:coreProperties>
</file>