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  <p:sldId id="265" r:id="rId7"/>
    <p:sldId id="259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D8859C-885C-4530-9687-BE58C3A3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7A7219-3906-4116-B8A1-FECDBDEF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097FA8-CEB0-455D-B602-71A49139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B27CFF-D892-43FC-B7BD-E02E36EE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D5F750-3C25-40C4-9FE6-2B2D2E23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29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C5E9BD-EF08-4FD7-880C-C89C83B6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A93A07-31C1-4AEC-A41B-88F0478E2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11847-7D6C-44AC-B10A-FD991EAF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6733E0-C6CE-44EE-A1BB-F822B53C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AC4E00-4A42-4C90-906D-16F89DE5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743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9790CAD-BC4B-4671-88FC-993B2F2AF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6C2A47-6259-4A3E-9615-BAA510783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7B0D52-B75D-4FE1-BA9C-35C9FB67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E0EB77-3B89-45FC-AEC9-20954BE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8972C1-541D-4320-B052-F355B7F2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56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FD34AA-4191-4EAA-83C2-3E7F0EEB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0216B0-C7DF-4AE9-B995-846DAA65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3C7B7B-6E13-42D7-9017-B42ED8BA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45AF13-CA9D-443C-87BE-DCAB5DA4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E54601-A1FA-449F-BA64-C2F76F2B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44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F9FFAC-6059-457E-A49D-8866E527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6468CB-CEB3-4D53-AAC4-5303F29C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0B77AB-87EC-4628-B079-EE505BF4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AADDA7-FAAC-4ABC-971A-D1CD0E46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1A77D1-5F82-4436-831F-71B85D8D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29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51C94-8872-4C3D-9550-76F4EB73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B3D92D-86B7-4E25-BAE1-BBB5F422F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0774F1-A9B6-4E5E-9E86-D4FA0D94D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928832-5427-4314-A3AC-7F8D25AA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A239D8-BF18-44E4-AED8-A0679CE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8A03D6-87F4-4F4A-805C-647640B8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5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EC1B32-F9F7-4C9F-A96E-8BB496ED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A5737D-63D4-4D41-BA15-EFAC40F1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B14EEC-37A8-4C96-9307-0ED023F2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6FC355-4F34-425B-AA7A-42712DD1C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AB8BCD-76E1-4404-AAB3-83F6001C6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9107737-AA25-4949-B4D7-4FDA8F0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13DB84-0CDD-4E50-BA10-A538C29F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AAD0DB7-6488-4D63-B35D-8FCAA1DB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96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8B6809-1B23-43A5-8422-D8766FA7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4322B0A-4771-4ABD-95B4-411C3B0A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9FFCC5-467F-4FD8-B8AC-1438D6D8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996A8B-A1E9-4E45-8CEA-4D8231BA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59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6D29A58-8171-43EC-B683-FFB78598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E44DBF5-6218-47F6-AE50-B6FEA0A6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D51758-212C-4450-8F5B-C74F808F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14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C1A926-A4CA-4962-B943-C34CB656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03293B-5795-40DA-AA4C-6751AE63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2581CC1-4370-4105-B2FF-BD597E9E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17749B-61C2-4D55-B7F1-19184B76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0000E5D-CEB4-477D-B28F-FAF5DB8A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DE683F-85F8-4BC8-B8E6-DB625A1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46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38AEE7-2CB0-41B8-90A9-B7ADC91A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28D8978-34EF-4503-ABD1-EBD749045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3A8AA8-C19A-483F-A933-1A73C9982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5A9F55-9D86-4685-AADF-99825528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7E489F-367A-4827-9D58-30E15060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8096D1-EE0C-4F56-9AD6-02CCF162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BB8017F-B0AC-44A9-BC30-31C436D9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FE7EFB-C2ED-450E-AD73-BDBF1ADF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3C6E81-ECE0-4F77-9D12-4C73F287A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6717-3DAB-4EF2-BE9D-C8281227FDCF}" type="datetimeFigureOut">
              <a:rPr lang="ar-SA" smtClean="0"/>
              <a:t>09/08/42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C800C2-BDE3-4D39-911D-4A92BC8A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CE2B4-031E-4447-9EB4-2B068500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23A1-0785-41E9-89E8-E4F0349CED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82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8D217863-036D-44D9-AEA3-29B7A3C8A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2021 </a:t>
            </a:r>
            <a:endParaRPr lang="ar-SA" sz="2000" dirty="0">
              <a:solidFill>
                <a:srgbClr val="080808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2FFAB87-62D9-4D08-8FBD-7CA17CB7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ar-SA" sz="4400" b="1" dirty="0">
                <a:solidFill>
                  <a:srgbClr val="080808"/>
                </a:solidFill>
              </a:rPr>
              <a:t>مراجعة الرسومات حين 109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BEF9691-B6C8-4659-B9FE-FB297BE7B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0" b="2515"/>
          <a:stretch/>
        </p:blipFill>
        <p:spPr>
          <a:xfrm>
            <a:off x="2411370" y="1557111"/>
            <a:ext cx="8677276" cy="468977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6F2842-6C4D-40C5-B4F0-510D1AA828B7}"/>
              </a:ext>
            </a:extLst>
          </p:cNvPr>
          <p:cNvSpPr txBox="1"/>
          <p:nvPr/>
        </p:nvSpPr>
        <p:spPr>
          <a:xfrm>
            <a:off x="2266014" y="434824"/>
            <a:ext cx="3896661" cy="707886"/>
          </a:xfrm>
          <a:custGeom>
            <a:avLst/>
            <a:gdLst>
              <a:gd name="connsiteX0" fmla="*/ 0 w 3896661"/>
              <a:gd name="connsiteY0" fmla="*/ 0 h 707886"/>
              <a:gd name="connsiteX1" fmla="*/ 595632 w 3896661"/>
              <a:gd name="connsiteY1" fmla="*/ 0 h 707886"/>
              <a:gd name="connsiteX2" fmla="*/ 1074365 w 3896661"/>
              <a:gd name="connsiteY2" fmla="*/ 0 h 707886"/>
              <a:gd name="connsiteX3" fmla="*/ 1592064 w 3896661"/>
              <a:gd name="connsiteY3" fmla="*/ 0 h 707886"/>
              <a:gd name="connsiteX4" fmla="*/ 2109764 w 3896661"/>
              <a:gd name="connsiteY4" fmla="*/ 0 h 707886"/>
              <a:gd name="connsiteX5" fmla="*/ 2627463 w 3896661"/>
              <a:gd name="connsiteY5" fmla="*/ 0 h 707886"/>
              <a:gd name="connsiteX6" fmla="*/ 3145162 w 3896661"/>
              <a:gd name="connsiteY6" fmla="*/ 0 h 707886"/>
              <a:gd name="connsiteX7" fmla="*/ 3896661 w 3896661"/>
              <a:gd name="connsiteY7" fmla="*/ 0 h 707886"/>
              <a:gd name="connsiteX8" fmla="*/ 3896661 w 3896661"/>
              <a:gd name="connsiteY8" fmla="*/ 353943 h 707886"/>
              <a:gd name="connsiteX9" fmla="*/ 3896661 w 3896661"/>
              <a:gd name="connsiteY9" fmla="*/ 707886 h 707886"/>
              <a:gd name="connsiteX10" fmla="*/ 3339995 w 3896661"/>
              <a:gd name="connsiteY10" fmla="*/ 707886 h 707886"/>
              <a:gd name="connsiteX11" fmla="*/ 2861263 w 3896661"/>
              <a:gd name="connsiteY11" fmla="*/ 707886 h 707886"/>
              <a:gd name="connsiteX12" fmla="*/ 2265630 w 3896661"/>
              <a:gd name="connsiteY12" fmla="*/ 707886 h 707886"/>
              <a:gd name="connsiteX13" fmla="*/ 1669998 w 3896661"/>
              <a:gd name="connsiteY13" fmla="*/ 707886 h 707886"/>
              <a:gd name="connsiteX14" fmla="*/ 1035398 w 3896661"/>
              <a:gd name="connsiteY14" fmla="*/ 707886 h 707886"/>
              <a:gd name="connsiteX15" fmla="*/ 556666 w 3896661"/>
              <a:gd name="connsiteY15" fmla="*/ 707886 h 707886"/>
              <a:gd name="connsiteX16" fmla="*/ 0 w 3896661"/>
              <a:gd name="connsiteY16" fmla="*/ 707886 h 707886"/>
              <a:gd name="connsiteX17" fmla="*/ 0 w 3896661"/>
              <a:gd name="connsiteY17" fmla="*/ 353943 h 707886"/>
              <a:gd name="connsiteX18" fmla="*/ 0 w 3896661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6661" h="707886" fill="none" extrusionOk="0">
                <a:moveTo>
                  <a:pt x="0" y="0"/>
                </a:moveTo>
                <a:cubicBezTo>
                  <a:pt x="184196" y="-42448"/>
                  <a:pt x="389634" y="27725"/>
                  <a:pt x="595632" y="0"/>
                </a:cubicBezTo>
                <a:cubicBezTo>
                  <a:pt x="801630" y="-27725"/>
                  <a:pt x="845086" y="40604"/>
                  <a:pt x="1074365" y="0"/>
                </a:cubicBezTo>
                <a:cubicBezTo>
                  <a:pt x="1303644" y="-40604"/>
                  <a:pt x="1334493" y="19793"/>
                  <a:pt x="1592064" y="0"/>
                </a:cubicBezTo>
                <a:cubicBezTo>
                  <a:pt x="1849635" y="-19793"/>
                  <a:pt x="1936112" y="17490"/>
                  <a:pt x="2109764" y="0"/>
                </a:cubicBezTo>
                <a:cubicBezTo>
                  <a:pt x="2283416" y="-17490"/>
                  <a:pt x="2448009" y="16823"/>
                  <a:pt x="2627463" y="0"/>
                </a:cubicBezTo>
                <a:cubicBezTo>
                  <a:pt x="2806917" y="-16823"/>
                  <a:pt x="2945742" y="14641"/>
                  <a:pt x="3145162" y="0"/>
                </a:cubicBezTo>
                <a:cubicBezTo>
                  <a:pt x="3344582" y="-14641"/>
                  <a:pt x="3735139" y="57478"/>
                  <a:pt x="3896661" y="0"/>
                </a:cubicBezTo>
                <a:cubicBezTo>
                  <a:pt x="3921631" y="122338"/>
                  <a:pt x="3855893" y="267206"/>
                  <a:pt x="3896661" y="353943"/>
                </a:cubicBezTo>
                <a:cubicBezTo>
                  <a:pt x="3937429" y="440680"/>
                  <a:pt x="3873578" y="618816"/>
                  <a:pt x="3896661" y="707886"/>
                </a:cubicBezTo>
                <a:cubicBezTo>
                  <a:pt x="3628327" y="759432"/>
                  <a:pt x="3528858" y="643907"/>
                  <a:pt x="3339995" y="707886"/>
                </a:cubicBezTo>
                <a:cubicBezTo>
                  <a:pt x="3151132" y="771865"/>
                  <a:pt x="3079064" y="705602"/>
                  <a:pt x="2861263" y="707886"/>
                </a:cubicBezTo>
                <a:cubicBezTo>
                  <a:pt x="2643462" y="710170"/>
                  <a:pt x="2399999" y="677233"/>
                  <a:pt x="2265630" y="707886"/>
                </a:cubicBezTo>
                <a:cubicBezTo>
                  <a:pt x="2131261" y="738539"/>
                  <a:pt x="1961343" y="697803"/>
                  <a:pt x="1669998" y="707886"/>
                </a:cubicBezTo>
                <a:cubicBezTo>
                  <a:pt x="1378653" y="717969"/>
                  <a:pt x="1348883" y="659985"/>
                  <a:pt x="1035398" y="707886"/>
                </a:cubicBezTo>
                <a:cubicBezTo>
                  <a:pt x="721913" y="755787"/>
                  <a:pt x="695657" y="674254"/>
                  <a:pt x="556666" y="707886"/>
                </a:cubicBezTo>
                <a:cubicBezTo>
                  <a:pt x="417675" y="741518"/>
                  <a:pt x="170951" y="669134"/>
                  <a:pt x="0" y="707886"/>
                </a:cubicBezTo>
                <a:cubicBezTo>
                  <a:pt x="-1923" y="619270"/>
                  <a:pt x="31965" y="482617"/>
                  <a:pt x="0" y="353943"/>
                </a:cubicBezTo>
                <a:cubicBezTo>
                  <a:pt x="-31965" y="225269"/>
                  <a:pt x="18552" y="136544"/>
                  <a:pt x="0" y="0"/>
                </a:cubicBezTo>
                <a:close/>
              </a:path>
              <a:path w="3896661" h="707886" stroke="0" extrusionOk="0">
                <a:moveTo>
                  <a:pt x="0" y="0"/>
                </a:moveTo>
                <a:cubicBezTo>
                  <a:pt x="201430" y="-31646"/>
                  <a:pt x="316195" y="55583"/>
                  <a:pt x="556666" y="0"/>
                </a:cubicBezTo>
                <a:cubicBezTo>
                  <a:pt x="797137" y="-55583"/>
                  <a:pt x="989549" y="7955"/>
                  <a:pt x="1152298" y="0"/>
                </a:cubicBezTo>
                <a:cubicBezTo>
                  <a:pt x="1315047" y="-7955"/>
                  <a:pt x="1571155" y="6888"/>
                  <a:pt x="1708964" y="0"/>
                </a:cubicBezTo>
                <a:cubicBezTo>
                  <a:pt x="1846773" y="-6888"/>
                  <a:pt x="2154556" y="36490"/>
                  <a:pt x="2304597" y="0"/>
                </a:cubicBezTo>
                <a:cubicBezTo>
                  <a:pt x="2454638" y="-36490"/>
                  <a:pt x="2710219" y="27024"/>
                  <a:pt x="2939196" y="0"/>
                </a:cubicBezTo>
                <a:cubicBezTo>
                  <a:pt x="3168173" y="-27024"/>
                  <a:pt x="3515558" y="49028"/>
                  <a:pt x="3896661" y="0"/>
                </a:cubicBezTo>
                <a:cubicBezTo>
                  <a:pt x="3903154" y="104263"/>
                  <a:pt x="3882438" y="235556"/>
                  <a:pt x="3896661" y="346864"/>
                </a:cubicBezTo>
                <a:cubicBezTo>
                  <a:pt x="3910884" y="458172"/>
                  <a:pt x="3854150" y="576840"/>
                  <a:pt x="3896661" y="707886"/>
                </a:cubicBezTo>
                <a:cubicBezTo>
                  <a:pt x="3622982" y="713459"/>
                  <a:pt x="3536159" y="676277"/>
                  <a:pt x="3301029" y="707886"/>
                </a:cubicBezTo>
                <a:cubicBezTo>
                  <a:pt x="3065899" y="739495"/>
                  <a:pt x="2797721" y="706983"/>
                  <a:pt x="2666429" y="707886"/>
                </a:cubicBezTo>
                <a:cubicBezTo>
                  <a:pt x="2535137" y="708789"/>
                  <a:pt x="2366833" y="703271"/>
                  <a:pt x="2148730" y="707886"/>
                </a:cubicBezTo>
                <a:cubicBezTo>
                  <a:pt x="1930627" y="712501"/>
                  <a:pt x="1808705" y="639852"/>
                  <a:pt x="1553098" y="707886"/>
                </a:cubicBezTo>
                <a:cubicBezTo>
                  <a:pt x="1297491" y="775920"/>
                  <a:pt x="1215754" y="707253"/>
                  <a:pt x="918499" y="707886"/>
                </a:cubicBezTo>
                <a:cubicBezTo>
                  <a:pt x="621244" y="708519"/>
                  <a:pt x="336963" y="598230"/>
                  <a:pt x="0" y="707886"/>
                </a:cubicBezTo>
                <a:cubicBezTo>
                  <a:pt x="-30099" y="573987"/>
                  <a:pt x="42393" y="450107"/>
                  <a:pt x="0" y="353943"/>
                </a:cubicBezTo>
                <a:cubicBezTo>
                  <a:pt x="-42393" y="257779"/>
                  <a:pt x="6019" y="12761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Spinal cord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6834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158E6-ED1A-4BFA-BA25-1BEB260905A6}"/>
              </a:ext>
            </a:extLst>
          </p:cNvPr>
          <p:cNvSpPr txBox="1"/>
          <p:nvPr/>
        </p:nvSpPr>
        <p:spPr>
          <a:xfrm>
            <a:off x="1787692" y="434824"/>
            <a:ext cx="2875747" cy="707886"/>
          </a:xfrm>
          <a:custGeom>
            <a:avLst/>
            <a:gdLst>
              <a:gd name="connsiteX0" fmla="*/ 0 w 2875747"/>
              <a:gd name="connsiteY0" fmla="*/ 0 h 707886"/>
              <a:gd name="connsiteX1" fmla="*/ 632664 w 2875747"/>
              <a:gd name="connsiteY1" fmla="*/ 0 h 707886"/>
              <a:gd name="connsiteX2" fmla="*/ 1121541 w 2875747"/>
              <a:gd name="connsiteY2" fmla="*/ 0 h 707886"/>
              <a:gd name="connsiteX3" fmla="*/ 1725448 w 2875747"/>
              <a:gd name="connsiteY3" fmla="*/ 0 h 707886"/>
              <a:gd name="connsiteX4" fmla="*/ 2243083 w 2875747"/>
              <a:gd name="connsiteY4" fmla="*/ 0 h 707886"/>
              <a:gd name="connsiteX5" fmla="*/ 2875747 w 2875747"/>
              <a:gd name="connsiteY5" fmla="*/ 0 h 707886"/>
              <a:gd name="connsiteX6" fmla="*/ 2875747 w 2875747"/>
              <a:gd name="connsiteY6" fmla="*/ 346864 h 707886"/>
              <a:gd name="connsiteX7" fmla="*/ 2875747 w 2875747"/>
              <a:gd name="connsiteY7" fmla="*/ 707886 h 707886"/>
              <a:gd name="connsiteX8" fmla="*/ 2329355 w 2875747"/>
              <a:gd name="connsiteY8" fmla="*/ 707886 h 707886"/>
              <a:gd name="connsiteX9" fmla="*/ 1840478 w 2875747"/>
              <a:gd name="connsiteY9" fmla="*/ 707886 h 707886"/>
              <a:gd name="connsiteX10" fmla="*/ 1265329 w 2875747"/>
              <a:gd name="connsiteY10" fmla="*/ 707886 h 707886"/>
              <a:gd name="connsiteX11" fmla="*/ 632664 w 2875747"/>
              <a:gd name="connsiteY11" fmla="*/ 707886 h 707886"/>
              <a:gd name="connsiteX12" fmla="*/ 0 w 2875747"/>
              <a:gd name="connsiteY12" fmla="*/ 707886 h 707886"/>
              <a:gd name="connsiteX13" fmla="*/ 0 w 2875747"/>
              <a:gd name="connsiteY13" fmla="*/ 368101 h 707886"/>
              <a:gd name="connsiteX14" fmla="*/ 0 w 2875747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5747" h="707886" fill="none" extrusionOk="0">
                <a:moveTo>
                  <a:pt x="0" y="0"/>
                </a:moveTo>
                <a:cubicBezTo>
                  <a:pt x="308817" y="-28551"/>
                  <a:pt x="342269" y="72284"/>
                  <a:pt x="632664" y="0"/>
                </a:cubicBezTo>
                <a:cubicBezTo>
                  <a:pt x="923059" y="-72284"/>
                  <a:pt x="956924" y="2501"/>
                  <a:pt x="1121541" y="0"/>
                </a:cubicBezTo>
                <a:cubicBezTo>
                  <a:pt x="1286158" y="-2501"/>
                  <a:pt x="1603510" y="67649"/>
                  <a:pt x="1725448" y="0"/>
                </a:cubicBezTo>
                <a:cubicBezTo>
                  <a:pt x="1847386" y="-67649"/>
                  <a:pt x="2046268" y="18962"/>
                  <a:pt x="2243083" y="0"/>
                </a:cubicBezTo>
                <a:cubicBezTo>
                  <a:pt x="2439899" y="-18962"/>
                  <a:pt x="2678200" y="18038"/>
                  <a:pt x="2875747" y="0"/>
                </a:cubicBezTo>
                <a:cubicBezTo>
                  <a:pt x="2882280" y="130962"/>
                  <a:pt x="2842974" y="196206"/>
                  <a:pt x="2875747" y="346864"/>
                </a:cubicBezTo>
                <a:cubicBezTo>
                  <a:pt x="2908520" y="497522"/>
                  <a:pt x="2841043" y="603935"/>
                  <a:pt x="2875747" y="707886"/>
                </a:cubicBezTo>
                <a:cubicBezTo>
                  <a:pt x="2753689" y="750372"/>
                  <a:pt x="2587377" y="656254"/>
                  <a:pt x="2329355" y="707886"/>
                </a:cubicBezTo>
                <a:cubicBezTo>
                  <a:pt x="2071333" y="759518"/>
                  <a:pt x="2067642" y="688164"/>
                  <a:pt x="1840478" y="707886"/>
                </a:cubicBezTo>
                <a:cubicBezTo>
                  <a:pt x="1613314" y="727608"/>
                  <a:pt x="1499438" y="690381"/>
                  <a:pt x="1265329" y="707886"/>
                </a:cubicBezTo>
                <a:cubicBezTo>
                  <a:pt x="1031220" y="725391"/>
                  <a:pt x="792716" y="672586"/>
                  <a:pt x="632664" y="707886"/>
                </a:cubicBezTo>
                <a:cubicBezTo>
                  <a:pt x="472613" y="743186"/>
                  <a:pt x="290398" y="633207"/>
                  <a:pt x="0" y="707886"/>
                </a:cubicBezTo>
                <a:cubicBezTo>
                  <a:pt x="-10392" y="539888"/>
                  <a:pt x="19825" y="528578"/>
                  <a:pt x="0" y="368101"/>
                </a:cubicBezTo>
                <a:cubicBezTo>
                  <a:pt x="-19825" y="207625"/>
                  <a:pt x="39153" y="98808"/>
                  <a:pt x="0" y="0"/>
                </a:cubicBezTo>
                <a:close/>
              </a:path>
              <a:path w="2875747" h="707886" stroke="0" extrusionOk="0">
                <a:moveTo>
                  <a:pt x="0" y="0"/>
                </a:moveTo>
                <a:cubicBezTo>
                  <a:pt x="181175" y="-54268"/>
                  <a:pt x="411589" y="35534"/>
                  <a:pt x="575149" y="0"/>
                </a:cubicBezTo>
                <a:cubicBezTo>
                  <a:pt x="738709" y="-35534"/>
                  <a:pt x="945390" y="71996"/>
                  <a:pt x="1179056" y="0"/>
                </a:cubicBezTo>
                <a:cubicBezTo>
                  <a:pt x="1412722" y="-71996"/>
                  <a:pt x="1625084" y="28102"/>
                  <a:pt x="1754206" y="0"/>
                </a:cubicBezTo>
                <a:cubicBezTo>
                  <a:pt x="1883328" y="-28102"/>
                  <a:pt x="2094457" y="24761"/>
                  <a:pt x="2358113" y="0"/>
                </a:cubicBezTo>
                <a:cubicBezTo>
                  <a:pt x="2621769" y="-24761"/>
                  <a:pt x="2752966" y="47038"/>
                  <a:pt x="2875747" y="0"/>
                </a:cubicBezTo>
                <a:cubicBezTo>
                  <a:pt x="2883391" y="156779"/>
                  <a:pt x="2872617" y="187731"/>
                  <a:pt x="2875747" y="353943"/>
                </a:cubicBezTo>
                <a:cubicBezTo>
                  <a:pt x="2878877" y="520155"/>
                  <a:pt x="2869842" y="603308"/>
                  <a:pt x="2875747" y="707886"/>
                </a:cubicBezTo>
                <a:cubicBezTo>
                  <a:pt x="2608977" y="749650"/>
                  <a:pt x="2580092" y="645669"/>
                  <a:pt x="2329355" y="707886"/>
                </a:cubicBezTo>
                <a:cubicBezTo>
                  <a:pt x="2078618" y="770103"/>
                  <a:pt x="2017014" y="669163"/>
                  <a:pt x="1782963" y="707886"/>
                </a:cubicBezTo>
                <a:cubicBezTo>
                  <a:pt x="1548912" y="746609"/>
                  <a:pt x="1417439" y="695509"/>
                  <a:pt x="1150299" y="707886"/>
                </a:cubicBezTo>
                <a:cubicBezTo>
                  <a:pt x="883159" y="720263"/>
                  <a:pt x="777816" y="666265"/>
                  <a:pt x="603907" y="707886"/>
                </a:cubicBezTo>
                <a:cubicBezTo>
                  <a:pt x="429998" y="749507"/>
                  <a:pt x="221802" y="697894"/>
                  <a:pt x="0" y="707886"/>
                </a:cubicBezTo>
                <a:cubicBezTo>
                  <a:pt x="-11569" y="576039"/>
                  <a:pt x="27300" y="438224"/>
                  <a:pt x="0" y="339785"/>
                </a:cubicBezTo>
                <a:cubicBezTo>
                  <a:pt x="-27300" y="241346"/>
                  <a:pt x="33212" y="12021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Artery</a:t>
            </a:r>
            <a:endParaRPr lang="ar-SA" sz="4000" b="1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99FCCD1-0573-4DE8-93A6-42BB1B4D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/>
          <a:stretch/>
        </p:blipFill>
        <p:spPr>
          <a:xfrm>
            <a:off x="1912776" y="1480352"/>
            <a:ext cx="7988325" cy="486701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3558CCC-E727-4CAD-86DC-6D6A12F8C42C}"/>
              </a:ext>
            </a:extLst>
          </p:cNvPr>
          <p:cNvSpPr txBox="1"/>
          <p:nvPr/>
        </p:nvSpPr>
        <p:spPr>
          <a:xfrm>
            <a:off x="7133556" y="434824"/>
            <a:ext cx="2560319" cy="707886"/>
          </a:xfrm>
          <a:custGeom>
            <a:avLst/>
            <a:gdLst>
              <a:gd name="connsiteX0" fmla="*/ 0 w 2560319"/>
              <a:gd name="connsiteY0" fmla="*/ 0 h 707886"/>
              <a:gd name="connsiteX1" fmla="*/ 563270 w 2560319"/>
              <a:gd name="connsiteY1" fmla="*/ 0 h 707886"/>
              <a:gd name="connsiteX2" fmla="*/ 998524 w 2560319"/>
              <a:gd name="connsiteY2" fmla="*/ 0 h 707886"/>
              <a:gd name="connsiteX3" fmla="*/ 1536191 w 2560319"/>
              <a:gd name="connsiteY3" fmla="*/ 0 h 707886"/>
              <a:gd name="connsiteX4" fmla="*/ 1997049 w 2560319"/>
              <a:gd name="connsiteY4" fmla="*/ 0 h 707886"/>
              <a:gd name="connsiteX5" fmla="*/ 2560319 w 2560319"/>
              <a:gd name="connsiteY5" fmla="*/ 0 h 707886"/>
              <a:gd name="connsiteX6" fmla="*/ 2560319 w 2560319"/>
              <a:gd name="connsiteY6" fmla="*/ 346864 h 707886"/>
              <a:gd name="connsiteX7" fmla="*/ 2560319 w 2560319"/>
              <a:gd name="connsiteY7" fmla="*/ 707886 h 707886"/>
              <a:gd name="connsiteX8" fmla="*/ 2073858 w 2560319"/>
              <a:gd name="connsiteY8" fmla="*/ 707886 h 707886"/>
              <a:gd name="connsiteX9" fmla="*/ 1638604 w 2560319"/>
              <a:gd name="connsiteY9" fmla="*/ 707886 h 707886"/>
              <a:gd name="connsiteX10" fmla="*/ 1126540 w 2560319"/>
              <a:gd name="connsiteY10" fmla="*/ 707886 h 707886"/>
              <a:gd name="connsiteX11" fmla="*/ 563270 w 2560319"/>
              <a:gd name="connsiteY11" fmla="*/ 707886 h 707886"/>
              <a:gd name="connsiteX12" fmla="*/ 0 w 2560319"/>
              <a:gd name="connsiteY12" fmla="*/ 707886 h 707886"/>
              <a:gd name="connsiteX13" fmla="*/ 0 w 2560319"/>
              <a:gd name="connsiteY13" fmla="*/ 368101 h 707886"/>
              <a:gd name="connsiteX14" fmla="*/ 0 w 2560319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0319" h="707886" fill="none" extrusionOk="0">
                <a:moveTo>
                  <a:pt x="0" y="0"/>
                </a:moveTo>
                <a:cubicBezTo>
                  <a:pt x="121658" y="-33803"/>
                  <a:pt x="308450" y="7692"/>
                  <a:pt x="563270" y="0"/>
                </a:cubicBezTo>
                <a:cubicBezTo>
                  <a:pt x="818090" y="-7692"/>
                  <a:pt x="880185" y="18786"/>
                  <a:pt x="998524" y="0"/>
                </a:cubicBezTo>
                <a:cubicBezTo>
                  <a:pt x="1116863" y="-18786"/>
                  <a:pt x="1330042" y="16821"/>
                  <a:pt x="1536191" y="0"/>
                </a:cubicBezTo>
                <a:cubicBezTo>
                  <a:pt x="1742340" y="-16821"/>
                  <a:pt x="1838330" y="34455"/>
                  <a:pt x="1997049" y="0"/>
                </a:cubicBezTo>
                <a:cubicBezTo>
                  <a:pt x="2155768" y="-34455"/>
                  <a:pt x="2347963" y="65146"/>
                  <a:pt x="2560319" y="0"/>
                </a:cubicBezTo>
                <a:cubicBezTo>
                  <a:pt x="2566852" y="130962"/>
                  <a:pt x="2527546" y="196206"/>
                  <a:pt x="2560319" y="346864"/>
                </a:cubicBezTo>
                <a:cubicBezTo>
                  <a:pt x="2593092" y="497522"/>
                  <a:pt x="2525615" y="603935"/>
                  <a:pt x="2560319" y="707886"/>
                </a:cubicBezTo>
                <a:cubicBezTo>
                  <a:pt x="2444827" y="738104"/>
                  <a:pt x="2215794" y="692871"/>
                  <a:pt x="2073858" y="707886"/>
                </a:cubicBezTo>
                <a:cubicBezTo>
                  <a:pt x="1931922" y="722901"/>
                  <a:pt x="1802936" y="685080"/>
                  <a:pt x="1638604" y="707886"/>
                </a:cubicBezTo>
                <a:cubicBezTo>
                  <a:pt x="1474272" y="730692"/>
                  <a:pt x="1341277" y="681020"/>
                  <a:pt x="1126540" y="707886"/>
                </a:cubicBezTo>
                <a:cubicBezTo>
                  <a:pt x="911803" y="734752"/>
                  <a:pt x="798360" y="648231"/>
                  <a:pt x="563270" y="707886"/>
                </a:cubicBezTo>
                <a:cubicBezTo>
                  <a:pt x="328180" y="767541"/>
                  <a:pt x="151296" y="665044"/>
                  <a:pt x="0" y="707886"/>
                </a:cubicBezTo>
                <a:cubicBezTo>
                  <a:pt x="-10392" y="539888"/>
                  <a:pt x="19825" y="528578"/>
                  <a:pt x="0" y="368101"/>
                </a:cubicBezTo>
                <a:cubicBezTo>
                  <a:pt x="-19825" y="207625"/>
                  <a:pt x="39153" y="98808"/>
                  <a:pt x="0" y="0"/>
                </a:cubicBezTo>
                <a:close/>
              </a:path>
              <a:path w="2560319" h="707886" stroke="0" extrusionOk="0">
                <a:moveTo>
                  <a:pt x="0" y="0"/>
                </a:moveTo>
                <a:cubicBezTo>
                  <a:pt x="217278" y="-11411"/>
                  <a:pt x="287668" y="9950"/>
                  <a:pt x="512064" y="0"/>
                </a:cubicBezTo>
                <a:cubicBezTo>
                  <a:pt x="736460" y="-9950"/>
                  <a:pt x="914690" y="55875"/>
                  <a:pt x="1049731" y="0"/>
                </a:cubicBezTo>
                <a:cubicBezTo>
                  <a:pt x="1184772" y="-55875"/>
                  <a:pt x="1449237" y="34518"/>
                  <a:pt x="1561795" y="0"/>
                </a:cubicBezTo>
                <a:cubicBezTo>
                  <a:pt x="1674353" y="-34518"/>
                  <a:pt x="1953651" y="46565"/>
                  <a:pt x="2099462" y="0"/>
                </a:cubicBezTo>
                <a:cubicBezTo>
                  <a:pt x="2245273" y="-46565"/>
                  <a:pt x="2371301" y="23550"/>
                  <a:pt x="2560319" y="0"/>
                </a:cubicBezTo>
                <a:cubicBezTo>
                  <a:pt x="2567963" y="156779"/>
                  <a:pt x="2557189" y="187731"/>
                  <a:pt x="2560319" y="353943"/>
                </a:cubicBezTo>
                <a:cubicBezTo>
                  <a:pt x="2563449" y="520155"/>
                  <a:pt x="2554414" y="603308"/>
                  <a:pt x="2560319" y="707886"/>
                </a:cubicBezTo>
                <a:cubicBezTo>
                  <a:pt x="2459728" y="749379"/>
                  <a:pt x="2316309" y="703887"/>
                  <a:pt x="2073858" y="707886"/>
                </a:cubicBezTo>
                <a:cubicBezTo>
                  <a:pt x="1831407" y="711885"/>
                  <a:pt x="1808854" y="707068"/>
                  <a:pt x="1587398" y="707886"/>
                </a:cubicBezTo>
                <a:cubicBezTo>
                  <a:pt x="1365942" y="708704"/>
                  <a:pt x="1266770" y="673010"/>
                  <a:pt x="1024128" y="707886"/>
                </a:cubicBezTo>
                <a:cubicBezTo>
                  <a:pt x="781486" y="742762"/>
                  <a:pt x="694165" y="659024"/>
                  <a:pt x="537667" y="707886"/>
                </a:cubicBezTo>
                <a:cubicBezTo>
                  <a:pt x="381169" y="756748"/>
                  <a:pt x="222624" y="653264"/>
                  <a:pt x="0" y="707886"/>
                </a:cubicBezTo>
                <a:cubicBezTo>
                  <a:pt x="-11569" y="576039"/>
                  <a:pt x="27300" y="438224"/>
                  <a:pt x="0" y="339785"/>
                </a:cubicBezTo>
                <a:cubicBezTo>
                  <a:pt x="-27300" y="241346"/>
                  <a:pt x="33212" y="120216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Vein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84963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8584764-8F59-470F-8C58-19F26890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34" y="1128119"/>
            <a:ext cx="597433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54E2AB-218C-4885-BAB7-3DACB292A4E3}"/>
              </a:ext>
            </a:extLst>
          </p:cNvPr>
          <p:cNvSpPr txBox="1"/>
          <p:nvPr/>
        </p:nvSpPr>
        <p:spPr>
          <a:xfrm>
            <a:off x="1363197" y="158816"/>
            <a:ext cx="4191000" cy="707886"/>
          </a:xfrm>
          <a:custGeom>
            <a:avLst/>
            <a:gdLst>
              <a:gd name="connsiteX0" fmla="*/ 0 w 4191000"/>
              <a:gd name="connsiteY0" fmla="*/ 0 h 707886"/>
              <a:gd name="connsiteX1" fmla="*/ 640624 w 4191000"/>
              <a:gd name="connsiteY1" fmla="*/ 0 h 707886"/>
              <a:gd name="connsiteX2" fmla="*/ 1155519 w 4191000"/>
              <a:gd name="connsiteY2" fmla="*/ 0 h 707886"/>
              <a:gd name="connsiteX3" fmla="*/ 1712323 w 4191000"/>
              <a:gd name="connsiteY3" fmla="*/ 0 h 707886"/>
              <a:gd name="connsiteX4" fmla="*/ 2269127 w 4191000"/>
              <a:gd name="connsiteY4" fmla="*/ 0 h 707886"/>
              <a:gd name="connsiteX5" fmla="*/ 2825931 w 4191000"/>
              <a:gd name="connsiteY5" fmla="*/ 0 h 707886"/>
              <a:gd name="connsiteX6" fmla="*/ 3382736 w 4191000"/>
              <a:gd name="connsiteY6" fmla="*/ 0 h 707886"/>
              <a:gd name="connsiteX7" fmla="*/ 4191000 w 4191000"/>
              <a:gd name="connsiteY7" fmla="*/ 0 h 707886"/>
              <a:gd name="connsiteX8" fmla="*/ 4191000 w 4191000"/>
              <a:gd name="connsiteY8" fmla="*/ 353943 h 707886"/>
              <a:gd name="connsiteX9" fmla="*/ 4191000 w 4191000"/>
              <a:gd name="connsiteY9" fmla="*/ 707886 h 707886"/>
              <a:gd name="connsiteX10" fmla="*/ 3592286 w 4191000"/>
              <a:gd name="connsiteY10" fmla="*/ 707886 h 707886"/>
              <a:gd name="connsiteX11" fmla="*/ 3077391 w 4191000"/>
              <a:gd name="connsiteY11" fmla="*/ 707886 h 707886"/>
              <a:gd name="connsiteX12" fmla="*/ 2436767 w 4191000"/>
              <a:gd name="connsiteY12" fmla="*/ 707886 h 707886"/>
              <a:gd name="connsiteX13" fmla="*/ 1796143 w 4191000"/>
              <a:gd name="connsiteY13" fmla="*/ 707886 h 707886"/>
              <a:gd name="connsiteX14" fmla="*/ 1113609 w 4191000"/>
              <a:gd name="connsiteY14" fmla="*/ 707886 h 707886"/>
              <a:gd name="connsiteX15" fmla="*/ 598714 w 4191000"/>
              <a:gd name="connsiteY15" fmla="*/ 707886 h 707886"/>
              <a:gd name="connsiteX16" fmla="*/ 0 w 4191000"/>
              <a:gd name="connsiteY16" fmla="*/ 707886 h 707886"/>
              <a:gd name="connsiteX17" fmla="*/ 0 w 4191000"/>
              <a:gd name="connsiteY17" fmla="*/ 353943 h 707886"/>
              <a:gd name="connsiteX18" fmla="*/ 0 w 4191000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91000" h="707886" fill="none" extrusionOk="0">
                <a:moveTo>
                  <a:pt x="0" y="0"/>
                </a:moveTo>
                <a:cubicBezTo>
                  <a:pt x="268263" y="-23985"/>
                  <a:pt x="410009" y="43390"/>
                  <a:pt x="640624" y="0"/>
                </a:cubicBezTo>
                <a:cubicBezTo>
                  <a:pt x="871239" y="-43390"/>
                  <a:pt x="1023684" y="26830"/>
                  <a:pt x="1155519" y="0"/>
                </a:cubicBezTo>
                <a:cubicBezTo>
                  <a:pt x="1287355" y="-26830"/>
                  <a:pt x="1456896" y="64907"/>
                  <a:pt x="1712323" y="0"/>
                </a:cubicBezTo>
                <a:cubicBezTo>
                  <a:pt x="1967750" y="-64907"/>
                  <a:pt x="2053425" y="28489"/>
                  <a:pt x="2269127" y="0"/>
                </a:cubicBezTo>
                <a:cubicBezTo>
                  <a:pt x="2484829" y="-28489"/>
                  <a:pt x="2600070" y="35878"/>
                  <a:pt x="2825931" y="0"/>
                </a:cubicBezTo>
                <a:cubicBezTo>
                  <a:pt x="3051792" y="-35878"/>
                  <a:pt x="3157453" y="462"/>
                  <a:pt x="3382736" y="0"/>
                </a:cubicBezTo>
                <a:cubicBezTo>
                  <a:pt x="3608020" y="-462"/>
                  <a:pt x="4008297" y="41344"/>
                  <a:pt x="4191000" y="0"/>
                </a:cubicBezTo>
                <a:cubicBezTo>
                  <a:pt x="4215970" y="122338"/>
                  <a:pt x="4150232" y="267206"/>
                  <a:pt x="4191000" y="353943"/>
                </a:cubicBezTo>
                <a:cubicBezTo>
                  <a:pt x="4231768" y="440680"/>
                  <a:pt x="4167917" y="618816"/>
                  <a:pt x="4191000" y="707886"/>
                </a:cubicBezTo>
                <a:cubicBezTo>
                  <a:pt x="3961493" y="713089"/>
                  <a:pt x="3777805" y="694458"/>
                  <a:pt x="3592286" y="707886"/>
                </a:cubicBezTo>
                <a:cubicBezTo>
                  <a:pt x="3406767" y="721314"/>
                  <a:pt x="3266931" y="678183"/>
                  <a:pt x="3077391" y="707886"/>
                </a:cubicBezTo>
                <a:cubicBezTo>
                  <a:pt x="2887851" y="737589"/>
                  <a:pt x="2629529" y="661612"/>
                  <a:pt x="2436767" y="707886"/>
                </a:cubicBezTo>
                <a:cubicBezTo>
                  <a:pt x="2244005" y="754160"/>
                  <a:pt x="1999544" y="675360"/>
                  <a:pt x="1796143" y="707886"/>
                </a:cubicBezTo>
                <a:cubicBezTo>
                  <a:pt x="1592742" y="740412"/>
                  <a:pt x="1349589" y="654980"/>
                  <a:pt x="1113609" y="707886"/>
                </a:cubicBezTo>
                <a:cubicBezTo>
                  <a:pt x="877629" y="760792"/>
                  <a:pt x="756460" y="673412"/>
                  <a:pt x="598714" y="707886"/>
                </a:cubicBezTo>
                <a:cubicBezTo>
                  <a:pt x="440969" y="742360"/>
                  <a:pt x="215709" y="675389"/>
                  <a:pt x="0" y="707886"/>
                </a:cubicBezTo>
                <a:cubicBezTo>
                  <a:pt x="-1923" y="619270"/>
                  <a:pt x="31965" y="482617"/>
                  <a:pt x="0" y="353943"/>
                </a:cubicBezTo>
                <a:cubicBezTo>
                  <a:pt x="-31965" y="225269"/>
                  <a:pt x="18552" y="136544"/>
                  <a:pt x="0" y="0"/>
                </a:cubicBezTo>
                <a:close/>
              </a:path>
              <a:path w="4191000" h="707886" stroke="0" extrusionOk="0">
                <a:moveTo>
                  <a:pt x="0" y="0"/>
                </a:moveTo>
                <a:cubicBezTo>
                  <a:pt x="258046" y="-32795"/>
                  <a:pt x="432187" y="6629"/>
                  <a:pt x="598714" y="0"/>
                </a:cubicBezTo>
                <a:cubicBezTo>
                  <a:pt x="765241" y="-6629"/>
                  <a:pt x="957320" y="37933"/>
                  <a:pt x="1239339" y="0"/>
                </a:cubicBezTo>
                <a:cubicBezTo>
                  <a:pt x="1521358" y="-37933"/>
                  <a:pt x="1705286" y="30901"/>
                  <a:pt x="1838053" y="0"/>
                </a:cubicBezTo>
                <a:cubicBezTo>
                  <a:pt x="1970820" y="-30901"/>
                  <a:pt x="2299574" y="59939"/>
                  <a:pt x="2478677" y="0"/>
                </a:cubicBezTo>
                <a:cubicBezTo>
                  <a:pt x="2657780" y="-59939"/>
                  <a:pt x="3016092" y="77907"/>
                  <a:pt x="3161211" y="0"/>
                </a:cubicBezTo>
                <a:cubicBezTo>
                  <a:pt x="3306330" y="-77907"/>
                  <a:pt x="3749312" y="97383"/>
                  <a:pt x="4191000" y="0"/>
                </a:cubicBezTo>
                <a:cubicBezTo>
                  <a:pt x="4197493" y="104263"/>
                  <a:pt x="4176777" y="235556"/>
                  <a:pt x="4191000" y="346864"/>
                </a:cubicBezTo>
                <a:cubicBezTo>
                  <a:pt x="4205223" y="458172"/>
                  <a:pt x="4148489" y="576840"/>
                  <a:pt x="4191000" y="707886"/>
                </a:cubicBezTo>
                <a:cubicBezTo>
                  <a:pt x="4044139" y="729612"/>
                  <a:pt x="3788695" y="649547"/>
                  <a:pt x="3550376" y="707886"/>
                </a:cubicBezTo>
                <a:cubicBezTo>
                  <a:pt x="3312057" y="766225"/>
                  <a:pt x="3058741" y="701351"/>
                  <a:pt x="2867841" y="707886"/>
                </a:cubicBezTo>
                <a:cubicBezTo>
                  <a:pt x="2676941" y="714421"/>
                  <a:pt x="2454906" y="660240"/>
                  <a:pt x="2311037" y="707886"/>
                </a:cubicBezTo>
                <a:cubicBezTo>
                  <a:pt x="2167168" y="755532"/>
                  <a:pt x="1884066" y="651735"/>
                  <a:pt x="1670413" y="707886"/>
                </a:cubicBezTo>
                <a:cubicBezTo>
                  <a:pt x="1456760" y="764037"/>
                  <a:pt x="1136032" y="646117"/>
                  <a:pt x="987879" y="707886"/>
                </a:cubicBezTo>
                <a:cubicBezTo>
                  <a:pt x="839726" y="769655"/>
                  <a:pt x="481690" y="617041"/>
                  <a:pt x="0" y="707886"/>
                </a:cubicBezTo>
                <a:cubicBezTo>
                  <a:pt x="-30099" y="573987"/>
                  <a:pt x="42393" y="450107"/>
                  <a:pt x="0" y="353943"/>
                </a:cubicBezTo>
                <a:cubicBezTo>
                  <a:pt x="-42393" y="257779"/>
                  <a:pt x="6019" y="12761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Esophagus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1186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5CBA177-E524-421F-BCA5-77034046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08" y="1084506"/>
            <a:ext cx="602634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AE6BF9-544A-432C-9034-E82A9DC9099D}"/>
              </a:ext>
            </a:extLst>
          </p:cNvPr>
          <p:cNvSpPr txBox="1"/>
          <p:nvPr/>
        </p:nvSpPr>
        <p:spPr>
          <a:xfrm>
            <a:off x="2066924" y="249127"/>
            <a:ext cx="3331027" cy="707886"/>
          </a:xfrm>
          <a:custGeom>
            <a:avLst/>
            <a:gdLst>
              <a:gd name="connsiteX0" fmla="*/ 0 w 3331027"/>
              <a:gd name="connsiteY0" fmla="*/ 0 h 707886"/>
              <a:gd name="connsiteX1" fmla="*/ 621792 w 3331027"/>
              <a:gd name="connsiteY1" fmla="*/ 0 h 707886"/>
              <a:gd name="connsiteX2" fmla="*/ 1210273 w 3331027"/>
              <a:gd name="connsiteY2" fmla="*/ 0 h 707886"/>
              <a:gd name="connsiteX3" fmla="*/ 1698824 w 3331027"/>
              <a:gd name="connsiteY3" fmla="*/ 0 h 707886"/>
              <a:gd name="connsiteX4" fmla="*/ 2220685 w 3331027"/>
              <a:gd name="connsiteY4" fmla="*/ 0 h 707886"/>
              <a:gd name="connsiteX5" fmla="*/ 2742546 w 3331027"/>
              <a:gd name="connsiteY5" fmla="*/ 0 h 707886"/>
              <a:gd name="connsiteX6" fmla="*/ 3331027 w 3331027"/>
              <a:gd name="connsiteY6" fmla="*/ 0 h 707886"/>
              <a:gd name="connsiteX7" fmla="*/ 3331027 w 3331027"/>
              <a:gd name="connsiteY7" fmla="*/ 346864 h 707886"/>
              <a:gd name="connsiteX8" fmla="*/ 3331027 w 3331027"/>
              <a:gd name="connsiteY8" fmla="*/ 707886 h 707886"/>
              <a:gd name="connsiteX9" fmla="*/ 2709235 w 3331027"/>
              <a:gd name="connsiteY9" fmla="*/ 707886 h 707886"/>
              <a:gd name="connsiteX10" fmla="*/ 2087444 w 3331027"/>
              <a:gd name="connsiteY10" fmla="*/ 707886 h 707886"/>
              <a:gd name="connsiteX11" fmla="*/ 1532272 w 3331027"/>
              <a:gd name="connsiteY11" fmla="*/ 707886 h 707886"/>
              <a:gd name="connsiteX12" fmla="*/ 1043722 w 3331027"/>
              <a:gd name="connsiteY12" fmla="*/ 707886 h 707886"/>
              <a:gd name="connsiteX13" fmla="*/ 0 w 3331027"/>
              <a:gd name="connsiteY13" fmla="*/ 707886 h 707886"/>
              <a:gd name="connsiteX14" fmla="*/ 0 w 3331027"/>
              <a:gd name="connsiteY14" fmla="*/ 346864 h 707886"/>
              <a:gd name="connsiteX15" fmla="*/ 0 w 3331027"/>
              <a:gd name="connsiteY1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31027" h="707886" fill="none" extrusionOk="0">
                <a:moveTo>
                  <a:pt x="0" y="0"/>
                </a:moveTo>
                <a:cubicBezTo>
                  <a:pt x="252502" y="-15990"/>
                  <a:pt x="394697" y="52229"/>
                  <a:pt x="621792" y="0"/>
                </a:cubicBezTo>
                <a:cubicBezTo>
                  <a:pt x="848887" y="-52229"/>
                  <a:pt x="1086282" y="60129"/>
                  <a:pt x="1210273" y="0"/>
                </a:cubicBezTo>
                <a:cubicBezTo>
                  <a:pt x="1334264" y="-60129"/>
                  <a:pt x="1559703" y="1148"/>
                  <a:pt x="1698824" y="0"/>
                </a:cubicBezTo>
                <a:cubicBezTo>
                  <a:pt x="1837945" y="-1148"/>
                  <a:pt x="1983220" y="60984"/>
                  <a:pt x="2220685" y="0"/>
                </a:cubicBezTo>
                <a:cubicBezTo>
                  <a:pt x="2458150" y="-60984"/>
                  <a:pt x="2503901" y="52022"/>
                  <a:pt x="2742546" y="0"/>
                </a:cubicBezTo>
                <a:cubicBezTo>
                  <a:pt x="2981191" y="-52022"/>
                  <a:pt x="3081162" y="32500"/>
                  <a:pt x="3331027" y="0"/>
                </a:cubicBezTo>
                <a:cubicBezTo>
                  <a:pt x="3355219" y="125806"/>
                  <a:pt x="3298283" y="270663"/>
                  <a:pt x="3331027" y="346864"/>
                </a:cubicBezTo>
                <a:cubicBezTo>
                  <a:pt x="3363771" y="423065"/>
                  <a:pt x="3294841" y="588780"/>
                  <a:pt x="3331027" y="707886"/>
                </a:cubicBezTo>
                <a:cubicBezTo>
                  <a:pt x="3125532" y="747789"/>
                  <a:pt x="3008448" y="654685"/>
                  <a:pt x="2709235" y="707886"/>
                </a:cubicBezTo>
                <a:cubicBezTo>
                  <a:pt x="2410022" y="761087"/>
                  <a:pt x="2239081" y="674373"/>
                  <a:pt x="2087444" y="707886"/>
                </a:cubicBezTo>
                <a:cubicBezTo>
                  <a:pt x="1935807" y="741399"/>
                  <a:pt x="1657822" y="648444"/>
                  <a:pt x="1532272" y="707886"/>
                </a:cubicBezTo>
                <a:cubicBezTo>
                  <a:pt x="1406722" y="767328"/>
                  <a:pt x="1244480" y="659591"/>
                  <a:pt x="1043722" y="707886"/>
                </a:cubicBezTo>
                <a:cubicBezTo>
                  <a:pt x="842964" y="756181"/>
                  <a:pt x="475597" y="628111"/>
                  <a:pt x="0" y="707886"/>
                </a:cubicBezTo>
                <a:cubicBezTo>
                  <a:pt x="-9617" y="597640"/>
                  <a:pt x="14728" y="521676"/>
                  <a:pt x="0" y="346864"/>
                </a:cubicBezTo>
                <a:cubicBezTo>
                  <a:pt x="-14728" y="172052"/>
                  <a:pt x="38936" y="112989"/>
                  <a:pt x="0" y="0"/>
                </a:cubicBezTo>
                <a:close/>
              </a:path>
              <a:path w="3331027" h="707886" stroke="0" extrusionOk="0">
                <a:moveTo>
                  <a:pt x="0" y="0"/>
                </a:moveTo>
                <a:cubicBezTo>
                  <a:pt x="219522" y="-33400"/>
                  <a:pt x="394066" y="41607"/>
                  <a:pt x="555171" y="0"/>
                </a:cubicBezTo>
                <a:cubicBezTo>
                  <a:pt x="716276" y="-41607"/>
                  <a:pt x="1005540" y="35060"/>
                  <a:pt x="1143653" y="0"/>
                </a:cubicBezTo>
                <a:cubicBezTo>
                  <a:pt x="1281766" y="-35060"/>
                  <a:pt x="1492835" y="4995"/>
                  <a:pt x="1698824" y="0"/>
                </a:cubicBezTo>
                <a:cubicBezTo>
                  <a:pt x="1904813" y="-4995"/>
                  <a:pt x="2154271" y="69791"/>
                  <a:pt x="2287305" y="0"/>
                </a:cubicBezTo>
                <a:cubicBezTo>
                  <a:pt x="2420339" y="-69791"/>
                  <a:pt x="3105916" y="31226"/>
                  <a:pt x="3331027" y="0"/>
                </a:cubicBezTo>
                <a:cubicBezTo>
                  <a:pt x="3338671" y="156779"/>
                  <a:pt x="3327897" y="187731"/>
                  <a:pt x="3331027" y="353943"/>
                </a:cubicBezTo>
                <a:cubicBezTo>
                  <a:pt x="3334157" y="520155"/>
                  <a:pt x="3325122" y="603308"/>
                  <a:pt x="3331027" y="707886"/>
                </a:cubicBezTo>
                <a:cubicBezTo>
                  <a:pt x="3143927" y="740362"/>
                  <a:pt x="3046114" y="658023"/>
                  <a:pt x="2809166" y="707886"/>
                </a:cubicBezTo>
                <a:cubicBezTo>
                  <a:pt x="2572218" y="757749"/>
                  <a:pt x="2479799" y="666893"/>
                  <a:pt x="2287305" y="707886"/>
                </a:cubicBezTo>
                <a:cubicBezTo>
                  <a:pt x="2094811" y="748879"/>
                  <a:pt x="1943906" y="680606"/>
                  <a:pt x="1665514" y="707886"/>
                </a:cubicBezTo>
                <a:cubicBezTo>
                  <a:pt x="1387122" y="735166"/>
                  <a:pt x="1371360" y="659837"/>
                  <a:pt x="1143653" y="707886"/>
                </a:cubicBezTo>
                <a:cubicBezTo>
                  <a:pt x="915946" y="755935"/>
                  <a:pt x="814034" y="701450"/>
                  <a:pt x="555171" y="707886"/>
                </a:cubicBezTo>
                <a:cubicBezTo>
                  <a:pt x="296308" y="714322"/>
                  <a:pt x="245217" y="652094"/>
                  <a:pt x="0" y="707886"/>
                </a:cubicBezTo>
                <a:cubicBezTo>
                  <a:pt x="-38658" y="555334"/>
                  <a:pt x="33212" y="488317"/>
                  <a:pt x="0" y="368101"/>
                </a:cubicBezTo>
                <a:cubicBezTo>
                  <a:pt x="-33212" y="247885"/>
                  <a:pt x="15115" y="15989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Stomach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0319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E38FA3-44EA-45EC-B5CC-14735A74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5" y="1489660"/>
            <a:ext cx="10171827" cy="5187632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FEFAACB-5DF6-4D3D-A8E8-7151586B0DFE}"/>
              </a:ext>
            </a:extLst>
          </p:cNvPr>
          <p:cNvSpPr txBox="1"/>
          <p:nvPr/>
        </p:nvSpPr>
        <p:spPr>
          <a:xfrm>
            <a:off x="1670670" y="493289"/>
            <a:ext cx="2597784" cy="707886"/>
          </a:xfrm>
          <a:custGeom>
            <a:avLst/>
            <a:gdLst>
              <a:gd name="connsiteX0" fmla="*/ 0 w 2597784"/>
              <a:gd name="connsiteY0" fmla="*/ 0 h 707886"/>
              <a:gd name="connsiteX1" fmla="*/ 571512 w 2597784"/>
              <a:gd name="connsiteY1" fmla="*/ 0 h 707886"/>
              <a:gd name="connsiteX2" fmla="*/ 1013136 w 2597784"/>
              <a:gd name="connsiteY2" fmla="*/ 0 h 707886"/>
              <a:gd name="connsiteX3" fmla="*/ 1558670 w 2597784"/>
              <a:gd name="connsiteY3" fmla="*/ 0 h 707886"/>
              <a:gd name="connsiteX4" fmla="*/ 2026272 w 2597784"/>
              <a:gd name="connsiteY4" fmla="*/ 0 h 707886"/>
              <a:gd name="connsiteX5" fmla="*/ 2597784 w 2597784"/>
              <a:gd name="connsiteY5" fmla="*/ 0 h 707886"/>
              <a:gd name="connsiteX6" fmla="*/ 2597784 w 2597784"/>
              <a:gd name="connsiteY6" fmla="*/ 346864 h 707886"/>
              <a:gd name="connsiteX7" fmla="*/ 2597784 w 2597784"/>
              <a:gd name="connsiteY7" fmla="*/ 707886 h 707886"/>
              <a:gd name="connsiteX8" fmla="*/ 2104205 w 2597784"/>
              <a:gd name="connsiteY8" fmla="*/ 707886 h 707886"/>
              <a:gd name="connsiteX9" fmla="*/ 1662582 w 2597784"/>
              <a:gd name="connsiteY9" fmla="*/ 707886 h 707886"/>
              <a:gd name="connsiteX10" fmla="*/ 1143025 w 2597784"/>
              <a:gd name="connsiteY10" fmla="*/ 707886 h 707886"/>
              <a:gd name="connsiteX11" fmla="*/ 571512 w 2597784"/>
              <a:gd name="connsiteY11" fmla="*/ 707886 h 707886"/>
              <a:gd name="connsiteX12" fmla="*/ 0 w 2597784"/>
              <a:gd name="connsiteY12" fmla="*/ 707886 h 707886"/>
              <a:gd name="connsiteX13" fmla="*/ 0 w 2597784"/>
              <a:gd name="connsiteY13" fmla="*/ 368101 h 707886"/>
              <a:gd name="connsiteX14" fmla="*/ 0 w 2597784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7784" h="707886" fill="none" extrusionOk="0">
                <a:moveTo>
                  <a:pt x="0" y="0"/>
                </a:moveTo>
                <a:cubicBezTo>
                  <a:pt x="283097" y="-2927"/>
                  <a:pt x="382340" y="18555"/>
                  <a:pt x="571512" y="0"/>
                </a:cubicBezTo>
                <a:cubicBezTo>
                  <a:pt x="760684" y="-18555"/>
                  <a:pt x="915747" y="7819"/>
                  <a:pt x="1013136" y="0"/>
                </a:cubicBezTo>
                <a:cubicBezTo>
                  <a:pt x="1110525" y="-7819"/>
                  <a:pt x="1340112" y="55107"/>
                  <a:pt x="1558670" y="0"/>
                </a:cubicBezTo>
                <a:cubicBezTo>
                  <a:pt x="1777228" y="-55107"/>
                  <a:pt x="1811820" y="37350"/>
                  <a:pt x="2026272" y="0"/>
                </a:cubicBezTo>
                <a:cubicBezTo>
                  <a:pt x="2240724" y="-37350"/>
                  <a:pt x="2403555" y="58003"/>
                  <a:pt x="2597784" y="0"/>
                </a:cubicBezTo>
                <a:cubicBezTo>
                  <a:pt x="2604317" y="130962"/>
                  <a:pt x="2565011" y="196206"/>
                  <a:pt x="2597784" y="346864"/>
                </a:cubicBezTo>
                <a:cubicBezTo>
                  <a:pt x="2630557" y="497522"/>
                  <a:pt x="2563080" y="603935"/>
                  <a:pt x="2597784" y="707886"/>
                </a:cubicBezTo>
                <a:cubicBezTo>
                  <a:pt x="2447814" y="711052"/>
                  <a:pt x="2287531" y="679542"/>
                  <a:pt x="2104205" y="707886"/>
                </a:cubicBezTo>
                <a:cubicBezTo>
                  <a:pt x="1920879" y="736230"/>
                  <a:pt x="1854568" y="690894"/>
                  <a:pt x="1662582" y="707886"/>
                </a:cubicBezTo>
                <a:cubicBezTo>
                  <a:pt x="1470596" y="724878"/>
                  <a:pt x="1391528" y="706974"/>
                  <a:pt x="1143025" y="707886"/>
                </a:cubicBezTo>
                <a:cubicBezTo>
                  <a:pt x="894522" y="708798"/>
                  <a:pt x="697771" y="648077"/>
                  <a:pt x="571512" y="707886"/>
                </a:cubicBezTo>
                <a:cubicBezTo>
                  <a:pt x="445253" y="767695"/>
                  <a:pt x="215247" y="690611"/>
                  <a:pt x="0" y="707886"/>
                </a:cubicBezTo>
                <a:cubicBezTo>
                  <a:pt x="-10392" y="539888"/>
                  <a:pt x="19825" y="528578"/>
                  <a:pt x="0" y="368101"/>
                </a:cubicBezTo>
                <a:cubicBezTo>
                  <a:pt x="-19825" y="207625"/>
                  <a:pt x="39153" y="98808"/>
                  <a:pt x="0" y="0"/>
                </a:cubicBezTo>
                <a:close/>
              </a:path>
              <a:path w="2597784" h="707886" stroke="0" extrusionOk="0">
                <a:moveTo>
                  <a:pt x="0" y="0"/>
                </a:moveTo>
                <a:cubicBezTo>
                  <a:pt x="203131" y="-58929"/>
                  <a:pt x="386032" y="6262"/>
                  <a:pt x="519557" y="0"/>
                </a:cubicBezTo>
                <a:cubicBezTo>
                  <a:pt x="653082" y="-6262"/>
                  <a:pt x="935584" y="48935"/>
                  <a:pt x="1065091" y="0"/>
                </a:cubicBezTo>
                <a:cubicBezTo>
                  <a:pt x="1194598" y="-48935"/>
                  <a:pt x="1356290" y="3931"/>
                  <a:pt x="1584648" y="0"/>
                </a:cubicBezTo>
                <a:cubicBezTo>
                  <a:pt x="1813006" y="-3931"/>
                  <a:pt x="1934807" y="53243"/>
                  <a:pt x="2130183" y="0"/>
                </a:cubicBezTo>
                <a:cubicBezTo>
                  <a:pt x="2325560" y="-53243"/>
                  <a:pt x="2388533" y="51866"/>
                  <a:pt x="2597784" y="0"/>
                </a:cubicBezTo>
                <a:cubicBezTo>
                  <a:pt x="2605428" y="156779"/>
                  <a:pt x="2594654" y="187731"/>
                  <a:pt x="2597784" y="353943"/>
                </a:cubicBezTo>
                <a:cubicBezTo>
                  <a:pt x="2600914" y="520155"/>
                  <a:pt x="2591879" y="603308"/>
                  <a:pt x="2597784" y="707886"/>
                </a:cubicBezTo>
                <a:cubicBezTo>
                  <a:pt x="2412862" y="736220"/>
                  <a:pt x="2252549" y="692842"/>
                  <a:pt x="2104205" y="707886"/>
                </a:cubicBezTo>
                <a:cubicBezTo>
                  <a:pt x="1955861" y="722930"/>
                  <a:pt x="1779522" y="694785"/>
                  <a:pt x="1610626" y="707886"/>
                </a:cubicBezTo>
                <a:cubicBezTo>
                  <a:pt x="1441730" y="720987"/>
                  <a:pt x="1154467" y="691846"/>
                  <a:pt x="1039114" y="707886"/>
                </a:cubicBezTo>
                <a:cubicBezTo>
                  <a:pt x="923761" y="723926"/>
                  <a:pt x="698219" y="653792"/>
                  <a:pt x="545535" y="707886"/>
                </a:cubicBezTo>
                <a:cubicBezTo>
                  <a:pt x="392851" y="761980"/>
                  <a:pt x="243482" y="644664"/>
                  <a:pt x="0" y="707886"/>
                </a:cubicBezTo>
                <a:cubicBezTo>
                  <a:pt x="-11569" y="576039"/>
                  <a:pt x="27300" y="438224"/>
                  <a:pt x="0" y="339785"/>
                </a:cubicBezTo>
                <a:cubicBezTo>
                  <a:pt x="-27300" y="241346"/>
                  <a:pt x="33212" y="12021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liver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49031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304C1AC-85E4-483A-9D25-B1C324CBE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/>
          <a:stretch/>
        </p:blipFill>
        <p:spPr>
          <a:xfrm>
            <a:off x="2369971" y="1286935"/>
            <a:ext cx="7531130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B7EEBC-DF38-459F-B6E4-B06CD52C2AFB}"/>
              </a:ext>
            </a:extLst>
          </p:cNvPr>
          <p:cNvSpPr txBox="1"/>
          <p:nvPr/>
        </p:nvSpPr>
        <p:spPr>
          <a:xfrm>
            <a:off x="1214325" y="322675"/>
            <a:ext cx="5896386" cy="707886"/>
          </a:xfrm>
          <a:custGeom>
            <a:avLst/>
            <a:gdLst>
              <a:gd name="connsiteX0" fmla="*/ 0 w 5896386"/>
              <a:gd name="connsiteY0" fmla="*/ 0 h 707886"/>
              <a:gd name="connsiteX1" fmla="*/ 412747 w 5896386"/>
              <a:gd name="connsiteY1" fmla="*/ 0 h 707886"/>
              <a:gd name="connsiteX2" fmla="*/ 1061349 w 5896386"/>
              <a:gd name="connsiteY2" fmla="*/ 0 h 707886"/>
              <a:gd name="connsiteX3" fmla="*/ 1709952 w 5896386"/>
              <a:gd name="connsiteY3" fmla="*/ 0 h 707886"/>
              <a:gd name="connsiteX4" fmla="*/ 2299591 w 5896386"/>
              <a:gd name="connsiteY4" fmla="*/ 0 h 707886"/>
              <a:gd name="connsiteX5" fmla="*/ 2771301 w 5896386"/>
              <a:gd name="connsiteY5" fmla="*/ 0 h 707886"/>
              <a:gd name="connsiteX6" fmla="*/ 3360940 w 5896386"/>
              <a:gd name="connsiteY6" fmla="*/ 0 h 707886"/>
              <a:gd name="connsiteX7" fmla="*/ 4068506 w 5896386"/>
              <a:gd name="connsiteY7" fmla="*/ 0 h 707886"/>
              <a:gd name="connsiteX8" fmla="*/ 4658145 w 5896386"/>
              <a:gd name="connsiteY8" fmla="*/ 0 h 707886"/>
              <a:gd name="connsiteX9" fmla="*/ 5306747 w 5896386"/>
              <a:gd name="connsiteY9" fmla="*/ 0 h 707886"/>
              <a:gd name="connsiteX10" fmla="*/ 5896386 w 5896386"/>
              <a:gd name="connsiteY10" fmla="*/ 0 h 707886"/>
              <a:gd name="connsiteX11" fmla="*/ 5896386 w 5896386"/>
              <a:gd name="connsiteY11" fmla="*/ 368101 h 707886"/>
              <a:gd name="connsiteX12" fmla="*/ 5896386 w 5896386"/>
              <a:gd name="connsiteY12" fmla="*/ 707886 h 707886"/>
              <a:gd name="connsiteX13" fmla="*/ 5306747 w 5896386"/>
              <a:gd name="connsiteY13" fmla="*/ 707886 h 707886"/>
              <a:gd name="connsiteX14" fmla="*/ 4776073 w 5896386"/>
              <a:gd name="connsiteY14" fmla="*/ 707886 h 707886"/>
              <a:gd name="connsiteX15" fmla="*/ 4127470 w 5896386"/>
              <a:gd name="connsiteY15" fmla="*/ 707886 h 707886"/>
              <a:gd name="connsiteX16" fmla="*/ 3537832 w 5896386"/>
              <a:gd name="connsiteY16" fmla="*/ 707886 h 707886"/>
              <a:gd name="connsiteX17" fmla="*/ 2889229 w 5896386"/>
              <a:gd name="connsiteY17" fmla="*/ 707886 h 707886"/>
              <a:gd name="connsiteX18" fmla="*/ 2476482 w 5896386"/>
              <a:gd name="connsiteY18" fmla="*/ 707886 h 707886"/>
              <a:gd name="connsiteX19" fmla="*/ 2063735 w 5896386"/>
              <a:gd name="connsiteY19" fmla="*/ 707886 h 707886"/>
              <a:gd name="connsiteX20" fmla="*/ 1592024 w 5896386"/>
              <a:gd name="connsiteY20" fmla="*/ 707886 h 707886"/>
              <a:gd name="connsiteX21" fmla="*/ 884458 w 5896386"/>
              <a:gd name="connsiteY21" fmla="*/ 707886 h 707886"/>
              <a:gd name="connsiteX22" fmla="*/ 0 w 5896386"/>
              <a:gd name="connsiteY22" fmla="*/ 707886 h 707886"/>
              <a:gd name="connsiteX23" fmla="*/ 0 w 5896386"/>
              <a:gd name="connsiteY23" fmla="*/ 368101 h 707886"/>
              <a:gd name="connsiteX24" fmla="*/ 0 w 5896386"/>
              <a:gd name="connsiteY2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6386" h="707886" fill="none" extrusionOk="0">
                <a:moveTo>
                  <a:pt x="0" y="0"/>
                </a:moveTo>
                <a:cubicBezTo>
                  <a:pt x="191449" y="-34328"/>
                  <a:pt x="323580" y="47421"/>
                  <a:pt x="412747" y="0"/>
                </a:cubicBezTo>
                <a:cubicBezTo>
                  <a:pt x="501914" y="-47421"/>
                  <a:pt x="870855" y="28005"/>
                  <a:pt x="1061349" y="0"/>
                </a:cubicBezTo>
                <a:cubicBezTo>
                  <a:pt x="1251843" y="-28005"/>
                  <a:pt x="1536042" y="8588"/>
                  <a:pt x="1709952" y="0"/>
                </a:cubicBezTo>
                <a:cubicBezTo>
                  <a:pt x="1883862" y="-8588"/>
                  <a:pt x="2180074" y="21463"/>
                  <a:pt x="2299591" y="0"/>
                </a:cubicBezTo>
                <a:cubicBezTo>
                  <a:pt x="2419108" y="-21463"/>
                  <a:pt x="2565180" y="13229"/>
                  <a:pt x="2771301" y="0"/>
                </a:cubicBezTo>
                <a:cubicBezTo>
                  <a:pt x="2977422" y="-13229"/>
                  <a:pt x="3110460" y="28088"/>
                  <a:pt x="3360940" y="0"/>
                </a:cubicBezTo>
                <a:cubicBezTo>
                  <a:pt x="3611420" y="-28088"/>
                  <a:pt x="3768365" y="66722"/>
                  <a:pt x="4068506" y="0"/>
                </a:cubicBezTo>
                <a:cubicBezTo>
                  <a:pt x="4368647" y="-66722"/>
                  <a:pt x="4406520" y="67622"/>
                  <a:pt x="4658145" y="0"/>
                </a:cubicBezTo>
                <a:cubicBezTo>
                  <a:pt x="4909770" y="-67622"/>
                  <a:pt x="5062511" y="40307"/>
                  <a:pt x="5306747" y="0"/>
                </a:cubicBezTo>
                <a:cubicBezTo>
                  <a:pt x="5550983" y="-40307"/>
                  <a:pt x="5604042" y="284"/>
                  <a:pt x="5896386" y="0"/>
                </a:cubicBezTo>
                <a:cubicBezTo>
                  <a:pt x="5924859" y="90540"/>
                  <a:pt x="5876243" y="194477"/>
                  <a:pt x="5896386" y="368101"/>
                </a:cubicBezTo>
                <a:cubicBezTo>
                  <a:pt x="5916529" y="541725"/>
                  <a:pt x="5876619" y="601085"/>
                  <a:pt x="5896386" y="707886"/>
                </a:cubicBezTo>
                <a:cubicBezTo>
                  <a:pt x="5771501" y="761756"/>
                  <a:pt x="5599187" y="680594"/>
                  <a:pt x="5306747" y="707886"/>
                </a:cubicBezTo>
                <a:cubicBezTo>
                  <a:pt x="5014307" y="735178"/>
                  <a:pt x="4988291" y="697863"/>
                  <a:pt x="4776073" y="707886"/>
                </a:cubicBezTo>
                <a:cubicBezTo>
                  <a:pt x="4563855" y="717909"/>
                  <a:pt x="4406889" y="696925"/>
                  <a:pt x="4127470" y="707886"/>
                </a:cubicBezTo>
                <a:cubicBezTo>
                  <a:pt x="3848051" y="718847"/>
                  <a:pt x="3765566" y="653721"/>
                  <a:pt x="3537832" y="707886"/>
                </a:cubicBezTo>
                <a:cubicBezTo>
                  <a:pt x="3310098" y="762051"/>
                  <a:pt x="3050808" y="688768"/>
                  <a:pt x="2889229" y="707886"/>
                </a:cubicBezTo>
                <a:cubicBezTo>
                  <a:pt x="2727650" y="727004"/>
                  <a:pt x="2567257" y="661369"/>
                  <a:pt x="2476482" y="707886"/>
                </a:cubicBezTo>
                <a:cubicBezTo>
                  <a:pt x="2385707" y="754403"/>
                  <a:pt x="2150493" y="684972"/>
                  <a:pt x="2063735" y="707886"/>
                </a:cubicBezTo>
                <a:cubicBezTo>
                  <a:pt x="1976977" y="730800"/>
                  <a:pt x="1823369" y="690940"/>
                  <a:pt x="1592024" y="707886"/>
                </a:cubicBezTo>
                <a:cubicBezTo>
                  <a:pt x="1360679" y="724832"/>
                  <a:pt x="1093308" y="640244"/>
                  <a:pt x="884458" y="707886"/>
                </a:cubicBezTo>
                <a:cubicBezTo>
                  <a:pt x="675608" y="775528"/>
                  <a:pt x="205750" y="644514"/>
                  <a:pt x="0" y="707886"/>
                </a:cubicBezTo>
                <a:cubicBezTo>
                  <a:pt x="-22408" y="577565"/>
                  <a:pt x="32954" y="496735"/>
                  <a:pt x="0" y="368101"/>
                </a:cubicBezTo>
                <a:cubicBezTo>
                  <a:pt x="-32954" y="239467"/>
                  <a:pt x="31474" y="93142"/>
                  <a:pt x="0" y="0"/>
                </a:cubicBezTo>
                <a:close/>
              </a:path>
              <a:path w="5896386" h="707886" stroke="0" extrusionOk="0">
                <a:moveTo>
                  <a:pt x="0" y="0"/>
                </a:moveTo>
                <a:cubicBezTo>
                  <a:pt x="195147" y="-32509"/>
                  <a:pt x="450337" y="44925"/>
                  <a:pt x="589639" y="0"/>
                </a:cubicBezTo>
                <a:cubicBezTo>
                  <a:pt x="728941" y="-44925"/>
                  <a:pt x="975558" y="28533"/>
                  <a:pt x="1238241" y="0"/>
                </a:cubicBezTo>
                <a:cubicBezTo>
                  <a:pt x="1500924" y="-28533"/>
                  <a:pt x="1551168" y="49561"/>
                  <a:pt x="1827880" y="0"/>
                </a:cubicBezTo>
                <a:cubicBezTo>
                  <a:pt x="2104592" y="-49561"/>
                  <a:pt x="2273235" y="10118"/>
                  <a:pt x="2476482" y="0"/>
                </a:cubicBezTo>
                <a:cubicBezTo>
                  <a:pt x="2679729" y="-10118"/>
                  <a:pt x="2974938" y="83901"/>
                  <a:pt x="3184048" y="0"/>
                </a:cubicBezTo>
                <a:cubicBezTo>
                  <a:pt x="3393158" y="-83901"/>
                  <a:pt x="3518862" y="14466"/>
                  <a:pt x="3773687" y="0"/>
                </a:cubicBezTo>
                <a:cubicBezTo>
                  <a:pt x="4028512" y="-14466"/>
                  <a:pt x="4043239" y="10627"/>
                  <a:pt x="4304362" y="0"/>
                </a:cubicBezTo>
                <a:cubicBezTo>
                  <a:pt x="4565486" y="-10627"/>
                  <a:pt x="4695461" y="64033"/>
                  <a:pt x="5011928" y="0"/>
                </a:cubicBezTo>
                <a:cubicBezTo>
                  <a:pt x="5328395" y="-64033"/>
                  <a:pt x="5647397" y="337"/>
                  <a:pt x="5896386" y="0"/>
                </a:cubicBezTo>
                <a:cubicBezTo>
                  <a:pt x="5906643" y="76808"/>
                  <a:pt x="5860871" y="223232"/>
                  <a:pt x="5896386" y="361022"/>
                </a:cubicBezTo>
                <a:cubicBezTo>
                  <a:pt x="5931901" y="498812"/>
                  <a:pt x="5879931" y="602058"/>
                  <a:pt x="5896386" y="707886"/>
                </a:cubicBezTo>
                <a:cubicBezTo>
                  <a:pt x="5779629" y="735641"/>
                  <a:pt x="5645888" y="665490"/>
                  <a:pt x="5483639" y="707886"/>
                </a:cubicBezTo>
                <a:cubicBezTo>
                  <a:pt x="5321390" y="750282"/>
                  <a:pt x="4983681" y="694900"/>
                  <a:pt x="4776073" y="707886"/>
                </a:cubicBezTo>
                <a:cubicBezTo>
                  <a:pt x="4568465" y="720872"/>
                  <a:pt x="4431072" y="655495"/>
                  <a:pt x="4304362" y="707886"/>
                </a:cubicBezTo>
                <a:cubicBezTo>
                  <a:pt x="4177652" y="760277"/>
                  <a:pt x="3923913" y="662560"/>
                  <a:pt x="3714723" y="707886"/>
                </a:cubicBezTo>
                <a:cubicBezTo>
                  <a:pt x="3505533" y="753212"/>
                  <a:pt x="3424945" y="678637"/>
                  <a:pt x="3301976" y="707886"/>
                </a:cubicBezTo>
                <a:cubicBezTo>
                  <a:pt x="3179007" y="737135"/>
                  <a:pt x="2822651" y="682832"/>
                  <a:pt x="2653374" y="707886"/>
                </a:cubicBezTo>
                <a:cubicBezTo>
                  <a:pt x="2484097" y="732940"/>
                  <a:pt x="2368974" y="683365"/>
                  <a:pt x="2122699" y="707886"/>
                </a:cubicBezTo>
                <a:cubicBezTo>
                  <a:pt x="1876425" y="732407"/>
                  <a:pt x="1781390" y="657310"/>
                  <a:pt x="1650988" y="707886"/>
                </a:cubicBezTo>
                <a:cubicBezTo>
                  <a:pt x="1520586" y="758462"/>
                  <a:pt x="1322073" y="652004"/>
                  <a:pt x="1120313" y="707886"/>
                </a:cubicBezTo>
                <a:cubicBezTo>
                  <a:pt x="918553" y="763768"/>
                  <a:pt x="882331" y="665061"/>
                  <a:pt x="707566" y="707886"/>
                </a:cubicBezTo>
                <a:cubicBezTo>
                  <a:pt x="532801" y="750711"/>
                  <a:pt x="290083" y="656968"/>
                  <a:pt x="0" y="707886"/>
                </a:cubicBezTo>
                <a:cubicBezTo>
                  <a:pt x="-5990" y="585744"/>
                  <a:pt x="43121" y="507089"/>
                  <a:pt x="0" y="339785"/>
                </a:cubicBezTo>
                <a:cubicBezTo>
                  <a:pt x="-43121" y="172481"/>
                  <a:pt x="24209" y="7256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en-US" sz="4000" b="1" dirty="0"/>
              <a:t>T.S of Seminiferous tubule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5196810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</Words>
  <Application>Microsoft Office PowerPoint</Application>
  <PresentationFormat>شاشة عريضة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مراجعة الرسومات حين 109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الرسومات حين 109</dc:title>
  <dc:creator>momo</dc:creator>
  <cp:lastModifiedBy>momo</cp:lastModifiedBy>
  <cp:revision>3</cp:revision>
  <dcterms:created xsi:type="dcterms:W3CDTF">2021-03-14T22:41:41Z</dcterms:created>
  <dcterms:modified xsi:type="dcterms:W3CDTF">2021-03-22T16:35:13Z</dcterms:modified>
</cp:coreProperties>
</file>