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BEB9BC-9307-4226-9D3A-04FF894F3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F2AC76-729D-445A-BBE7-9CE22619E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92CDA-BEAE-4249-AB93-82FCCC6A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C95717-FDC5-437F-95EF-B2992BC8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4179D6-F7D0-4041-838E-8200CF01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53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8F2C48-94F7-4E42-BC32-C9455BAE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DB280A-7F8B-43C3-AFAC-75AC0C1AC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A338F1-CFD0-44CB-AB2F-B1C7FFC9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33A0A9-454D-47AE-A132-3D2229B0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0BFF32-D87D-4D00-A422-6230E8C7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4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C6AE7B8-6632-4957-8CAE-CF2BD8F20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083F47-FCF8-4A4E-A7CD-3C6E3BA6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030168-392A-4F42-8FE8-C7B098A7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FFC07A-07D7-4C39-88EE-1022E31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45350-E182-4DA8-BD13-6E22DCB1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81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4542ED-5AED-4180-BE22-58AC3430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B23BCA-2048-4DF2-9C25-47ADFA7D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E4389C-0F7D-47DD-834A-FF0C6397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AD066-FB5B-4D55-893F-6BDF2014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B50069-AF20-4B4E-93A0-DC18AF63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3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8C965-6FCB-4F38-BA98-EA472AB9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3DB574-4B02-45B9-93AD-2851868D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0FE6B5-4B8D-4D06-8BFE-88946C9C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80F130-6DDD-41F0-9657-3151F9E2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91BB6B-4CE1-4D08-A1D5-87344888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0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71AB18-40FB-487B-8084-2829E906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04E942-08FB-4315-A703-53DCE8C5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F5BC0-CDEF-4115-81CC-CC89CB8E9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24E054-B285-445D-93DC-2C84E9D3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4F7F58-A7A8-460A-95D8-B032E747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ABBFED-157E-4049-B146-95DC9916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1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5A0E9B-3EC0-41A2-AFCF-9A8096F1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E6D4EB-D286-4448-9CD6-77A069537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CC6ABF-2BEE-4C1B-8B67-0472420E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568895-C1CC-4959-9F26-6FFACD00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FFB5DA2-2F2B-424A-8214-0660ADC3A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979C23F-1710-435D-8C70-FD2FE409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E40343-9568-4DD2-9806-D2E94CC4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F97886E-1340-4562-B3AD-D99746FC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45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BD362-20A6-433E-AC02-51D18D3C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2FCD9F-34B1-4832-9450-3EFAB3AD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A5677B9-4935-4EC9-8000-FE1FD0CC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597248-F786-41E1-9F14-DA1D42D8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97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19A1E38-3728-4963-951C-ED076E07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FF33B6-6A40-46E1-9284-84E1F4E3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EE45B0-4C9D-44A2-BA99-BA1EBB81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2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2E71B2-D3C1-4151-9938-D6DD66E1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73623F-99F8-4FA2-A6C5-1569D1D7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B2381B-16A0-4FBA-8461-EBC49C80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6C7E84-B2B8-41BD-BC3A-2020AED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8BABA2-33EE-4141-B48E-A7652B1E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C3024A-065C-4176-9631-39543462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7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502919-EC1A-4A97-9B4F-1EF2B8BF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FBF7CD9-7285-4070-98BB-33D074E68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5F273B-37B4-4D56-8F8F-29E81AA6F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6CB499-7C16-4537-8A99-36BFBAA6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DEF77A-F4CC-43C1-8D8B-EFD93263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BB9BFC-B831-42F4-9A6D-7048A4A7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86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5A6DFC5-68FA-4C36-9D6D-F2201DC2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69F3B-9104-4E45-B12C-36A28E5D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1A776E-5FC7-464F-BC61-5548E9751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33F61-B83A-4680-8543-E688C09FE386}" type="datetimeFigureOut">
              <a:rPr lang="ar-SA" smtClean="0"/>
              <a:t>07/02/42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B40D9-EF5E-4A8B-AD68-B7CE9F2D5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6CB877-6A87-4F61-8F23-C627118F7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6CAB-3B09-463E-832D-B1EF5E7D894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6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1E3569-B7D3-44A2-A68E-C1C2BA694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مقاييس التشتت</a:t>
            </a:r>
          </a:p>
        </p:txBody>
      </p:sp>
    </p:spTree>
    <p:extLst>
      <p:ext uri="{BB962C8B-B14F-4D97-AF65-F5344CB8AC3E}">
        <p14:creationId xmlns:p14="http://schemas.microsoft.com/office/powerpoint/2010/main" val="245771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E24B9F-6BC5-49F7-86E6-C2DBFCC9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083" r="27344" b="11389"/>
          <a:stretch/>
        </p:blipFill>
        <p:spPr>
          <a:xfrm>
            <a:off x="2047875" y="476249"/>
            <a:ext cx="9544050" cy="484822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31A6D0-3229-489C-930E-EA8E1CB37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2" t="61666" r="26172" b="30973"/>
          <a:stretch/>
        </p:blipFill>
        <p:spPr>
          <a:xfrm>
            <a:off x="2671762" y="5534025"/>
            <a:ext cx="6848475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A4CD62-59FA-42D3-9C3C-1322CD867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16667" r="21016" b="45972"/>
          <a:stretch/>
        </p:blipFill>
        <p:spPr>
          <a:xfrm>
            <a:off x="1190625" y="1066800"/>
            <a:ext cx="105918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92DC3A-FD41-4052-9F4C-E1C81FE9F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53055" r="26016" b="37361"/>
          <a:stretch/>
        </p:blipFill>
        <p:spPr>
          <a:xfrm>
            <a:off x="3819525" y="581025"/>
            <a:ext cx="7762875" cy="847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3FC03B-5BBA-4259-A988-B5AB1197A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6" t="17221" r="28281" b="10000"/>
          <a:stretch/>
        </p:blipFill>
        <p:spPr>
          <a:xfrm>
            <a:off x="1700212" y="1428750"/>
            <a:ext cx="87915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5629C1-6193-401D-B06D-5BC1534B8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t="16667" r="22970" b="27500"/>
          <a:stretch/>
        </p:blipFill>
        <p:spPr>
          <a:xfrm>
            <a:off x="2209800" y="628650"/>
            <a:ext cx="9353551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A34C78-E9E6-4A34-A99B-58011804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3" t="29027" r="22031" b="20556"/>
          <a:stretch/>
        </p:blipFill>
        <p:spPr>
          <a:xfrm>
            <a:off x="2533650" y="790574"/>
            <a:ext cx="8896349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3F4760-9F8C-40C9-9942-97B28D20A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7361" r="23047" b="39583"/>
          <a:stretch/>
        </p:blipFill>
        <p:spPr>
          <a:xfrm>
            <a:off x="2790826" y="504826"/>
            <a:ext cx="8858250" cy="23050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8D8642-D4B3-4016-A503-94E636DC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26250" r="25078" b="53194"/>
          <a:stretch/>
        </p:blipFill>
        <p:spPr>
          <a:xfrm>
            <a:off x="3848100" y="3114675"/>
            <a:ext cx="7667625" cy="21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0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06F6C9-9A8A-4E05-B0F8-309FAA7A1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2" t="32778" r="27188" b="24167"/>
          <a:stretch/>
        </p:blipFill>
        <p:spPr>
          <a:xfrm>
            <a:off x="2886075" y="857249"/>
            <a:ext cx="848677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6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CCAFC7-69D4-4358-8C59-7BBE17194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22500" r="24375" b="19167"/>
          <a:stretch/>
        </p:blipFill>
        <p:spPr>
          <a:xfrm>
            <a:off x="2105025" y="1123950"/>
            <a:ext cx="9086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B4018D-20D2-43CB-A501-F24E7865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0" t="25695" r="23360" b="26389"/>
          <a:stretch/>
        </p:blipFill>
        <p:spPr>
          <a:xfrm>
            <a:off x="2381249" y="962024"/>
            <a:ext cx="8867775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43B96A-E475-4B44-A0FB-04E0370B8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2" t="19722" r="23437" b="21666"/>
          <a:stretch/>
        </p:blipFill>
        <p:spPr>
          <a:xfrm>
            <a:off x="2476500" y="742949"/>
            <a:ext cx="87058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0C1683-6F0E-4609-83B4-93EA84C5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3" t="30972" r="25078" b="26250"/>
          <a:stretch/>
        </p:blipFill>
        <p:spPr>
          <a:xfrm>
            <a:off x="1876425" y="1104899"/>
            <a:ext cx="9096375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1F1B64-52AB-4E9F-A059-2C10995E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4" t="29028" r="24609" b="15000"/>
          <a:stretch/>
        </p:blipFill>
        <p:spPr>
          <a:xfrm>
            <a:off x="2847975" y="657225"/>
            <a:ext cx="8381999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315E50-14CE-4882-8F51-6E78B4C2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32084" r="23906" b="11944"/>
          <a:stretch/>
        </p:blipFill>
        <p:spPr>
          <a:xfrm>
            <a:off x="1990726" y="400050"/>
            <a:ext cx="10010774" cy="4591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E7362F-B44C-44F9-92F4-DD414609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8" t="41250" r="28906" b="48333"/>
          <a:stretch/>
        </p:blipFill>
        <p:spPr>
          <a:xfrm>
            <a:off x="1990726" y="4991100"/>
            <a:ext cx="7048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6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2C6209-4656-4CAE-BA4B-CD171E8E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37836" r="25078" b="23054"/>
          <a:stretch/>
        </p:blipFill>
        <p:spPr>
          <a:xfrm>
            <a:off x="1457325" y="1143000"/>
            <a:ext cx="9829800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235874-6090-4D1B-90AC-CD4BF9B2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6" t="17223" r="21719" b="8888"/>
          <a:stretch/>
        </p:blipFill>
        <p:spPr>
          <a:xfrm>
            <a:off x="2343151" y="419100"/>
            <a:ext cx="9744074" cy="4800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5438E1-1A61-482D-9808-80799541D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9" t="48611" r="27812" b="42639"/>
          <a:stretch/>
        </p:blipFill>
        <p:spPr>
          <a:xfrm>
            <a:off x="2343151" y="5400675"/>
            <a:ext cx="6134101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7155C3-2BD2-4FDC-8627-E99309F6D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t="32639" r="27421" b="7916"/>
          <a:stretch/>
        </p:blipFill>
        <p:spPr>
          <a:xfrm>
            <a:off x="1590675" y="771524"/>
            <a:ext cx="9782175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8BCD01-63CC-46ED-B9A4-D10570B6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9" t="27500" r="25156" b="42083"/>
          <a:stretch/>
        </p:blipFill>
        <p:spPr>
          <a:xfrm>
            <a:off x="3190875" y="819150"/>
            <a:ext cx="82010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FBB3C3-7116-4521-94EC-28BD05324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4" t="19999" r="23047" b="35418"/>
          <a:stretch/>
        </p:blipFill>
        <p:spPr>
          <a:xfrm>
            <a:off x="2619375" y="790575"/>
            <a:ext cx="8858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56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شاشة عريضة</PresentationFormat>
  <Paragraphs>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مقاييس التشتت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مقاييس التشتت</dc:title>
  <dc:creator>layla alamoudi</dc:creator>
  <cp:lastModifiedBy>layla alamoudi</cp:lastModifiedBy>
  <cp:revision>11</cp:revision>
  <dcterms:created xsi:type="dcterms:W3CDTF">2020-09-24T13:34:26Z</dcterms:created>
  <dcterms:modified xsi:type="dcterms:W3CDTF">2020-09-24T15:17:03Z</dcterms:modified>
</cp:coreProperties>
</file>