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 snapToObjects="1">
      <p:cViewPr varScale="1">
        <p:scale>
          <a:sx n="70" d="100"/>
          <a:sy n="70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3069 w 3840"/>
                <a:gd name="T1" fmla="*/ 115 h 2160"/>
                <a:gd name="T2" fmla="*/ 2429 w 3840"/>
                <a:gd name="T3" fmla="*/ 1131 h 2160"/>
                <a:gd name="T4" fmla="*/ 2563 w 3840"/>
                <a:gd name="T5" fmla="*/ 1489 h 2160"/>
                <a:gd name="T6" fmla="*/ 3421 w 3840"/>
                <a:gd name="T7" fmla="*/ 3 h 2160"/>
                <a:gd name="T8" fmla="*/ 3102 w 3840"/>
                <a:gd name="T9" fmla="*/ 189 h 2160"/>
                <a:gd name="T10" fmla="*/ 3298 w 3840"/>
                <a:gd name="T11" fmla="*/ 23 h 2160"/>
                <a:gd name="T12" fmla="*/ 1841 w 3840"/>
                <a:gd name="T13" fmla="*/ 135 h 2160"/>
                <a:gd name="T14" fmla="*/ 3411 w 3840"/>
                <a:gd name="T15" fmla="*/ 45 h 2160"/>
                <a:gd name="T16" fmla="*/ 3169 w 3840"/>
                <a:gd name="T17" fmla="*/ 390 h 2160"/>
                <a:gd name="T18" fmla="*/ 3326 w 3840"/>
                <a:gd name="T19" fmla="*/ 348 h 2160"/>
                <a:gd name="T20" fmla="*/ 3320 w 3840"/>
                <a:gd name="T21" fmla="*/ 637 h 2160"/>
                <a:gd name="T22" fmla="*/ 3457 w 3840"/>
                <a:gd name="T23" fmla="*/ 411 h 2160"/>
                <a:gd name="T24" fmla="*/ 3490 w 3840"/>
                <a:gd name="T25" fmla="*/ 599 h 2160"/>
                <a:gd name="T26" fmla="*/ 3694 w 3840"/>
                <a:gd name="T27" fmla="*/ 742 h 2160"/>
                <a:gd name="T28" fmla="*/ 3577 w 3840"/>
                <a:gd name="T29" fmla="*/ 449 h 2160"/>
                <a:gd name="T30" fmla="*/ 3760 w 3840"/>
                <a:gd name="T31" fmla="*/ 521 h 2160"/>
                <a:gd name="T32" fmla="*/ 3696 w 3840"/>
                <a:gd name="T33" fmla="*/ 327 h 2160"/>
                <a:gd name="T34" fmla="*/ 3754 w 3840"/>
                <a:gd name="T35" fmla="*/ 281 h 2160"/>
                <a:gd name="T36" fmla="*/ 1679 w 3840"/>
                <a:gd name="T37" fmla="*/ 103 h 2160"/>
                <a:gd name="T38" fmla="*/ 2911 w 3840"/>
                <a:gd name="T39" fmla="*/ 1548 h 2160"/>
                <a:gd name="T40" fmla="*/ 2750 w 3840"/>
                <a:gd name="T41" fmla="*/ 1334 h 2160"/>
                <a:gd name="T42" fmla="*/ 2717 w 3840"/>
                <a:gd name="T43" fmla="*/ 1438 h 2160"/>
                <a:gd name="T44" fmla="*/ 2566 w 3840"/>
                <a:gd name="T45" fmla="*/ 1138 h 2160"/>
                <a:gd name="T46" fmla="*/ 2540 w 3840"/>
                <a:gd name="T47" fmla="*/ 1291 h 2160"/>
                <a:gd name="T48" fmla="*/ 2211 w 3840"/>
                <a:gd name="T49" fmla="*/ 923 h 2160"/>
                <a:gd name="T50" fmla="*/ 2207 w 3840"/>
                <a:gd name="T51" fmla="*/ 1012 h 2160"/>
                <a:gd name="T52" fmla="*/ 2179 w 3840"/>
                <a:gd name="T53" fmla="*/ 1169 h 2160"/>
                <a:gd name="T54" fmla="*/ 1750 w 3840"/>
                <a:gd name="T55" fmla="*/ 967 h 2160"/>
                <a:gd name="T56" fmla="*/ 2038 w 3840"/>
                <a:gd name="T57" fmla="*/ 1326 h 2160"/>
                <a:gd name="T58" fmla="*/ 1843 w 3840"/>
                <a:gd name="T59" fmla="*/ 1343 h 2160"/>
                <a:gd name="T60" fmla="*/ 2339 w 3840"/>
                <a:gd name="T61" fmla="*/ 1487 h 2160"/>
                <a:gd name="T62" fmla="*/ 2070 w 3840"/>
                <a:gd name="T63" fmla="*/ 1568 h 2160"/>
                <a:gd name="T64" fmla="*/ 2041 w 3840"/>
                <a:gd name="T65" fmla="*/ 1635 h 2160"/>
                <a:gd name="T66" fmla="*/ 2257 w 3840"/>
                <a:gd name="T67" fmla="*/ 1708 h 2160"/>
                <a:gd name="T68" fmla="*/ 2462 w 3840"/>
                <a:gd name="T69" fmla="*/ 1789 h 2160"/>
                <a:gd name="T70" fmla="*/ 3002 w 3840"/>
                <a:gd name="T71" fmla="*/ 1816 h 2160"/>
                <a:gd name="T72" fmla="*/ 2359 w 3840"/>
                <a:gd name="T73" fmla="*/ 1335 h 2160"/>
                <a:gd name="T74" fmla="*/ 2042 w 3840"/>
                <a:gd name="T75" fmla="*/ 1279 h 2160"/>
                <a:gd name="T76" fmla="*/ 2573 w 3840"/>
                <a:gd name="T77" fmla="*/ 1148 h 2160"/>
                <a:gd name="T78" fmla="*/ 2580 w 3840"/>
                <a:gd name="T79" fmla="*/ 1648 h 2160"/>
                <a:gd name="T80" fmla="*/ 2797 w 3840"/>
                <a:gd name="T81" fmla="*/ 1766 h 2160"/>
                <a:gd name="T82" fmla="*/ 908 w 3840"/>
                <a:gd name="T83" fmla="*/ 1460 h 2160"/>
                <a:gd name="T84" fmla="*/ 677 w 3840"/>
                <a:gd name="T85" fmla="*/ 862 h 2160"/>
                <a:gd name="T86" fmla="*/ 604 w 3840"/>
                <a:gd name="T87" fmla="*/ 1037 h 2160"/>
                <a:gd name="T88" fmla="*/ 557 w 3840"/>
                <a:gd name="T89" fmla="*/ 1054 h 2160"/>
                <a:gd name="T90" fmla="*/ 504 w 3840"/>
                <a:gd name="T91" fmla="*/ 969 h 2160"/>
                <a:gd name="T92" fmla="*/ 475 w 3840"/>
                <a:gd name="T93" fmla="*/ 717 h 2160"/>
                <a:gd name="T94" fmla="*/ 412 w 3840"/>
                <a:gd name="T95" fmla="*/ 903 h 2160"/>
                <a:gd name="T96" fmla="*/ 371 w 3840"/>
                <a:gd name="T97" fmla="*/ 887 h 2160"/>
                <a:gd name="T98" fmla="*/ 316 w 3840"/>
                <a:gd name="T99" fmla="*/ 498 h 2160"/>
                <a:gd name="T100" fmla="*/ 259 w 3840"/>
                <a:gd name="T101" fmla="*/ 632 h 2160"/>
                <a:gd name="T102" fmla="*/ 190 w 3840"/>
                <a:gd name="T103" fmla="*/ 291 h 2160"/>
                <a:gd name="T104" fmla="*/ 75 w 3840"/>
                <a:gd name="T105" fmla="*/ 385 h 2160"/>
                <a:gd name="T106" fmla="*/ 10 w 3840"/>
                <a:gd name="T107" fmla="*/ 550 h 2160"/>
                <a:gd name="T108" fmla="*/ 303 w 3840"/>
                <a:gd name="T109" fmla="*/ 847 h 2160"/>
                <a:gd name="T110" fmla="*/ 370 w 3840"/>
                <a:gd name="T111" fmla="*/ 976 h 2160"/>
                <a:gd name="T112" fmla="*/ 373 w 3840"/>
                <a:gd name="T113" fmla="*/ 1081 h 2160"/>
                <a:gd name="T114" fmla="*/ 418 w 3840"/>
                <a:gd name="T115" fmla="*/ 1223 h 2160"/>
                <a:gd name="T116" fmla="*/ 324 w 3840"/>
                <a:gd name="T117" fmla="*/ 626 h 2160"/>
                <a:gd name="T118" fmla="*/ 500 w 3840"/>
                <a:gd name="T119" fmla="*/ 1151 h 2160"/>
                <a:gd name="T120" fmla="*/ 722 w 3840"/>
                <a:gd name="T121" fmla="*/ 1180 h 2160"/>
                <a:gd name="T122" fmla="*/ 857 w 3840"/>
                <a:gd name="T123" fmla="*/ 1419 h 2160"/>
                <a:gd name="T124" fmla="*/ 1899 w 3840"/>
                <a:gd name="T125" fmla="*/ 3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14 w 3840"/>
                <a:gd name="T1" fmla="*/ 1191 h 2160"/>
                <a:gd name="T2" fmla="*/ 1306 w 3840"/>
                <a:gd name="T3" fmla="*/ 114 h 2160"/>
                <a:gd name="T4" fmla="*/ 1065 w 3840"/>
                <a:gd name="T5" fmla="*/ 52 h 2160"/>
                <a:gd name="T6" fmla="*/ 1094 w 3840"/>
                <a:gd name="T7" fmla="*/ 140 h 2160"/>
                <a:gd name="T8" fmla="*/ 1298 w 3840"/>
                <a:gd name="T9" fmla="*/ 284 h 2160"/>
                <a:gd name="T10" fmla="*/ 857 w 3840"/>
                <a:gd name="T11" fmla="*/ 102 h 2160"/>
                <a:gd name="T12" fmla="*/ 1164 w 3840"/>
                <a:gd name="T13" fmla="*/ 342 h 2160"/>
                <a:gd name="T14" fmla="*/ 974 w 3840"/>
                <a:gd name="T15" fmla="*/ 155 h 2160"/>
                <a:gd name="T16" fmla="*/ 526 w 3840"/>
                <a:gd name="T17" fmla="*/ 65 h 2160"/>
                <a:gd name="T18" fmla="*/ 1518 w 3840"/>
                <a:gd name="T19" fmla="*/ 2029 h 2160"/>
                <a:gd name="T20" fmla="*/ 1392 w 3840"/>
                <a:gd name="T21" fmla="*/ 2042 h 2160"/>
                <a:gd name="T22" fmla="*/ 1248 w 3840"/>
                <a:gd name="T23" fmla="*/ 1903 h 2160"/>
                <a:gd name="T24" fmla="*/ 1437 w 3840"/>
                <a:gd name="T25" fmla="*/ 1647 h 2160"/>
                <a:gd name="T26" fmla="*/ 1291 w 3840"/>
                <a:gd name="T27" fmla="*/ 1763 h 2160"/>
                <a:gd name="T28" fmla="*/ 1365 w 3840"/>
                <a:gd name="T29" fmla="*/ 1580 h 2160"/>
                <a:gd name="T30" fmla="*/ 1357 w 3840"/>
                <a:gd name="T31" fmla="*/ 1514 h 2160"/>
                <a:gd name="T32" fmla="*/ 1259 w 3840"/>
                <a:gd name="T33" fmla="*/ 1453 h 2160"/>
                <a:gd name="T34" fmla="*/ 1167 w 3840"/>
                <a:gd name="T35" fmla="*/ 1436 h 2160"/>
                <a:gd name="T36" fmla="*/ 1126 w 3840"/>
                <a:gd name="T37" fmla="*/ 1730 h 2160"/>
                <a:gd name="T38" fmla="*/ 1182 w 3840"/>
                <a:gd name="T39" fmla="*/ 2042 h 2160"/>
                <a:gd name="T40" fmla="*/ 1228 w 3840"/>
                <a:gd name="T41" fmla="*/ 2077 h 2160"/>
                <a:gd name="T42" fmla="*/ 1424 w 3840"/>
                <a:gd name="T43" fmla="*/ 1802 h 2160"/>
                <a:gd name="T44" fmla="*/ 1211 w 3840"/>
                <a:gd name="T45" fmla="*/ 2088 h 2160"/>
                <a:gd name="T46" fmla="*/ 3646 w 3840"/>
                <a:gd name="T47" fmla="*/ 1568 h 2160"/>
                <a:gd name="T48" fmla="*/ 3572 w 3840"/>
                <a:gd name="T49" fmla="*/ 1424 h 2160"/>
                <a:gd name="T50" fmla="*/ 3525 w 3840"/>
                <a:gd name="T51" fmla="*/ 1319 h 2160"/>
                <a:gd name="T52" fmla="*/ 3460 w 3840"/>
                <a:gd name="T53" fmla="*/ 1176 h 2160"/>
                <a:gd name="T54" fmla="*/ 3263 w 3840"/>
                <a:gd name="T55" fmla="*/ 980 h 2160"/>
                <a:gd name="T56" fmla="*/ 3390 w 3840"/>
                <a:gd name="T57" fmla="*/ 954 h 2160"/>
                <a:gd name="T58" fmla="*/ 2881 w 3840"/>
                <a:gd name="T59" fmla="*/ 641 h 2160"/>
                <a:gd name="T60" fmla="*/ 3082 w 3840"/>
                <a:gd name="T61" fmla="*/ 960 h 2160"/>
                <a:gd name="T62" fmla="*/ 3185 w 3840"/>
                <a:gd name="T63" fmla="*/ 1131 h 2160"/>
                <a:gd name="T64" fmla="*/ 3223 w 3840"/>
                <a:gd name="T65" fmla="*/ 1202 h 2160"/>
                <a:gd name="T66" fmla="*/ 3254 w 3840"/>
                <a:gd name="T67" fmla="*/ 1289 h 2160"/>
                <a:gd name="T68" fmla="*/ 3213 w 3840"/>
                <a:gd name="T69" fmla="*/ 1547 h 2160"/>
                <a:gd name="T70" fmla="*/ 3326 w 3840"/>
                <a:gd name="T71" fmla="*/ 1190 h 2160"/>
                <a:gd name="T72" fmla="*/ 3350 w 3840"/>
                <a:gd name="T73" fmla="*/ 1141 h 2160"/>
                <a:gd name="T74" fmla="*/ 3323 w 3840"/>
                <a:gd name="T75" fmla="*/ 1621 h 2160"/>
                <a:gd name="T76" fmla="*/ 3417 w 3840"/>
                <a:gd name="T77" fmla="*/ 1288 h 2160"/>
                <a:gd name="T78" fmla="*/ 3415 w 3840"/>
                <a:gd name="T79" fmla="*/ 1686 h 2160"/>
                <a:gd name="T80" fmla="*/ 3401 w 3840"/>
                <a:gd name="T81" fmla="*/ 1967 h 2160"/>
                <a:gd name="T82" fmla="*/ 3524 w 3840"/>
                <a:gd name="T83" fmla="*/ 1566 h 2160"/>
                <a:gd name="T84" fmla="*/ 3528 w 3840"/>
                <a:gd name="T85" fmla="*/ 2119 h 2160"/>
                <a:gd name="T86" fmla="*/ 3554 w 3840"/>
                <a:gd name="T87" fmla="*/ 2006 h 2160"/>
                <a:gd name="T88" fmla="*/ 3606 w 3840"/>
                <a:gd name="T89" fmla="*/ 2020 h 2160"/>
                <a:gd name="T90" fmla="*/ 3608 w 3840"/>
                <a:gd name="T91" fmla="*/ 1756 h 2160"/>
                <a:gd name="T92" fmla="*/ 3670 w 3840"/>
                <a:gd name="T93" fmla="*/ 1726 h 2160"/>
                <a:gd name="T94" fmla="*/ 3718 w 3840"/>
                <a:gd name="T95" fmla="*/ 1661 h 2160"/>
                <a:gd name="T96" fmla="*/ 3142 w 3840"/>
                <a:gd name="T97" fmla="*/ 820 h 2160"/>
                <a:gd name="T98" fmla="*/ 3027 w 3840"/>
                <a:gd name="T99" fmla="*/ 945 h 2160"/>
                <a:gd name="T100" fmla="*/ 3069 w 3840"/>
                <a:gd name="T101" fmla="*/ 856 h 2160"/>
                <a:gd name="T102" fmla="*/ 3146 w 3840"/>
                <a:gd name="T103" fmla="*/ 1077 h 2160"/>
                <a:gd name="T104" fmla="*/ 3534 w 3840"/>
                <a:gd name="T105" fmla="*/ 1276 h 2160"/>
                <a:gd name="T106" fmla="*/ 3543 w 3840"/>
                <a:gd name="T107" fmla="*/ 1651 h 2160"/>
                <a:gd name="T108" fmla="*/ 514 w 3840"/>
                <a:gd name="T109" fmla="*/ 143 h 2160"/>
                <a:gd name="T110" fmla="*/ 680 w 3840"/>
                <a:gd name="T111" fmla="*/ 3 h 2160"/>
                <a:gd name="T112" fmla="*/ 986 w 3840"/>
                <a:gd name="T113" fmla="*/ 2040 h 2160"/>
                <a:gd name="T114" fmla="*/ 610 w 3840"/>
                <a:gd name="T115" fmla="*/ 47 h 2160"/>
                <a:gd name="T116" fmla="*/ 915 w 3840"/>
                <a:gd name="T117" fmla="*/ 348 h 2160"/>
                <a:gd name="T118" fmla="*/ 414 w 3840"/>
                <a:gd name="T119" fmla="*/ 125 h 2160"/>
                <a:gd name="T120" fmla="*/ 1119 w 3840"/>
                <a:gd name="T121" fmla="*/ 2066 h 2160"/>
                <a:gd name="T122" fmla="*/ 1282 w 3840"/>
                <a:gd name="T123" fmla="*/ 2121 h 2160"/>
                <a:gd name="T124" fmla="*/ 1350 w 3840"/>
                <a:gd name="T125" fmla="*/ 1957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>
                <a:gd name="T0" fmla="*/ 3115 w 3840"/>
                <a:gd name="T1" fmla="*/ 2086 h 2163"/>
                <a:gd name="T2" fmla="*/ 303 w 3840"/>
                <a:gd name="T3" fmla="*/ 2102 h 2163"/>
                <a:gd name="T4" fmla="*/ 2351 w 3840"/>
                <a:gd name="T5" fmla="*/ 458 h 2163"/>
                <a:gd name="T6" fmla="*/ 2569 w 3840"/>
                <a:gd name="T7" fmla="*/ 281 h 2163"/>
                <a:gd name="T8" fmla="*/ 2484 w 3840"/>
                <a:gd name="T9" fmla="*/ 516 h 2163"/>
                <a:gd name="T10" fmla="*/ 2591 w 3840"/>
                <a:gd name="T11" fmla="*/ 630 h 2163"/>
                <a:gd name="T12" fmla="*/ 2663 w 3840"/>
                <a:gd name="T13" fmla="*/ 281 h 2163"/>
                <a:gd name="T14" fmla="*/ 2811 w 3840"/>
                <a:gd name="T15" fmla="*/ 351 h 2163"/>
                <a:gd name="T16" fmla="*/ 2375 w 3840"/>
                <a:gd name="T17" fmla="*/ 366 h 2163"/>
                <a:gd name="T18" fmla="*/ 1650 w 3840"/>
                <a:gd name="T19" fmla="*/ 918 h 2163"/>
                <a:gd name="T20" fmla="*/ 1979 w 3840"/>
                <a:gd name="T21" fmla="*/ 484 h 2163"/>
                <a:gd name="T22" fmla="*/ 1518 w 3840"/>
                <a:gd name="T23" fmla="*/ 322 h 2163"/>
                <a:gd name="T24" fmla="*/ 1566 w 3840"/>
                <a:gd name="T25" fmla="*/ 391 h 2163"/>
                <a:gd name="T26" fmla="*/ 1521 w 3840"/>
                <a:gd name="T27" fmla="*/ 412 h 2163"/>
                <a:gd name="T28" fmla="*/ 1539 w 3840"/>
                <a:gd name="T29" fmla="*/ 499 h 2163"/>
                <a:gd name="T30" fmla="*/ 1600 w 3840"/>
                <a:gd name="T31" fmla="*/ 619 h 2163"/>
                <a:gd name="T32" fmla="*/ 1286 w 3840"/>
                <a:gd name="T33" fmla="*/ 512 h 2163"/>
                <a:gd name="T34" fmla="*/ 1194 w 3840"/>
                <a:gd name="T35" fmla="*/ 590 h 2163"/>
                <a:gd name="T36" fmla="*/ 1229 w 3840"/>
                <a:gd name="T37" fmla="*/ 699 h 2163"/>
                <a:gd name="T38" fmla="*/ 1076 w 3840"/>
                <a:gd name="T39" fmla="*/ 773 h 2163"/>
                <a:gd name="T40" fmla="*/ 1090 w 3840"/>
                <a:gd name="T41" fmla="*/ 899 h 2163"/>
                <a:gd name="T42" fmla="*/ 1031 w 3840"/>
                <a:gd name="T43" fmla="*/ 1065 h 2163"/>
                <a:gd name="T44" fmla="*/ 1126 w 3840"/>
                <a:gd name="T45" fmla="*/ 1099 h 2163"/>
                <a:gd name="T46" fmla="*/ 1323 w 3840"/>
                <a:gd name="T47" fmla="*/ 1061 h 2163"/>
                <a:gd name="T48" fmla="*/ 1567 w 3840"/>
                <a:gd name="T49" fmla="*/ 703 h 2163"/>
                <a:gd name="T50" fmla="*/ 1526 w 3840"/>
                <a:gd name="T51" fmla="*/ 969 h 2163"/>
                <a:gd name="T52" fmla="*/ 1770 w 3840"/>
                <a:gd name="T53" fmla="*/ 666 h 2163"/>
                <a:gd name="T54" fmla="*/ 1804 w 3840"/>
                <a:gd name="T55" fmla="*/ 421 h 2163"/>
                <a:gd name="T56" fmla="*/ 1818 w 3840"/>
                <a:gd name="T57" fmla="*/ 697 h 2163"/>
                <a:gd name="T58" fmla="*/ 1260 w 3840"/>
                <a:gd name="T59" fmla="*/ 811 h 2163"/>
                <a:gd name="T60" fmla="*/ 2684 w 3840"/>
                <a:gd name="T61" fmla="*/ 26 h 2163"/>
                <a:gd name="T62" fmla="*/ 2362 w 3840"/>
                <a:gd name="T63" fmla="*/ 26 h 2163"/>
                <a:gd name="T64" fmla="*/ 2983 w 3840"/>
                <a:gd name="T65" fmla="*/ 1990 h 2163"/>
                <a:gd name="T66" fmla="*/ 2584 w 3840"/>
                <a:gd name="T67" fmla="*/ 2124 h 2163"/>
                <a:gd name="T68" fmla="*/ 2486 w 3840"/>
                <a:gd name="T69" fmla="*/ 1909 h 2163"/>
                <a:gd name="T70" fmla="*/ 2324 w 3840"/>
                <a:gd name="T71" fmla="*/ 2141 h 2163"/>
                <a:gd name="T72" fmla="*/ 2078 w 3840"/>
                <a:gd name="T73" fmla="*/ 1837 h 2163"/>
                <a:gd name="T74" fmla="*/ 1997 w 3840"/>
                <a:gd name="T75" fmla="*/ 1870 h 2163"/>
                <a:gd name="T76" fmla="*/ 1799 w 3840"/>
                <a:gd name="T77" fmla="*/ 1763 h 2163"/>
                <a:gd name="T78" fmla="*/ 1673 w 3840"/>
                <a:gd name="T79" fmla="*/ 1891 h 2163"/>
                <a:gd name="T80" fmla="*/ 1995 w 3840"/>
                <a:gd name="T81" fmla="*/ 1997 h 2163"/>
                <a:gd name="T82" fmla="*/ 1827 w 3840"/>
                <a:gd name="T83" fmla="*/ 2083 h 2163"/>
                <a:gd name="T84" fmla="*/ 1979 w 3840"/>
                <a:gd name="T85" fmla="*/ 2138 h 2163"/>
                <a:gd name="T86" fmla="*/ 1843 w 3840"/>
                <a:gd name="T87" fmla="*/ 1913 h 2163"/>
                <a:gd name="T88" fmla="*/ 2365 w 3840"/>
                <a:gd name="T89" fmla="*/ 2000 h 2163"/>
                <a:gd name="T90" fmla="*/ 2846 w 3840"/>
                <a:gd name="T91" fmla="*/ 2026 h 2163"/>
                <a:gd name="T92" fmla="*/ 714 w 3840"/>
                <a:gd name="T93" fmla="*/ 2068 h 2163"/>
                <a:gd name="T94" fmla="*/ 716 w 3840"/>
                <a:gd name="T95" fmla="*/ 1974 h 2163"/>
                <a:gd name="T96" fmla="*/ 710 w 3840"/>
                <a:gd name="T97" fmla="*/ 1802 h 2163"/>
                <a:gd name="T98" fmla="*/ 618 w 3840"/>
                <a:gd name="T99" fmla="*/ 1800 h 2163"/>
                <a:gd name="T100" fmla="*/ 460 w 3840"/>
                <a:gd name="T101" fmla="*/ 1918 h 2163"/>
                <a:gd name="T102" fmla="*/ 459 w 3840"/>
                <a:gd name="T103" fmla="*/ 1776 h 2163"/>
                <a:gd name="T104" fmla="*/ 444 w 3840"/>
                <a:gd name="T105" fmla="*/ 1659 h 2163"/>
                <a:gd name="T106" fmla="*/ 400 w 3840"/>
                <a:gd name="T107" fmla="*/ 1551 h 2163"/>
                <a:gd name="T108" fmla="*/ 307 w 3840"/>
                <a:gd name="T109" fmla="*/ 1325 h 2163"/>
                <a:gd name="T110" fmla="*/ 116 w 3840"/>
                <a:gd name="T111" fmla="*/ 1306 h 2163"/>
                <a:gd name="T112" fmla="*/ 283 w 3840"/>
                <a:gd name="T113" fmla="*/ 1664 h 2163"/>
                <a:gd name="T114" fmla="*/ 44 w 3840"/>
                <a:gd name="T115" fmla="*/ 1528 h 2163"/>
                <a:gd name="T116" fmla="*/ 158 w 3840"/>
                <a:gd name="T117" fmla="*/ 1751 h 2163"/>
                <a:gd name="T118" fmla="*/ 0 w 3840"/>
                <a:gd name="T119" fmla="*/ 1778 h 2163"/>
                <a:gd name="T120" fmla="*/ 142 w 3840"/>
                <a:gd name="T121" fmla="*/ 1923 h 2163"/>
                <a:gd name="T122" fmla="*/ 438 w 3840"/>
                <a:gd name="T123" fmla="*/ 2125 h 2163"/>
                <a:gd name="T124" fmla="*/ 566 w 3840"/>
                <a:gd name="T125" fmla="*/ 2151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4456113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>
              <a:spLocks/>
            </p:cNvSpPr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>
                <a:gd name="T0" fmla="*/ 199 w 3071"/>
                <a:gd name="T1" fmla="*/ 0 h 3731"/>
                <a:gd name="T2" fmla="*/ 3071 w 3071"/>
                <a:gd name="T3" fmla="*/ 0 h 3731"/>
                <a:gd name="T4" fmla="*/ 3071 w 3071"/>
                <a:gd name="T5" fmla="*/ 3731 h 3731"/>
                <a:gd name="T6" fmla="*/ 199 w 3071"/>
                <a:gd name="T7" fmla="*/ 3731 h 3731"/>
                <a:gd name="T8" fmla="*/ 164 w 3071"/>
                <a:gd name="T9" fmla="*/ 3728 h 3731"/>
                <a:gd name="T10" fmla="*/ 130 w 3071"/>
                <a:gd name="T11" fmla="*/ 3719 h 3731"/>
                <a:gd name="T12" fmla="*/ 98 w 3071"/>
                <a:gd name="T13" fmla="*/ 3704 h 3731"/>
                <a:gd name="T14" fmla="*/ 71 w 3071"/>
                <a:gd name="T15" fmla="*/ 3683 h 3731"/>
                <a:gd name="T16" fmla="*/ 46 w 3071"/>
                <a:gd name="T17" fmla="*/ 3660 h 3731"/>
                <a:gd name="T18" fmla="*/ 27 w 3071"/>
                <a:gd name="T19" fmla="*/ 3631 h 3731"/>
                <a:gd name="T20" fmla="*/ 12 w 3071"/>
                <a:gd name="T21" fmla="*/ 3601 h 3731"/>
                <a:gd name="T22" fmla="*/ 3 w 3071"/>
                <a:gd name="T23" fmla="*/ 3567 h 3731"/>
                <a:gd name="T24" fmla="*/ 0 w 3071"/>
                <a:gd name="T25" fmla="*/ 3531 h 3731"/>
                <a:gd name="T26" fmla="*/ 0 w 3071"/>
                <a:gd name="T27" fmla="*/ 199 h 3731"/>
                <a:gd name="T28" fmla="*/ 3 w 3071"/>
                <a:gd name="T29" fmla="*/ 164 h 3731"/>
                <a:gd name="T30" fmla="*/ 12 w 3071"/>
                <a:gd name="T31" fmla="*/ 130 h 3731"/>
                <a:gd name="T32" fmla="*/ 27 w 3071"/>
                <a:gd name="T33" fmla="*/ 98 h 3731"/>
                <a:gd name="T34" fmla="*/ 46 w 3071"/>
                <a:gd name="T35" fmla="*/ 71 h 3731"/>
                <a:gd name="T36" fmla="*/ 71 w 3071"/>
                <a:gd name="T37" fmla="*/ 46 h 3731"/>
                <a:gd name="T38" fmla="*/ 98 w 3071"/>
                <a:gd name="T39" fmla="*/ 27 h 3731"/>
                <a:gd name="T40" fmla="*/ 130 w 3071"/>
                <a:gd name="T41" fmla="*/ 12 h 3731"/>
                <a:gd name="T42" fmla="*/ 164 w 3071"/>
                <a:gd name="T43" fmla="*/ 2 h 3731"/>
                <a:gd name="T44" fmla="*/ 199 w 3071"/>
                <a:gd name="T45" fmla="*/ 0 h 3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1"/>
            <p:cNvSpPr>
              <a:spLocks/>
            </p:cNvSpPr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>
                <a:gd name="T0" fmla="*/ 79 w 2952"/>
                <a:gd name="T1" fmla="*/ 0 h 3492"/>
                <a:gd name="T2" fmla="*/ 2952 w 2952"/>
                <a:gd name="T3" fmla="*/ 0 h 3492"/>
                <a:gd name="T4" fmla="*/ 2952 w 2952"/>
                <a:gd name="T5" fmla="*/ 25 h 3492"/>
                <a:gd name="T6" fmla="*/ 79 w 2952"/>
                <a:gd name="T7" fmla="*/ 25 h 3492"/>
                <a:gd name="T8" fmla="*/ 62 w 2952"/>
                <a:gd name="T9" fmla="*/ 27 h 3492"/>
                <a:gd name="T10" fmla="*/ 48 w 2952"/>
                <a:gd name="T11" fmla="*/ 35 h 3492"/>
                <a:gd name="T12" fmla="*/ 35 w 2952"/>
                <a:gd name="T13" fmla="*/ 47 h 3492"/>
                <a:gd name="T14" fmla="*/ 26 w 2952"/>
                <a:gd name="T15" fmla="*/ 63 h 3492"/>
                <a:gd name="T16" fmla="*/ 24 w 2952"/>
                <a:gd name="T17" fmla="*/ 80 h 3492"/>
                <a:gd name="T18" fmla="*/ 24 w 2952"/>
                <a:gd name="T19" fmla="*/ 3411 h 3492"/>
                <a:gd name="T20" fmla="*/ 26 w 2952"/>
                <a:gd name="T21" fmla="*/ 3429 h 3492"/>
                <a:gd name="T22" fmla="*/ 35 w 2952"/>
                <a:gd name="T23" fmla="*/ 3444 h 3492"/>
                <a:gd name="T24" fmla="*/ 48 w 2952"/>
                <a:gd name="T25" fmla="*/ 3457 h 3492"/>
                <a:gd name="T26" fmla="*/ 62 w 2952"/>
                <a:gd name="T27" fmla="*/ 3466 h 3492"/>
                <a:gd name="T28" fmla="*/ 79 w 2952"/>
                <a:gd name="T29" fmla="*/ 3468 h 3492"/>
                <a:gd name="T30" fmla="*/ 2951 w 2952"/>
                <a:gd name="T31" fmla="*/ 3468 h 3492"/>
                <a:gd name="T32" fmla="*/ 2951 w 2952"/>
                <a:gd name="T33" fmla="*/ 3492 h 3492"/>
                <a:gd name="T34" fmla="*/ 79 w 2952"/>
                <a:gd name="T35" fmla="*/ 3492 h 3492"/>
                <a:gd name="T36" fmla="*/ 59 w 2952"/>
                <a:gd name="T37" fmla="*/ 3489 h 3492"/>
                <a:gd name="T38" fmla="*/ 40 w 2952"/>
                <a:gd name="T39" fmla="*/ 3481 h 3492"/>
                <a:gd name="T40" fmla="*/ 23 w 2952"/>
                <a:gd name="T41" fmla="*/ 3469 h 3492"/>
                <a:gd name="T42" fmla="*/ 11 w 2952"/>
                <a:gd name="T43" fmla="*/ 3452 h 3492"/>
                <a:gd name="T44" fmla="*/ 3 w 2952"/>
                <a:gd name="T45" fmla="*/ 3433 h 3492"/>
                <a:gd name="T46" fmla="*/ 0 w 2952"/>
                <a:gd name="T47" fmla="*/ 3411 h 3492"/>
                <a:gd name="T48" fmla="*/ 0 w 2952"/>
                <a:gd name="T49" fmla="*/ 80 h 3492"/>
                <a:gd name="T50" fmla="*/ 3 w 2952"/>
                <a:gd name="T51" fmla="*/ 60 h 3492"/>
                <a:gd name="T52" fmla="*/ 11 w 2952"/>
                <a:gd name="T53" fmla="*/ 41 h 3492"/>
                <a:gd name="T54" fmla="*/ 23 w 2952"/>
                <a:gd name="T55" fmla="*/ 24 h 3492"/>
                <a:gd name="T56" fmla="*/ 40 w 2952"/>
                <a:gd name="T57" fmla="*/ 11 h 3492"/>
                <a:gd name="T58" fmla="*/ 59 w 2952"/>
                <a:gd name="T59" fmla="*/ 4 h 3492"/>
                <a:gd name="T60" fmla="*/ 79 w 2952"/>
                <a:gd name="T61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8300785"/>
      </p:ext>
    </p:extLst>
  </p:cSld>
  <p:clrMapOvr>
    <a:masterClrMapping/>
  </p:clrMapOvr>
  <p:transition>
    <p:comb dir="vert"/>
  </p:transition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958819"/>
      </p:ext>
    </p:extLst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8795123"/>
      </p:ext>
    </p:extLst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2117766"/>
      </p:ext>
    </p:extLst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>
              <a:gd name="T0" fmla="*/ 2873 w 3845"/>
              <a:gd name="T1" fmla="*/ 769 h 2161"/>
              <a:gd name="T2" fmla="*/ 2908 w 3845"/>
              <a:gd name="T3" fmla="*/ 265 h 2161"/>
              <a:gd name="T4" fmla="*/ 2697 w 3845"/>
              <a:gd name="T5" fmla="*/ 41 h 2161"/>
              <a:gd name="T6" fmla="*/ 2505 w 3845"/>
              <a:gd name="T7" fmla="*/ 304 h 2161"/>
              <a:gd name="T8" fmla="*/ 2002 w 3845"/>
              <a:gd name="T9" fmla="*/ 68 h 2161"/>
              <a:gd name="T10" fmla="*/ 2199 w 3845"/>
              <a:gd name="T11" fmla="*/ 549 h 2161"/>
              <a:gd name="T12" fmla="*/ 2975 w 3845"/>
              <a:gd name="T13" fmla="*/ 142 h 2161"/>
              <a:gd name="T14" fmla="*/ 2877 w 3845"/>
              <a:gd name="T15" fmla="*/ 407 h 2161"/>
              <a:gd name="T16" fmla="*/ 736 w 3845"/>
              <a:gd name="T17" fmla="*/ 516 h 2161"/>
              <a:gd name="T18" fmla="*/ 564 w 3845"/>
              <a:gd name="T19" fmla="*/ 350 h 2161"/>
              <a:gd name="T20" fmla="*/ 350 w 3845"/>
              <a:gd name="T21" fmla="*/ 133 h 2161"/>
              <a:gd name="T22" fmla="*/ 263 w 3845"/>
              <a:gd name="T23" fmla="*/ 231 h 2161"/>
              <a:gd name="T24" fmla="*/ 184 w 3845"/>
              <a:gd name="T25" fmla="*/ 382 h 2161"/>
              <a:gd name="T26" fmla="*/ 102 w 3845"/>
              <a:gd name="T27" fmla="*/ 740 h 2161"/>
              <a:gd name="T28" fmla="*/ 474 w 3845"/>
              <a:gd name="T29" fmla="*/ 1252 h 2161"/>
              <a:gd name="T30" fmla="*/ 667 w 3845"/>
              <a:gd name="T31" fmla="*/ 952 h 2161"/>
              <a:gd name="T32" fmla="*/ 370 w 3845"/>
              <a:gd name="T33" fmla="*/ 797 h 2161"/>
              <a:gd name="T34" fmla="*/ 3659 w 3845"/>
              <a:gd name="T35" fmla="*/ 158 h 2161"/>
              <a:gd name="T36" fmla="*/ 3359 w 3845"/>
              <a:gd name="T37" fmla="*/ 535 h 2161"/>
              <a:gd name="T38" fmla="*/ 3218 w 3845"/>
              <a:gd name="T39" fmla="*/ 501 h 2161"/>
              <a:gd name="T40" fmla="*/ 3042 w 3845"/>
              <a:gd name="T41" fmla="*/ 1564 h 2161"/>
              <a:gd name="T42" fmla="*/ 3240 w 3845"/>
              <a:gd name="T43" fmla="*/ 1427 h 2161"/>
              <a:gd name="T44" fmla="*/ 3433 w 3845"/>
              <a:gd name="T45" fmla="*/ 1177 h 2161"/>
              <a:gd name="T46" fmla="*/ 3768 w 3845"/>
              <a:gd name="T47" fmla="*/ 830 h 2161"/>
              <a:gd name="T48" fmla="*/ 3018 w 3845"/>
              <a:gd name="T49" fmla="*/ 1695 h 2161"/>
              <a:gd name="T50" fmla="*/ 3265 w 3845"/>
              <a:gd name="T51" fmla="*/ 991 h 2161"/>
              <a:gd name="T52" fmla="*/ 2345 w 3845"/>
              <a:gd name="T53" fmla="*/ 1470 h 2161"/>
              <a:gd name="T54" fmla="*/ 2247 w 3845"/>
              <a:gd name="T55" fmla="*/ 1319 h 2161"/>
              <a:gd name="T56" fmla="*/ 2144 w 3845"/>
              <a:gd name="T57" fmla="*/ 1297 h 2161"/>
              <a:gd name="T58" fmla="*/ 1989 w 3845"/>
              <a:gd name="T59" fmla="*/ 939 h 2161"/>
              <a:gd name="T60" fmla="*/ 1705 w 3845"/>
              <a:gd name="T61" fmla="*/ 577 h 2161"/>
              <a:gd name="T62" fmla="*/ 1657 w 3845"/>
              <a:gd name="T63" fmla="*/ 850 h 2161"/>
              <a:gd name="T64" fmla="*/ 1477 w 3845"/>
              <a:gd name="T65" fmla="*/ 971 h 2161"/>
              <a:gd name="T66" fmla="*/ 1469 w 3845"/>
              <a:gd name="T67" fmla="*/ 1184 h 2161"/>
              <a:gd name="T68" fmla="*/ 1670 w 3845"/>
              <a:gd name="T69" fmla="*/ 1381 h 2161"/>
              <a:gd name="T70" fmla="*/ 2035 w 3845"/>
              <a:gd name="T71" fmla="*/ 1287 h 2161"/>
              <a:gd name="T72" fmla="*/ 2408 w 3845"/>
              <a:gd name="T73" fmla="*/ 1259 h 2161"/>
              <a:gd name="T74" fmla="*/ 1143 w 3845"/>
              <a:gd name="T75" fmla="*/ 681 h 2161"/>
              <a:gd name="T76" fmla="*/ 1144 w 3845"/>
              <a:gd name="T77" fmla="*/ 413 h 2161"/>
              <a:gd name="T78" fmla="*/ 1368 w 3845"/>
              <a:gd name="T79" fmla="*/ 153 h 2161"/>
              <a:gd name="T80" fmla="*/ 1094 w 3845"/>
              <a:gd name="T81" fmla="*/ 132 h 2161"/>
              <a:gd name="T82" fmla="*/ 837 w 3845"/>
              <a:gd name="T83" fmla="*/ 471 h 2161"/>
              <a:gd name="T84" fmla="*/ 1012 w 3845"/>
              <a:gd name="T85" fmla="*/ 930 h 2161"/>
              <a:gd name="T86" fmla="*/ 0 w 3845"/>
              <a:gd name="T87" fmla="*/ 1441 h 2161"/>
              <a:gd name="T88" fmla="*/ 3664 w 3845"/>
              <a:gd name="T89" fmla="*/ 1832 h 2161"/>
              <a:gd name="T90" fmla="*/ 3369 w 3845"/>
              <a:gd name="T91" fmla="*/ 1933 h 2161"/>
              <a:gd name="T92" fmla="*/ 3078 w 3845"/>
              <a:gd name="T93" fmla="*/ 2049 h 2161"/>
              <a:gd name="T94" fmla="*/ 3512 w 3845"/>
              <a:gd name="T95" fmla="*/ 2039 h 2161"/>
              <a:gd name="T96" fmla="*/ 2496 w 3845"/>
              <a:gd name="T97" fmla="*/ 1981 h 2161"/>
              <a:gd name="T98" fmla="*/ 2327 w 3845"/>
              <a:gd name="T99" fmla="*/ 2077 h 2161"/>
              <a:gd name="T100" fmla="*/ 1767 w 3845"/>
              <a:gd name="T101" fmla="*/ 1661 h 2161"/>
              <a:gd name="T102" fmla="*/ 1018 w 3845"/>
              <a:gd name="T103" fmla="*/ 1601 h 2161"/>
              <a:gd name="T104" fmla="*/ 949 w 3845"/>
              <a:gd name="T105" fmla="*/ 1514 h 2161"/>
              <a:gd name="T106" fmla="*/ 480 w 3845"/>
              <a:gd name="T107" fmla="*/ 1711 h 2161"/>
              <a:gd name="T108" fmla="*/ 232 w 3845"/>
              <a:gd name="T109" fmla="*/ 1723 h 2161"/>
              <a:gd name="T110" fmla="*/ 519 w 3845"/>
              <a:gd name="T111" fmla="*/ 1982 h 2161"/>
              <a:gd name="T112" fmla="*/ 426 w 3845"/>
              <a:gd name="T113" fmla="*/ 1849 h 2161"/>
              <a:gd name="T114" fmla="*/ 693 w 3845"/>
              <a:gd name="T115" fmla="*/ 1700 h 2161"/>
              <a:gd name="T116" fmla="*/ 297 w 3845"/>
              <a:gd name="T117" fmla="*/ 1740 h 2161"/>
              <a:gd name="T118" fmla="*/ 1458 w 3845"/>
              <a:gd name="T119" fmla="*/ 1723 h 2161"/>
              <a:gd name="T120" fmla="*/ 135 w 3845"/>
              <a:gd name="T121" fmla="*/ 1484 h 2161"/>
              <a:gd name="T122" fmla="*/ 239 w 3845"/>
              <a:gd name="T123" fmla="*/ 1345 h 2161"/>
              <a:gd name="T124" fmla="*/ 1152 w 3845"/>
              <a:gd name="T125" fmla="*/ 2131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>
                <a:gd name="T0" fmla="*/ 200 w 4590"/>
                <a:gd name="T1" fmla="*/ 0 h 2730"/>
                <a:gd name="T2" fmla="*/ 4390 w 4590"/>
                <a:gd name="T3" fmla="*/ 0 h 2730"/>
                <a:gd name="T4" fmla="*/ 4430 w 4590"/>
                <a:gd name="T5" fmla="*/ 4 h 2730"/>
                <a:gd name="T6" fmla="*/ 4468 w 4590"/>
                <a:gd name="T7" fmla="*/ 15 h 2730"/>
                <a:gd name="T8" fmla="*/ 4501 w 4590"/>
                <a:gd name="T9" fmla="*/ 33 h 2730"/>
                <a:gd name="T10" fmla="*/ 4532 w 4590"/>
                <a:gd name="T11" fmla="*/ 59 h 2730"/>
                <a:gd name="T12" fmla="*/ 4555 w 4590"/>
                <a:gd name="T13" fmla="*/ 88 h 2730"/>
                <a:gd name="T14" fmla="*/ 4575 w 4590"/>
                <a:gd name="T15" fmla="*/ 123 h 2730"/>
                <a:gd name="T16" fmla="*/ 4586 w 4590"/>
                <a:gd name="T17" fmla="*/ 160 h 2730"/>
                <a:gd name="T18" fmla="*/ 4590 w 4590"/>
                <a:gd name="T19" fmla="*/ 201 h 2730"/>
                <a:gd name="T20" fmla="*/ 4590 w 4590"/>
                <a:gd name="T21" fmla="*/ 2529 h 2730"/>
                <a:gd name="T22" fmla="*/ 4586 w 4590"/>
                <a:gd name="T23" fmla="*/ 2570 h 2730"/>
                <a:gd name="T24" fmla="*/ 4575 w 4590"/>
                <a:gd name="T25" fmla="*/ 2607 h 2730"/>
                <a:gd name="T26" fmla="*/ 4555 w 4590"/>
                <a:gd name="T27" fmla="*/ 2642 h 2730"/>
                <a:gd name="T28" fmla="*/ 4532 w 4590"/>
                <a:gd name="T29" fmla="*/ 2672 h 2730"/>
                <a:gd name="T30" fmla="*/ 4501 w 4590"/>
                <a:gd name="T31" fmla="*/ 2697 h 2730"/>
                <a:gd name="T32" fmla="*/ 4468 w 4590"/>
                <a:gd name="T33" fmla="*/ 2715 h 2730"/>
                <a:gd name="T34" fmla="*/ 4430 w 4590"/>
                <a:gd name="T35" fmla="*/ 2726 h 2730"/>
                <a:gd name="T36" fmla="*/ 4390 w 4590"/>
                <a:gd name="T37" fmla="*/ 2730 h 2730"/>
                <a:gd name="T38" fmla="*/ 200 w 4590"/>
                <a:gd name="T39" fmla="*/ 2730 h 2730"/>
                <a:gd name="T40" fmla="*/ 160 w 4590"/>
                <a:gd name="T41" fmla="*/ 2726 h 2730"/>
                <a:gd name="T42" fmla="*/ 122 w 4590"/>
                <a:gd name="T43" fmla="*/ 2715 h 2730"/>
                <a:gd name="T44" fmla="*/ 89 w 4590"/>
                <a:gd name="T45" fmla="*/ 2697 h 2730"/>
                <a:gd name="T46" fmla="*/ 58 w 4590"/>
                <a:gd name="T47" fmla="*/ 2672 h 2730"/>
                <a:gd name="T48" fmla="*/ 35 w 4590"/>
                <a:gd name="T49" fmla="*/ 2642 h 2730"/>
                <a:gd name="T50" fmla="*/ 15 w 4590"/>
                <a:gd name="T51" fmla="*/ 2607 h 2730"/>
                <a:gd name="T52" fmla="*/ 4 w 4590"/>
                <a:gd name="T53" fmla="*/ 2570 h 2730"/>
                <a:gd name="T54" fmla="*/ 0 w 4590"/>
                <a:gd name="T55" fmla="*/ 2529 h 2730"/>
                <a:gd name="T56" fmla="*/ 0 w 4590"/>
                <a:gd name="T57" fmla="*/ 201 h 2730"/>
                <a:gd name="T58" fmla="*/ 4 w 4590"/>
                <a:gd name="T59" fmla="*/ 160 h 2730"/>
                <a:gd name="T60" fmla="*/ 15 w 4590"/>
                <a:gd name="T61" fmla="*/ 123 h 2730"/>
                <a:gd name="T62" fmla="*/ 35 w 4590"/>
                <a:gd name="T63" fmla="*/ 88 h 2730"/>
                <a:gd name="T64" fmla="*/ 58 w 4590"/>
                <a:gd name="T65" fmla="*/ 59 h 2730"/>
                <a:gd name="T66" fmla="*/ 89 w 4590"/>
                <a:gd name="T67" fmla="*/ 33 h 2730"/>
                <a:gd name="T68" fmla="*/ 122 w 4590"/>
                <a:gd name="T69" fmla="*/ 15 h 2730"/>
                <a:gd name="T70" fmla="*/ 160 w 4590"/>
                <a:gd name="T71" fmla="*/ 4 h 2730"/>
                <a:gd name="T72" fmla="*/ 200 w 4590"/>
                <a:gd name="T7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>
                <a:gd name="T0" fmla="*/ 80 w 4350"/>
                <a:gd name="T1" fmla="*/ 28 h 2490"/>
                <a:gd name="T2" fmla="*/ 63 w 4350"/>
                <a:gd name="T3" fmla="*/ 30 h 2490"/>
                <a:gd name="T4" fmla="*/ 50 w 4350"/>
                <a:gd name="T5" fmla="*/ 38 h 2490"/>
                <a:gd name="T6" fmla="*/ 38 w 4350"/>
                <a:gd name="T7" fmla="*/ 49 h 2490"/>
                <a:gd name="T8" fmla="*/ 30 w 4350"/>
                <a:gd name="T9" fmla="*/ 63 h 2490"/>
                <a:gd name="T10" fmla="*/ 28 w 4350"/>
                <a:gd name="T11" fmla="*/ 79 h 2490"/>
                <a:gd name="T12" fmla="*/ 28 w 4350"/>
                <a:gd name="T13" fmla="*/ 2411 h 2490"/>
                <a:gd name="T14" fmla="*/ 30 w 4350"/>
                <a:gd name="T15" fmla="*/ 2427 h 2490"/>
                <a:gd name="T16" fmla="*/ 38 w 4350"/>
                <a:gd name="T17" fmla="*/ 2441 h 2490"/>
                <a:gd name="T18" fmla="*/ 50 w 4350"/>
                <a:gd name="T19" fmla="*/ 2452 h 2490"/>
                <a:gd name="T20" fmla="*/ 63 w 4350"/>
                <a:gd name="T21" fmla="*/ 2460 h 2490"/>
                <a:gd name="T22" fmla="*/ 80 w 4350"/>
                <a:gd name="T23" fmla="*/ 2462 h 2490"/>
                <a:gd name="T24" fmla="*/ 4270 w 4350"/>
                <a:gd name="T25" fmla="*/ 2462 h 2490"/>
                <a:gd name="T26" fmla="*/ 4287 w 4350"/>
                <a:gd name="T27" fmla="*/ 2460 h 2490"/>
                <a:gd name="T28" fmla="*/ 4300 w 4350"/>
                <a:gd name="T29" fmla="*/ 2452 h 2490"/>
                <a:gd name="T30" fmla="*/ 4312 w 4350"/>
                <a:gd name="T31" fmla="*/ 2441 h 2490"/>
                <a:gd name="T32" fmla="*/ 4320 w 4350"/>
                <a:gd name="T33" fmla="*/ 2427 h 2490"/>
                <a:gd name="T34" fmla="*/ 4322 w 4350"/>
                <a:gd name="T35" fmla="*/ 2411 h 2490"/>
                <a:gd name="T36" fmla="*/ 4322 w 4350"/>
                <a:gd name="T37" fmla="*/ 79 h 2490"/>
                <a:gd name="T38" fmla="*/ 4320 w 4350"/>
                <a:gd name="T39" fmla="*/ 63 h 2490"/>
                <a:gd name="T40" fmla="*/ 4312 w 4350"/>
                <a:gd name="T41" fmla="*/ 49 h 2490"/>
                <a:gd name="T42" fmla="*/ 4300 w 4350"/>
                <a:gd name="T43" fmla="*/ 38 h 2490"/>
                <a:gd name="T44" fmla="*/ 4287 w 4350"/>
                <a:gd name="T45" fmla="*/ 30 h 2490"/>
                <a:gd name="T46" fmla="*/ 4270 w 4350"/>
                <a:gd name="T47" fmla="*/ 28 h 2490"/>
                <a:gd name="T48" fmla="*/ 80 w 4350"/>
                <a:gd name="T49" fmla="*/ 28 h 2490"/>
                <a:gd name="T50" fmla="*/ 80 w 4350"/>
                <a:gd name="T51" fmla="*/ 0 h 2490"/>
                <a:gd name="T52" fmla="*/ 4270 w 4350"/>
                <a:gd name="T53" fmla="*/ 0 h 2490"/>
                <a:gd name="T54" fmla="*/ 4295 w 4350"/>
                <a:gd name="T55" fmla="*/ 4 h 2490"/>
                <a:gd name="T56" fmla="*/ 4317 w 4350"/>
                <a:gd name="T57" fmla="*/ 16 h 2490"/>
                <a:gd name="T58" fmla="*/ 4334 w 4350"/>
                <a:gd name="T59" fmla="*/ 33 h 2490"/>
                <a:gd name="T60" fmla="*/ 4346 w 4350"/>
                <a:gd name="T61" fmla="*/ 54 h 2490"/>
                <a:gd name="T62" fmla="*/ 4350 w 4350"/>
                <a:gd name="T63" fmla="*/ 79 h 2490"/>
                <a:gd name="T64" fmla="*/ 4350 w 4350"/>
                <a:gd name="T65" fmla="*/ 2411 h 2490"/>
                <a:gd name="T66" fmla="*/ 4346 w 4350"/>
                <a:gd name="T67" fmla="*/ 2436 h 2490"/>
                <a:gd name="T68" fmla="*/ 4334 w 4350"/>
                <a:gd name="T69" fmla="*/ 2457 h 2490"/>
                <a:gd name="T70" fmla="*/ 4317 w 4350"/>
                <a:gd name="T71" fmla="*/ 2474 h 2490"/>
                <a:gd name="T72" fmla="*/ 4295 w 4350"/>
                <a:gd name="T73" fmla="*/ 2486 h 2490"/>
                <a:gd name="T74" fmla="*/ 4270 w 4350"/>
                <a:gd name="T75" fmla="*/ 2490 h 2490"/>
                <a:gd name="T76" fmla="*/ 80 w 4350"/>
                <a:gd name="T77" fmla="*/ 2490 h 2490"/>
                <a:gd name="T78" fmla="*/ 55 w 4350"/>
                <a:gd name="T79" fmla="*/ 2486 h 2490"/>
                <a:gd name="T80" fmla="*/ 33 w 4350"/>
                <a:gd name="T81" fmla="*/ 2474 h 2490"/>
                <a:gd name="T82" fmla="*/ 16 w 4350"/>
                <a:gd name="T83" fmla="*/ 2457 h 2490"/>
                <a:gd name="T84" fmla="*/ 4 w 4350"/>
                <a:gd name="T85" fmla="*/ 2436 h 2490"/>
                <a:gd name="T86" fmla="*/ 0 w 4350"/>
                <a:gd name="T87" fmla="*/ 2411 h 2490"/>
                <a:gd name="T88" fmla="*/ 0 w 4350"/>
                <a:gd name="T89" fmla="*/ 79 h 2490"/>
                <a:gd name="T90" fmla="*/ 4 w 4350"/>
                <a:gd name="T91" fmla="*/ 54 h 2490"/>
                <a:gd name="T92" fmla="*/ 16 w 4350"/>
                <a:gd name="T93" fmla="*/ 33 h 2490"/>
                <a:gd name="T94" fmla="*/ 33 w 4350"/>
                <a:gd name="T95" fmla="*/ 16 h 2490"/>
                <a:gd name="T96" fmla="*/ 55 w 4350"/>
                <a:gd name="T97" fmla="*/ 4 h 2490"/>
                <a:gd name="T98" fmla="*/ 80 w 4350"/>
                <a:gd name="T99" fmla="*/ 0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24581224"/>
      </p:ext>
    </p:extLst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096775"/>
      </p:ext>
    </p:extLst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4004136"/>
      </p:ext>
    </p:extLst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098873"/>
      </p:ext>
    </p:extLst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208792"/>
      </p:ext>
    </p:extLst>
  </p:cSld>
  <p:clrMapOvr>
    <a:masterClrMapping/>
  </p:clrMapOvr>
  <p:transition>
    <p:comb dir="vert"/>
  </p:transition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>
              <a:gd name="T0" fmla="*/ 790 w 869"/>
              <a:gd name="T1" fmla="*/ 130 h 1495"/>
              <a:gd name="T2" fmla="*/ 705 w 869"/>
              <a:gd name="T3" fmla="*/ 169 h 1495"/>
              <a:gd name="T4" fmla="*/ 639 w 869"/>
              <a:gd name="T5" fmla="*/ 231 h 1495"/>
              <a:gd name="T6" fmla="*/ 637 w 869"/>
              <a:gd name="T7" fmla="*/ 130 h 1495"/>
              <a:gd name="T8" fmla="*/ 574 w 869"/>
              <a:gd name="T9" fmla="*/ 182 h 1495"/>
              <a:gd name="T10" fmla="*/ 547 w 869"/>
              <a:gd name="T11" fmla="*/ 413 h 1495"/>
              <a:gd name="T12" fmla="*/ 515 w 869"/>
              <a:gd name="T13" fmla="*/ 335 h 1495"/>
              <a:gd name="T14" fmla="*/ 503 w 869"/>
              <a:gd name="T15" fmla="*/ 448 h 1495"/>
              <a:gd name="T16" fmla="*/ 451 w 869"/>
              <a:gd name="T17" fmla="*/ 308 h 1495"/>
              <a:gd name="T18" fmla="*/ 414 w 869"/>
              <a:gd name="T19" fmla="*/ 222 h 1495"/>
              <a:gd name="T20" fmla="*/ 389 w 869"/>
              <a:gd name="T21" fmla="*/ 228 h 1495"/>
              <a:gd name="T22" fmla="*/ 418 w 869"/>
              <a:gd name="T23" fmla="*/ 612 h 1495"/>
              <a:gd name="T24" fmla="*/ 398 w 869"/>
              <a:gd name="T25" fmla="*/ 592 h 1495"/>
              <a:gd name="T26" fmla="*/ 307 w 869"/>
              <a:gd name="T27" fmla="*/ 255 h 1495"/>
              <a:gd name="T28" fmla="*/ 346 w 869"/>
              <a:gd name="T29" fmla="*/ 556 h 1495"/>
              <a:gd name="T30" fmla="*/ 308 w 869"/>
              <a:gd name="T31" fmla="*/ 549 h 1495"/>
              <a:gd name="T32" fmla="*/ 346 w 869"/>
              <a:gd name="T33" fmla="*/ 728 h 1495"/>
              <a:gd name="T34" fmla="*/ 309 w 869"/>
              <a:gd name="T35" fmla="*/ 676 h 1495"/>
              <a:gd name="T36" fmla="*/ 199 w 869"/>
              <a:gd name="T37" fmla="*/ 493 h 1495"/>
              <a:gd name="T38" fmla="*/ 201 w 869"/>
              <a:gd name="T39" fmla="*/ 597 h 1495"/>
              <a:gd name="T40" fmla="*/ 290 w 869"/>
              <a:gd name="T41" fmla="*/ 871 h 1495"/>
              <a:gd name="T42" fmla="*/ 185 w 869"/>
              <a:gd name="T43" fmla="*/ 736 h 1495"/>
              <a:gd name="T44" fmla="*/ 251 w 869"/>
              <a:gd name="T45" fmla="*/ 912 h 1495"/>
              <a:gd name="T46" fmla="*/ 172 w 869"/>
              <a:gd name="T47" fmla="*/ 836 h 1495"/>
              <a:gd name="T48" fmla="*/ 50 w 869"/>
              <a:gd name="T49" fmla="*/ 678 h 1495"/>
              <a:gd name="T50" fmla="*/ 183 w 869"/>
              <a:gd name="T51" fmla="*/ 971 h 1495"/>
              <a:gd name="T52" fmla="*/ 140 w 869"/>
              <a:gd name="T53" fmla="*/ 945 h 1495"/>
              <a:gd name="T54" fmla="*/ 86 w 869"/>
              <a:gd name="T55" fmla="*/ 972 h 1495"/>
              <a:gd name="T56" fmla="*/ 101 w 869"/>
              <a:gd name="T57" fmla="*/ 1028 h 1495"/>
              <a:gd name="T58" fmla="*/ 28 w 869"/>
              <a:gd name="T59" fmla="*/ 1019 h 1495"/>
              <a:gd name="T60" fmla="*/ 145 w 869"/>
              <a:gd name="T61" fmla="*/ 1217 h 1495"/>
              <a:gd name="T62" fmla="*/ 104 w 869"/>
              <a:gd name="T63" fmla="*/ 1246 h 1495"/>
              <a:gd name="T64" fmla="*/ 30 w 869"/>
              <a:gd name="T65" fmla="*/ 1253 h 1495"/>
              <a:gd name="T66" fmla="*/ 388 w 869"/>
              <a:gd name="T67" fmla="*/ 1373 h 1495"/>
              <a:gd name="T68" fmla="*/ 510 w 869"/>
              <a:gd name="T69" fmla="*/ 1288 h 1495"/>
              <a:gd name="T70" fmla="*/ 499 w 869"/>
              <a:gd name="T71" fmla="*/ 1232 h 1495"/>
              <a:gd name="T72" fmla="*/ 257 w 869"/>
              <a:gd name="T73" fmla="*/ 1291 h 1495"/>
              <a:gd name="T74" fmla="*/ 253 w 869"/>
              <a:gd name="T75" fmla="*/ 1269 h 1495"/>
              <a:gd name="T76" fmla="*/ 523 w 869"/>
              <a:gd name="T77" fmla="*/ 1064 h 1495"/>
              <a:gd name="T78" fmla="*/ 221 w 869"/>
              <a:gd name="T79" fmla="*/ 1221 h 1495"/>
              <a:gd name="T80" fmla="*/ 370 w 869"/>
              <a:gd name="T81" fmla="*/ 1091 h 1495"/>
              <a:gd name="T82" fmla="*/ 491 w 869"/>
              <a:gd name="T83" fmla="*/ 925 h 1495"/>
              <a:gd name="T84" fmla="*/ 306 w 869"/>
              <a:gd name="T85" fmla="*/ 995 h 1495"/>
              <a:gd name="T86" fmla="*/ 392 w 869"/>
              <a:gd name="T87" fmla="*/ 893 h 1495"/>
              <a:gd name="T88" fmla="*/ 468 w 869"/>
              <a:gd name="T89" fmla="*/ 824 h 1495"/>
              <a:gd name="T90" fmla="*/ 325 w 869"/>
              <a:gd name="T91" fmla="*/ 885 h 1495"/>
              <a:gd name="T92" fmla="*/ 518 w 869"/>
              <a:gd name="T93" fmla="*/ 731 h 1495"/>
              <a:gd name="T94" fmla="*/ 500 w 869"/>
              <a:gd name="T95" fmla="*/ 698 h 1495"/>
              <a:gd name="T96" fmla="*/ 730 w 869"/>
              <a:gd name="T97" fmla="*/ 537 h 1495"/>
              <a:gd name="T98" fmla="*/ 469 w 869"/>
              <a:gd name="T99" fmla="*/ 612 h 1495"/>
              <a:gd name="T100" fmla="*/ 578 w 869"/>
              <a:gd name="T101" fmla="*/ 545 h 1495"/>
              <a:gd name="T102" fmla="*/ 521 w 869"/>
              <a:gd name="T103" fmla="*/ 510 h 1495"/>
              <a:gd name="T104" fmla="*/ 696 w 869"/>
              <a:gd name="T105" fmla="*/ 419 h 1495"/>
              <a:gd name="T106" fmla="*/ 663 w 869"/>
              <a:gd name="T107" fmla="*/ 384 h 1495"/>
              <a:gd name="T108" fmla="*/ 621 w 869"/>
              <a:gd name="T109" fmla="*/ 355 h 1495"/>
              <a:gd name="T110" fmla="*/ 723 w 869"/>
              <a:gd name="T111" fmla="*/ 245 h 1495"/>
              <a:gd name="T112" fmla="*/ 220 w 869"/>
              <a:gd name="T113" fmla="*/ 736 h 1495"/>
              <a:gd name="T114" fmla="*/ 45 w 869"/>
              <a:gd name="T115" fmla="*/ 1233 h 1495"/>
              <a:gd name="T116" fmla="*/ 246 w 869"/>
              <a:gd name="T117" fmla="*/ 1341 h 1495"/>
              <a:gd name="T118" fmla="*/ 510 w 869"/>
              <a:gd name="T119" fmla="*/ 941 h 1495"/>
              <a:gd name="T120" fmla="*/ 264 w 869"/>
              <a:gd name="T121" fmla="*/ 1080 h 1495"/>
              <a:gd name="T122" fmla="*/ 537 w 869"/>
              <a:gd name="T123" fmla="*/ 644 h 1495"/>
              <a:gd name="T124" fmla="*/ 671 w 869"/>
              <a:gd name="T125" fmla="*/ 23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532840"/>
      </p:ext>
    </p:extLst>
  </p:cSld>
  <p:clrMapOvr>
    <a:masterClrMapping/>
  </p:clrMapOvr>
  <p:transition>
    <p:comb dir="vert"/>
  </p:transition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>
              <a:gd name="T0" fmla="*/ 790 w 869"/>
              <a:gd name="T1" fmla="*/ 130 h 1495"/>
              <a:gd name="T2" fmla="*/ 705 w 869"/>
              <a:gd name="T3" fmla="*/ 169 h 1495"/>
              <a:gd name="T4" fmla="*/ 639 w 869"/>
              <a:gd name="T5" fmla="*/ 231 h 1495"/>
              <a:gd name="T6" fmla="*/ 637 w 869"/>
              <a:gd name="T7" fmla="*/ 130 h 1495"/>
              <a:gd name="T8" fmla="*/ 574 w 869"/>
              <a:gd name="T9" fmla="*/ 182 h 1495"/>
              <a:gd name="T10" fmla="*/ 547 w 869"/>
              <a:gd name="T11" fmla="*/ 413 h 1495"/>
              <a:gd name="T12" fmla="*/ 515 w 869"/>
              <a:gd name="T13" fmla="*/ 335 h 1495"/>
              <a:gd name="T14" fmla="*/ 503 w 869"/>
              <a:gd name="T15" fmla="*/ 448 h 1495"/>
              <a:gd name="T16" fmla="*/ 451 w 869"/>
              <a:gd name="T17" fmla="*/ 308 h 1495"/>
              <a:gd name="T18" fmla="*/ 414 w 869"/>
              <a:gd name="T19" fmla="*/ 222 h 1495"/>
              <a:gd name="T20" fmla="*/ 389 w 869"/>
              <a:gd name="T21" fmla="*/ 228 h 1495"/>
              <a:gd name="T22" fmla="*/ 418 w 869"/>
              <a:gd name="T23" fmla="*/ 612 h 1495"/>
              <a:gd name="T24" fmla="*/ 398 w 869"/>
              <a:gd name="T25" fmla="*/ 592 h 1495"/>
              <a:gd name="T26" fmla="*/ 307 w 869"/>
              <a:gd name="T27" fmla="*/ 255 h 1495"/>
              <a:gd name="T28" fmla="*/ 346 w 869"/>
              <a:gd name="T29" fmla="*/ 556 h 1495"/>
              <a:gd name="T30" fmla="*/ 308 w 869"/>
              <a:gd name="T31" fmla="*/ 549 h 1495"/>
              <a:gd name="T32" fmla="*/ 346 w 869"/>
              <a:gd name="T33" fmla="*/ 728 h 1495"/>
              <a:gd name="T34" fmla="*/ 309 w 869"/>
              <a:gd name="T35" fmla="*/ 676 h 1495"/>
              <a:gd name="T36" fmla="*/ 199 w 869"/>
              <a:gd name="T37" fmla="*/ 493 h 1495"/>
              <a:gd name="T38" fmla="*/ 201 w 869"/>
              <a:gd name="T39" fmla="*/ 597 h 1495"/>
              <a:gd name="T40" fmla="*/ 290 w 869"/>
              <a:gd name="T41" fmla="*/ 871 h 1495"/>
              <a:gd name="T42" fmla="*/ 185 w 869"/>
              <a:gd name="T43" fmla="*/ 736 h 1495"/>
              <a:gd name="T44" fmla="*/ 251 w 869"/>
              <a:gd name="T45" fmla="*/ 912 h 1495"/>
              <a:gd name="T46" fmla="*/ 172 w 869"/>
              <a:gd name="T47" fmla="*/ 836 h 1495"/>
              <a:gd name="T48" fmla="*/ 50 w 869"/>
              <a:gd name="T49" fmla="*/ 678 h 1495"/>
              <a:gd name="T50" fmla="*/ 183 w 869"/>
              <a:gd name="T51" fmla="*/ 971 h 1495"/>
              <a:gd name="T52" fmla="*/ 140 w 869"/>
              <a:gd name="T53" fmla="*/ 945 h 1495"/>
              <a:gd name="T54" fmla="*/ 86 w 869"/>
              <a:gd name="T55" fmla="*/ 972 h 1495"/>
              <a:gd name="T56" fmla="*/ 101 w 869"/>
              <a:gd name="T57" fmla="*/ 1028 h 1495"/>
              <a:gd name="T58" fmla="*/ 28 w 869"/>
              <a:gd name="T59" fmla="*/ 1019 h 1495"/>
              <a:gd name="T60" fmla="*/ 145 w 869"/>
              <a:gd name="T61" fmla="*/ 1217 h 1495"/>
              <a:gd name="T62" fmla="*/ 104 w 869"/>
              <a:gd name="T63" fmla="*/ 1246 h 1495"/>
              <a:gd name="T64" fmla="*/ 30 w 869"/>
              <a:gd name="T65" fmla="*/ 1253 h 1495"/>
              <a:gd name="T66" fmla="*/ 388 w 869"/>
              <a:gd name="T67" fmla="*/ 1373 h 1495"/>
              <a:gd name="T68" fmla="*/ 510 w 869"/>
              <a:gd name="T69" fmla="*/ 1288 h 1495"/>
              <a:gd name="T70" fmla="*/ 499 w 869"/>
              <a:gd name="T71" fmla="*/ 1232 h 1495"/>
              <a:gd name="T72" fmla="*/ 257 w 869"/>
              <a:gd name="T73" fmla="*/ 1291 h 1495"/>
              <a:gd name="T74" fmla="*/ 253 w 869"/>
              <a:gd name="T75" fmla="*/ 1269 h 1495"/>
              <a:gd name="T76" fmla="*/ 523 w 869"/>
              <a:gd name="T77" fmla="*/ 1064 h 1495"/>
              <a:gd name="T78" fmla="*/ 221 w 869"/>
              <a:gd name="T79" fmla="*/ 1221 h 1495"/>
              <a:gd name="T80" fmla="*/ 370 w 869"/>
              <a:gd name="T81" fmla="*/ 1091 h 1495"/>
              <a:gd name="T82" fmla="*/ 491 w 869"/>
              <a:gd name="T83" fmla="*/ 925 h 1495"/>
              <a:gd name="T84" fmla="*/ 306 w 869"/>
              <a:gd name="T85" fmla="*/ 995 h 1495"/>
              <a:gd name="T86" fmla="*/ 392 w 869"/>
              <a:gd name="T87" fmla="*/ 893 h 1495"/>
              <a:gd name="T88" fmla="*/ 468 w 869"/>
              <a:gd name="T89" fmla="*/ 824 h 1495"/>
              <a:gd name="T90" fmla="*/ 325 w 869"/>
              <a:gd name="T91" fmla="*/ 885 h 1495"/>
              <a:gd name="T92" fmla="*/ 518 w 869"/>
              <a:gd name="T93" fmla="*/ 731 h 1495"/>
              <a:gd name="T94" fmla="*/ 500 w 869"/>
              <a:gd name="T95" fmla="*/ 698 h 1495"/>
              <a:gd name="T96" fmla="*/ 730 w 869"/>
              <a:gd name="T97" fmla="*/ 537 h 1495"/>
              <a:gd name="T98" fmla="*/ 469 w 869"/>
              <a:gd name="T99" fmla="*/ 612 h 1495"/>
              <a:gd name="T100" fmla="*/ 578 w 869"/>
              <a:gd name="T101" fmla="*/ 545 h 1495"/>
              <a:gd name="T102" fmla="*/ 521 w 869"/>
              <a:gd name="T103" fmla="*/ 510 h 1495"/>
              <a:gd name="T104" fmla="*/ 696 w 869"/>
              <a:gd name="T105" fmla="*/ 419 h 1495"/>
              <a:gd name="T106" fmla="*/ 663 w 869"/>
              <a:gd name="T107" fmla="*/ 384 h 1495"/>
              <a:gd name="T108" fmla="*/ 621 w 869"/>
              <a:gd name="T109" fmla="*/ 355 h 1495"/>
              <a:gd name="T110" fmla="*/ 723 w 869"/>
              <a:gd name="T111" fmla="*/ 245 h 1495"/>
              <a:gd name="T112" fmla="*/ 220 w 869"/>
              <a:gd name="T113" fmla="*/ 736 h 1495"/>
              <a:gd name="T114" fmla="*/ 45 w 869"/>
              <a:gd name="T115" fmla="*/ 1233 h 1495"/>
              <a:gd name="T116" fmla="*/ 246 w 869"/>
              <a:gd name="T117" fmla="*/ 1341 h 1495"/>
              <a:gd name="T118" fmla="*/ 510 w 869"/>
              <a:gd name="T119" fmla="*/ 941 h 1495"/>
              <a:gd name="T120" fmla="*/ 264 w 869"/>
              <a:gd name="T121" fmla="*/ 1080 h 1495"/>
              <a:gd name="T122" fmla="*/ 537 w 869"/>
              <a:gd name="T123" fmla="*/ 644 h 1495"/>
              <a:gd name="T124" fmla="*/ 671 w 869"/>
              <a:gd name="T125" fmla="*/ 23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895625"/>
      </p:ext>
    </p:extLst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885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 dir="vert"/>
  </p:transition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SA" sz="4800" dirty="0" smtClean="0">
                <a:latin typeface="Farah" charset="0"/>
                <a:ea typeface="Farah" charset="0"/>
                <a:cs typeface="Farah" charset="0"/>
              </a:rPr>
              <a:t>مقياس تايلور للقلق النفسي </a:t>
            </a:r>
            <a:endParaRPr lang="ar-SA" sz="4800" dirty="0">
              <a:latin typeface="Farah" charset="0"/>
              <a:ea typeface="Farah" charset="0"/>
              <a:cs typeface="Farah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SA" sz="2400" dirty="0" smtClean="0">
                <a:latin typeface="Farah" charset="0"/>
                <a:ea typeface="Farah" charset="0"/>
                <a:cs typeface="Farah" charset="0"/>
              </a:rPr>
              <a:t>أ. نعيمة الوهيب </a:t>
            </a:r>
            <a:endParaRPr lang="ar-SA" sz="2400" dirty="0">
              <a:latin typeface="Farah" charset="0"/>
              <a:ea typeface="Farah" charset="0"/>
              <a:cs typeface="Farah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31069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121803" y="2540615"/>
            <a:ext cx="6629270" cy="3619962"/>
          </a:xfrm>
        </p:spPr>
        <p:txBody>
          <a:bodyPr/>
          <a:lstStyle/>
          <a:p>
            <a:r>
              <a:rPr lang="ar-SA" b="1" dirty="0" smtClean="0"/>
              <a:t>حالة توتر شامل ومستمر نتيجة توقع تهديد خطر فعلي أو رمزي قد يحدث ،ويصاحبها غموض واعراض نفسية جسمية . </a:t>
            </a:r>
          </a:p>
          <a:p>
            <a:endParaRPr lang="ar-SA" b="1" dirty="0"/>
          </a:p>
          <a:p>
            <a:r>
              <a:rPr lang="ar-SA" b="1" dirty="0" smtClean="0"/>
              <a:t>ورغم أن القلق قد يكون عرضا لبعض الاضطرابات النفسية إلا أن حاله القلق قد تغلب فتكون هي نفسها اضطرابا أساسيا وهو مايسمى بعصاب القلق </a:t>
            </a:r>
            <a:endParaRPr lang="ar-SA" b="1" dirty="0"/>
          </a:p>
        </p:txBody>
      </p:sp>
      <p:sp>
        <p:nvSpPr>
          <p:cNvPr id="8" name="العنوان 1"/>
          <p:cNvSpPr>
            <a:spLocks noGrp="1"/>
          </p:cNvSpPr>
          <p:nvPr>
            <p:ph type="title"/>
          </p:nvPr>
        </p:nvSpPr>
        <p:spPr>
          <a:xfrm>
            <a:off x="7712306" y="566927"/>
            <a:ext cx="4479694" cy="97736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ar-SA" sz="4800" dirty="0" smtClean="0">
                <a:solidFill>
                  <a:schemeClr val="bg2"/>
                </a:solidFill>
                <a:latin typeface="Sakkal Majalla" pitchFamily="2" charset="-78"/>
                <a:ea typeface="Arial Unicode MS" pitchFamily="34" charset="-128"/>
                <a:cs typeface="DecoType Naskh" pitchFamily="2" charset="-78"/>
              </a:rPr>
              <a:t>نبذة عن اظطراب القلق</a:t>
            </a:r>
            <a:endParaRPr lang="ar-SA" sz="4800" dirty="0">
              <a:solidFill>
                <a:schemeClr val="bg2"/>
              </a:solidFill>
              <a:latin typeface="Sakkal Majalla" pitchFamily="2" charset="-78"/>
              <a:ea typeface="Arial Unicode MS" pitchFamily="34" charset="-128"/>
              <a:cs typeface="DecoType Naskh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3442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5398" r="1632" b="17740"/>
          <a:stretch/>
        </p:blipFill>
        <p:spPr>
          <a:xfrm>
            <a:off x="2706668" y="2324746"/>
            <a:ext cx="9485331" cy="4300779"/>
          </a:xfrm>
        </p:spPr>
      </p:pic>
      <p:sp>
        <p:nvSpPr>
          <p:cNvPr id="8" name="العنوان 1"/>
          <p:cNvSpPr>
            <a:spLocks noGrp="1"/>
          </p:cNvSpPr>
          <p:nvPr>
            <p:ph type="title"/>
          </p:nvPr>
        </p:nvSpPr>
        <p:spPr>
          <a:xfrm>
            <a:off x="7712306" y="566927"/>
            <a:ext cx="4479694" cy="97736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ar-SA" sz="4800" dirty="0" smtClean="0">
                <a:solidFill>
                  <a:schemeClr val="bg2"/>
                </a:solidFill>
                <a:latin typeface="Farah" charset="0"/>
                <a:ea typeface="Farah" charset="0"/>
                <a:cs typeface="DecoType Naskh" pitchFamily="2" charset="-78"/>
              </a:rPr>
              <a:t>نبذة عن اظطراب القلق</a:t>
            </a:r>
            <a:endParaRPr lang="ar-SA" sz="4800" dirty="0">
              <a:solidFill>
                <a:schemeClr val="bg2"/>
              </a:solidFill>
              <a:latin typeface="Farah" charset="0"/>
              <a:ea typeface="Farah" charset="0"/>
              <a:cs typeface="DecoType Naskh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3566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 1"/>
          <p:cNvSpPr>
            <a:spLocks noGrp="1"/>
          </p:cNvSpPr>
          <p:nvPr>
            <p:ph type="title"/>
          </p:nvPr>
        </p:nvSpPr>
        <p:spPr>
          <a:xfrm>
            <a:off x="7712306" y="566927"/>
            <a:ext cx="4479694" cy="97736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ar-SA" sz="4800" dirty="0" smtClean="0">
                <a:solidFill>
                  <a:schemeClr val="bg2"/>
                </a:solidFill>
                <a:latin typeface="Farah" charset="0"/>
                <a:ea typeface="Farah" charset="0"/>
                <a:cs typeface="DecoType Naskh" pitchFamily="2" charset="-78"/>
              </a:rPr>
              <a:t>نبذة عن اظطراب القلق</a:t>
            </a:r>
            <a:endParaRPr lang="ar-SA" sz="4800" dirty="0">
              <a:solidFill>
                <a:schemeClr val="bg2"/>
              </a:solidFill>
              <a:latin typeface="Farah" charset="0"/>
              <a:ea typeface="Farah" charset="0"/>
              <a:cs typeface="DecoType Naskh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2883883" y="2324746"/>
            <a:ext cx="6664180" cy="438380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ar-SA" b="1" dirty="0" smtClean="0"/>
              <a:t>الاستعداد الوراثي في بعض الحالات ، وقد تختلط العوامل الوراثية بالعوامل البيئية . </a:t>
            </a:r>
          </a:p>
          <a:p>
            <a:pPr>
              <a:buFont typeface="Arial" charset="0"/>
              <a:buChar char="•"/>
            </a:pPr>
            <a:r>
              <a:rPr lang="ar-SA" b="1" dirty="0" smtClean="0"/>
              <a:t>الاستعداد النفسي ( الضعف النفسي العام ) </a:t>
            </a:r>
          </a:p>
          <a:p>
            <a:pPr>
              <a:buFont typeface="Arial" charset="0"/>
              <a:buChar char="•"/>
            </a:pPr>
            <a:r>
              <a:rPr lang="ar-SA" b="1" dirty="0" smtClean="0"/>
              <a:t>مواقف الحياة الضاغطة </a:t>
            </a:r>
          </a:p>
          <a:p>
            <a:pPr>
              <a:buFont typeface="Arial" charset="0"/>
              <a:buChar char="•"/>
            </a:pPr>
            <a:r>
              <a:rPr lang="ar-SA" b="1" dirty="0" smtClean="0"/>
              <a:t>مشكلات الطفولة والمراهقة والشيخوخة </a:t>
            </a:r>
          </a:p>
          <a:p>
            <a:pPr>
              <a:buFont typeface="Arial" charset="0"/>
              <a:buChar char="•"/>
            </a:pPr>
            <a:r>
              <a:rPr lang="ar-SA" b="1" dirty="0" smtClean="0"/>
              <a:t>التعرض للحوادث والخبرات الحادة</a:t>
            </a:r>
          </a:p>
          <a:p>
            <a:pPr>
              <a:buFont typeface="Arial" charset="0"/>
              <a:buChar char="•"/>
            </a:pPr>
            <a:r>
              <a:rPr lang="ar-SA" b="1" dirty="0" smtClean="0"/>
              <a:t>عد التطابق بين الذات الواقعية والمثالية </a:t>
            </a:r>
          </a:p>
          <a:p>
            <a:pPr>
              <a:buFont typeface="Arial" charset="0"/>
              <a:buChar char="•"/>
            </a:pPr>
            <a:r>
              <a:rPr lang="ar-SA" b="1" dirty="0" smtClean="0"/>
              <a:t>قد تكون استجابة مكتسبة او متعلمة ( تفسير السلوكيون ) </a:t>
            </a:r>
          </a:p>
          <a:p>
            <a:pPr>
              <a:buFont typeface="Arial" charset="0"/>
              <a:buChar char="•"/>
            </a:pPr>
            <a:r>
              <a:rPr lang="ar-SA" b="1" dirty="0" smtClean="0"/>
              <a:t>اسباب اخرى ( وجهات نظر النظريات النفسية) </a:t>
            </a:r>
            <a:endParaRPr lang="ar-SA" b="1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9952153" y="2324746"/>
            <a:ext cx="1587500" cy="40234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Farah" charset="0"/>
                <a:ea typeface="Farah" charset="0"/>
                <a:cs typeface="Farah" charset="0"/>
              </a:rPr>
              <a:t>أسباب القلق المرضي </a:t>
            </a:r>
            <a:endParaRPr lang="ar-SA" sz="2800" dirty="0">
              <a:latin typeface="Farah" charset="0"/>
              <a:ea typeface="Farah" charset="0"/>
              <a:cs typeface="Farah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03298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 1"/>
          <p:cNvSpPr>
            <a:spLocks noGrp="1"/>
          </p:cNvSpPr>
          <p:nvPr>
            <p:ph type="title"/>
          </p:nvPr>
        </p:nvSpPr>
        <p:spPr>
          <a:xfrm>
            <a:off x="7712306" y="566927"/>
            <a:ext cx="4479694" cy="97736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ar-SA" sz="4800" dirty="0" smtClean="0">
                <a:solidFill>
                  <a:schemeClr val="bg2"/>
                </a:solidFill>
                <a:latin typeface="Farah" charset="0"/>
                <a:ea typeface="Farah" charset="0"/>
                <a:cs typeface="DecoType Naskh" pitchFamily="2" charset="-78"/>
              </a:rPr>
              <a:t>نبذة عن اظطراب القلق</a:t>
            </a:r>
            <a:endParaRPr lang="ar-SA" sz="4800" dirty="0">
              <a:solidFill>
                <a:schemeClr val="bg2"/>
              </a:solidFill>
              <a:latin typeface="Farah" charset="0"/>
              <a:ea typeface="Farah" charset="0"/>
              <a:cs typeface="DecoType Naskh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2723274" y="2324746"/>
            <a:ext cx="9468725" cy="4383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b="1" dirty="0"/>
              <a:t>يتم علاج هؤلاء الأشخاص علاجاً عقاقيرياً مع العلاج المعرفي السلوكي.  </a:t>
            </a:r>
          </a:p>
          <a:p>
            <a:pPr marL="0" indent="0">
              <a:buNone/>
            </a:pPr>
            <a:endParaRPr lang="ar-SA" b="1" dirty="0"/>
          </a:p>
          <a:p>
            <a:pPr marL="0" indent="0">
              <a:buNone/>
            </a:pPr>
            <a:r>
              <a:rPr lang="ar-SA" b="1" dirty="0"/>
              <a:t>وفي العلاج المعرفي السلوكي حيث تكمن الإستفادة من إستخدام الإثنين معًا حيث يركز العلاج السلوكي على معرفة المريض بطبيعة الأعراض الجسمانية المصاحبة للمرض و يركز العلاج المعرفي على تقويم الأخطاء المعرفية التي يتوهمها المريض أو يتعرف على أساسها مباشرةً.</a:t>
            </a:r>
          </a:p>
          <a:p>
            <a:pPr marL="0" indent="0">
              <a:buNone/>
            </a:pPr>
            <a:endParaRPr lang="ar-SA" b="1" dirty="0"/>
          </a:p>
          <a:p>
            <a:pPr marL="0" indent="0">
              <a:buNone/>
            </a:pPr>
            <a:r>
              <a:rPr lang="ar-SA" b="1" dirty="0"/>
              <a:t>العلاج النفسي و يتم تركيز العلاج بالإستبصار على توضيح كل جوانب المرض للمريض و زيادة إستبصاره و كشف كل الصراعات </a:t>
            </a:r>
            <a:r>
              <a:rPr lang="ar-SA" b="1" dirty="0" smtClean="0"/>
              <a:t>اللاشعورية  </a:t>
            </a:r>
            <a:r>
              <a:rPr lang="ar-SA" b="1" dirty="0"/>
              <a:t>لديه.</a:t>
            </a:r>
          </a:p>
          <a:p>
            <a:pPr marL="0" indent="0">
              <a:buNone/>
            </a:pPr>
            <a:endParaRPr lang="ar-SA" b="1" dirty="0"/>
          </a:p>
          <a:p>
            <a:pPr marL="0" indent="0">
              <a:buNone/>
            </a:pPr>
            <a:r>
              <a:rPr lang="ar-SA" b="1" dirty="0"/>
              <a:t>وقد لوحظ أن في معظم المرضى تقل معاناتهم من القلق إذا ما أتيحت لهم الفرصة فقط لمناقشة مشاكلهم مع طبيب نفسي</a:t>
            </a:r>
            <a:r>
              <a:rPr lang="ar-SA" b="1" dirty="0" smtClean="0"/>
              <a:t>.</a:t>
            </a:r>
            <a:endParaRPr lang="ar-SA" b="1" dirty="0"/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365317" y="797056"/>
            <a:ext cx="4470314" cy="2441048"/>
          </a:xfrm>
          <a:prstGeom prst="cloudCallout">
            <a:avLst>
              <a:gd name="adj1" fmla="val -19043"/>
              <a:gd name="adj2" fmla="val 1001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Farah" charset="0"/>
                <a:ea typeface="Farah" charset="0"/>
                <a:cs typeface="Farah" charset="0"/>
              </a:rPr>
              <a:t>كيف نعالج القلق المرضي </a:t>
            </a:r>
            <a:endParaRPr lang="ar-SA" sz="3600" dirty="0">
              <a:latin typeface="Farah" charset="0"/>
              <a:ea typeface="Farah" charset="0"/>
              <a:cs typeface="Farah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1355" t="10896" r="24408" b="52784"/>
          <a:stretch/>
        </p:blipFill>
        <p:spPr>
          <a:xfrm>
            <a:off x="549181" y="4623942"/>
            <a:ext cx="2334702" cy="2084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54733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 1"/>
          <p:cNvSpPr>
            <a:spLocks noGrp="1"/>
          </p:cNvSpPr>
          <p:nvPr>
            <p:ph type="title"/>
          </p:nvPr>
        </p:nvSpPr>
        <p:spPr>
          <a:xfrm>
            <a:off x="7712306" y="566927"/>
            <a:ext cx="4479694" cy="97736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ar-SA" sz="4800" dirty="0" smtClean="0">
                <a:solidFill>
                  <a:schemeClr val="bg2"/>
                </a:solidFill>
                <a:latin typeface="Farah" charset="0"/>
                <a:ea typeface="Farah" charset="0"/>
                <a:cs typeface="DecoType Naskh" pitchFamily="2" charset="-78"/>
              </a:rPr>
              <a:t>نبذة عن اظطراب القلق</a:t>
            </a:r>
            <a:endParaRPr lang="ar-SA" sz="4800" dirty="0">
              <a:solidFill>
                <a:schemeClr val="bg2"/>
              </a:solidFill>
              <a:latin typeface="Farah" charset="0"/>
              <a:ea typeface="Farah" charset="0"/>
              <a:cs typeface="DecoType Naskh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2883883" y="2324746"/>
            <a:ext cx="9059036" cy="4383806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b="1" dirty="0"/>
              <a:t>وقد لوحظ أن في معظم المرضى تقل معاناتهم من القلق إذا ما أتيحت لهم الفرصة فقط لمناقشة مشاكلهم مع طبيب نفسي.</a:t>
            </a:r>
          </a:p>
          <a:p>
            <a:pPr marL="0" indent="0">
              <a:buNone/>
            </a:pPr>
            <a:endParaRPr lang="ar-SA" b="1" dirty="0"/>
          </a:p>
          <a:p>
            <a:pPr marL="0" indent="0">
              <a:buNone/>
            </a:pPr>
            <a:r>
              <a:rPr lang="ar-SA" b="1" dirty="0"/>
              <a:t>و بمعرفة الأسباب و المواقف التي بدورها تتسبب في معاناة المريض من القلق فقد ينصح المعالج بمساعدة الأسرة و المريض نفسه في إزالة كل تلك المسببات و المواقف مما يقلل من الضغط النفسي على المريض نفسه فيصبح أكثر قدرة على العمل و أكثر قدرة على إقامة علاقات مع المحيطين به.</a:t>
            </a:r>
          </a:p>
          <a:p>
            <a:pPr marL="0" indent="0">
              <a:buNone/>
            </a:pPr>
            <a:endParaRPr lang="ar-SA" b="1" dirty="0"/>
          </a:p>
          <a:p>
            <a:pPr marL="0" indent="0">
              <a:buNone/>
            </a:pPr>
            <a:r>
              <a:rPr lang="ar-SA" b="1" dirty="0"/>
              <a:t>و يركز العلاج السيكودينامي على زيادة قدرة المريض على التكيف مع القلق نفسه أكثر منه إزالة مسببات القلق فهو يتضمن معرفة مخاوف المريض نفسه.</a:t>
            </a:r>
            <a:endParaRPr lang="ar-SA" b="1" dirty="0" smtClean="0"/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365317" y="797056"/>
            <a:ext cx="4470314" cy="2441048"/>
          </a:xfrm>
          <a:prstGeom prst="cloudCallout">
            <a:avLst>
              <a:gd name="adj1" fmla="val -19043"/>
              <a:gd name="adj2" fmla="val 1001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Farah" charset="0"/>
                <a:ea typeface="Farah" charset="0"/>
                <a:cs typeface="Farah" charset="0"/>
              </a:rPr>
              <a:t>كيف نعالج القلق المرضي </a:t>
            </a:r>
            <a:endParaRPr lang="ar-SA" sz="3600" dirty="0">
              <a:latin typeface="Farah" charset="0"/>
              <a:ea typeface="Farah" charset="0"/>
              <a:cs typeface="Farah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1355" t="10896" r="24408" b="52784"/>
          <a:stretch/>
        </p:blipFill>
        <p:spPr>
          <a:xfrm>
            <a:off x="549181" y="4623942"/>
            <a:ext cx="2334702" cy="2084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898856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مقياس تايلور للقلق 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المحاضرة الأولى 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93032191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399260" cy="53399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ar-SA" smtClean="0"/>
              <a:t>مقياس تايلور للقلق الصريح 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ar-SA" dirty="0" smtClean="0"/>
          </a:p>
          <a:p>
            <a:endParaRPr lang="ar-SA" dirty="0"/>
          </a:p>
          <a:p>
            <a:r>
              <a:rPr lang="ar-SA" b="1" dirty="0" smtClean="0"/>
              <a:t>تم إعداد المقياس من قبل العالمة جانييت تايلور </a:t>
            </a:r>
          </a:p>
          <a:p>
            <a:r>
              <a:rPr lang="ar-SA" b="1" dirty="0" smtClean="0"/>
              <a:t>يتكون المقياس من  (٥٠) عبارة تقيس القلق الصريح .</a:t>
            </a:r>
          </a:p>
          <a:p>
            <a:r>
              <a:rPr lang="ar-SA" b="1" dirty="0" smtClean="0"/>
              <a:t>تتم الإجابة على المقياس باختيار احد البديلين ( نعم، لا ) ، وذلك حسب انطباق العبارة على المفحوص. </a:t>
            </a:r>
          </a:p>
          <a:p>
            <a:r>
              <a:rPr lang="ar-SA" b="1" dirty="0" smtClean="0"/>
              <a:t>يطبق المقياس على الاشخاص البالغين من عمر ١٠ سنوات فأكثر</a:t>
            </a:r>
          </a:p>
        </p:txBody>
      </p:sp>
    </p:spTree>
    <p:extLst>
      <p:ext uri="{BB962C8B-B14F-4D97-AF65-F5344CB8AC3E}">
        <p14:creationId xmlns="" xmlns:p14="http://schemas.microsoft.com/office/powerpoint/2010/main" val="65968234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609331" y="282292"/>
            <a:ext cx="3230625" cy="1178978"/>
          </a:xfrm>
          <a:solidFill>
            <a:schemeClr val="accent3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  <a:latin typeface="Farah" charset="0"/>
                <a:ea typeface="Farah" charset="0"/>
                <a:cs typeface="Farah" charset="0"/>
              </a:rPr>
              <a:t>طريقة تصحيح المقياس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99264" y="1714913"/>
            <a:ext cx="8701191" cy="258532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/>
            <a:r>
              <a:rPr lang="ar-SA" b="1" dirty="0" smtClean="0"/>
              <a:t>يحتوي المقياس على عشر عبارات عكسية هي ( ٣ ، ١٣ ، ١٧ ، ٢٠ ،٢٢ ، ٢٩ ، ٣٢ ، ٣٨ ،٤٨ ، ٥٠)</a:t>
            </a:r>
          </a:p>
          <a:p>
            <a:pPr algn="r"/>
            <a:endParaRPr lang="ar-SA" b="1" dirty="0"/>
          </a:p>
          <a:p>
            <a:pPr algn="r"/>
            <a:r>
              <a:rPr lang="ar-SA" b="1" dirty="0" smtClean="0"/>
              <a:t>بعد أن ينتهي المفحوص من الإجابة على جميع الفقرات يتم تصحيح المقياس بالشكل التالي : </a:t>
            </a:r>
          </a:p>
          <a:p>
            <a:pPr algn="r"/>
            <a:endParaRPr lang="ar-SA" b="1" dirty="0" smtClean="0"/>
          </a:p>
          <a:p>
            <a:pPr algn="r"/>
            <a:r>
              <a:rPr lang="ar-SA" b="1" dirty="0" smtClean="0"/>
              <a:t>العبارات الطبيعية ، ( </a:t>
            </a:r>
            <a:r>
              <a:rPr lang="ar-SA" b="1" dirty="0" smtClean="0">
                <a:solidFill>
                  <a:srgbClr val="FF0000"/>
                </a:solidFill>
              </a:rPr>
              <a:t>نعم ، تأخذ درجة واحدة </a:t>
            </a:r>
            <a:r>
              <a:rPr lang="ar-SA" b="1" dirty="0" smtClean="0"/>
              <a:t>) ، ( </a:t>
            </a:r>
            <a:r>
              <a:rPr lang="ar-SA" b="1" dirty="0" smtClean="0">
                <a:solidFill>
                  <a:srgbClr val="FF0000"/>
                </a:solidFill>
              </a:rPr>
              <a:t>لا ، تأخذ صفر </a:t>
            </a:r>
            <a:r>
              <a:rPr lang="ar-SA" b="1" dirty="0" smtClean="0"/>
              <a:t>) . </a:t>
            </a:r>
          </a:p>
          <a:p>
            <a:pPr algn="r"/>
            <a:r>
              <a:rPr lang="ar-SA" b="1" dirty="0" smtClean="0"/>
              <a:t>العبارات العكسية ( </a:t>
            </a:r>
            <a:r>
              <a:rPr lang="ar-SA" b="1" dirty="0" smtClean="0">
                <a:solidFill>
                  <a:srgbClr val="FF0000"/>
                </a:solidFill>
              </a:rPr>
              <a:t>نعم ، تأخذ صفر </a:t>
            </a:r>
            <a:r>
              <a:rPr lang="ar-SA" b="1" dirty="0" smtClean="0"/>
              <a:t>) ، ( </a:t>
            </a:r>
            <a:r>
              <a:rPr lang="ar-SA" b="1" dirty="0" smtClean="0">
                <a:solidFill>
                  <a:srgbClr val="FF0000"/>
                </a:solidFill>
              </a:rPr>
              <a:t>لا ، تأخذ درجة واحدة </a:t>
            </a:r>
            <a:r>
              <a:rPr lang="ar-SA" b="1" dirty="0" smtClean="0"/>
              <a:t>) . </a:t>
            </a:r>
          </a:p>
          <a:p>
            <a:pPr algn="r"/>
            <a:endParaRPr lang="ar-SA" b="1" dirty="0"/>
          </a:p>
          <a:p>
            <a:pPr algn="r"/>
            <a:r>
              <a:rPr lang="ar-SA" b="1" dirty="0" smtClean="0"/>
              <a:t>ثم يتم جمع الدرجات وتصنف وفقا للجدول : </a:t>
            </a:r>
          </a:p>
          <a:p>
            <a:pPr algn="r"/>
            <a:endParaRPr lang="ar-SA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8090932"/>
              </p:ext>
            </p:extLst>
          </p:nvPr>
        </p:nvGraphicFramePr>
        <p:xfrm>
          <a:off x="2383377" y="4300236"/>
          <a:ext cx="5418666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صفر – ١٦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قلق منخفض جدا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١٧- ١٩</a:t>
                      </a:r>
                      <a:r>
                        <a:rPr lang="ar-SA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قلق منخفض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٢٠-٢٤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قلق متوسط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٢٥-٢٩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قلق فوق المتوسط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٣٠ فما فوق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قلق شديد 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162199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ريع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Feathered_16x9</Template>
  <TotalTime>88</TotalTime>
  <Words>501</Words>
  <Application>Microsoft Macintosh PowerPoint</Application>
  <PresentationFormat>مخصص</PresentationFormat>
  <Paragraphs>62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سريع</vt:lpstr>
      <vt:lpstr>مقياس تايلور للقلق النفسي </vt:lpstr>
      <vt:lpstr>نبذة عن اظطراب القلق</vt:lpstr>
      <vt:lpstr>نبذة عن اظطراب القلق</vt:lpstr>
      <vt:lpstr>نبذة عن اظطراب القلق</vt:lpstr>
      <vt:lpstr>نبذة عن اظطراب القلق</vt:lpstr>
      <vt:lpstr>نبذة عن اظطراب القلق</vt:lpstr>
      <vt:lpstr>مقياس تايلور للقلق </vt:lpstr>
      <vt:lpstr>مقياس تايلور للقلق الصريح </vt:lpstr>
      <vt:lpstr>طريقة تصحيح المقياس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na3emh n</dc:creator>
  <cp:lastModifiedBy>المستخدم</cp:lastModifiedBy>
  <cp:revision>63</cp:revision>
  <dcterms:created xsi:type="dcterms:W3CDTF">2016-09-26T16:14:45Z</dcterms:created>
  <dcterms:modified xsi:type="dcterms:W3CDTF">2016-09-27T00:11:56Z</dcterms:modified>
</cp:coreProperties>
</file>