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1"/>
  </p:notesMasterIdLst>
  <p:sldIdLst>
    <p:sldId id="257" r:id="rId2"/>
    <p:sldId id="258" r:id="rId3"/>
    <p:sldId id="264" r:id="rId4"/>
    <p:sldId id="259" r:id="rId5"/>
    <p:sldId id="260" r:id="rId6"/>
    <p:sldId id="261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29" autoAdjust="0"/>
    <p:restoredTop sz="85677" autoAdjust="0"/>
  </p:normalViewPr>
  <p:slideViewPr>
    <p:cSldViewPr snapToGrid="0">
      <p:cViewPr varScale="1">
        <p:scale>
          <a:sx n="70" d="100"/>
          <a:sy n="70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1/25/20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9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r" defTabSz="914400" rtl="1" eaLnBrk="1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6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1/25/20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58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/>
              <a:t>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/>
              <a:t>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0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/>
              <a:t>1/25/20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0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/>
              <a:t>1/25/20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15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/>
              <a:t>1/25/20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/>
              <a:t>1/25/20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/>
              <a:t>1/25/20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/>
              <a:t>1/25/20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1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/>
              <a:t>1/25/20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8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/>
              <a:t>1/25/20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/>
              <a:t>1/25/20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ac.ksu.edu.sa/balzeer/c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67" y="804672"/>
            <a:ext cx="10745737" cy="4462272"/>
          </a:xfrm>
          <a:ln>
            <a:noFill/>
          </a:ln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8000" b="1" dirty="0"/>
              <a:t>قوانين السوق المالية </a:t>
            </a:r>
            <a:br>
              <a:rPr lang="ar-SA" sz="5000" dirty="0"/>
            </a:br>
            <a:br>
              <a:rPr lang="ar-SA" sz="5000" dirty="0"/>
            </a:br>
            <a:br>
              <a:rPr lang="ar-SA" sz="5000" dirty="0"/>
            </a:br>
            <a:r>
              <a:rPr lang="ar-SA" sz="5000" dirty="0"/>
              <a:t>                                  </a:t>
            </a:r>
            <a:r>
              <a:rPr lang="ar-SA" sz="4000" dirty="0"/>
              <a:t>بشاير عبد الرحمن الزير </a:t>
            </a:r>
            <a:br>
              <a:rPr lang="ar-SA" sz="4000" dirty="0"/>
            </a:br>
            <a:r>
              <a:rPr lang="ar-SA" sz="4000" dirty="0"/>
              <a:t>                                            أستاذ القانون المالي الدولي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520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ar-SA" b="1" dirty="0"/>
              <a:t>٤٢٦ حقق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06244" y="2249424"/>
            <a:ext cx="8779512" cy="2879256"/>
          </a:xfrm>
        </p:spPr>
        <p:txBody>
          <a:bodyPr>
            <a:normAutofit fontScale="62500" lnSpcReduction="20000"/>
          </a:bodyPr>
          <a:lstStyle/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ar-SA" dirty="0">
              <a:solidFill>
                <a:srgbClr val="404040"/>
              </a:solidFill>
            </a:endParaRP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ar-SA" sz="6400" dirty="0">
                <a:solidFill>
                  <a:srgbClr val="404040"/>
                </a:solidFill>
              </a:rPr>
              <a:t>المقرر</a:t>
            </a:r>
            <a:r>
              <a:rPr lang="ar-SA" sz="4800" dirty="0">
                <a:solidFill>
                  <a:srgbClr val="404040"/>
                </a:solidFill>
              </a:rPr>
              <a:t>..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ar-SA" sz="4800" dirty="0">
                <a:solidFill>
                  <a:srgbClr val="404040"/>
                </a:solidFill>
              </a:rPr>
              <a:t>تداول الأوراق المالية دراسة قانونية مقارنة . عبدالباسط مولود &lt; منشورات الحلبي </a:t>
            </a: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ar-SA" sz="4800" dirty="0">
              <a:solidFill>
                <a:srgbClr val="404040"/>
              </a:solidFill>
            </a:endParaRP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ar-SA" sz="4800" dirty="0">
                <a:solidFill>
                  <a:srgbClr val="404040"/>
                </a:solidFill>
              </a:rPr>
              <a:t> دور شركات السمسرة في بورصة الأوراق المالية – دراسة قانونية. صالح الحمراني</a:t>
            </a:r>
          </a:p>
          <a:p>
            <a:pPr marL="0" indent="0" algn="r" rtl="1">
              <a:buNone/>
            </a:pPr>
            <a:endParaRPr lang="ar-SA" sz="4800" dirty="0">
              <a:solidFill>
                <a:srgbClr val="404040"/>
              </a:solidFill>
            </a:endParaRP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ar-SA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1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6DD3-09AB-AA43-A589-7C59DB012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964692"/>
            <a:ext cx="9430512" cy="4375404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br>
              <a:rPr lang="ar-S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A11AC-6412-8349-A416-DAEC21C2E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12" y="964692"/>
            <a:ext cx="9064752" cy="4592455"/>
          </a:xfrm>
        </p:spPr>
        <p:txBody>
          <a:bodyPr/>
          <a:lstStyle/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>
              <a:solidFill>
                <a:srgbClr val="404040"/>
              </a:solidFill>
            </a:endParaRPr>
          </a:p>
          <a:p>
            <a:pPr marL="0" indent="0" algn="r" rtl="1">
              <a:buNone/>
            </a:pPr>
            <a:endParaRPr lang="ar-SA" dirty="0">
              <a:solidFill>
                <a:srgbClr val="404040"/>
              </a:solidFill>
              <a:hlinkClick r:id="rId2"/>
            </a:endParaRPr>
          </a:p>
          <a:p>
            <a:pPr marL="0" indent="0" algn="r" rtl="1">
              <a:buNone/>
            </a:pPr>
            <a:r>
              <a:rPr lang="en-US" dirty="0">
                <a:solidFill>
                  <a:srgbClr val="404040"/>
                </a:solidFill>
                <a:hlinkClick r:id="rId2"/>
              </a:rPr>
              <a:t>https://fac.ksu.edu.sa/balzeer/cv</a:t>
            </a:r>
            <a:endParaRPr lang="ar-SA" dirty="0">
              <a:solidFill>
                <a:srgbClr val="404040"/>
              </a:solidFill>
            </a:endParaRPr>
          </a:p>
          <a:p>
            <a:pPr marL="0" indent="0" algn="r" rtl="1">
              <a:buNone/>
            </a:pPr>
            <a:endParaRPr lang="ar-SA" dirty="0">
              <a:solidFill>
                <a:srgbClr val="404040"/>
              </a:solidFill>
            </a:endParaRPr>
          </a:p>
          <a:p>
            <a:pPr marL="0" indent="0" algn="r" rtl="1">
              <a:buNone/>
            </a:pPr>
            <a:r>
              <a:rPr lang="en-US" dirty="0">
                <a:solidFill>
                  <a:srgbClr val="404040"/>
                </a:solidFill>
              </a:rPr>
              <a:t>https://</a:t>
            </a:r>
            <a:r>
              <a:rPr lang="en-US" dirty="0" err="1">
                <a:solidFill>
                  <a:srgbClr val="404040"/>
                </a:solidFill>
              </a:rPr>
              <a:t>cma.org.sa</a:t>
            </a:r>
            <a:r>
              <a:rPr lang="en-US" dirty="0">
                <a:solidFill>
                  <a:srgbClr val="404040"/>
                </a:solidFill>
              </a:rPr>
              <a:t>/Pages/</a:t>
            </a:r>
            <a:r>
              <a:rPr lang="en-US" dirty="0" err="1">
                <a:solidFill>
                  <a:srgbClr val="404040"/>
                </a:solidFill>
              </a:rPr>
              <a:t>default.aspx</a:t>
            </a:r>
            <a:endParaRPr lang="ar-SA" dirty="0">
              <a:solidFill>
                <a:srgbClr val="404040"/>
              </a:solidFill>
            </a:endParaRPr>
          </a:p>
          <a:p>
            <a:pPr marL="0" indent="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en-US" dirty="0"/>
              <a:t>https://</a:t>
            </a:r>
            <a:r>
              <a:rPr lang="en-US" dirty="0" err="1"/>
              <a:t>cma.org.sa</a:t>
            </a:r>
            <a:r>
              <a:rPr lang="en-US" dirty="0"/>
              <a:t>/</a:t>
            </a:r>
            <a:r>
              <a:rPr lang="en-US" dirty="0" err="1"/>
              <a:t>AboutCMA</a:t>
            </a:r>
            <a:r>
              <a:rPr lang="en-US" dirty="0"/>
              <a:t>/CME/Documents/CME1_1_2018_ar.pdf</a:t>
            </a:r>
          </a:p>
        </p:txBody>
      </p:sp>
    </p:spTree>
    <p:extLst>
      <p:ext uri="{BB962C8B-B14F-4D97-AF65-F5344CB8AC3E}">
        <p14:creationId xmlns:p14="http://schemas.microsoft.com/office/powerpoint/2010/main" val="263639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ar-SA" sz="4000" b="1" dirty="0"/>
              <a:t>تقويم الطالبات خلال الفصل الدراسي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lnSpcReduction="10000"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4000" dirty="0">
                <a:solidFill>
                  <a:srgbClr val="404040"/>
                </a:solidFill>
              </a:rPr>
              <a:t>اختبار فصلي  اول  {٢٥}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4000" dirty="0">
                <a:solidFill>
                  <a:srgbClr val="404040"/>
                </a:solidFill>
              </a:rPr>
              <a:t>اختبار فصلي ثاني {٢٥}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4000" dirty="0">
                <a:solidFill>
                  <a:srgbClr val="404040"/>
                </a:solidFill>
              </a:rPr>
              <a:t>تكليف {١٠}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4000" dirty="0">
                <a:solidFill>
                  <a:srgbClr val="404040"/>
                </a:solidFill>
              </a:rPr>
              <a:t>اختبار نهائي. {٤٠}</a:t>
            </a:r>
          </a:p>
        </p:txBody>
      </p:sp>
    </p:spTree>
    <p:extLst>
      <p:ext uri="{BB962C8B-B14F-4D97-AF65-F5344CB8AC3E}">
        <p14:creationId xmlns:p14="http://schemas.microsoft.com/office/powerpoint/2010/main" val="2091742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ar-SA" sz="4800" b="1" dirty="0"/>
              <a:t>اهداف المقرر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77500" lnSpcReduction="20000"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404040"/>
                </a:solidFill>
              </a:rPr>
              <a:t>طبيعة و مصادر القواعد الخاصة بالسوق المالية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ar-SA" dirty="0">
              <a:solidFill>
                <a:srgbClr val="404040"/>
              </a:solidFill>
            </a:endParaRP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404040"/>
                </a:solidFill>
              </a:rPr>
              <a:t>الأوراق و الادوات المالية  الخاضعة لأحكام السوق القانونية 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ar-SA" dirty="0">
              <a:solidFill>
                <a:srgbClr val="404040"/>
              </a:solidFill>
            </a:endParaRP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3900" dirty="0">
                <a:solidFill>
                  <a:srgbClr val="404040"/>
                </a:solidFill>
              </a:rPr>
              <a:t>أنواع و تنظيمات الإصدار و الطرح القانوني للورقة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ar-SA" dirty="0">
              <a:solidFill>
                <a:srgbClr val="404040"/>
              </a:solidFill>
            </a:endParaRP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4200" dirty="0">
                <a:solidFill>
                  <a:srgbClr val="404040"/>
                </a:solidFill>
              </a:rPr>
              <a:t>التنظيم القانوني لهيئة الاشراف على السوق المالية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ar-SA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14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404040"/>
                </a:solidFill>
              </a:rPr>
              <a:t>المخالفات الخاصة بتداول الأوراق و الأدوات القانونية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ar-SA" dirty="0">
              <a:solidFill>
                <a:srgbClr val="404040"/>
              </a:solidFill>
            </a:endParaRP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ar-SA" sz="3600" dirty="0">
                <a:solidFill>
                  <a:srgbClr val="404040"/>
                </a:solidFill>
              </a:rPr>
              <a:t>الاختصاص بنظر المنازعات الناشئة عن تعاملات السوق المالية و تنظيماتها 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ar-SA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11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765D8-4FF8-3E49-B96D-6A9FA9339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vert="horz" wrap="square" lIns="274320" tIns="182880" rIns="274320" bIns="182880" rtlCol="0" anchor="ctr" anchorCtr="1">
            <a:normAutofit/>
          </a:bodyPr>
          <a:lstStyle/>
          <a:p>
            <a:pPr algn="l"/>
            <a:r>
              <a:rPr lang="en-US" sz="4800" kern="1200" cap="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الآسواق المالية .. البورصة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5BD17F-C95C-40ED-8D04-03295D46FD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03DEB5-0B19-4F8E-84E2-00F5861C9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49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45920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مقدمة </a:t>
            </a:r>
          </a:p>
        </p:txBody>
      </p:sp>
      <p:pic>
        <p:nvPicPr>
          <p:cNvPr id="5" name="Content Placeholder 4" descr="A close up of a map&#10;&#10;Description automatically generated">
            <a:extLst>
              <a:ext uri="{FF2B5EF4-FFF2-40B4-BE49-F238E27FC236}">
                <a16:creationId xmlns:a16="http://schemas.microsoft.com/office/drawing/2014/main" id="{68A04838-81F2-074B-9A2B-68FED5F0AC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0146" b="-2"/>
          <a:stretch/>
        </p:blipFill>
        <p:spPr>
          <a:xfrm>
            <a:off x="4654296" y="10"/>
            <a:ext cx="753770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79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1212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175</Words>
  <Application>Microsoft Macintosh PowerPoint</Application>
  <PresentationFormat>Widescreen</PresentationFormat>
  <Paragraphs>34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Parcel</vt:lpstr>
      <vt:lpstr>قوانين السوق المالية                                      بشاير عبد الرحمن الزير                                              أستاذ القانون المالي الدولي</vt:lpstr>
      <vt:lpstr>٤٢٦ حقق </vt:lpstr>
      <vt:lpstr> </vt:lpstr>
      <vt:lpstr>تقويم الطالبات خلال الفصل الدراسي </vt:lpstr>
      <vt:lpstr>اهداف المقرر </vt:lpstr>
      <vt:lpstr>PowerPoint Presentation</vt:lpstr>
      <vt:lpstr>الآسواق المالية .. البورصة</vt:lpstr>
      <vt:lpstr>مقدمة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قوانين السوق المالية                                      بشاير عبد الرحمن الزير                                              أستاذ القانون المالي الدولي</dc:title>
  <dc:creator>Beshair Alzeer</dc:creator>
  <cp:lastModifiedBy>Beshair Alzeer</cp:lastModifiedBy>
  <cp:revision>3</cp:revision>
  <dcterms:created xsi:type="dcterms:W3CDTF">2020-01-25T20:16:45Z</dcterms:created>
  <dcterms:modified xsi:type="dcterms:W3CDTF">2020-01-25T20:26:05Z</dcterms:modified>
</cp:coreProperties>
</file>