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258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16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60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707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51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52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90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8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80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4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56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41E43-2B42-4232-8225-A4728C762D0B}" type="datetimeFigureOut">
              <a:rPr lang="en-US" smtClean="0"/>
              <a:t>9/21/2016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E93EB-B744-4523-8BAE-C2740510F0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62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الإعاقة الفكرية تعني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ان لدي الفرد انخفاضا ملحوظا في القدرات العقلية وعجزا في السلوك التكيفي والنضج الاجتماعي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977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توجد فروق هائلة تعتمد علي </a:t>
            </a:r>
            <a:br>
              <a:rPr lang="ar-SA" dirty="0"/>
            </a:b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2156791"/>
          </a:xfrm>
        </p:spPr>
        <p:txBody>
          <a:bodyPr>
            <a:normAutofit fontScale="32500" lnSpcReduction="20000"/>
          </a:bodyPr>
          <a:lstStyle/>
          <a:p>
            <a:r>
              <a:rPr lang="ar-SA" sz="12800" dirty="0"/>
              <a:t>سبب الإعاقة  </a:t>
            </a:r>
          </a:p>
          <a:p>
            <a:r>
              <a:rPr lang="ar-SA" sz="12800" dirty="0"/>
              <a:t>شده  او درجه الإعاقة</a:t>
            </a:r>
            <a:endParaRPr lang="ar-SA" sz="9800" dirty="0"/>
          </a:p>
          <a:p>
            <a:r>
              <a:rPr lang="ar-SA" sz="12800" dirty="0"/>
              <a:t>الاعاقات المصاحبة </a:t>
            </a:r>
          </a:p>
          <a:p>
            <a:r>
              <a:rPr lang="ar-SA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23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علاج الإعاقة العقلية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effectLst>
            <a:reflection blurRad="228600" stA="97000" endPos="48000" dist="88900" dir="5400000" sy="-100000" algn="bl" rotWithShape="0"/>
          </a:effectLst>
        </p:spPr>
        <p:txBody>
          <a:bodyPr/>
          <a:lstStyle/>
          <a:p>
            <a:r>
              <a:rPr lang="ar-SA" dirty="0"/>
              <a:t>ليس هناك علاج طبي انما علاج يتمثل في </a:t>
            </a:r>
          </a:p>
          <a:p>
            <a:r>
              <a:rPr lang="ar-SA" dirty="0"/>
              <a:t>البرامج التربوية والنفسية والاجتماعية والتأهيلية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647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درجات الإعاقة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ar-SA" dirty="0"/>
              <a:t>بسيط  </a:t>
            </a:r>
          </a:p>
          <a:p>
            <a:r>
              <a:rPr lang="ar-SA" dirty="0"/>
              <a:t>متوسط </a:t>
            </a:r>
          </a:p>
          <a:p>
            <a:r>
              <a:rPr lang="ar-SA" dirty="0"/>
              <a:t>شديد </a:t>
            </a:r>
          </a:p>
          <a:p>
            <a:r>
              <a:rPr lang="ar-SA" dirty="0"/>
              <a:t>شديد جدا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77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dirty="0"/>
              <a:t>نسبه المعلم الي الطلبة </a:t>
            </a:r>
            <a:br>
              <a:rPr lang="ar-SA" dirty="0"/>
            </a:br>
            <a:r>
              <a:rPr lang="ar-SA" dirty="0"/>
              <a:t>في مجال الإعاقة العقلية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يعتمد عدد الطلاب في الصف علي درجه الإعاقة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19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/>
              <a:t>العمل كفريق مهم في برامج وخدمات دوي الإعاقة العقلية </a:t>
            </a:r>
            <a:endParaRPr lang="en-US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115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يتكون فريق العمل من:</a:t>
            </a: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/>
              <a:t>معلم التربية الخاصة </a:t>
            </a:r>
          </a:p>
          <a:p>
            <a:r>
              <a:rPr lang="ar-SA" dirty="0"/>
              <a:t>اخصائي اجتماعي </a:t>
            </a:r>
          </a:p>
          <a:p>
            <a:r>
              <a:rPr lang="ar-SA" dirty="0"/>
              <a:t>اخصائي نفسي </a:t>
            </a:r>
          </a:p>
          <a:p>
            <a:r>
              <a:rPr lang="ar-SA" dirty="0"/>
              <a:t>طبيب</a:t>
            </a:r>
          </a:p>
          <a:p>
            <a:r>
              <a:rPr lang="ar-SA" dirty="0"/>
              <a:t>علاج طبيعي </a:t>
            </a:r>
          </a:p>
          <a:p>
            <a:r>
              <a:rPr lang="ar-SA" dirty="0"/>
              <a:t>علاج نطق </a:t>
            </a:r>
          </a:p>
          <a:p>
            <a:r>
              <a:rPr lang="ar-SA" dirty="0"/>
              <a:t>علاج وظيفي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235803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94</Words>
  <Application>Microsoft Office PowerPoint</Application>
  <PresentationFormat>شاشة عريضة</PresentationFormat>
  <Paragraphs>26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نسق Office</vt:lpstr>
      <vt:lpstr>الإعاقة الفكرية تعني </vt:lpstr>
      <vt:lpstr>توجد فروق هائلة تعتمد علي  </vt:lpstr>
      <vt:lpstr>علاج الإعاقة العقلية </vt:lpstr>
      <vt:lpstr>درجات الإعاقة </vt:lpstr>
      <vt:lpstr>نسبه المعلم الي الطلبة  في مجال الإعاقة العقلية </vt:lpstr>
      <vt:lpstr>العمل كفريق مهم في برامج وخدمات دوي الإعاقة العقلية </vt:lpstr>
      <vt:lpstr>يتكون فريق العمل من: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الاعاقه الفكريه تعني </dc:title>
  <dc:creator>nahlah772007</dc:creator>
  <cp:lastModifiedBy>nahlah772007</cp:lastModifiedBy>
  <cp:revision>11</cp:revision>
  <dcterms:created xsi:type="dcterms:W3CDTF">2016-09-18T13:03:56Z</dcterms:created>
  <dcterms:modified xsi:type="dcterms:W3CDTF">2016-09-21T12:18:14Z</dcterms:modified>
</cp:coreProperties>
</file>