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89" r:id="rId1"/>
  </p:sldMasterIdLst>
  <p:sldIdLst>
    <p:sldId id="257" r:id="rId2"/>
    <p:sldId id="259" r:id="rId3"/>
    <p:sldId id="262" r:id="rId4"/>
    <p:sldId id="263" r:id="rId5"/>
    <p:sldId id="264" r:id="rId6"/>
    <p:sldId id="265" r:id="rId7"/>
    <p:sldId id="256" r:id="rId8"/>
    <p:sldId id="266" r:id="rId9"/>
    <p:sldId id="267" r:id="rId10"/>
    <p:sldId id="268" r:id="rId11"/>
    <p:sldId id="269" r:id="rId12"/>
    <p:sldId id="270" r:id="rId13"/>
    <p:sldId id="271" r:id="rId14"/>
    <p:sldId id="260" r:id="rId15"/>
    <p:sldId id="261" r:id="rId16"/>
    <p:sldId id="258" r:id="rId1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21B6F9-67B5-4F7B-A323-4853A9C3F104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7AE1759C-E11A-4DEE-B7E3-E298E99980D9}">
      <dgm:prSet phldrT="[نص]"/>
      <dgm:spPr/>
      <dgm:t>
        <a:bodyPr/>
        <a:lstStyle/>
        <a:p>
          <a:pPr rtl="1"/>
          <a:r>
            <a:rPr lang="ar-SA" dirty="0">
              <a:solidFill>
                <a:schemeClr val="bg1"/>
              </a:solidFill>
            </a:rPr>
            <a:t>مستويات الإدارة التعليمية </a:t>
          </a:r>
        </a:p>
      </dgm:t>
    </dgm:pt>
    <dgm:pt modelId="{FB532C77-1F33-43B6-8F0D-BA38E4BC8CCC}" type="parTrans" cxnId="{A8E346FB-6334-4A16-BFC6-8B5B4A8F5550}">
      <dgm:prSet/>
      <dgm:spPr/>
      <dgm:t>
        <a:bodyPr/>
        <a:lstStyle/>
        <a:p>
          <a:pPr rtl="1"/>
          <a:endParaRPr lang="ar-SA"/>
        </a:p>
      </dgm:t>
    </dgm:pt>
    <dgm:pt modelId="{DA8FCB9E-818C-427D-84D8-D73084D43C43}" type="sibTrans" cxnId="{A8E346FB-6334-4A16-BFC6-8B5B4A8F5550}">
      <dgm:prSet/>
      <dgm:spPr/>
      <dgm:t>
        <a:bodyPr/>
        <a:lstStyle/>
        <a:p>
          <a:pPr rtl="1"/>
          <a:endParaRPr lang="ar-SA"/>
        </a:p>
      </dgm:t>
    </dgm:pt>
    <dgm:pt modelId="{2DE6F275-0075-4A03-82F4-DF71759F0FCD}">
      <dgm:prSet phldrT="[نص]"/>
      <dgm:spPr/>
      <dgm:t>
        <a:bodyPr/>
        <a:lstStyle/>
        <a:p>
          <a:pPr rtl="1"/>
          <a:r>
            <a:rPr lang="ar-SA" dirty="0"/>
            <a:t>الإدارة التربوية </a:t>
          </a:r>
        </a:p>
      </dgm:t>
    </dgm:pt>
    <dgm:pt modelId="{556F187A-D33F-40B6-8D47-9B4BD1E61F48}" type="parTrans" cxnId="{83E37AAE-3E86-40CC-ACD6-390D8690CDF1}">
      <dgm:prSet/>
      <dgm:spPr/>
      <dgm:t>
        <a:bodyPr/>
        <a:lstStyle/>
        <a:p>
          <a:pPr rtl="1"/>
          <a:endParaRPr lang="ar-SA"/>
        </a:p>
      </dgm:t>
    </dgm:pt>
    <dgm:pt modelId="{808A10E9-1941-4514-8FB8-DF6BC6BC9369}" type="sibTrans" cxnId="{83E37AAE-3E86-40CC-ACD6-390D8690CDF1}">
      <dgm:prSet/>
      <dgm:spPr/>
      <dgm:t>
        <a:bodyPr/>
        <a:lstStyle/>
        <a:p>
          <a:pPr rtl="1"/>
          <a:endParaRPr lang="ar-SA"/>
        </a:p>
      </dgm:t>
    </dgm:pt>
    <dgm:pt modelId="{CEC5FDF4-310B-40FF-9B77-5ED447669113}">
      <dgm:prSet phldrT="[نص]"/>
      <dgm:spPr/>
      <dgm:t>
        <a:bodyPr/>
        <a:lstStyle/>
        <a:p>
          <a:pPr rtl="1"/>
          <a:r>
            <a:rPr lang="ar-SA" dirty="0"/>
            <a:t>الإدارة التعليمية </a:t>
          </a:r>
        </a:p>
      </dgm:t>
    </dgm:pt>
    <dgm:pt modelId="{4E061162-6267-4388-88B4-F4963BC35283}" type="parTrans" cxnId="{30D90046-7F73-4C99-93BE-55FBF5AFDA1C}">
      <dgm:prSet/>
      <dgm:spPr/>
      <dgm:t>
        <a:bodyPr/>
        <a:lstStyle/>
        <a:p>
          <a:pPr rtl="1"/>
          <a:endParaRPr lang="ar-SA"/>
        </a:p>
      </dgm:t>
    </dgm:pt>
    <dgm:pt modelId="{A58BBB96-E494-4A79-9E07-73118507CB17}" type="sibTrans" cxnId="{30D90046-7F73-4C99-93BE-55FBF5AFDA1C}">
      <dgm:prSet/>
      <dgm:spPr/>
      <dgm:t>
        <a:bodyPr/>
        <a:lstStyle/>
        <a:p>
          <a:pPr rtl="1"/>
          <a:endParaRPr lang="ar-SA"/>
        </a:p>
      </dgm:t>
    </dgm:pt>
    <dgm:pt modelId="{605448E9-AA41-49CB-91AA-F39143C5FBD3}">
      <dgm:prSet phldrT="[نص]"/>
      <dgm:spPr/>
      <dgm:t>
        <a:bodyPr/>
        <a:lstStyle/>
        <a:p>
          <a:pPr rtl="1"/>
          <a:r>
            <a:rPr lang="ar-SA" dirty="0"/>
            <a:t>اداره المناطق التعليمية </a:t>
          </a:r>
        </a:p>
      </dgm:t>
    </dgm:pt>
    <dgm:pt modelId="{03C5B357-0901-41D7-B462-AD3397EE4177}" type="parTrans" cxnId="{7AE52CFF-085D-4A57-B46C-BD66DBE7B753}">
      <dgm:prSet/>
      <dgm:spPr/>
      <dgm:t>
        <a:bodyPr/>
        <a:lstStyle/>
        <a:p>
          <a:pPr rtl="1"/>
          <a:endParaRPr lang="ar-SA"/>
        </a:p>
      </dgm:t>
    </dgm:pt>
    <dgm:pt modelId="{4B79444F-F18F-4413-AB15-01AABD541795}" type="sibTrans" cxnId="{7AE52CFF-085D-4A57-B46C-BD66DBE7B753}">
      <dgm:prSet/>
      <dgm:spPr/>
      <dgm:t>
        <a:bodyPr/>
        <a:lstStyle/>
        <a:p>
          <a:pPr rtl="1"/>
          <a:endParaRPr lang="ar-SA"/>
        </a:p>
      </dgm:t>
    </dgm:pt>
    <dgm:pt modelId="{8B679A99-5190-41D6-AE2F-442DFE2C7BF2}">
      <dgm:prSet phldrT="[نص]"/>
      <dgm:spPr/>
      <dgm:t>
        <a:bodyPr/>
        <a:lstStyle/>
        <a:p>
          <a:pPr rtl="1"/>
          <a:r>
            <a:rPr lang="ar-SA" dirty="0"/>
            <a:t>الإدارة المدرسية </a:t>
          </a:r>
        </a:p>
      </dgm:t>
    </dgm:pt>
    <dgm:pt modelId="{29E4F5CE-1EB5-42DE-BCF7-226B210A61A6}" type="parTrans" cxnId="{5ECC9792-2AE6-47E1-A74A-3F375E6181A8}">
      <dgm:prSet/>
      <dgm:spPr/>
      <dgm:t>
        <a:bodyPr/>
        <a:lstStyle/>
        <a:p>
          <a:pPr rtl="1"/>
          <a:endParaRPr lang="ar-SA"/>
        </a:p>
      </dgm:t>
    </dgm:pt>
    <dgm:pt modelId="{169F98A1-857F-474C-BB41-EE07A5B6E0B5}" type="sibTrans" cxnId="{5ECC9792-2AE6-47E1-A74A-3F375E6181A8}">
      <dgm:prSet/>
      <dgm:spPr/>
      <dgm:t>
        <a:bodyPr/>
        <a:lstStyle/>
        <a:p>
          <a:pPr rtl="1"/>
          <a:endParaRPr lang="ar-SA"/>
        </a:p>
      </dgm:t>
    </dgm:pt>
    <dgm:pt modelId="{6C08ACF3-B2D0-47BC-815D-9A2C2DBCE467}">
      <dgm:prSet phldrT="[نص]"/>
      <dgm:spPr/>
      <dgm:t>
        <a:bodyPr/>
        <a:lstStyle/>
        <a:p>
          <a:pPr rtl="1"/>
          <a:r>
            <a:rPr lang="ar-SA" dirty="0"/>
            <a:t>الإدارة الصفية </a:t>
          </a:r>
        </a:p>
      </dgm:t>
    </dgm:pt>
    <dgm:pt modelId="{A90DEEDD-E93A-4D7C-9B71-D8FD79471ECC}" type="parTrans" cxnId="{FD52E8C6-90DC-4670-8FCB-3A9E6CA4D1C0}">
      <dgm:prSet/>
      <dgm:spPr/>
      <dgm:t>
        <a:bodyPr/>
        <a:lstStyle/>
        <a:p>
          <a:pPr rtl="1"/>
          <a:endParaRPr lang="ar-SA"/>
        </a:p>
      </dgm:t>
    </dgm:pt>
    <dgm:pt modelId="{8F990B7A-3AB2-4089-B7DA-96102F0AF20A}" type="sibTrans" cxnId="{FD52E8C6-90DC-4670-8FCB-3A9E6CA4D1C0}">
      <dgm:prSet/>
      <dgm:spPr/>
      <dgm:t>
        <a:bodyPr/>
        <a:lstStyle/>
        <a:p>
          <a:pPr rtl="1"/>
          <a:endParaRPr lang="ar-SA"/>
        </a:p>
      </dgm:t>
    </dgm:pt>
    <dgm:pt modelId="{30C2C987-70C1-427D-94E3-C9A463A65FD7}" type="pres">
      <dgm:prSet presAssocID="{6521B6F9-67B5-4F7B-A323-4853A9C3F104}" presName="Name0" presStyleCnt="0">
        <dgm:presLayoutVars>
          <dgm:dir/>
          <dgm:animLvl val="lvl"/>
          <dgm:resizeHandles val="exact"/>
        </dgm:presLayoutVars>
      </dgm:prSet>
      <dgm:spPr/>
    </dgm:pt>
    <dgm:pt modelId="{0F168367-8EA1-4B62-813D-6EE6FDBE491D}" type="pres">
      <dgm:prSet presAssocID="{7AE1759C-E11A-4DEE-B7E3-E298E99980D9}" presName="Name8" presStyleCnt="0"/>
      <dgm:spPr/>
    </dgm:pt>
    <dgm:pt modelId="{1BB1A7FC-7FF5-4764-886C-43BC2EE91840}" type="pres">
      <dgm:prSet presAssocID="{7AE1759C-E11A-4DEE-B7E3-E298E99980D9}" presName="level" presStyleLbl="node1" presStyleIdx="0" presStyleCnt="6" custLinFactNeighborX="-3424" custLinFactNeighborY="-7371">
        <dgm:presLayoutVars>
          <dgm:chMax val="1"/>
          <dgm:bulletEnabled val="1"/>
        </dgm:presLayoutVars>
      </dgm:prSet>
      <dgm:spPr/>
    </dgm:pt>
    <dgm:pt modelId="{5B81DC32-14AA-4CF9-8F7A-AF6EA35A3C3E}" type="pres">
      <dgm:prSet presAssocID="{7AE1759C-E11A-4DEE-B7E3-E298E99980D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2D624F8-2319-4DB5-99A9-578641A778EC}" type="pres">
      <dgm:prSet presAssocID="{2DE6F275-0075-4A03-82F4-DF71759F0FCD}" presName="Name8" presStyleCnt="0"/>
      <dgm:spPr/>
    </dgm:pt>
    <dgm:pt modelId="{BDEB696D-8963-4902-8464-9C7694936C4E}" type="pres">
      <dgm:prSet presAssocID="{2DE6F275-0075-4A03-82F4-DF71759F0FCD}" presName="level" presStyleLbl="node1" presStyleIdx="1" presStyleCnt="6">
        <dgm:presLayoutVars>
          <dgm:chMax val="1"/>
          <dgm:bulletEnabled val="1"/>
        </dgm:presLayoutVars>
      </dgm:prSet>
      <dgm:spPr/>
    </dgm:pt>
    <dgm:pt modelId="{3B2C3037-8B74-43BC-A714-4EDAB5541EEE}" type="pres">
      <dgm:prSet presAssocID="{2DE6F275-0075-4A03-82F4-DF71759F0FC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A4852FB-4F37-4433-82C4-6A84E988C695}" type="pres">
      <dgm:prSet presAssocID="{CEC5FDF4-310B-40FF-9B77-5ED447669113}" presName="Name8" presStyleCnt="0"/>
      <dgm:spPr/>
    </dgm:pt>
    <dgm:pt modelId="{B5A8865A-F1A1-4090-81D5-00DB7C1FB524}" type="pres">
      <dgm:prSet presAssocID="{CEC5FDF4-310B-40FF-9B77-5ED447669113}" presName="level" presStyleLbl="node1" presStyleIdx="2" presStyleCnt="6">
        <dgm:presLayoutVars>
          <dgm:chMax val="1"/>
          <dgm:bulletEnabled val="1"/>
        </dgm:presLayoutVars>
      </dgm:prSet>
      <dgm:spPr/>
    </dgm:pt>
    <dgm:pt modelId="{F831A56D-4DBB-4FE3-A08B-7C5AD6D5FD15}" type="pres">
      <dgm:prSet presAssocID="{CEC5FDF4-310B-40FF-9B77-5ED44766911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BA558DF-6B79-45D6-807C-C0E91F865367}" type="pres">
      <dgm:prSet presAssocID="{605448E9-AA41-49CB-91AA-F39143C5FBD3}" presName="Name8" presStyleCnt="0"/>
      <dgm:spPr/>
    </dgm:pt>
    <dgm:pt modelId="{165C6DC0-03C9-4357-A50F-712E3474F91B}" type="pres">
      <dgm:prSet presAssocID="{605448E9-AA41-49CB-91AA-F39143C5FBD3}" presName="level" presStyleLbl="node1" presStyleIdx="3" presStyleCnt="6">
        <dgm:presLayoutVars>
          <dgm:chMax val="1"/>
          <dgm:bulletEnabled val="1"/>
        </dgm:presLayoutVars>
      </dgm:prSet>
      <dgm:spPr/>
    </dgm:pt>
    <dgm:pt modelId="{1B021747-8FB2-47FB-B372-F9566951E880}" type="pres">
      <dgm:prSet presAssocID="{605448E9-AA41-49CB-91AA-F39143C5FBD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D64E5AF-E9D5-4D03-ADD0-65D1B35BBE20}" type="pres">
      <dgm:prSet presAssocID="{8B679A99-5190-41D6-AE2F-442DFE2C7BF2}" presName="Name8" presStyleCnt="0"/>
      <dgm:spPr/>
    </dgm:pt>
    <dgm:pt modelId="{399D2AB6-91D3-4BC7-A003-122D3F304721}" type="pres">
      <dgm:prSet presAssocID="{8B679A99-5190-41D6-AE2F-442DFE2C7BF2}" presName="level" presStyleLbl="node1" presStyleIdx="4" presStyleCnt="6">
        <dgm:presLayoutVars>
          <dgm:chMax val="1"/>
          <dgm:bulletEnabled val="1"/>
        </dgm:presLayoutVars>
      </dgm:prSet>
      <dgm:spPr/>
    </dgm:pt>
    <dgm:pt modelId="{75325DD6-6893-419C-9E59-DE55DB6FAB77}" type="pres">
      <dgm:prSet presAssocID="{8B679A99-5190-41D6-AE2F-442DFE2C7BF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546E966-73B4-4873-A31B-3B192101FE34}" type="pres">
      <dgm:prSet presAssocID="{6C08ACF3-B2D0-47BC-815D-9A2C2DBCE467}" presName="Name8" presStyleCnt="0"/>
      <dgm:spPr/>
    </dgm:pt>
    <dgm:pt modelId="{E61DFD84-095F-40C6-9727-51691903B760}" type="pres">
      <dgm:prSet presAssocID="{6C08ACF3-B2D0-47BC-815D-9A2C2DBCE467}" presName="level" presStyleLbl="node1" presStyleIdx="5" presStyleCnt="6">
        <dgm:presLayoutVars>
          <dgm:chMax val="1"/>
          <dgm:bulletEnabled val="1"/>
        </dgm:presLayoutVars>
      </dgm:prSet>
      <dgm:spPr/>
    </dgm:pt>
    <dgm:pt modelId="{9E78D10E-0355-466D-877C-29BF47882DD7}" type="pres">
      <dgm:prSet presAssocID="{6C08ACF3-B2D0-47BC-815D-9A2C2DBCE46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F196ABA-5225-41FB-9F3D-191F8BCB6308}" type="presOf" srcId="{8B679A99-5190-41D6-AE2F-442DFE2C7BF2}" destId="{399D2AB6-91D3-4BC7-A003-122D3F304721}" srcOrd="0" destOrd="0" presId="urn:microsoft.com/office/officeart/2005/8/layout/pyramid3"/>
    <dgm:cxn modelId="{B254F016-90FD-4B21-BE55-1998C235B1C2}" type="presOf" srcId="{7AE1759C-E11A-4DEE-B7E3-E298E99980D9}" destId="{5B81DC32-14AA-4CF9-8F7A-AF6EA35A3C3E}" srcOrd="1" destOrd="0" presId="urn:microsoft.com/office/officeart/2005/8/layout/pyramid3"/>
    <dgm:cxn modelId="{7BFE334A-1A37-440C-8F8E-92938038BEFA}" type="presOf" srcId="{8B679A99-5190-41D6-AE2F-442DFE2C7BF2}" destId="{75325DD6-6893-419C-9E59-DE55DB6FAB77}" srcOrd="1" destOrd="0" presId="urn:microsoft.com/office/officeart/2005/8/layout/pyramid3"/>
    <dgm:cxn modelId="{316E432F-04DF-44A4-A207-6FDF668BE764}" type="presOf" srcId="{2DE6F275-0075-4A03-82F4-DF71759F0FCD}" destId="{3B2C3037-8B74-43BC-A714-4EDAB5541EEE}" srcOrd="1" destOrd="0" presId="urn:microsoft.com/office/officeart/2005/8/layout/pyramid3"/>
    <dgm:cxn modelId="{83E37AAE-3E86-40CC-ACD6-390D8690CDF1}" srcId="{6521B6F9-67B5-4F7B-A323-4853A9C3F104}" destId="{2DE6F275-0075-4A03-82F4-DF71759F0FCD}" srcOrd="1" destOrd="0" parTransId="{556F187A-D33F-40B6-8D47-9B4BD1E61F48}" sibTransId="{808A10E9-1941-4514-8FB8-DF6BC6BC9369}"/>
    <dgm:cxn modelId="{AF626E23-8107-49D6-A8DF-440C76141933}" type="presOf" srcId="{6521B6F9-67B5-4F7B-A323-4853A9C3F104}" destId="{30C2C987-70C1-427D-94E3-C9A463A65FD7}" srcOrd="0" destOrd="0" presId="urn:microsoft.com/office/officeart/2005/8/layout/pyramid3"/>
    <dgm:cxn modelId="{FD52E8C6-90DC-4670-8FCB-3A9E6CA4D1C0}" srcId="{6521B6F9-67B5-4F7B-A323-4853A9C3F104}" destId="{6C08ACF3-B2D0-47BC-815D-9A2C2DBCE467}" srcOrd="5" destOrd="0" parTransId="{A90DEEDD-E93A-4D7C-9B71-D8FD79471ECC}" sibTransId="{8F990B7A-3AB2-4089-B7DA-96102F0AF20A}"/>
    <dgm:cxn modelId="{D907CD1C-DC32-408F-AC1F-6E420E962D4A}" type="presOf" srcId="{605448E9-AA41-49CB-91AA-F39143C5FBD3}" destId="{165C6DC0-03C9-4357-A50F-712E3474F91B}" srcOrd="0" destOrd="0" presId="urn:microsoft.com/office/officeart/2005/8/layout/pyramid3"/>
    <dgm:cxn modelId="{53922555-7E04-400C-BF70-2750FACFE22E}" type="presOf" srcId="{CEC5FDF4-310B-40FF-9B77-5ED447669113}" destId="{B5A8865A-F1A1-4090-81D5-00DB7C1FB524}" srcOrd="0" destOrd="0" presId="urn:microsoft.com/office/officeart/2005/8/layout/pyramid3"/>
    <dgm:cxn modelId="{A8E346FB-6334-4A16-BFC6-8B5B4A8F5550}" srcId="{6521B6F9-67B5-4F7B-A323-4853A9C3F104}" destId="{7AE1759C-E11A-4DEE-B7E3-E298E99980D9}" srcOrd="0" destOrd="0" parTransId="{FB532C77-1F33-43B6-8F0D-BA38E4BC8CCC}" sibTransId="{DA8FCB9E-818C-427D-84D8-D73084D43C43}"/>
    <dgm:cxn modelId="{33EF6466-5739-46AA-BF10-C10BE40E3F37}" type="presOf" srcId="{6C08ACF3-B2D0-47BC-815D-9A2C2DBCE467}" destId="{E61DFD84-095F-40C6-9727-51691903B760}" srcOrd="0" destOrd="0" presId="urn:microsoft.com/office/officeart/2005/8/layout/pyramid3"/>
    <dgm:cxn modelId="{31BA3373-3811-4B99-BC54-46EEA57564C6}" type="presOf" srcId="{605448E9-AA41-49CB-91AA-F39143C5FBD3}" destId="{1B021747-8FB2-47FB-B372-F9566951E880}" srcOrd="1" destOrd="0" presId="urn:microsoft.com/office/officeart/2005/8/layout/pyramid3"/>
    <dgm:cxn modelId="{7AE52CFF-085D-4A57-B46C-BD66DBE7B753}" srcId="{6521B6F9-67B5-4F7B-A323-4853A9C3F104}" destId="{605448E9-AA41-49CB-91AA-F39143C5FBD3}" srcOrd="3" destOrd="0" parTransId="{03C5B357-0901-41D7-B462-AD3397EE4177}" sibTransId="{4B79444F-F18F-4413-AB15-01AABD541795}"/>
    <dgm:cxn modelId="{E036ADB8-D04C-45FE-96D1-B119E32F1754}" type="presOf" srcId="{2DE6F275-0075-4A03-82F4-DF71759F0FCD}" destId="{BDEB696D-8963-4902-8464-9C7694936C4E}" srcOrd="0" destOrd="0" presId="urn:microsoft.com/office/officeart/2005/8/layout/pyramid3"/>
    <dgm:cxn modelId="{D9B756D6-15FB-48B5-AD3E-F049AE601B85}" type="presOf" srcId="{6C08ACF3-B2D0-47BC-815D-9A2C2DBCE467}" destId="{9E78D10E-0355-466D-877C-29BF47882DD7}" srcOrd="1" destOrd="0" presId="urn:microsoft.com/office/officeart/2005/8/layout/pyramid3"/>
    <dgm:cxn modelId="{3C0CCD69-DE09-49B3-8065-64C92F604D6C}" type="presOf" srcId="{CEC5FDF4-310B-40FF-9B77-5ED447669113}" destId="{F831A56D-4DBB-4FE3-A08B-7C5AD6D5FD15}" srcOrd="1" destOrd="0" presId="urn:microsoft.com/office/officeart/2005/8/layout/pyramid3"/>
    <dgm:cxn modelId="{5ECC9792-2AE6-47E1-A74A-3F375E6181A8}" srcId="{6521B6F9-67B5-4F7B-A323-4853A9C3F104}" destId="{8B679A99-5190-41D6-AE2F-442DFE2C7BF2}" srcOrd="4" destOrd="0" parTransId="{29E4F5CE-1EB5-42DE-BCF7-226B210A61A6}" sibTransId="{169F98A1-857F-474C-BB41-EE07A5B6E0B5}"/>
    <dgm:cxn modelId="{30D90046-7F73-4C99-93BE-55FBF5AFDA1C}" srcId="{6521B6F9-67B5-4F7B-A323-4853A9C3F104}" destId="{CEC5FDF4-310B-40FF-9B77-5ED447669113}" srcOrd="2" destOrd="0" parTransId="{4E061162-6267-4388-88B4-F4963BC35283}" sibTransId="{A58BBB96-E494-4A79-9E07-73118507CB17}"/>
    <dgm:cxn modelId="{809D8768-011F-4B07-89FB-33DD20048F46}" type="presOf" srcId="{7AE1759C-E11A-4DEE-B7E3-E298E99980D9}" destId="{1BB1A7FC-7FF5-4764-886C-43BC2EE91840}" srcOrd="0" destOrd="0" presId="urn:microsoft.com/office/officeart/2005/8/layout/pyramid3"/>
    <dgm:cxn modelId="{CAD4908D-1BEF-4E59-B5F4-754C47689CC5}" type="presParOf" srcId="{30C2C987-70C1-427D-94E3-C9A463A65FD7}" destId="{0F168367-8EA1-4B62-813D-6EE6FDBE491D}" srcOrd="0" destOrd="0" presId="urn:microsoft.com/office/officeart/2005/8/layout/pyramid3"/>
    <dgm:cxn modelId="{327AC542-C41A-40F2-B39D-99B1DB6E8DAD}" type="presParOf" srcId="{0F168367-8EA1-4B62-813D-6EE6FDBE491D}" destId="{1BB1A7FC-7FF5-4764-886C-43BC2EE91840}" srcOrd="0" destOrd="0" presId="urn:microsoft.com/office/officeart/2005/8/layout/pyramid3"/>
    <dgm:cxn modelId="{C83022AF-2573-42BE-A601-D16E19017B97}" type="presParOf" srcId="{0F168367-8EA1-4B62-813D-6EE6FDBE491D}" destId="{5B81DC32-14AA-4CF9-8F7A-AF6EA35A3C3E}" srcOrd="1" destOrd="0" presId="urn:microsoft.com/office/officeart/2005/8/layout/pyramid3"/>
    <dgm:cxn modelId="{356E2123-CEC4-4A73-B8B6-B4F3DD4E39BA}" type="presParOf" srcId="{30C2C987-70C1-427D-94E3-C9A463A65FD7}" destId="{F2D624F8-2319-4DB5-99A9-578641A778EC}" srcOrd="1" destOrd="0" presId="urn:microsoft.com/office/officeart/2005/8/layout/pyramid3"/>
    <dgm:cxn modelId="{A125D785-967D-44C4-BFA6-80F8AA01774F}" type="presParOf" srcId="{F2D624F8-2319-4DB5-99A9-578641A778EC}" destId="{BDEB696D-8963-4902-8464-9C7694936C4E}" srcOrd="0" destOrd="0" presId="urn:microsoft.com/office/officeart/2005/8/layout/pyramid3"/>
    <dgm:cxn modelId="{062898DE-E5EF-4A3F-8E8B-357F6FDB468F}" type="presParOf" srcId="{F2D624F8-2319-4DB5-99A9-578641A778EC}" destId="{3B2C3037-8B74-43BC-A714-4EDAB5541EEE}" srcOrd="1" destOrd="0" presId="urn:microsoft.com/office/officeart/2005/8/layout/pyramid3"/>
    <dgm:cxn modelId="{39890067-A69F-4DCD-B33C-38325F95D849}" type="presParOf" srcId="{30C2C987-70C1-427D-94E3-C9A463A65FD7}" destId="{9A4852FB-4F37-4433-82C4-6A84E988C695}" srcOrd="2" destOrd="0" presId="urn:microsoft.com/office/officeart/2005/8/layout/pyramid3"/>
    <dgm:cxn modelId="{F687895A-E50C-4665-A242-3D2D19ED851E}" type="presParOf" srcId="{9A4852FB-4F37-4433-82C4-6A84E988C695}" destId="{B5A8865A-F1A1-4090-81D5-00DB7C1FB524}" srcOrd="0" destOrd="0" presId="urn:microsoft.com/office/officeart/2005/8/layout/pyramid3"/>
    <dgm:cxn modelId="{C54BBCA9-982B-4654-BB64-642ACFC61794}" type="presParOf" srcId="{9A4852FB-4F37-4433-82C4-6A84E988C695}" destId="{F831A56D-4DBB-4FE3-A08B-7C5AD6D5FD15}" srcOrd="1" destOrd="0" presId="urn:microsoft.com/office/officeart/2005/8/layout/pyramid3"/>
    <dgm:cxn modelId="{7BB75E18-87A1-4CB9-B13E-65296EC1BD0B}" type="presParOf" srcId="{30C2C987-70C1-427D-94E3-C9A463A65FD7}" destId="{9BA558DF-6B79-45D6-807C-C0E91F865367}" srcOrd="3" destOrd="0" presId="urn:microsoft.com/office/officeart/2005/8/layout/pyramid3"/>
    <dgm:cxn modelId="{7CA1AEF2-9574-45CF-AB95-25E083FA47B2}" type="presParOf" srcId="{9BA558DF-6B79-45D6-807C-C0E91F865367}" destId="{165C6DC0-03C9-4357-A50F-712E3474F91B}" srcOrd="0" destOrd="0" presId="urn:microsoft.com/office/officeart/2005/8/layout/pyramid3"/>
    <dgm:cxn modelId="{7D3C631A-C91E-4E1F-97A0-446B0A851A9A}" type="presParOf" srcId="{9BA558DF-6B79-45D6-807C-C0E91F865367}" destId="{1B021747-8FB2-47FB-B372-F9566951E880}" srcOrd="1" destOrd="0" presId="urn:microsoft.com/office/officeart/2005/8/layout/pyramid3"/>
    <dgm:cxn modelId="{AA45339F-E711-4D7C-B55F-99DA06679F71}" type="presParOf" srcId="{30C2C987-70C1-427D-94E3-C9A463A65FD7}" destId="{CD64E5AF-E9D5-4D03-ADD0-65D1B35BBE20}" srcOrd="4" destOrd="0" presId="urn:microsoft.com/office/officeart/2005/8/layout/pyramid3"/>
    <dgm:cxn modelId="{42BEC497-C56E-444F-9328-F4FBEEEFE9F4}" type="presParOf" srcId="{CD64E5AF-E9D5-4D03-ADD0-65D1B35BBE20}" destId="{399D2AB6-91D3-4BC7-A003-122D3F304721}" srcOrd="0" destOrd="0" presId="urn:microsoft.com/office/officeart/2005/8/layout/pyramid3"/>
    <dgm:cxn modelId="{1694F3A3-5F4B-458B-9931-C8DE60122E5B}" type="presParOf" srcId="{CD64E5AF-E9D5-4D03-ADD0-65D1B35BBE20}" destId="{75325DD6-6893-419C-9E59-DE55DB6FAB77}" srcOrd="1" destOrd="0" presId="urn:microsoft.com/office/officeart/2005/8/layout/pyramid3"/>
    <dgm:cxn modelId="{B25C0E44-1FFA-4A92-B4B9-DFBCD54D28C6}" type="presParOf" srcId="{30C2C987-70C1-427D-94E3-C9A463A65FD7}" destId="{F546E966-73B4-4873-A31B-3B192101FE34}" srcOrd="5" destOrd="0" presId="urn:microsoft.com/office/officeart/2005/8/layout/pyramid3"/>
    <dgm:cxn modelId="{4A6A4815-91A7-4C59-9F07-1FF73147055E}" type="presParOf" srcId="{F546E966-73B4-4873-A31B-3B192101FE34}" destId="{E61DFD84-095F-40C6-9727-51691903B760}" srcOrd="0" destOrd="0" presId="urn:microsoft.com/office/officeart/2005/8/layout/pyramid3"/>
    <dgm:cxn modelId="{A1189552-51B4-44B0-90A7-C298432C0C3B}" type="presParOf" srcId="{F546E966-73B4-4873-A31B-3B192101FE34}" destId="{9E78D10E-0355-466D-877C-29BF47882DD7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1A7FC-7FF5-4764-886C-43BC2EE91840}">
      <dsp:nvSpPr>
        <dsp:cNvPr id="0" name=""/>
        <dsp:cNvSpPr/>
      </dsp:nvSpPr>
      <dsp:spPr>
        <a:xfrm rot="10800000">
          <a:off x="0" y="0"/>
          <a:ext cx="8128000" cy="944647"/>
        </a:xfrm>
        <a:prstGeom prst="trapezoid">
          <a:avLst>
            <a:gd name="adj" fmla="val 7170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solidFill>
                <a:schemeClr val="bg1"/>
              </a:solidFill>
            </a:rPr>
            <a:t>مستويات الإدارة التعليمية </a:t>
          </a:r>
        </a:p>
      </dsp:txBody>
      <dsp:txXfrm rot="-10800000">
        <a:off x="1422399" y="0"/>
        <a:ext cx="5283200" cy="944647"/>
      </dsp:txXfrm>
    </dsp:sp>
    <dsp:sp modelId="{BDEB696D-8963-4902-8464-9C7694936C4E}">
      <dsp:nvSpPr>
        <dsp:cNvPr id="0" name=""/>
        <dsp:cNvSpPr/>
      </dsp:nvSpPr>
      <dsp:spPr>
        <a:xfrm rot="10800000">
          <a:off x="677333" y="944647"/>
          <a:ext cx="6773333" cy="944647"/>
        </a:xfrm>
        <a:prstGeom prst="trapezoid">
          <a:avLst>
            <a:gd name="adj" fmla="val 7170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الإدارة التربوية </a:t>
          </a:r>
        </a:p>
      </dsp:txBody>
      <dsp:txXfrm rot="-10800000">
        <a:off x="1862666" y="944647"/>
        <a:ext cx="4402666" cy="944647"/>
      </dsp:txXfrm>
    </dsp:sp>
    <dsp:sp modelId="{B5A8865A-F1A1-4090-81D5-00DB7C1FB524}">
      <dsp:nvSpPr>
        <dsp:cNvPr id="0" name=""/>
        <dsp:cNvSpPr/>
      </dsp:nvSpPr>
      <dsp:spPr>
        <a:xfrm rot="10800000">
          <a:off x="1354666" y="1889294"/>
          <a:ext cx="5418666" cy="944647"/>
        </a:xfrm>
        <a:prstGeom prst="trapezoid">
          <a:avLst>
            <a:gd name="adj" fmla="val 7170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الإدارة التعليمية </a:t>
          </a:r>
        </a:p>
      </dsp:txBody>
      <dsp:txXfrm rot="-10800000">
        <a:off x="2302933" y="1889294"/>
        <a:ext cx="3522133" cy="944647"/>
      </dsp:txXfrm>
    </dsp:sp>
    <dsp:sp modelId="{165C6DC0-03C9-4357-A50F-712E3474F91B}">
      <dsp:nvSpPr>
        <dsp:cNvPr id="0" name=""/>
        <dsp:cNvSpPr/>
      </dsp:nvSpPr>
      <dsp:spPr>
        <a:xfrm rot="10800000">
          <a:off x="2032000" y="2833941"/>
          <a:ext cx="4064000" cy="944647"/>
        </a:xfrm>
        <a:prstGeom prst="trapezoid">
          <a:avLst>
            <a:gd name="adj" fmla="val 7170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اداره المناطق التعليمية </a:t>
          </a:r>
        </a:p>
      </dsp:txBody>
      <dsp:txXfrm rot="-10800000">
        <a:off x="2743199" y="2833941"/>
        <a:ext cx="2641600" cy="944647"/>
      </dsp:txXfrm>
    </dsp:sp>
    <dsp:sp modelId="{399D2AB6-91D3-4BC7-A003-122D3F304721}">
      <dsp:nvSpPr>
        <dsp:cNvPr id="0" name=""/>
        <dsp:cNvSpPr/>
      </dsp:nvSpPr>
      <dsp:spPr>
        <a:xfrm rot="10800000">
          <a:off x="2709333" y="3778588"/>
          <a:ext cx="2709333" cy="944647"/>
        </a:xfrm>
        <a:prstGeom prst="trapezoid">
          <a:avLst>
            <a:gd name="adj" fmla="val 7170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الإدارة المدرسية </a:t>
          </a:r>
        </a:p>
      </dsp:txBody>
      <dsp:txXfrm rot="-10800000">
        <a:off x="3183466" y="3778588"/>
        <a:ext cx="1761066" cy="944647"/>
      </dsp:txXfrm>
    </dsp:sp>
    <dsp:sp modelId="{E61DFD84-095F-40C6-9727-51691903B760}">
      <dsp:nvSpPr>
        <dsp:cNvPr id="0" name=""/>
        <dsp:cNvSpPr/>
      </dsp:nvSpPr>
      <dsp:spPr>
        <a:xfrm rot="10800000">
          <a:off x="3386666" y="4723235"/>
          <a:ext cx="1354666" cy="944647"/>
        </a:xfrm>
        <a:prstGeom prst="trapezoid">
          <a:avLst>
            <a:gd name="adj" fmla="val 7170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الإدارة الصفية </a:t>
          </a:r>
        </a:p>
      </dsp:txBody>
      <dsp:txXfrm rot="-10800000">
        <a:off x="3386666" y="4723235"/>
        <a:ext cx="1354666" cy="944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0832-202F-4447-9D08-D6E7D54C81FC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558B-1BCB-45A9-9DD7-4F4AA79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0832-202F-4447-9D08-D6E7D54C81FC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558B-1BCB-45A9-9DD7-4F4AA79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9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0832-202F-4447-9D08-D6E7D54C81FC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558B-1BCB-45A9-9DD7-4F4AA79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6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0832-202F-4447-9D08-D6E7D54C81FC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558B-1BCB-45A9-9DD7-4F4AA79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8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0832-202F-4447-9D08-D6E7D54C81FC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558B-1BCB-45A9-9DD7-4F4AA79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3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0832-202F-4447-9D08-D6E7D54C81FC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558B-1BCB-45A9-9DD7-4F4AA79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0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0832-202F-4447-9D08-D6E7D54C81FC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558B-1BCB-45A9-9DD7-4F4AA79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7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0832-202F-4447-9D08-D6E7D54C81FC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558B-1BCB-45A9-9DD7-4F4AA79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0832-202F-4447-9D08-D6E7D54C81FC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558B-1BCB-45A9-9DD7-4F4AA79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4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0832-202F-4447-9D08-D6E7D54C81FC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558B-1BCB-45A9-9DD7-4F4AA79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3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0832-202F-4447-9D08-D6E7D54C81FC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558B-1BCB-45A9-9DD7-4F4AA79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0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1">
                <a:lumMod val="40000"/>
                <a:lumOff val="6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90832-202F-4447-9D08-D6E7D54C81FC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558B-1BCB-45A9-9DD7-4F4AA79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الإدارة هي ترجمه الأفكار والنظريات والفلسفات الي واقع </a:t>
            </a:r>
            <a:endParaRPr lang="en-US" dirty="0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7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437322"/>
            <a:ext cx="9144000" cy="1775791"/>
          </a:xfrm>
        </p:spPr>
        <p:txBody>
          <a:bodyPr/>
          <a:lstStyle/>
          <a:p>
            <a:r>
              <a:rPr lang="ar-SA" dirty="0"/>
              <a:t>المهارات التصورية تعني </a:t>
            </a:r>
            <a:br>
              <a:rPr lang="ar-SA" dirty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1669775"/>
            <a:ext cx="9144000" cy="3588026"/>
          </a:xfrm>
        </p:spPr>
        <p:txBody>
          <a:bodyPr>
            <a:normAutofit fontScale="92500" lnSpcReduction="10000"/>
          </a:bodyPr>
          <a:lstStyle/>
          <a:p>
            <a:r>
              <a:rPr lang="ar-SA" dirty="0"/>
              <a:t>*الكفاءة في ابتكار الأفكار</a:t>
            </a:r>
          </a:p>
          <a:p>
            <a:endParaRPr lang="ar-SA" dirty="0"/>
          </a:p>
          <a:p>
            <a:r>
              <a:rPr lang="ar-SA" dirty="0"/>
              <a:t>*الإحساس بالمشكلات وإيجاد الحلول المناسبة </a:t>
            </a:r>
          </a:p>
          <a:p>
            <a:r>
              <a:rPr lang="ar-SA" dirty="0"/>
              <a:t> </a:t>
            </a:r>
          </a:p>
          <a:p>
            <a:r>
              <a:rPr lang="ar-SA" dirty="0"/>
              <a:t>*التخطيط للعمل وترتيب الأوليات </a:t>
            </a:r>
          </a:p>
          <a:p>
            <a:endParaRPr lang="ar-SA" dirty="0"/>
          </a:p>
          <a:p>
            <a:r>
              <a:rPr lang="ar-SA" dirty="0"/>
              <a:t>*ترقب الاحداث وما يترتب عليه من تقليل المخاطر</a:t>
            </a:r>
          </a:p>
          <a:p>
            <a:endParaRPr lang="ar-SA" dirty="0"/>
          </a:p>
          <a:p>
            <a:r>
              <a:rPr lang="ar-SA" dirty="0"/>
              <a:t>*</a:t>
            </a:r>
            <a:r>
              <a:rPr lang="ar-SA" dirty="0">
                <a:solidFill>
                  <a:srgbClr val="FF0000"/>
                </a:solidFill>
              </a:rPr>
              <a:t>ربط العملية التربوية في اطار العام للنظام التعليمي للمجتمع (ربط الجزء بالكل )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14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المهارات الفنية </a:t>
            </a:r>
            <a:br>
              <a:rPr lang="ar-SA" dirty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2716696"/>
            <a:ext cx="9144000" cy="2541104"/>
          </a:xfrm>
        </p:spPr>
        <p:txBody>
          <a:bodyPr/>
          <a:lstStyle/>
          <a:p>
            <a:pPr lvl="0"/>
            <a:r>
              <a:rPr lang="ar-SA" dirty="0">
                <a:solidFill>
                  <a:prstClr val="black"/>
                </a:solidFill>
              </a:rPr>
              <a:t>تخطيط العملية التعليمية </a:t>
            </a:r>
          </a:p>
          <a:p>
            <a:r>
              <a:rPr lang="ar-SA" dirty="0"/>
              <a:t>رسم السياسات العامة </a:t>
            </a:r>
          </a:p>
          <a:p>
            <a:r>
              <a:rPr lang="ar-SA" dirty="0"/>
              <a:t>اعداد الميزانية </a:t>
            </a:r>
          </a:p>
          <a:p>
            <a:r>
              <a:rPr lang="ar-SA" dirty="0"/>
              <a:t>العلاقات العامة </a:t>
            </a:r>
          </a:p>
          <a:p>
            <a:r>
              <a:rPr lang="ar-SA" dirty="0"/>
              <a:t>توزيع العمل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13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251791"/>
            <a:ext cx="9144000" cy="1364974"/>
          </a:xfrm>
        </p:spPr>
        <p:txBody>
          <a:bodyPr/>
          <a:lstStyle/>
          <a:p>
            <a:r>
              <a:rPr lang="ar-SA" dirty="0"/>
              <a:t>المهارات الإنسانية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1855304"/>
            <a:ext cx="9144000" cy="3402496"/>
          </a:xfrm>
        </p:spPr>
        <p:txBody>
          <a:bodyPr/>
          <a:lstStyle/>
          <a:p>
            <a:r>
              <a:rPr lang="ar-SA" dirty="0"/>
              <a:t>القدرة علي التعامل مع مجموعات  متنوعه من الناس ( رؤسائه –مرؤوسيه –المعلمون –التلاميذ- أولياء الأمور –الجمهور العام )</a:t>
            </a:r>
          </a:p>
          <a:p>
            <a:endParaRPr lang="ar-SA" dirty="0"/>
          </a:p>
          <a:p>
            <a:r>
              <a:rPr lang="ar-SA" dirty="0"/>
              <a:t>القدرة علي الإحساس بالأخرين ومشكلاتهم وتفهم ظروفهم المختلفة ومحاوله إيجاد الحلول المناسبة  لكل مشكله </a:t>
            </a:r>
          </a:p>
          <a:p>
            <a:r>
              <a:rPr lang="ar-SA" dirty="0"/>
              <a:t>القدرة علي التواصل الناجح مع الاخرين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50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4646"/>
          </a:xfrm>
        </p:spPr>
        <p:txBody>
          <a:bodyPr>
            <a:normAutofit fontScale="90000"/>
          </a:bodyPr>
          <a:lstStyle/>
          <a:p>
            <a:r>
              <a:rPr lang="ar-SA" dirty="0"/>
              <a:t>اهداف الإدارة المدرسية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1722783"/>
            <a:ext cx="9144000" cy="3535017"/>
          </a:xfrm>
        </p:spPr>
        <p:txBody>
          <a:bodyPr/>
          <a:lstStyle/>
          <a:p>
            <a:r>
              <a:rPr lang="ar-SA" dirty="0"/>
              <a:t>*بناء شخصيه التلميذ وتنميه مهاراته التعليمية والمعرفية وتنميه تفاعلهم مع البيئة المحيطة لهم </a:t>
            </a:r>
          </a:p>
          <a:p>
            <a:r>
              <a:rPr lang="ar-SA" dirty="0"/>
              <a:t>*سرعه الاعمال وتنسيقها والقضاء علي الاحتكاك الدي قد يحدث بين الأعضاء </a:t>
            </a:r>
          </a:p>
          <a:p>
            <a:r>
              <a:rPr lang="ar-SA" dirty="0"/>
              <a:t>*الاشراف التام علي مشروعات المدرسة حاضرا ومستقبلا </a:t>
            </a:r>
          </a:p>
          <a:p>
            <a:r>
              <a:rPr lang="ar-SA" dirty="0"/>
              <a:t>*العلاقات الجيدة مع المحيط الخارجي </a:t>
            </a:r>
          </a:p>
          <a:p>
            <a:r>
              <a:rPr lang="ar-SA" dirty="0"/>
              <a:t>*التأكد من سير العملية التعليمية بالمدرسة </a:t>
            </a:r>
          </a:p>
          <a:p>
            <a:r>
              <a:rPr lang="ar-SA" dirty="0"/>
              <a:t>*تنميه مهارات العاملين الي اعلي مستوي (دورات والتدريب)</a:t>
            </a:r>
          </a:p>
          <a:p>
            <a:r>
              <a:rPr lang="ar-SA" dirty="0"/>
              <a:t>تنظيم العمليات الإدارية والفنية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7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589935"/>
            <a:ext cx="9144000" cy="1401097"/>
          </a:xfrm>
        </p:spPr>
        <p:txBody>
          <a:bodyPr/>
          <a:lstStyle/>
          <a:p>
            <a:r>
              <a:rPr lang="ar-SA" dirty="0"/>
              <a:t>مجالات الإدارة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2372140"/>
            <a:ext cx="9144000" cy="2885660"/>
          </a:xfrm>
        </p:spPr>
        <p:txBody>
          <a:bodyPr/>
          <a:lstStyle/>
          <a:p>
            <a:r>
              <a:rPr lang="ar-SA" dirty="0"/>
              <a:t>-</a:t>
            </a:r>
            <a:r>
              <a:rPr lang="ar-SA" sz="4000" dirty="0"/>
              <a:t>الإدارة العامة                                          </a:t>
            </a:r>
          </a:p>
          <a:p>
            <a:r>
              <a:rPr lang="ar-SA" sz="4000" dirty="0"/>
              <a:t>- الإدارة الخاصة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25333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864710355"/>
              </p:ext>
            </p:extLst>
          </p:nvPr>
        </p:nvGraphicFramePr>
        <p:xfrm>
          <a:off x="2032000" y="719666"/>
          <a:ext cx="8128000" cy="5667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3905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512763"/>
            <a:ext cx="9144000" cy="1859376"/>
          </a:xfrm>
        </p:spPr>
        <p:txBody>
          <a:bodyPr/>
          <a:lstStyle/>
          <a:p>
            <a:r>
              <a:rPr lang="ar-SA" dirty="0"/>
              <a:t>الإدارة هي منظومه ثلاثية الابعاد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sz="3600" dirty="0"/>
              <a:t>1</a:t>
            </a:r>
            <a:r>
              <a:rPr lang="ar-SA" sz="3900" dirty="0"/>
              <a:t>-</a:t>
            </a:r>
            <a:r>
              <a:rPr lang="en-US" sz="3900" dirty="0"/>
              <a:t> </a:t>
            </a:r>
            <a:r>
              <a:rPr lang="ar-SA" sz="3900" dirty="0"/>
              <a:t>بعد مفاهيمي </a:t>
            </a:r>
          </a:p>
          <a:p>
            <a:r>
              <a:rPr lang="ar-SA" sz="3900" dirty="0"/>
              <a:t>2-</a:t>
            </a:r>
            <a:r>
              <a:rPr lang="en-US" sz="3900" dirty="0"/>
              <a:t>  </a:t>
            </a:r>
            <a:r>
              <a:rPr lang="ar-SA" sz="3900" dirty="0"/>
              <a:t>بعد مهاري</a:t>
            </a:r>
          </a:p>
          <a:p>
            <a:r>
              <a:rPr lang="ar-SA" sz="3900" dirty="0"/>
              <a:t>3- بعد سلوكي 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239080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-1194620"/>
            <a:ext cx="9144000" cy="3214995"/>
          </a:xfrm>
        </p:spPr>
        <p:txBody>
          <a:bodyPr/>
          <a:lstStyle/>
          <a:p>
            <a:br>
              <a:rPr lang="ar-SA" dirty="0"/>
            </a:br>
            <a:r>
              <a:rPr lang="ar-SA" dirty="0"/>
              <a:t>مراحل تطور الإدارة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73277" y="2879367"/>
            <a:ext cx="9144000" cy="1655762"/>
          </a:xfrm>
        </p:spPr>
        <p:txBody>
          <a:bodyPr>
            <a:no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3560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87826" y="1440416"/>
            <a:ext cx="9144000" cy="534159"/>
          </a:xfrm>
        </p:spPr>
        <p:txBody>
          <a:bodyPr>
            <a:normAutofit fontScale="90000"/>
          </a:bodyPr>
          <a:lstStyle/>
          <a:p>
            <a:r>
              <a:rPr lang="ar-SA" dirty="0"/>
              <a:t>1-المراحل الكلاسيكية </a:t>
            </a:r>
            <a:br>
              <a:rPr lang="ar-SA" dirty="0"/>
            </a:br>
            <a:r>
              <a:rPr lang="ar-SA" sz="4000" dirty="0"/>
              <a:t>(1880-1920)</a:t>
            </a:r>
            <a:endParaRPr lang="en-US" sz="4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4400" dirty="0"/>
              <a:t>أ- النظرية العلمية </a:t>
            </a:r>
          </a:p>
          <a:p>
            <a:r>
              <a:rPr lang="ar-SA" sz="4400" dirty="0"/>
              <a:t>ب- النظرية البيروقراطية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9849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689113"/>
            <a:ext cx="9144000" cy="2491409"/>
          </a:xfrm>
        </p:spPr>
        <p:txBody>
          <a:bodyPr/>
          <a:lstStyle/>
          <a:p>
            <a:r>
              <a:rPr lang="ar-SA" dirty="0"/>
              <a:t>2-المرحلة السلوكية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273287"/>
            <a:ext cx="9144000" cy="1984513"/>
          </a:xfrm>
        </p:spPr>
        <p:txBody>
          <a:bodyPr/>
          <a:lstStyle/>
          <a:p>
            <a:r>
              <a:rPr lang="ar-SA" dirty="0"/>
              <a:t>(1918-1927)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3-مرحله العلاقات الإنسانية </a:t>
            </a:r>
            <a:br>
              <a:rPr lang="ar-SA" dirty="0"/>
            </a:br>
            <a:r>
              <a:rPr lang="ar-SA" sz="4000" dirty="0"/>
              <a:t>(1927-1950)</a:t>
            </a:r>
            <a:endParaRPr lang="en-US" sz="4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3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4- المرحلة </a:t>
            </a:r>
            <a:r>
              <a:rPr lang="ar-SA" dirty="0" err="1"/>
              <a:t>الموقفيه</a:t>
            </a:r>
            <a:r>
              <a:rPr lang="ar-SA" dirty="0"/>
              <a:t> </a:t>
            </a:r>
            <a:br>
              <a:rPr lang="ar-SA" dirty="0"/>
            </a:br>
            <a:r>
              <a:rPr lang="ar-SA" sz="3600" dirty="0"/>
              <a:t>أواخر الخمسينات </a:t>
            </a:r>
            <a:endParaRPr lang="en-US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377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63724" y="901884"/>
            <a:ext cx="10487371" cy="1934817"/>
          </a:xfrm>
          <a:ln>
            <a:noFill/>
          </a:ln>
        </p:spPr>
        <p:txBody>
          <a:bodyPr>
            <a:normAutofit/>
          </a:bodyPr>
          <a:lstStyle/>
          <a:p>
            <a:r>
              <a:rPr lang="ar-SA" dirty="0"/>
              <a:t>عوامل النجاح في مجال الإدارة </a:t>
            </a:r>
            <a:r>
              <a:rPr lang="ar-SA" sz="4400" dirty="0"/>
              <a:t>المدرسية </a:t>
            </a:r>
            <a:br>
              <a:rPr lang="ar-SA" dirty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06994" y="2836701"/>
            <a:ext cx="6458710" cy="2570185"/>
          </a:xfrm>
        </p:spPr>
        <p:txBody>
          <a:bodyPr>
            <a:noAutofit/>
          </a:bodyPr>
          <a:lstStyle/>
          <a:p>
            <a:r>
              <a:rPr lang="ar-SA" sz="4000" dirty="0"/>
              <a:t>1-   مهارات اداريه </a:t>
            </a:r>
          </a:p>
          <a:p>
            <a:r>
              <a:rPr lang="ar-SA" sz="4000" dirty="0"/>
              <a:t>2- مهارات تصوريه </a:t>
            </a:r>
          </a:p>
          <a:p>
            <a:r>
              <a:rPr lang="ar-SA" sz="4000" dirty="0"/>
              <a:t>3-    مهارات فنيه </a:t>
            </a:r>
          </a:p>
          <a:p>
            <a:r>
              <a:rPr lang="ar-SA" sz="4000" dirty="0"/>
              <a:t>4- مهارات انسانيه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496782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96767"/>
          </a:xfrm>
        </p:spPr>
        <p:txBody>
          <a:bodyPr>
            <a:normAutofit fontScale="90000"/>
          </a:bodyPr>
          <a:lstStyle/>
          <a:p>
            <a:r>
              <a:rPr lang="ar-SA" dirty="0"/>
              <a:t>المهارات الإدارية </a:t>
            </a:r>
            <a:br>
              <a:rPr lang="ar-SA" dirty="0"/>
            </a:br>
            <a:br>
              <a:rPr lang="ar-SA" dirty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1444487"/>
            <a:ext cx="9144000" cy="3813313"/>
          </a:xfrm>
        </p:spPr>
        <p:txBody>
          <a:bodyPr/>
          <a:lstStyle/>
          <a:p>
            <a:r>
              <a:rPr lang="ar-SA" sz="36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القصد هو الأداء(إتمام العمل بسرعه ودقه </a:t>
            </a:r>
            <a:r>
              <a:rPr lang="ar-SA" sz="5400" dirty="0">
                <a:solidFill>
                  <a:prstClr val="black"/>
                </a:solidFill>
                <a:latin typeface="Calibri Light" panose="020F0302020204030204"/>
                <a:ea typeface="+mj-ea"/>
                <a:cs typeface="Times New Roman" panose="02020603050405020304" pitchFamily="18" charset="0"/>
              </a:rPr>
              <a:t>)</a:t>
            </a:r>
          </a:p>
          <a:p>
            <a:endParaRPr lang="ar-SA" sz="5400" dirty="0">
              <a:solidFill>
                <a:prstClr val="black"/>
              </a:solidFill>
              <a:latin typeface="Calibri Light" panose="020F0302020204030204"/>
              <a:ea typeface="+mj-ea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42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س- ما لفرق بين القدرة والمهارة ؟</a:t>
            </a:r>
            <a:br>
              <a:rPr lang="ar-SA" dirty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القدرة تعني امكانيه العمل بغض النظر عن السرعة او المهارة او الاتقان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4811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276</Words>
  <Application>Microsoft Office PowerPoint</Application>
  <PresentationFormat>شاشة عريضة</PresentationFormat>
  <Paragraphs>60</Paragraphs>
  <Slides>16</Slides>
  <Notes>0</Notes>
  <HiddenSlides>1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نسق Office</vt:lpstr>
      <vt:lpstr>الإدارة هي ترجمه الأفكار والنظريات والفلسفات الي واقع </vt:lpstr>
      <vt:lpstr> مراحل تطور الإدارة </vt:lpstr>
      <vt:lpstr>1-المراحل الكلاسيكية  (1880-1920)</vt:lpstr>
      <vt:lpstr>2-المرحلة السلوكية </vt:lpstr>
      <vt:lpstr>3-مرحله العلاقات الإنسانية  (1927-1950)</vt:lpstr>
      <vt:lpstr>4- المرحلة الموقفيه  أواخر الخمسينات </vt:lpstr>
      <vt:lpstr>عوامل النجاح في مجال الإدارة المدرسية  </vt:lpstr>
      <vt:lpstr>المهارات الإدارية   </vt:lpstr>
      <vt:lpstr>س- ما لفرق بين القدرة والمهارة ؟ </vt:lpstr>
      <vt:lpstr>المهارات التصورية تعني  </vt:lpstr>
      <vt:lpstr>المهارات الفنية  </vt:lpstr>
      <vt:lpstr>المهارات الإنسانية </vt:lpstr>
      <vt:lpstr>اهداف الإدارة المدرسية </vt:lpstr>
      <vt:lpstr>مجالات الإدارة </vt:lpstr>
      <vt:lpstr>عرض تقديمي في PowerPoint</vt:lpstr>
      <vt:lpstr>الإدارة هي منظومه ثلاثية الابعاد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nahlah772007</dc:creator>
  <cp:lastModifiedBy>nahlah772007</cp:lastModifiedBy>
  <cp:revision>29</cp:revision>
  <dcterms:created xsi:type="dcterms:W3CDTF">2016-09-18T15:03:17Z</dcterms:created>
  <dcterms:modified xsi:type="dcterms:W3CDTF">2016-09-24T08:47:59Z</dcterms:modified>
</cp:coreProperties>
</file>