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9"/>
  </p:notesMasterIdLst>
  <p:sldIdLst>
    <p:sldId id="274" r:id="rId2"/>
    <p:sldId id="275" r:id="rId3"/>
    <p:sldId id="266" r:id="rId4"/>
    <p:sldId id="271" r:id="rId5"/>
    <p:sldId id="269" r:id="rId6"/>
    <p:sldId id="270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/>
    <p:restoredTop sz="94629"/>
  </p:normalViewPr>
  <p:slideViewPr>
    <p:cSldViewPr snapToGrid="0" snapToObjects="1">
      <p:cViewPr varScale="1">
        <p:scale>
          <a:sx n="76" d="100"/>
          <a:sy n="76" d="100"/>
        </p:scale>
        <p:origin x="2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7B8E9-097A-4218-B136-23208234D36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63CF21-5A0E-42CC-85B3-7387B14F8046}">
      <dgm:prSet phldrT="[Text]"/>
      <dgm:spPr/>
      <dgm:t>
        <a:bodyPr/>
        <a:lstStyle/>
        <a:p>
          <a:r>
            <a:rPr lang="ar-SA" dirty="0"/>
            <a:t>المحاليل المنظمة</a:t>
          </a:r>
        </a:p>
      </dgm:t>
    </dgm:pt>
    <dgm:pt modelId="{EABE9BF1-37C5-4402-8451-CE092DFD5DB9}" type="parTrans" cxnId="{DBF56D67-3510-4943-8B8B-8AC6E08BDFF3}">
      <dgm:prSet/>
      <dgm:spPr/>
      <dgm:t>
        <a:bodyPr/>
        <a:lstStyle/>
        <a:p>
          <a:endParaRPr lang="en-US"/>
        </a:p>
      </dgm:t>
    </dgm:pt>
    <dgm:pt modelId="{8B35C68D-CBD2-457C-B6DC-900D6E0DF648}" type="sibTrans" cxnId="{DBF56D67-3510-4943-8B8B-8AC6E08BDFF3}">
      <dgm:prSet/>
      <dgm:spPr/>
      <dgm:t>
        <a:bodyPr/>
        <a:lstStyle/>
        <a:p>
          <a:endParaRPr lang="en-US"/>
        </a:p>
      </dgm:t>
    </dgm:pt>
    <dgm:pt modelId="{97ACBF13-9940-4F1A-938D-D8D7476C238C}">
      <dgm:prSet phldrT="[Text]"/>
      <dgm:spPr/>
      <dgm:t>
        <a:bodyPr/>
        <a:lstStyle/>
        <a:p>
          <a:pPr rtl="1"/>
          <a:r>
            <a:rPr lang="ar-SA" dirty="0"/>
            <a:t>الخلية</a:t>
          </a:r>
          <a:endParaRPr lang="en-US" dirty="0"/>
        </a:p>
      </dgm:t>
    </dgm:pt>
    <dgm:pt modelId="{3F8477E0-3B37-44D0-B9C8-26BBC3477E1D}" type="parTrans" cxnId="{DABB7F1C-3993-465F-A065-86F390E610D3}">
      <dgm:prSet/>
      <dgm:spPr/>
      <dgm:t>
        <a:bodyPr/>
        <a:lstStyle/>
        <a:p>
          <a:endParaRPr lang="en-US"/>
        </a:p>
      </dgm:t>
    </dgm:pt>
    <dgm:pt modelId="{E6D56FDA-5398-4FBD-8916-2ED3E24A2E0B}" type="sibTrans" cxnId="{DABB7F1C-3993-465F-A065-86F390E610D3}">
      <dgm:prSet/>
      <dgm:spPr/>
      <dgm:t>
        <a:bodyPr/>
        <a:lstStyle/>
        <a:p>
          <a:endParaRPr lang="en-US"/>
        </a:p>
      </dgm:t>
    </dgm:pt>
    <dgm:pt modelId="{F995964E-AB0E-421A-BDBA-5FFFF18DAA60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ar-SA" dirty="0"/>
            <a:t>البروتينات</a:t>
          </a:r>
          <a:endParaRPr lang="en-US" dirty="0"/>
        </a:p>
      </dgm:t>
    </dgm:pt>
    <dgm:pt modelId="{9E38D905-7296-437B-99ED-8F73FB036E16}" type="parTrans" cxnId="{6FA03DB2-788F-4B7C-AA2E-BB972EDE5062}">
      <dgm:prSet/>
      <dgm:spPr/>
      <dgm:t>
        <a:bodyPr/>
        <a:lstStyle/>
        <a:p>
          <a:endParaRPr lang="en-US"/>
        </a:p>
      </dgm:t>
    </dgm:pt>
    <dgm:pt modelId="{8D8BC283-2717-4935-AD4E-AF13CBF37CF7}" type="sibTrans" cxnId="{6FA03DB2-788F-4B7C-AA2E-BB972EDE5062}">
      <dgm:prSet/>
      <dgm:spPr/>
      <dgm:t>
        <a:bodyPr/>
        <a:lstStyle/>
        <a:p>
          <a:endParaRPr lang="en-US"/>
        </a:p>
      </dgm:t>
    </dgm:pt>
    <dgm:pt modelId="{EAFFB76F-3242-40DB-920D-AC7C8AEC30F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الانزيمات</a:t>
          </a:r>
          <a:endParaRPr lang="en-US" dirty="0"/>
        </a:p>
      </dgm:t>
    </dgm:pt>
    <dgm:pt modelId="{56318A17-C9EF-484F-8C17-6EE3375FC39E}" type="parTrans" cxnId="{B40934EC-77AD-4516-82D9-43EF3DFFA499}">
      <dgm:prSet/>
      <dgm:spPr/>
      <dgm:t>
        <a:bodyPr/>
        <a:lstStyle/>
        <a:p>
          <a:endParaRPr lang="en-US"/>
        </a:p>
      </dgm:t>
    </dgm:pt>
    <dgm:pt modelId="{38C015B7-E990-4FF2-A972-AA53A28F9EF2}" type="sibTrans" cxnId="{B40934EC-77AD-4516-82D9-43EF3DFFA499}">
      <dgm:prSet/>
      <dgm:spPr/>
      <dgm:t>
        <a:bodyPr/>
        <a:lstStyle/>
        <a:p>
          <a:endParaRPr lang="en-US"/>
        </a:p>
      </dgm:t>
    </dgm:pt>
    <dgm:pt modelId="{8A9121EF-C789-4B23-A2CA-2B4A73AB65F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err="1"/>
            <a:t>اللبيدات</a:t>
          </a:r>
          <a:endParaRPr lang="en-US" dirty="0"/>
        </a:p>
      </dgm:t>
    </dgm:pt>
    <dgm:pt modelId="{53D8DD3D-07EB-4D6B-A532-AFB8CA28D32E}" type="parTrans" cxnId="{249D915E-A294-4D5C-8CCF-A13DFAD492D5}">
      <dgm:prSet/>
      <dgm:spPr/>
      <dgm:t>
        <a:bodyPr/>
        <a:lstStyle/>
        <a:p>
          <a:endParaRPr lang="en-US"/>
        </a:p>
      </dgm:t>
    </dgm:pt>
    <dgm:pt modelId="{054F7FE9-7857-4FB3-9725-A293FC0C151E}" type="sibTrans" cxnId="{249D915E-A294-4D5C-8CCF-A13DFAD492D5}">
      <dgm:prSet/>
      <dgm:spPr/>
      <dgm:t>
        <a:bodyPr/>
        <a:lstStyle/>
        <a:p>
          <a:endParaRPr lang="en-US"/>
        </a:p>
      </dgm:t>
    </dgm:pt>
    <dgm:pt modelId="{75527FCC-59BF-46A1-826D-9BBF4382385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ar-SA" dirty="0"/>
            <a:t>الأحماض الأمينية</a:t>
          </a:r>
          <a:endParaRPr lang="en-US" dirty="0"/>
        </a:p>
      </dgm:t>
    </dgm:pt>
    <dgm:pt modelId="{3DD61E9D-1F12-4233-80DA-4DC6111CA2C3}" type="parTrans" cxnId="{D199B7FC-02CB-4A4F-BDE2-CEF58339B66F}">
      <dgm:prSet/>
      <dgm:spPr/>
      <dgm:t>
        <a:bodyPr/>
        <a:lstStyle/>
        <a:p>
          <a:endParaRPr lang="en-US"/>
        </a:p>
      </dgm:t>
    </dgm:pt>
    <dgm:pt modelId="{0C6639A7-D4DC-4DD0-9405-6E82D0CF43DB}" type="sibTrans" cxnId="{D199B7FC-02CB-4A4F-BDE2-CEF58339B66F}">
      <dgm:prSet/>
      <dgm:spPr/>
      <dgm:t>
        <a:bodyPr/>
        <a:lstStyle/>
        <a:p>
          <a:endParaRPr lang="en-US"/>
        </a:p>
      </dgm:t>
    </dgm:pt>
    <dgm:pt modelId="{B866132D-3C0D-405C-B5DD-C323170A620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ar-SA" dirty="0"/>
            <a:t>الكربوهيدرات</a:t>
          </a:r>
        </a:p>
      </dgm:t>
    </dgm:pt>
    <dgm:pt modelId="{3140C48E-925B-4AFC-8DD7-4911D5194519}" type="parTrans" cxnId="{45EF9194-34EB-41A1-8FED-0CAAC4AEAD05}">
      <dgm:prSet/>
      <dgm:spPr/>
      <dgm:t>
        <a:bodyPr/>
        <a:lstStyle/>
        <a:p>
          <a:endParaRPr lang="en-US"/>
        </a:p>
      </dgm:t>
    </dgm:pt>
    <dgm:pt modelId="{F944EFDE-B977-4692-9292-634B862C5247}" type="sibTrans" cxnId="{45EF9194-34EB-41A1-8FED-0CAAC4AEAD05}">
      <dgm:prSet/>
      <dgm:spPr/>
      <dgm:t>
        <a:bodyPr/>
        <a:lstStyle/>
        <a:p>
          <a:endParaRPr lang="en-US"/>
        </a:p>
      </dgm:t>
    </dgm:pt>
    <dgm:pt modelId="{A5BFAD92-8222-4C42-9259-96A4BFC1466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ar-SA" dirty="0" smtClean="0"/>
            <a:t>الهرمونات</a:t>
          </a:r>
          <a:endParaRPr lang="ar-SA" dirty="0"/>
        </a:p>
      </dgm:t>
    </dgm:pt>
    <dgm:pt modelId="{A6D4EA86-A2BD-40F3-B801-B706D25752E1}" type="parTrans" cxnId="{6061A062-4980-45BC-B445-56208ADDC5A3}">
      <dgm:prSet/>
      <dgm:spPr/>
      <dgm:t>
        <a:bodyPr/>
        <a:lstStyle/>
        <a:p>
          <a:endParaRPr lang="en-US"/>
        </a:p>
      </dgm:t>
    </dgm:pt>
    <dgm:pt modelId="{1B604A91-B5AB-402E-B1DD-41F89E2E75B6}" type="sibTrans" cxnId="{6061A062-4980-45BC-B445-56208ADDC5A3}">
      <dgm:prSet/>
      <dgm:spPr/>
      <dgm:t>
        <a:bodyPr/>
        <a:lstStyle/>
        <a:p>
          <a:endParaRPr lang="en-US"/>
        </a:p>
      </dgm:t>
    </dgm:pt>
    <dgm:pt modelId="{79772F82-B9A7-4DC7-8417-3DD9B182EDC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ar-SA" dirty="0"/>
            <a:t>الأحماض النووية</a:t>
          </a:r>
        </a:p>
      </dgm:t>
    </dgm:pt>
    <dgm:pt modelId="{191E3B75-6369-4D4E-9FC3-1B6609C294CE}" type="parTrans" cxnId="{5568FBCF-18E3-4C2A-84DC-71FCAD706DFC}">
      <dgm:prSet/>
      <dgm:spPr/>
      <dgm:t>
        <a:bodyPr/>
        <a:lstStyle/>
        <a:p>
          <a:endParaRPr lang="en-US"/>
        </a:p>
      </dgm:t>
    </dgm:pt>
    <dgm:pt modelId="{C622D4F2-44F2-443E-90C8-1DDC0DCCFFA9}" type="sibTrans" cxnId="{5568FBCF-18E3-4C2A-84DC-71FCAD706DFC}">
      <dgm:prSet/>
      <dgm:spPr/>
      <dgm:t>
        <a:bodyPr/>
        <a:lstStyle/>
        <a:p>
          <a:endParaRPr lang="en-US"/>
        </a:p>
      </dgm:t>
    </dgm:pt>
    <dgm:pt modelId="{DC0D6405-BD82-4435-9AF7-E3AAC152299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ar-SA" dirty="0"/>
            <a:t>أيض الكربوهيدرات</a:t>
          </a:r>
        </a:p>
      </dgm:t>
    </dgm:pt>
    <dgm:pt modelId="{E8D86678-32F4-48CD-929C-E225E8F3A13F}" type="parTrans" cxnId="{2F63A8AF-CC83-47DF-A133-436A8BBA1623}">
      <dgm:prSet/>
      <dgm:spPr/>
      <dgm:t>
        <a:bodyPr/>
        <a:lstStyle/>
        <a:p>
          <a:endParaRPr lang="en-US"/>
        </a:p>
      </dgm:t>
    </dgm:pt>
    <dgm:pt modelId="{774AD17A-7ED4-4CC8-AC9E-88D80FEB2FCC}" type="sibTrans" cxnId="{2F63A8AF-CC83-47DF-A133-436A8BBA1623}">
      <dgm:prSet/>
      <dgm:spPr/>
      <dgm:t>
        <a:bodyPr/>
        <a:lstStyle/>
        <a:p>
          <a:endParaRPr lang="en-US"/>
        </a:p>
      </dgm:t>
    </dgm:pt>
    <dgm:pt modelId="{A2832F3F-6318-4FB9-A22D-34FFBE03818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ar-SA" dirty="0"/>
            <a:t>أيض الدهون</a:t>
          </a:r>
          <a:endParaRPr lang="en-US" dirty="0"/>
        </a:p>
      </dgm:t>
    </dgm:pt>
    <dgm:pt modelId="{5E2A7D44-0CAD-465A-A016-F47D73316A33}" type="parTrans" cxnId="{69B3145A-AE45-4BC0-AC64-DFF5D424691A}">
      <dgm:prSet/>
      <dgm:spPr/>
      <dgm:t>
        <a:bodyPr/>
        <a:lstStyle/>
        <a:p>
          <a:endParaRPr lang="en-US"/>
        </a:p>
      </dgm:t>
    </dgm:pt>
    <dgm:pt modelId="{A445F325-6C5A-4369-B2D1-502281B61257}" type="sibTrans" cxnId="{69B3145A-AE45-4BC0-AC64-DFF5D424691A}">
      <dgm:prSet/>
      <dgm:spPr/>
      <dgm:t>
        <a:bodyPr/>
        <a:lstStyle/>
        <a:p>
          <a:endParaRPr lang="en-US"/>
        </a:p>
      </dgm:t>
    </dgm:pt>
    <dgm:pt modelId="{7418A3EA-4611-49A1-8E32-1D6075A6A1BA}">
      <dgm:prSet/>
      <dgm:spPr/>
      <dgm:t>
        <a:bodyPr/>
        <a:lstStyle/>
        <a:p>
          <a:pPr rtl="1"/>
          <a:r>
            <a:rPr lang="ar-SA" dirty="0"/>
            <a:t>كيمياء الدم</a:t>
          </a:r>
        </a:p>
      </dgm:t>
    </dgm:pt>
    <dgm:pt modelId="{98231548-B2F2-4BEA-8F31-CB0738335F1D}" type="parTrans" cxnId="{8D6A3191-321F-4DFB-8279-F92B3F1842EC}">
      <dgm:prSet/>
      <dgm:spPr/>
      <dgm:t>
        <a:bodyPr/>
        <a:lstStyle/>
        <a:p>
          <a:endParaRPr lang="en-US"/>
        </a:p>
      </dgm:t>
    </dgm:pt>
    <dgm:pt modelId="{C8EC2F9D-9BDD-4DD9-A155-9959B0CD121E}" type="sibTrans" cxnId="{8D6A3191-321F-4DFB-8279-F92B3F1842EC}">
      <dgm:prSet/>
      <dgm:spPr/>
      <dgm:t>
        <a:bodyPr/>
        <a:lstStyle/>
        <a:p>
          <a:endParaRPr lang="en-US"/>
        </a:p>
      </dgm:t>
    </dgm:pt>
    <dgm:pt modelId="{120EEFAE-29DC-48C2-B273-AF608FD79C76}">
      <dgm:prSet/>
      <dgm:spPr/>
      <dgm:t>
        <a:bodyPr/>
        <a:lstStyle/>
        <a:p>
          <a:r>
            <a:rPr lang="ar-SA" dirty="0"/>
            <a:t>أيض البروتينات</a:t>
          </a:r>
        </a:p>
      </dgm:t>
    </dgm:pt>
    <dgm:pt modelId="{1833681F-623D-468D-BBE5-41AC6643C0AF}" type="parTrans" cxnId="{621DD766-362A-4378-AEE2-22BD367B7CDD}">
      <dgm:prSet/>
      <dgm:spPr/>
      <dgm:t>
        <a:bodyPr/>
        <a:lstStyle/>
        <a:p>
          <a:endParaRPr lang="en-US"/>
        </a:p>
      </dgm:t>
    </dgm:pt>
    <dgm:pt modelId="{D5AB1A31-FD20-4E5F-90EC-5F570E404CA8}" type="sibTrans" cxnId="{621DD766-362A-4378-AEE2-22BD367B7CDD}">
      <dgm:prSet/>
      <dgm:spPr/>
      <dgm:t>
        <a:bodyPr/>
        <a:lstStyle/>
        <a:p>
          <a:endParaRPr lang="en-US"/>
        </a:p>
      </dgm:t>
    </dgm:pt>
    <dgm:pt modelId="{1B17CF4C-C844-4264-B3E7-C71367F971C9}">
      <dgm:prSet/>
      <dgm:spPr/>
      <dgm:t>
        <a:bodyPr/>
        <a:lstStyle/>
        <a:p>
          <a:r>
            <a:rPr lang="ar-SA"/>
            <a:t>الفيتامينات</a:t>
          </a:r>
          <a:endParaRPr lang="en-US" dirty="0"/>
        </a:p>
      </dgm:t>
    </dgm:pt>
    <dgm:pt modelId="{D397A811-767F-4981-803B-B79218CAD377}" type="parTrans" cxnId="{43AAA7C6-4A84-4338-B3D2-9D6BC6C22263}">
      <dgm:prSet/>
      <dgm:spPr/>
      <dgm:t>
        <a:bodyPr/>
        <a:lstStyle/>
        <a:p>
          <a:pPr rtl="1"/>
          <a:endParaRPr lang="ar-SA"/>
        </a:p>
      </dgm:t>
    </dgm:pt>
    <dgm:pt modelId="{3CE776B1-2051-46D0-A70C-FF3DBDF9DCB7}" type="sibTrans" cxnId="{43AAA7C6-4A84-4338-B3D2-9D6BC6C22263}">
      <dgm:prSet/>
      <dgm:spPr/>
      <dgm:t>
        <a:bodyPr/>
        <a:lstStyle/>
        <a:p>
          <a:pPr rtl="1"/>
          <a:endParaRPr lang="ar-SA"/>
        </a:p>
      </dgm:t>
    </dgm:pt>
    <dgm:pt modelId="{4EA34829-C3C9-4931-BB6E-284A7D74E2DC}" type="pres">
      <dgm:prSet presAssocID="{5167B8E9-097A-4218-B136-23208234D36F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F536FEC-F57D-48E2-B81E-5A551D3E3F8E}" type="pres">
      <dgm:prSet presAssocID="{7763CF21-5A0E-42CC-85B3-7387B14F8046}" presName="compNode" presStyleCnt="0"/>
      <dgm:spPr/>
    </dgm:pt>
    <dgm:pt modelId="{EA36A306-0B33-429A-8486-3741419C85D0}" type="pres">
      <dgm:prSet presAssocID="{7763CF21-5A0E-42CC-85B3-7387B14F8046}" presName="dummyConnPt" presStyleCnt="0"/>
      <dgm:spPr/>
    </dgm:pt>
    <dgm:pt modelId="{C0EEE553-8F7C-4C6B-ACCD-BE88C2D1B84B}" type="pres">
      <dgm:prSet presAssocID="{7763CF21-5A0E-42CC-85B3-7387B14F8046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426235-E230-415A-B78A-0396AA4CBD36}" type="pres">
      <dgm:prSet presAssocID="{8B35C68D-CBD2-457C-B6DC-900D6E0DF648}" presName="sibTrans" presStyleLbl="bgSibTrans2D1" presStyleIdx="0" presStyleCnt="13"/>
      <dgm:spPr/>
      <dgm:t>
        <a:bodyPr/>
        <a:lstStyle/>
        <a:p>
          <a:pPr rtl="1"/>
          <a:endParaRPr lang="ar-SA"/>
        </a:p>
      </dgm:t>
    </dgm:pt>
    <dgm:pt modelId="{BA9AA710-5203-45B7-8F0A-A360995671A8}" type="pres">
      <dgm:prSet presAssocID="{97ACBF13-9940-4F1A-938D-D8D7476C238C}" presName="compNode" presStyleCnt="0"/>
      <dgm:spPr/>
    </dgm:pt>
    <dgm:pt modelId="{1BD67474-92CE-47C8-AD6B-89345A4E8632}" type="pres">
      <dgm:prSet presAssocID="{97ACBF13-9940-4F1A-938D-D8D7476C238C}" presName="dummyConnPt" presStyleCnt="0"/>
      <dgm:spPr/>
    </dgm:pt>
    <dgm:pt modelId="{BD7E7BA8-4A72-41F3-9539-7BDE16AE4061}" type="pres">
      <dgm:prSet presAssocID="{97ACBF13-9940-4F1A-938D-D8D7476C238C}" presName="node" presStyleLbl="node1" presStyleIdx="1" presStyleCnt="14" custAng="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EE5991-D976-4DE0-A4D7-5F191B1BA0B5}" type="pres">
      <dgm:prSet presAssocID="{E6D56FDA-5398-4FBD-8916-2ED3E24A2E0B}" presName="sibTrans" presStyleLbl="bgSibTrans2D1" presStyleIdx="1" presStyleCnt="13"/>
      <dgm:spPr/>
      <dgm:t>
        <a:bodyPr/>
        <a:lstStyle/>
        <a:p>
          <a:pPr rtl="1"/>
          <a:endParaRPr lang="ar-SA"/>
        </a:p>
      </dgm:t>
    </dgm:pt>
    <dgm:pt modelId="{022C81B5-870B-4598-A813-003FDD99349B}" type="pres">
      <dgm:prSet presAssocID="{75527FCC-59BF-46A1-826D-9BBF43823856}" presName="compNode" presStyleCnt="0"/>
      <dgm:spPr/>
    </dgm:pt>
    <dgm:pt modelId="{07B83B16-E336-4CF6-A9F5-EC905649A2FF}" type="pres">
      <dgm:prSet presAssocID="{75527FCC-59BF-46A1-826D-9BBF43823856}" presName="dummyConnPt" presStyleCnt="0"/>
      <dgm:spPr/>
    </dgm:pt>
    <dgm:pt modelId="{56DA4C0A-E676-4919-AF2A-6555A73EA56B}" type="pres">
      <dgm:prSet presAssocID="{75527FCC-59BF-46A1-826D-9BBF43823856}" presName="node" presStyleLbl="node1" presStyleIdx="2" presStyleCnt="14" custLinFactNeighborY="-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A9FD8C-7AB9-4980-A687-39164CC48858}" type="pres">
      <dgm:prSet presAssocID="{0C6639A7-D4DC-4DD0-9405-6E82D0CF43DB}" presName="sibTrans" presStyleLbl="bgSibTrans2D1" presStyleIdx="2" presStyleCnt="13"/>
      <dgm:spPr/>
      <dgm:t>
        <a:bodyPr/>
        <a:lstStyle/>
        <a:p>
          <a:pPr rtl="1"/>
          <a:endParaRPr lang="ar-SA"/>
        </a:p>
      </dgm:t>
    </dgm:pt>
    <dgm:pt modelId="{F155A3BB-BA82-4D02-875B-1E4056D2E6C3}" type="pres">
      <dgm:prSet presAssocID="{F995964E-AB0E-421A-BDBA-5FFFF18DAA60}" presName="compNode" presStyleCnt="0"/>
      <dgm:spPr/>
    </dgm:pt>
    <dgm:pt modelId="{9981EE19-9DB0-4093-BAB0-7117D54AFDAA}" type="pres">
      <dgm:prSet presAssocID="{F995964E-AB0E-421A-BDBA-5FFFF18DAA60}" presName="dummyConnPt" presStyleCnt="0"/>
      <dgm:spPr/>
    </dgm:pt>
    <dgm:pt modelId="{97809E6C-4A7E-4A1D-91F6-219C5BF951FA}" type="pres">
      <dgm:prSet presAssocID="{F995964E-AB0E-421A-BDBA-5FFFF18DAA60}" presName="node" presStyleLbl="node1" presStyleIdx="3" presStyleCnt="14" custLinFactNeighborY="-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587D30-5841-43AE-B842-EA59922280E3}" type="pres">
      <dgm:prSet presAssocID="{8D8BC283-2717-4935-AD4E-AF13CBF37CF7}" presName="sibTrans" presStyleLbl="bgSibTrans2D1" presStyleIdx="3" presStyleCnt="13"/>
      <dgm:spPr/>
      <dgm:t>
        <a:bodyPr/>
        <a:lstStyle/>
        <a:p>
          <a:pPr rtl="1"/>
          <a:endParaRPr lang="ar-SA"/>
        </a:p>
      </dgm:t>
    </dgm:pt>
    <dgm:pt modelId="{44EBAD19-C7AC-463A-8ADA-CF8B22395E03}" type="pres">
      <dgm:prSet presAssocID="{EAFFB76F-3242-40DB-920D-AC7C8AEC30FE}" presName="compNode" presStyleCnt="0"/>
      <dgm:spPr/>
    </dgm:pt>
    <dgm:pt modelId="{355DE342-18FF-43FA-B5EB-AA622619FA9E}" type="pres">
      <dgm:prSet presAssocID="{EAFFB76F-3242-40DB-920D-AC7C8AEC30FE}" presName="dummyConnPt" presStyleCnt="0"/>
      <dgm:spPr/>
    </dgm:pt>
    <dgm:pt modelId="{DF32A4E9-CE65-4350-8736-DF657AAEC06F}" type="pres">
      <dgm:prSet presAssocID="{EAFFB76F-3242-40DB-920D-AC7C8AEC30FE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04DDD9-25EF-408E-A1B5-CFEE3CEC4ADF}" type="pres">
      <dgm:prSet presAssocID="{38C015B7-E990-4FF2-A972-AA53A28F9EF2}" presName="sibTrans" presStyleLbl="bgSibTrans2D1" presStyleIdx="4" presStyleCnt="13"/>
      <dgm:spPr/>
      <dgm:t>
        <a:bodyPr/>
        <a:lstStyle/>
        <a:p>
          <a:pPr rtl="1"/>
          <a:endParaRPr lang="ar-SA"/>
        </a:p>
      </dgm:t>
    </dgm:pt>
    <dgm:pt modelId="{F7B88038-03DB-4F16-A72D-608F4BFA3EC5}" type="pres">
      <dgm:prSet presAssocID="{8A9121EF-C789-4B23-A2CA-2B4A73AB65F3}" presName="compNode" presStyleCnt="0"/>
      <dgm:spPr/>
    </dgm:pt>
    <dgm:pt modelId="{CD33816E-A863-415D-9DA2-C1B6E0C42DBC}" type="pres">
      <dgm:prSet presAssocID="{8A9121EF-C789-4B23-A2CA-2B4A73AB65F3}" presName="dummyConnPt" presStyleCnt="0"/>
      <dgm:spPr/>
    </dgm:pt>
    <dgm:pt modelId="{A57613F0-C4D9-4358-95FE-1F6279688B40}" type="pres">
      <dgm:prSet presAssocID="{8A9121EF-C789-4B23-A2CA-2B4A73AB65F3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E83208-2345-4F91-9E02-411B66178304}" type="pres">
      <dgm:prSet presAssocID="{054F7FE9-7857-4FB3-9725-A293FC0C151E}" presName="sibTrans" presStyleLbl="bgSibTrans2D1" presStyleIdx="5" presStyleCnt="13"/>
      <dgm:spPr/>
      <dgm:t>
        <a:bodyPr/>
        <a:lstStyle/>
        <a:p>
          <a:pPr rtl="1"/>
          <a:endParaRPr lang="ar-SA"/>
        </a:p>
      </dgm:t>
    </dgm:pt>
    <dgm:pt modelId="{D0F9CEC2-60F7-49A3-BA8B-08CF3F069914}" type="pres">
      <dgm:prSet presAssocID="{B866132D-3C0D-405C-B5DD-C323170A6202}" presName="compNode" presStyleCnt="0"/>
      <dgm:spPr/>
    </dgm:pt>
    <dgm:pt modelId="{011D637E-BB14-4AA4-8008-E80657CDB3CE}" type="pres">
      <dgm:prSet presAssocID="{B866132D-3C0D-405C-B5DD-C323170A6202}" presName="dummyConnPt" presStyleCnt="0"/>
      <dgm:spPr/>
    </dgm:pt>
    <dgm:pt modelId="{F2FF9321-F49C-415A-944E-6A52EB8E63E9}" type="pres">
      <dgm:prSet presAssocID="{B866132D-3C0D-405C-B5DD-C323170A6202}" presName="node" presStyleLbl="node1" presStyleIdx="6" presStyleCnt="14" custLinFactNeighborY="-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BD18430-4EFC-407E-B30C-E4A88BF8E88E}" type="pres">
      <dgm:prSet presAssocID="{F944EFDE-B977-4692-9292-634B862C5247}" presName="sibTrans" presStyleLbl="bgSibTrans2D1" presStyleIdx="6" presStyleCnt="13"/>
      <dgm:spPr/>
      <dgm:t>
        <a:bodyPr/>
        <a:lstStyle/>
        <a:p>
          <a:pPr rtl="1"/>
          <a:endParaRPr lang="ar-SA"/>
        </a:p>
      </dgm:t>
    </dgm:pt>
    <dgm:pt modelId="{994BDF17-F21F-4A8D-8062-9049F8DF305A}" type="pres">
      <dgm:prSet presAssocID="{A5BFAD92-8222-4C42-9259-96A4BFC1466A}" presName="compNode" presStyleCnt="0"/>
      <dgm:spPr/>
    </dgm:pt>
    <dgm:pt modelId="{F320E080-5797-4208-B78E-099C91DA0343}" type="pres">
      <dgm:prSet presAssocID="{A5BFAD92-8222-4C42-9259-96A4BFC1466A}" presName="dummyConnPt" presStyleCnt="0"/>
      <dgm:spPr/>
    </dgm:pt>
    <dgm:pt modelId="{C5D2C976-E20E-4E32-9C16-C0E391530051}" type="pres">
      <dgm:prSet presAssocID="{A5BFAD92-8222-4C42-9259-96A4BFC1466A}" presName="node" presStyleLbl="node1" presStyleIdx="7" presStyleCnt="14" custLinFactNeighborY="-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8561FE4-C578-451E-B7AF-CD02C737F8D6}" type="pres">
      <dgm:prSet presAssocID="{1B604A91-B5AB-402E-B1DD-41F89E2E75B6}" presName="sibTrans" presStyleLbl="bgSibTrans2D1" presStyleIdx="7" presStyleCnt="13"/>
      <dgm:spPr/>
      <dgm:t>
        <a:bodyPr/>
        <a:lstStyle/>
        <a:p>
          <a:pPr rtl="1"/>
          <a:endParaRPr lang="ar-SA"/>
        </a:p>
      </dgm:t>
    </dgm:pt>
    <dgm:pt modelId="{07DDB384-2569-43F5-8702-31BABF41C0CE}" type="pres">
      <dgm:prSet presAssocID="{79772F82-B9A7-4DC7-8417-3DD9B182EDC2}" presName="compNode" presStyleCnt="0"/>
      <dgm:spPr/>
    </dgm:pt>
    <dgm:pt modelId="{5A654940-7FA4-4E92-B5E5-C979FE648002}" type="pres">
      <dgm:prSet presAssocID="{79772F82-B9A7-4DC7-8417-3DD9B182EDC2}" presName="dummyConnPt" presStyleCnt="0"/>
      <dgm:spPr/>
    </dgm:pt>
    <dgm:pt modelId="{BD897C8E-CD31-4A96-A9F1-C3421266C769}" type="pres">
      <dgm:prSet presAssocID="{79772F82-B9A7-4DC7-8417-3DD9B182EDC2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CE3FB4D-6573-4AED-9373-EB6C29F71B14}" type="pres">
      <dgm:prSet presAssocID="{C622D4F2-44F2-443E-90C8-1DDC0DCCFFA9}" presName="sibTrans" presStyleLbl="bgSibTrans2D1" presStyleIdx="8" presStyleCnt="13"/>
      <dgm:spPr/>
      <dgm:t>
        <a:bodyPr/>
        <a:lstStyle/>
        <a:p>
          <a:pPr rtl="1"/>
          <a:endParaRPr lang="ar-SA"/>
        </a:p>
      </dgm:t>
    </dgm:pt>
    <dgm:pt modelId="{793F8A5C-331D-4010-9211-7C4E117EBA77}" type="pres">
      <dgm:prSet presAssocID="{1B17CF4C-C844-4264-B3E7-C71367F971C9}" presName="compNode" presStyleCnt="0"/>
      <dgm:spPr/>
    </dgm:pt>
    <dgm:pt modelId="{F9261175-B528-4642-A59D-9CC989C842B6}" type="pres">
      <dgm:prSet presAssocID="{1B17CF4C-C844-4264-B3E7-C71367F971C9}" presName="dummyConnPt" presStyleCnt="0"/>
      <dgm:spPr/>
    </dgm:pt>
    <dgm:pt modelId="{2C6EA150-0EA3-4F23-AF2B-D4C8A37FD4FE}" type="pres">
      <dgm:prSet presAssocID="{1B17CF4C-C844-4264-B3E7-C71367F971C9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DD8054-43F4-4847-B9A6-102353E32B1E}" type="pres">
      <dgm:prSet presAssocID="{3CE776B1-2051-46D0-A70C-FF3DBDF9DCB7}" presName="sibTrans" presStyleLbl="bgSibTrans2D1" presStyleIdx="9" presStyleCnt="13"/>
      <dgm:spPr/>
      <dgm:t>
        <a:bodyPr/>
        <a:lstStyle/>
        <a:p>
          <a:pPr rtl="1"/>
          <a:endParaRPr lang="ar-SA"/>
        </a:p>
      </dgm:t>
    </dgm:pt>
    <dgm:pt modelId="{C1052887-5FF5-4393-9BAC-49BFA19911BF}" type="pres">
      <dgm:prSet presAssocID="{DC0D6405-BD82-4435-9AF7-E3AAC1522994}" presName="compNode" presStyleCnt="0"/>
      <dgm:spPr/>
    </dgm:pt>
    <dgm:pt modelId="{8AD0940C-06C9-4652-BC91-910A8A768829}" type="pres">
      <dgm:prSet presAssocID="{DC0D6405-BD82-4435-9AF7-E3AAC1522994}" presName="dummyConnPt" presStyleCnt="0"/>
      <dgm:spPr/>
    </dgm:pt>
    <dgm:pt modelId="{6F382DFA-939F-4019-A7BC-279C271DD316}" type="pres">
      <dgm:prSet presAssocID="{DC0D6405-BD82-4435-9AF7-E3AAC1522994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2F0E84D-2235-428F-8784-2D83F97EA5BB}" type="pres">
      <dgm:prSet presAssocID="{774AD17A-7ED4-4CC8-AC9E-88D80FEB2FCC}" presName="sibTrans" presStyleLbl="bgSibTrans2D1" presStyleIdx="10" presStyleCnt="13"/>
      <dgm:spPr/>
      <dgm:t>
        <a:bodyPr/>
        <a:lstStyle/>
        <a:p>
          <a:pPr rtl="1"/>
          <a:endParaRPr lang="ar-SA"/>
        </a:p>
      </dgm:t>
    </dgm:pt>
    <dgm:pt modelId="{2BB6BDD6-01CB-4BB8-BA0E-FBE8AE51EC80}" type="pres">
      <dgm:prSet presAssocID="{A2832F3F-6318-4FB9-A22D-34FFBE038180}" presName="compNode" presStyleCnt="0"/>
      <dgm:spPr/>
    </dgm:pt>
    <dgm:pt modelId="{78683EAC-2A1E-4604-9053-F2F64BF4205C}" type="pres">
      <dgm:prSet presAssocID="{A2832F3F-6318-4FB9-A22D-34FFBE038180}" presName="dummyConnPt" presStyleCnt="0"/>
      <dgm:spPr/>
    </dgm:pt>
    <dgm:pt modelId="{D8F1C6D9-E945-4B9B-93FE-B6AD1DD74D6D}" type="pres">
      <dgm:prSet presAssocID="{A2832F3F-6318-4FB9-A22D-34FFBE038180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A6BA34A-3063-432A-83A6-961E83CEC906}" type="pres">
      <dgm:prSet presAssocID="{A445F325-6C5A-4369-B2D1-502281B61257}" presName="sibTrans" presStyleLbl="bgSibTrans2D1" presStyleIdx="11" presStyleCnt="13"/>
      <dgm:spPr/>
      <dgm:t>
        <a:bodyPr/>
        <a:lstStyle/>
        <a:p>
          <a:pPr rtl="1"/>
          <a:endParaRPr lang="ar-SA"/>
        </a:p>
      </dgm:t>
    </dgm:pt>
    <dgm:pt modelId="{89F62B65-BE60-47DD-A816-58DD10D74E76}" type="pres">
      <dgm:prSet presAssocID="{7418A3EA-4611-49A1-8E32-1D6075A6A1BA}" presName="compNode" presStyleCnt="0"/>
      <dgm:spPr/>
    </dgm:pt>
    <dgm:pt modelId="{CE57D1E4-2000-4DBE-A14B-6B033471AF04}" type="pres">
      <dgm:prSet presAssocID="{7418A3EA-4611-49A1-8E32-1D6075A6A1BA}" presName="dummyConnPt" presStyleCnt="0"/>
      <dgm:spPr/>
    </dgm:pt>
    <dgm:pt modelId="{FADE9622-8B56-4161-B500-BE4B8FBC8B69}" type="pres">
      <dgm:prSet presAssocID="{7418A3EA-4611-49A1-8E32-1D6075A6A1BA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AEFE99A-8D78-410A-93B4-BE0E67D1BC6A}" type="pres">
      <dgm:prSet presAssocID="{C8EC2F9D-9BDD-4DD9-A155-9959B0CD121E}" presName="sibTrans" presStyleLbl="bgSibTrans2D1" presStyleIdx="12" presStyleCnt="13"/>
      <dgm:spPr/>
      <dgm:t>
        <a:bodyPr/>
        <a:lstStyle/>
        <a:p>
          <a:pPr rtl="1"/>
          <a:endParaRPr lang="ar-SA"/>
        </a:p>
      </dgm:t>
    </dgm:pt>
    <dgm:pt modelId="{D4A96F97-AA1B-48DD-BD69-A27CDD9FA3AD}" type="pres">
      <dgm:prSet presAssocID="{120EEFAE-29DC-48C2-B273-AF608FD79C76}" presName="compNode" presStyleCnt="0"/>
      <dgm:spPr/>
    </dgm:pt>
    <dgm:pt modelId="{E8FFAB50-E168-4924-89DA-BD8A94BEB329}" type="pres">
      <dgm:prSet presAssocID="{120EEFAE-29DC-48C2-B273-AF608FD79C76}" presName="dummyConnPt" presStyleCnt="0"/>
      <dgm:spPr/>
    </dgm:pt>
    <dgm:pt modelId="{5431921E-EC73-4FB0-92AF-5EC9E40411AB}" type="pres">
      <dgm:prSet presAssocID="{120EEFAE-29DC-48C2-B273-AF608FD79C76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FA03DB2-788F-4B7C-AA2E-BB972EDE5062}" srcId="{5167B8E9-097A-4218-B136-23208234D36F}" destId="{F995964E-AB0E-421A-BDBA-5FFFF18DAA60}" srcOrd="3" destOrd="0" parTransId="{9E38D905-7296-437B-99ED-8F73FB036E16}" sibTransId="{8D8BC283-2717-4935-AD4E-AF13CBF37CF7}"/>
    <dgm:cxn modelId="{2A397B3D-CC3A-4C3A-A5BE-588E723DF607}" type="presOf" srcId="{B866132D-3C0D-405C-B5DD-C323170A6202}" destId="{F2FF9321-F49C-415A-944E-6A52EB8E63E9}" srcOrd="0" destOrd="0" presId="urn:microsoft.com/office/officeart/2005/8/layout/bProcess4"/>
    <dgm:cxn modelId="{AAFB2270-6F76-4BAE-9582-169172A29A12}" type="presOf" srcId="{75527FCC-59BF-46A1-826D-9BBF43823856}" destId="{56DA4C0A-E676-4919-AF2A-6555A73EA56B}" srcOrd="0" destOrd="0" presId="urn:microsoft.com/office/officeart/2005/8/layout/bProcess4"/>
    <dgm:cxn modelId="{AC145B3A-97E2-4CDA-828D-5705A6D957A8}" type="presOf" srcId="{A5BFAD92-8222-4C42-9259-96A4BFC1466A}" destId="{C5D2C976-E20E-4E32-9C16-C0E391530051}" srcOrd="0" destOrd="0" presId="urn:microsoft.com/office/officeart/2005/8/layout/bProcess4"/>
    <dgm:cxn modelId="{DABB7F1C-3993-465F-A065-86F390E610D3}" srcId="{5167B8E9-097A-4218-B136-23208234D36F}" destId="{97ACBF13-9940-4F1A-938D-D8D7476C238C}" srcOrd="1" destOrd="0" parTransId="{3F8477E0-3B37-44D0-B9C8-26BBC3477E1D}" sibTransId="{E6D56FDA-5398-4FBD-8916-2ED3E24A2E0B}"/>
    <dgm:cxn modelId="{B40934EC-77AD-4516-82D9-43EF3DFFA499}" srcId="{5167B8E9-097A-4218-B136-23208234D36F}" destId="{EAFFB76F-3242-40DB-920D-AC7C8AEC30FE}" srcOrd="4" destOrd="0" parTransId="{56318A17-C9EF-484F-8C17-6EE3375FC39E}" sibTransId="{38C015B7-E990-4FF2-A972-AA53A28F9EF2}"/>
    <dgm:cxn modelId="{5C8566EB-62C2-4299-B046-BAD8009D4E9C}" type="presOf" srcId="{3CE776B1-2051-46D0-A70C-FF3DBDF9DCB7}" destId="{97DD8054-43F4-4847-B9A6-102353E32B1E}" srcOrd="0" destOrd="0" presId="urn:microsoft.com/office/officeart/2005/8/layout/bProcess4"/>
    <dgm:cxn modelId="{EF99F124-8C23-4CA2-80AE-988DDE448C03}" type="presOf" srcId="{C622D4F2-44F2-443E-90C8-1DDC0DCCFFA9}" destId="{6CE3FB4D-6573-4AED-9373-EB6C29F71B14}" srcOrd="0" destOrd="0" presId="urn:microsoft.com/office/officeart/2005/8/layout/bProcess4"/>
    <dgm:cxn modelId="{F4DC7B4A-F135-4B79-BE24-B51DAD5202D6}" type="presOf" srcId="{8D8BC283-2717-4935-AD4E-AF13CBF37CF7}" destId="{63587D30-5841-43AE-B842-EA59922280E3}" srcOrd="0" destOrd="0" presId="urn:microsoft.com/office/officeart/2005/8/layout/bProcess4"/>
    <dgm:cxn modelId="{DBF56D67-3510-4943-8B8B-8AC6E08BDFF3}" srcId="{5167B8E9-097A-4218-B136-23208234D36F}" destId="{7763CF21-5A0E-42CC-85B3-7387B14F8046}" srcOrd="0" destOrd="0" parTransId="{EABE9BF1-37C5-4402-8451-CE092DFD5DB9}" sibTransId="{8B35C68D-CBD2-457C-B6DC-900D6E0DF648}"/>
    <dgm:cxn modelId="{C41528F9-5DE7-457F-B7A7-009960298677}" type="presOf" srcId="{7763CF21-5A0E-42CC-85B3-7387B14F8046}" destId="{C0EEE553-8F7C-4C6B-ACCD-BE88C2D1B84B}" srcOrd="0" destOrd="0" presId="urn:microsoft.com/office/officeart/2005/8/layout/bProcess4"/>
    <dgm:cxn modelId="{C3FE5446-D6AD-4D5A-8E1B-EFC5CBEEF22E}" type="presOf" srcId="{1B604A91-B5AB-402E-B1DD-41F89E2E75B6}" destId="{A8561FE4-C578-451E-B7AF-CD02C737F8D6}" srcOrd="0" destOrd="0" presId="urn:microsoft.com/office/officeart/2005/8/layout/bProcess4"/>
    <dgm:cxn modelId="{A18BB162-DAED-4C4E-AD8E-2B9115F4F006}" type="presOf" srcId="{8A9121EF-C789-4B23-A2CA-2B4A73AB65F3}" destId="{A57613F0-C4D9-4358-95FE-1F6279688B40}" srcOrd="0" destOrd="0" presId="urn:microsoft.com/office/officeart/2005/8/layout/bProcess4"/>
    <dgm:cxn modelId="{5568FBCF-18E3-4C2A-84DC-71FCAD706DFC}" srcId="{5167B8E9-097A-4218-B136-23208234D36F}" destId="{79772F82-B9A7-4DC7-8417-3DD9B182EDC2}" srcOrd="8" destOrd="0" parTransId="{191E3B75-6369-4D4E-9FC3-1B6609C294CE}" sibTransId="{C622D4F2-44F2-443E-90C8-1DDC0DCCFFA9}"/>
    <dgm:cxn modelId="{689D9B9A-30F6-4824-A98E-E3ED671C63BE}" type="presOf" srcId="{38C015B7-E990-4FF2-A972-AA53A28F9EF2}" destId="{9304DDD9-25EF-408E-A1B5-CFEE3CEC4ADF}" srcOrd="0" destOrd="0" presId="urn:microsoft.com/office/officeart/2005/8/layout/bProcess4"/>
    <dgm:cxn modelId="{9E5C9756-187E-4B86-AC6E-9A7659C617D1}" type="presOf" srcId="{774AD17A-7ED4-4CC8-AC9E-88D80FEB2FCC}" destId="{E2F0E84D-2235-428F-8784-2D83F97EA5BB}" srcOrd="0" destOrd="0" presId="urn:microsoft.com/office/officeart/2005/8/layout/bProcess4"/>
    <dgm:cxn modelId="{8D6A3191-321F-4DFB-8279-F92B3F1842EC}" srcId="{5167B8E9-097A-4218-B136-23208234D36F}" destId="{7418A3EA-4611-49A1-8E32-1D6075A6A1BA}" srcOrd="12" destOrd="0" parTransId="{98231548-B2F2-4BEA-8F31-CB0738335F1D}" sibTransId="{C8EC2F9D-9BDD-4DD9-A155-9959B0CD121E}"/>
    <dgm:cxn modelId="{249D915E-A294-4D5C-8CCF-A13DFAD492D5}" srcId="{5167B8E9-097A-4218-B136-23208234D36F}" destId="{8A9121EF-C789-4B23-A2CA-2B4A73AB65F3}" srcOrd="5" destOrd="0" parTransId="{53D8DD3D-07EB-4D6B-A532-AFB8CA28D32E}" sibTransId="{054F7FE9-7857-4FB3-9725-A293FC0C151E}"/>
    <dgm:cxn modelId="{D199B7FC-02CB-4A4F-BDE2-CEF58339B66F}" srcId="{5167B8E9-097A-4218-B136-23208234D36F}" destId="{75527FCC-59BF-46A1-826D-9BBF43823856}" srcOrd="2" destOrd="0" parTransId="{3DD61E9D-1F12-4233-80DA-4DC6111CA2C3}" sibTransId="{0C6639A7-D4DC-4DD0-9405-6E82D0CF43DB}"/>
    <dgm:cxn modelId="{5F5B5B9B-66AD-4248-A02E-E70A0B8BB1AD}" type="presOf" srcId="{8B35C68D-CBD2-457C-B6DC-900D6E0DF648}" destId="{42426235-E230-415A-B78A-0396AA4CBD36}" srcOrd="0" destOrd="0" presId="urn:microsoft.com/office/officeart/2005/8/layout/bProcess4"/>
    <dgm:cxn modelId="{2F63A8AF-CC83-47DF-A133-436A8BBA1623}" srcId="{5167B8E9-097A-4218-B136-23208234D36F}" destId="{DC0D6405-BD82-4435-9AF7-E3AAC1522994}" srcOrd="10" destOrd="0" parTransId="{E8D86678-32F4-48CD-929C-E225E8F3A13F}" sibTransId="{774AD17A-7ED4-4CC8-AC9E-88D80FEB2FCC}"/>
    <dgm:cxn modelId="{82D1DC17-DFBE-426B-A66D-20770CCC17BA}" type="presOf" srcId="{A2832F3F-6318-4FB9-A22D-34FFBE038180}" destId="{D8F1C6D9-E945-4B9B-93FE-B6AD1DD74D6D}" srcOrd="0" destOrd="0" presId="urn:microsoft.com/office/officeart/2005/8/layout/bProcess4"/>
    <dgm:cxn modelId="{064F9698-FBF8-4AB8-9C59-94FAD889ACE3}" type="presOf" srcId="{97ACBF13-9940-4F1A-938D-D8D7476C238C}" destId="{BD7E7BA8-4A72-41F3-9539-7BDE16AE4061}" srcOrd="0" destOrd="0" presId="urn:microsoft.com/office/officeart/2005/8/layout/bProcess4"/>
    <dgm:cxn modelId="{6061A062-4980-45BC-B445-56208ADDC5A3}" srcId="{5167B8E9-097A-4218-B136-23208234D36F}" destId="{A5BFAD92-8222-4C42-9259-96A4BFC1466A}" srcOrd="7" destOrd="0" parTransId="{A6D4EA86-A2BD-40F3-B801-B706D25752E1}" sibTransId="{1B604A91-B5AB-402E-B1DD-41F89E2E75B6}"/>
    <dgm:cxn modelId="{2765925E-C7F3-4A50-8810-D0C0BDC28ECF}" type="presOf" srcId="{1B17CF4C-C844-4264-B3E7-C71367F971C9}" destId="{2C6EA150-0EA3-4F23-AF2B-D4C8A37FD4FE}" srcOrd="0" destOrd="0" presId="urn:microsoft.com/office/officeart/2005/8/layout/bProcess4"/>
    <dgm:cxn modelId="{FBC605EB-17A0-4234-8540-E41A646DF936}" type="presOf" srcId="{7418A3EA-4611-49A1-8E32-1D6075A6A1BA}" destId="{FADE9622-8B56-4161-B500-BE4B8FBC8B69}" srcOrd="0" destOrd="0" presId="urn:microsoft.com/office/officeart/2005/8/layout/bProcess4"/>
    <dgm:cxn modelId="{8B24E01B-9D44-42EA-80D8-A439FA8AD07D}" type="presOf" srcId="{EAFFB76F-3242-40DB-920D-AC7C8AEC30FE}" destId="{DF32A4E9-CE65-4350-8736-DF657AAEC06F}" srcOrd="0" destOrd="0" presId="urn:microsoft.com/office/officeart/2005/8/layout/bProcess4"/>
    <dgm:cxn modelId="{75514C11-38FB-4935-B6D1-73D21D484128}" type="presOf" srcId="{5167B8E9-097A-4218-B136-23208234D36F}" destId="{4EA34829-C3C9-4931-BB6E-284A7D74E2DC}" srcOrd="0" destOrd="0" presId="urn:microsoft.com/office/officeart/2005/8/layout/bProcess4"/>
    <dgm:cxn modelId="{1966988E-3E79-42D4-A5AA-7B0AB83AAAEF}" type="presOf" srcId="{F944EFDE-B977-4692-9292-634B862C5247}" destId="{ABD18430-4EFC-407E-B30C-E4A88BF8E88E}" srcOrd="0" destOrd="0" presId="urn:microsoft.com/office/officeart/2005/8/layout/bProcess4"/>
    <dgm:cxn modelId="{D061C8AF-70A0-4802-8C0B-0305D54BE7F4}" type="presOf" srcId="{A445F325-6C5A-4369-B2D1-502281B61257}" destId="{9A6BA34A-3063-432A-83A6-961E83CEC906}" srcOrd="0" destOrd="0" presId="urn:microsoft.com/office/officeart/2005/8/layout/bProcess4"/>
    <dgm:cxn modelId="{51C5F776-AB06-4C84-8BDF-72B046D24F46}" type="presOf" srcId="{DC0D6405-BD82-4435-9AF7-E3AAC1522994}" destId="{6F382DFA-939F-4019-A7BC-279C271DD316}" srcOrd="0" destOrd="0" presId="urn:microsoft.com/office/officeart/2005/8/layout/bProcess4"/>
    <dgm:cxn modelId="{EB0D585D-47DA-4474-8AEB-B995B2CE7A29}" type="presOf" srcId="{C8EC2F9D-9BDD-4DD9-A155-9959B0CD121E}" destId="{8AEFE99A-8D78-410A-93B4-BE0E67D1BC6A}" srcOrd="0" destOrd="0" presId="urn:microsoft.com/office/officeart/2005/8/layout/bProcess4"/>
    <dgm:cxn modelId="{967EBD15-202E-4EED-A8EC-72FF6DD46604}" type="presOf" srcId="{120EEFAE-29DC-48C2-B273-AF608FD79C76}" destId="{5431921E-EC73-4FB0-92AF-5EC9E40411AB}" srcOrd="0" destOrd="0" presId="urn:microsoft.com/office/officeart/2005/8/layout/bProcess4"/>
    <dgm:cxn modelId="{621DD766-362A-4378-AEE2-22BD367B7CDD}" srcId="{5167B8E9-097A-4218-B136-23208234D36F}" destId="{120EEFAE-29DC-48C2-B273-AF608FD79C76}" srcOrd="13" destOrd="0" parTransId="{1833681F-623D-468D-BBE5-41AC6643C0AF}" sibTransId="{D5AB1A31-FD20-4E5F-90EC-5F570E404CA8}"/>
    <dgm:cxn modelId="{F2D73D9E-ED98-4DCC-8988-A9864C9FAF8B}" type="presOf" srcId="{F995964E-AB0E-421A-BDBA-5FFFF18DAA60}" destId="{97809E6C-4A7E-4A1D-91F6-219C5BF951FA}" srcOrd="0" destOrd="0" presId="urn:microsoft.com/office/officeart/2005/8/layout/bProcess4"/>
    <dgm:cxn modelId="{52FE606B-FB7D-45EC-8229-5C51559AEA3D}" type="presOf" srcId="{E6D56FDA-5398-4FBD-8916-2ED3E24A2E0B}" destId="{43EE5991-D976-4DE0-A4D7-5F191B1BA0B5}" srcOrd="0" destOrd="0" presId="urn:microsoft.com/office/officeart/2005/8/layout/bProcess4"/>
    <dgm:cxn modelId="{43AAA7C6-4A84-4338-B3D2-9D6BC6C22263}" srcId="{5167B8E9-097A-4218-B136-23208234D36F}" destId="{1B17CF4C-C844-4264-B3E7-C71367F971C9}" srcOrd="9" destOrd="0" parTransId="{D397A811-767F-4981-803B-B79218CAD377}" sibTransId="{3CE776B1-2051-46D0-A70C-FF3DBDF9DCB7}"/>
    <dgm:cxn modelId="{69B3145A-AE45-4BC0-AC64-DFF5D424691A}" srcId="{5167B8E9-097A-4218-B136-23208234D36F}" destId="{A2832F3F-6318-4FB9-A22D-34FFBE038180}" srcOrd="11" destOrd="0" parTransId="{5E2A7D44-0CAD-465A-A016-F47D73316A33}" sibTransId="{A445F325-6C5A-4369-B2D1-502281B61257}"/>
    <dgm:cxn modelId="{DF3595DD-6A2E-4EC4-AF5B-48413F5F5980}" type="presOf" srcId="{0C6639A7-D4DC-4DD0-9405-6E82D0CF43DB}" destId="{74A9FD8C-7AB9-4980-A687-39164CC48858}" srcOrd="0" destOrd="0" presId="urn:microsoft.com/office/officeart/2005/8/layout/bProcess4"/>
    <dgm:cxn modelId="{8BFB9272-31D3-4DC2-AB94-C68047BED263}" type="presOf" srcId="{79772F82-B9A7-4DC7-8417-3DD9B182EDC2}" destId="{BD897C8E-CD31-4A96-A9F1-C3421266C769}" srcOrd="0" destOrd="0" presId="urn:microsoft.com/office/officeart/2005/8/layout/bProcess4"/>
    <dgm:cxn modelId="{45EF9194-34EB-41A1-8FED-0CAAC4AEAD05}" srcId="{5167B8E9-097A-4218-B136-23208234D36F}" destId="{B866132D-3C0D-405C-B5DD-C323170A6202}" srcOrd="6" destOrd="0" parTransId="{3140C48E-925B-4AFC-8DD7-4911D5194519}" sibTransId="{F944EFDE-B977-4692-9292-634B862C5247}"/>
    <dgm:cxn modelId="{CF66CAC0-8256-480B-A563-59B36653DFB7}" type="presOf" srcId="{054F7FE9-7857-4FB3-9725-A293FC0C151E}" destId="{6DE83208-2345-4F91-9E02-411B66178304}" srcOrd="0" destOrd="0" presId="urn:microsoft.com/office/officeart/2005/8/layout/bProcess4"/>
    <dgm:cxn modelId="{EE94EF5D-068D-4ADB-B812-64D97F441005}" type="presParOf" srcId="{4EA34829-C3C9-4931-BB6E-284A7D74E2DC}" destId="{FF536FEC-F57D-48E2-B81E-5A551D3E3F8E}" srcOrd="0" destOrd="0" presId="urn:microsoft.com/office/officeart/2005/8/layout/bProcess4"/>
    <dgm:cxn modelId="{A5D7B8DA-61F0-4217-B41C-1C612979DC69}" type="presParOf" srcId="{FF536FEC-F57D-48E2-B81E-5A551D3E3F8E}" destId="{EA36A306-0B33-429A-8486-3741419C85D0}" srcOrd="0" destOrd="0" presId="urn:microsoft.com/office/officeart/2005/8/layout/bProcess4"/>
    <dgm:cxn modelId="{54747D76-1AA4-461E-80F6-7F58BE279C4E}" type="presParOf" srcId="{FF536FEC-F57D-48E2-B81E-5A551D3E3F8E}" destId="{C0EEE553-8F7C-4C6B-ACCD-BE88C2D1B84B}" srcOrd="1" destOrd="0" presId="urn:microsoft.com/office/officeart/2005/8/layout/bProcess4"/>
    <dgm:cxn modelId="{8975365E-7C4E-4F99-98CE-6754B7C36B2B}" type="presParOf" srcId="{4EA34829-C3C9-4931-BB6E-284A7D74E2DC}" destId="{42426235-E230-415A-B78A-0396AA4CBD36}" srcOrd="1" destOrd="0" presId="urn:microsoft.com/office/officeart/2005/8/layout/bProcess4"/>
    <dgm:cxn modelId="{506DCA8A-3CFF-4781-816F-3B70DFB7E89A}" type="presParOf" srcId="{4EA34829-C3C9-4931-BB6E-284A7D74E2DC}" destId="{BA9AA710-5203-45B7-8F0A-A360995671A8}" srcOrd="2" destOrd="0" presId="urn:microsoft.com/office/officeart/2005/8/layout/bProcess4"/>
    <dgm:cxn modelId="{39E9D38B-BAAD-4A85-8F31-1572C83610C2}" type="presParOf" srcId="{BA9AA710-5203-45B7-8F0A-A360995671A8}" destId="{1BD67474-92CE-47C8-AD6B-89345A4E8632}" srcOrd="0" destOrd="0" presId="urn:microsoft.com/office/officeart/2005/8/layout/bProcess4"/>
    <dgm:cxn modelId="{6A04CC25-8991-4A16-8C0F-50B40E825457}" type="presParOf" srcId="{BA9AA710-5203-45B7-8F0A-A360995671A8}" destId="{BD7E7BA8-4A72-41F3-9539-7BDE16AE4061}" srcOrd="1" destOrd="0" presId="urn:microsoft.com/office/officeart/2005/8/layout/bProcess4"/>
    <dgm:cxn modelId="{FBBAB60E-879A-4C3B-863C-A2A5A2F5C304}" type="presParOf" srcId="{4EA34829-C3C9-4931-BB6E-284A7D74E2DC}" destId="{43EE5991-D976-4DE0-A4D7-5F191B1BA0B5}" srcOrd="3" destOrd="0" presId="urn:microsoft.com/office/officeart/2005/8/layout/bProcess4"/>
    <dgm:cxn modelId="{7673F9B1-AF49-4E46-9501-6308BC6ABABE}" type="presParOf" srcId="{4EA34829-C3C9-4931-BB6E-284A7D74E2DC}" destId="{022C81B5-870B-4598-A813-003FDD99349B}" srcOrd="4" destOrd="0" presId="urn:microsoft.com/office/officeart/2005/8/layout/bProcess4"/>
    <dgm:cxn modelId="{D15E7082-D71F-4359-92C0-81F1A6DACD62}" type="presParOf" srcId="{022C81B5-870B-4598-A813-003FDD99349B}" destId="{07B83B16-E336-4CF6-A9F5-EC905649A2FF}" srcOrd="0" destOrd="0" presId="urn:microsoft.com/office/officeart/2005/8/layout/bProcess4"/>
    <dgm:cxn modelId="{869F7464-DF4C-4B9C-B1AD-4DEFAF8A66E5}" type="presParOf" srcId="{022C81B5-870B-4598-A813-003FDD99349B}" destId="{56DA4C0A-E676-4919-AF2A-6555A73EA56B}" srcOrd="1" destOrd="0" presId="urn:microsoft.com/office/officeart/2005/8/layout/bProcess4"/>
    <dgm:cxn modelId="{7022216C-1C4B-4E19-AD6A-9E069EE1F50E}" type="presParOf" srcId="{4EA34829-C3C9-4931-BB6E-284A7D74E2DC}" destId="{74A9FD8C-7AB9-4980-A687-39164CC48858}" srcOrd="5" destOrd="0" presId="urn:microsoft.com/office/officeart/2005/8/layout/bProcess4"/>
    <dgm:cxn modelId="{068CEA1A-00E4-43B9-9553-35D8D7728DB8}" type="presParOf" srcId="{4EA34829-C3C9-4931-BB6E-284A7D74E2DC}" destId="{F155A3BB-BA82-4D02-875B-1E4056D2E6C3}" srcOrd="6" destOrd="0" presId="urn:microsoft.com/office/officeart/2005/8/layout/bProcess4"/>
    <dgm:cxn modelId="{715B43AD-6C11-4040-B018-288A2E49602E}" type="presParOf" srcId="{F155A3BB-BA82-4D02-875B-1E4056D2E6C3}" destId="{9981EE19-9DB0-4093-BAB0-7117D54AFDAA}" srcOrd="0" destOrd="0" presId="urn:microsoft.com/office/officeart/2005/8/layout/bProcess4"/>
    <dgm:cxn modelId="{64ADF0A1-02D9-4BD0-A01C-89E3174A9354}" type="presParOf" srcId="{F155A3BB-BA82-4D02-875B-1E4056D2E6C3}" destId="{97809E6C-4A7E-4A1D-91F6-219C5BF951FA}" srcOrd="1" destOrd="0" presId="urn:microsoft.com/office/officeart/2005/8/layout/bProcess4"/>
    <dgm:cxn modelId="{615981B3-EAE1-4712-8C3B-96422B170809}" type="presParOf" srcId="{4EA34829-C3C9-4931-BB6E-284A7D74E2DC}" destId="{63587D30-5841-43AE-B842-EA59922280E3}" srcOrd="7" destOrd="0" presId="urn:microsoft.com/office/officeart/2005/8/layout/bProcess4"/>
    <dgm:cxn modelId="{B2ABC7C4-46F0-4FCD-A4AF-ABD8C71377EC}" type="presParOf" srcId="{4EA34829-C3C9-4931-BB6E-284A7D74E2DC}" destId="{44EBAD19-C7AC-463A-8ADA-CF8B22395E03}" srcOrd="8" destOrd="0" presId="urn:microsoft.com/office/officeart/2005/8/layout/bProcess4"/>
    <dgm:cxn modelId="{2631AB8C-BA92-4CAF-BBCE-EF603D43B206}" type="presParOf" srcId="{44EBAD19-C7AC-463A-8ADA-CF8B22395E03}" destId="{355DE342-18FF-43FA-B5EB-AA622619FA9E}" srcOrd="0" destOrd="0" presId="urn:microsoft.com/office/officeart/2005/8/layout/bProcess4"/>
    <dgm:cxn modelId="{C3A63286-99F3-4592-975A-67CFFACB00A1}" type="presParOf" srcId="{44EBAD19-C7AC-463A-8ADA-CF8B22395E03}" destId="{DF32A4E9-CE65-4350-8736-DF657AAEC06F}" srcOrd="1" destOrd="0" presId="urn:microsoft.com/office/officeart/2005/8/layout/bProcess4"/>
    <dgm:cxn modelId="{34291FC9-D060-4D1F-AD1B-CFAEB163E5B4}" type="presParOf" srcId="{4EA34829-C3C9-4931-BB6E-284A7D74E2DC}" destId="{9304DDD9-25EF-408E-A1B5-CFEE3CEC4ADF}" srcOrd="9" destOrd="0" presId="urn:microsoft.com/office/officeart/2005/8/layout/bProcess4"/>
    <dgm:cxn modelId="{9C1A563A-5638-46B8-80ED-BC6A00A84003}" type="presParOf" srcId="{4EA34829-C3C9-4931-BB6E-284A7D74E2DC}" destId="{F7B88038-03DB-4F16-A72D-608F4BFA3EC5}" srcOrd="10" destOrd="0" presId="urn:microsoft.com/office/officeart/2005/8/layout/bProcess4"/>
    <dgm:cxn modelId="{B97F2FE7-8939-4CB3-BB9F-925E460CBC96}" type="presParOf" srcId="{F7B88038-03DB-4F16-A72D-608F4BFA3EC5}" destId="{CD33816E-A863-415D-9DA2-C1B6E0C42DBC}" srcOrd="0" destOrd="0" presId="urn:microsoft.com/office/officeart/2005/8/layout/bProcess4"/>
    <dgm:cxn modelId="{550B4364-6487-456F-B581-789F23CD69BE}" type="presParOf" srcId="{F7B88038-03DB-4F16-A72D-608F4BFA3EC5}" destId="{A57613F0-C4D9-4358-95FE-1F6279688B40}" srcOrd="1" destOrd="0" presId="urn:microsoft.com/office/officeart/2005/8/layout/bProcess4"/>
    <dgm:cxn modelId="{AE2D39C2-68F3-4D5B-BB2D-8B775BF10DAE}" type="presParOf" srcId="{4EA34829-C3C9-4931-BB6E-284A7D74E2DC}" destId="{6DE83208-2345-4F91-9E02-411B66178304}" srcOrd="11" destOrd="0" presId="urn:microsoft.com/office/officeart/2005/8/layout/bProcess4"/>
    <dgm:cxn modelId="{9FD9A4E5-F942-4C49-953D-24892B8995B6}" type="presParOf" srcId="{4EA34829-C3C9-4931-BB6E-284A7D74E2DC}" destId="{D0F9CEC2-60F7-49A3-BA8B-08CF3F069914}" srcOrd="12" destOrd="0" presId="urn:microsoft.com/office/officeart/2005/8/layout/bProcess4"/>
    <dgm:cxn modelId="{8BA8EE48-FA89-4624-96AE-BFD03CE37D2F}" type="presParOf" srcId="{D0F9CEC2-60F7-49A3-BA8B-08CF3F069914}" destId="{011D637E-BB14-4AA4-8008-E80657CDB3CE}" srcOrd="0" destOrd="0" presId="urn:microsoft.com/office/officeart/2005/8/layout/bProcess4"/>
    <dgm:cxn modelId="{0D8F7BDF-17C3-4B12-9058-1F5C4AE0D599}" type="presParOf" srcId="{D0F9CEC2-60F7-49A3-BA8B-08CF3F069914}" destId="{F2FF9321-F49C-415A-944E-6A52EB8E63E9}" srcOrd="1" destOrd="0" presId="urn:microsoft.com/office/officeart/2005/8/layout/bProcess4"/>
    <dgm:cxn modelId="{A1961DBD-7E2D-43A8-8A0E-FE307D54EF76}" type="presParOf" srcId="{4EA34829-C3C9-4931-BB6E-284A7D74E2DC}" destId="{ABD18430-4EFC-407E-B30C-E4A88BF8E88E}" srcOrd="13" destOrd="0" presId="urn:microsoft.com/office/officeart/2005/8/layout/bProcess4"/>
    <dgm:cxn modelId="{2AF34830-B26A-407F-8284-A3B9CB419107}" type="presParOf" srcId="{4EA34829-C3C9-4931-BB6E-284A7D74E2DC}" destId="{994BDF17-F21F-4A8D-8062-9049F8DF305A}" srcOrd="14" destOrd="0" presId="urn:microsoft.com/office/officeart/2005/8/layout/bProcess4"/>
    <dgm:cxn modelId="{5B89EC91-591B-46DF-8084-7197D1E573AB}" type="presParOf" srcId="{994BDF17-F21F-4A8D-8062-9049F8DF305A}" destId="{F320E080-5797-4208-B78E-099C91DA0343}" srcOrd="0" destOrd="0" presId="urn:microsoft.com/office/officeart/2005/8/layout/bProcess4"/>
    <dgm:cxn modelId="{4C7AF396-85CA-4370-8772-63B360BF5D73}" type="presParOf" srcId="{994BDF17-F21F-4A8D-8062-9049F8DF305A}" destId="{C5D2C976-E20E-4E32-9C16-C0E391530051}" srcOrd="1" destOrd="0" presId="urn:microsoft.com/office/officeart/2005/8/layout/bProcess4"/>
    <dgm:cxn modelId="{F3046BD1-B6BA-446F-A31B-C8CC16B74AFE}" type="presParOf" srcId="{4EA34829-C3C9-4931-BB6E-284A7D74E2DC}" destId="{A8561FE4-C578-451E-B7AF-CD02C737F8D6}" srcOrd="15" destOrd="0" presId="urn:microsoft.com/office/officeart/2005/8/layout/bProcess4"/>
    <dgm:cxn modelId="{AC5272E6-B6D1-425B-8BC0-C4411D04FFC5}" type="presParOf" srcId="{4EA34829-C3C9-4931-BB6E-284A7D74E2DC}" destId="{07DDB384-2569-43F5-8702-31BABF41C0CE}" srcOrd="16" destOrd="0" presId="urn:microsoft.com/office/officeart/2005/8/layout/bProcess4"/>
    <dgm:cxn modelId="{9F31BB04-DDDE-473A-B433-B92A29AC0C34}" type="presParOf" srcId="{07DDB384-2569-43F5-8702-31BABF41C0CE}" destId="{5A654940-7FA4-4E92-B5E5-C979FE648002}" srcOrd="0" destOrd="0" presId="urn:microsoft.com/office/officeart/2005/8/layout/bProcess4"/>
    <dgm:cxn modelId="{4B4A77FF-3FEC-4B36-9E86-8AFE2AF7A169}" type="presParOf" srcId="{07DDB384-2569-43F5-8702-31BABF41C0CE}" destId="{BD897C8E-CD31-4A96-A9F1-C3421266C769}" srcOrd="1" destOrd="0" presId="urn:microsoft.com/office/officeart/2005/8/layout/bProcess4"/>
    <dgm:cxn modelId="{6D8E17A7-CBE0-44C3-8EFF-4AD930FF59B9}" type="presParOf" srcId="{4EA34829-C3C9-4931-BB6E-284A7D74E2DC}" destId="{6CE3FB4D-6573-4AED-9373-EB6C29F71B14}" srcOrd="17" destOrd="0" presId="urn:microsoft.com/office/officeart/2005/8/layout/bProcess4"/>
    <dgm:cxn modelId="{3BC3E332-281A-4BF4-B3A4-EFFEBFA2879F}" type="presParOf" srcId="{4EA34829-C3C9-4931-BB6E-284A7D74E2DC}" destId="{793F8A5C-331D-4010-9211-7C4E117EBA77}" srcOrd="18" destOrd="0" presId="urn:microsoft.com/office/officeart/2005/8/layout/bProcess4"/>
    <dgm:cxn modelId="{CBB11D66-76EB-40E4-BB7E-7D1A326EAD11}" type="presParOf" srcId="{793F8A5C-331D-4010-9211-7C4E117EBA77}" destId="{F9261175-B528-4642-A59D-9CC989C842B6}" srcOrd="0" destOrd="0" presId="urn:microsoft.com/office/officeart/2005/8/layout/bProcess4"/>
    <dgm:cxn modelId="{FFC82904-790D-4ED3-A20D-8D28A16837A7}" type="presParOf" srcId="{793F8A5C-331D-4010-9211-7C4E117EBA77}" destId="{2C6EA150-0EA3-4F23-AF2B-D4C8A37FD4FE}" srcOrd="1" destOrd="0" presId="urn:microsoft.com/office/officeart/2005/8/layout/bProcess4"/>
    <dgm:cxn modelId="{A0ACEE9B-2E6A-4E49-9D9C-C099DD7AB7D9}" type="presParOf" srcId="{4EA34829-C3C9-4931-BB6E-284A7D74E2DC}" destId="{97DD8054-43F4-4847-B9A6-102353E32B1E}" srcOrd="19" destOrd="0" presId="urn:microsoft.com/office/officeart/2005/8/layout/bProcess4"/>
    <dgm:cxn modelId="{290BB4AB-EC28-401D-9FB1-FAA8C220A6B6}" type="presParOf" srcId="{4EA34829-C3C9-4931-BB6E-284A7D74E2DC}" destId="{C1052887-5FF5-4393-9BAC-49BFA19911BF}" srcOrd="20" destOrd="0" presId="urn:microsoft.com/office/officeart/2005/8/layout/bProcess4"/>
    <dgm:cxn modelId="{687CE75C-99B8-43C9-8073-736095BEEEBA}" type="presParOf" srcId="{C1052887-5FF5-4393-9BAC-49BFA19911BF}" destId="{8AD0940C-06C9-4652-BC91-910A8A768829}" srcOrd="0" destOrd="0" presId="urn:microsoft.com/office/officeart/2005/8/layout/bProcess4"/>
    <dgm:cxn modelId="{02C98B73-C351-434F-B06E-520BADA1A212}" type="presParOf" srcId="{C1052887-5FF5-4393-9BAC-49BFA19911BF}" destId="{6F382DFA-939F-4019-A7BC-279C271DD316}" srcOrd="1" destOrd="0" presId="urn:microsoft.com/office/officeart/2005/8/layout/bProcess4"/>
    <dgm:cxn modelId="{2939C0D5-E39D-4911-B44D-F82028834B03}" type="presParOf" srcId="{4EA34829-C3C9-4931-BB6E-284A7D74E2DC}" destId="{E2F0E84D-2235-428F-8784-2D83F97EA5BB}" srcOrd="21" destOrd="0" presId="urn:microsoft.com/office/officeart/2005/8/layout/bProcess4"/>
    <dgm:cxn modelId="{E4664C80-EAFC-41E0-BF80-8877005B8AED}" type="presParOf" srcId="{4EA34829-C3C9-4931-BB6E-284A7D74E2DC}" destId="{2BB6BDD6-01CB-4BB8-BA0E-FBE8AE51EC80}" srcOrd="22" destOrd="0" presId="urn:microsoft.com/office/officeart/2005/8/layout/bProcess4"/>
    <dgm:cxn modelId="{AADE00EE-6CAE-470D-94A9-0EB0B34E5709}" type="presParOf" srcId="{2BB6BDD6-01CB-4BB8-BA0E-FBE8AE51EC80}" destId="{78683EAC-2A1E-4604-9053-F2F64BF4205C}" srcOrd="0" destOrd="0" presId="urn:microsoft.com/office/officeart/2005/8/layout/bProcess4"/>
    <dgm:cxn modelId="{0E961F0A-5D99-4819-87DA-CC63138EC6F9}" type="presParOf" srcId="{2BB6BDD6-01CB-4BB8-BA0E-FBE8AE51EC80}" destId="{D8F1C6D9-E945-4B9B-93FE-B6AD1DD74D6D}" srcOrd="1" destOrd="0" presId="urn:microsoft.com/office/officeart/2005/8/layout/bProcess4"/>
    <dgm:cxn modelId="{7C172382-F079-4604-B422-9A20A2466DEF}" type="presParOf" srcId="{4EA34829-C3C9-4931-BB6E-284A7D74E2DC}" destId="{9A6BA34A-3063-432A-83A6-961E83CEC906}" srcOrd="23" destOrd="0" presId="urn:microsoft.com/office/officeart/2005/8/layout/bProcess4"/>
    <dgm:cxn modelId="{AFD555FA-AD5A-4FFE-ABF7-652E2CEBE23A}" type="presParOf" srcId="{4EA34829-C3C9-4931-BB6E-284A7D74E2DC}" destId="{89F62B65-BE60-47DD-A816-58DD10D74E76}" srcOrd="24" destOrd="0" presId="urn:microsoft.com/office/officeart/2005/8/layout/bProcess4"/>
    <dgm:cxn modelId="{420D0CA3-C04B-4F95-AA10-FB817A311C11}" type="presParOf" srcId="{89F62B65-BE60-47DD-A816-58DD10D74E76}" destId="{CE57D1E4-2000-4DBE-A14B-6B033471AF04}" srcOrd="0" destOrd="0" presId="urn:microsoft.com/office/officeart/2005/8/layout/bProcess4"/>
    <dgm:cxn modelId="{B6F085B3-90F8-4697-BAE7-2D4760BB7F23}" type="presParOf" srcId="{89F62B65-BE60-47DD-A816-58DD10D74E76}" destId="{FADE9622-8B56-4161-B500-BE4B8FBC8B69}" srcOrd="1" destOrd="0" presId="urn:microsoft.com/office/officeart/2005/8/layout/bProcess4"/>
    <dgm:cxn modelId="{54B22003-1ED5-4108-A436-8DBDD1E8F2F4}" type="presParOf" srcId="{4EA34829-C3C9-4931-BB6E-284A7D74E2DC}" destId="{8AEFE99A-8D78-410A-93B4-BE0E67D1BC6A}" srcOrd="25" destOrd="0" presId="urn:microsoft.com/office/officeart/2005/8/layout/bProcess4"/>
    <dgm:cxn modelId="{B5093A0E-F65A-4F1E-959B-3B954C822A0D}" type="presParOf" srcId="{4EA34829-C3C9-4931-BB6E-284A7D74E2DC}" destId="{D4A96F97-AA1B-48DD-BD69-A27CDD9FA3AD}" srcOrd="26" destOrd="0" presId="urn:microsoft.com/office/officeart/2005/8/layout/bProcess4"/>
    <dgm:cxn modelId="{56DD38C9-B09B-4CEF-8E76-0DFDED29E17F}" type="presParOf" srcId="{D4A96F97-AA1B-48DD-BD69-A27CDD9FA3AD}" destId="{E8FFAB50-E168-4924-89DA-BD8A94BEB329}" srcOrd="0" destOrd="0" presId="urn:microsoft.com/office/officeart/2005/8/layout/bProcess4"/>
    <dgm:cxn modelId="{35E320F5-4F26-48F9-8B19-5AB4D9E3D1AD}" type="presParOf" srcId="{D4A96F97-AA1B-48DD-BD69-A27CDD9FA3AD}" destId="{5431921E-EC73-4FB0-92AF-5EC9E40411A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6BB55-7564-433F-A14C-9582C777DC25}" type="doc">
      <dgm:prSet loTypeId="urn:microsoft.com/office/officeart/2011/layout/HexagonRadial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0D6E7-1AE0-41AF-B0EE-E84245CD2C99}">
      <dgm:prSet phldrT="[Text]"/>
      <dgm:spPr/>
      <dgm:t>
        <a:bodyPr/>
        <a:lstStyle/>
        <a:p>
          <a:r>
            <a:rPr lang="ar-SA" dirty="0"/>
            <a:t>توزيع الدرجات</a:t>
          </a:r>
          <a:endParaRPr lang="en-US" dirty="0"/>
        </a:p>
      </dgm:t>
    </dgm:pt>
    <dgm:pt modelId="{01B33ED1-110C-4139-B2A3-B8681B0284A9}" type="parTrans" cxnId="{DA53C250-31F8-471B-A91C-B4864113CE8C}">
      <dgm:prSet/>
      <dgm:spPr/>
      <dgm:t>
        <a:bodyPr/>
        <a:lstStyle/>
        <a:p>
          <a:endParaRPr lang="en-US"/>
        </a:p>
      </dgm:t>
    </dgm:pt>
    <dgm:pt modelId="{A9B44C08-F26A-4A68-A0DD-42D826309A7C}" type="sibTrans" cxnId="{DA53C250-31F8-471B-A91C-B4864113CE8C}">
      <dgm:prSet/>
      <dgm:spPr/>
      <dgm:t>
        <a:bodyPr/>
        <a:lstStyle/>
        <a:p>
          <a:endParaRPr lang="en-US"/>
        </a:p>
      </dgm:t>
    </dgm:pt>
    <dgm:pt modelId="{AB2DF3E3-658B-40B7-BF6F-0B6ED04C6E49}">
      <dgm:prSet phldrT="[Text]" custT="1"/>
      <dgm:spPr/>
      <dgm:t>
        <a:bodyPr/>
        <a:lstStyle/>
        <a:p>
          <a:r>
            <a:rPr lang="ar-SA" sz="2000" dirty="0"/>
            <a:t>المعمل</a:t>
          </a:r>
        </a:p>
        <a:p>
          <a:r>
            <a:rPr lang="ar-SA" sz="2000" dirty="0"/>
            <a:t>30</a:t>
          </a:r>
          <a:endParaRPr lang="en-US" sz="2000" dirty="0"/>
        </a:p>
      </dgm:t>
    </dgm:pt>
    <dgm:pt modelId="{8F532D17-32B2-4DBB-A81D-B9CF393D7C72}" type="parTrans" cxnId="{BBA1EDDA-0A3A-42EE-B762-48D983ED4BCB}">
      <dgm:prSet/>
      <dgm:spPr/>
      <dgm:t>
        <a:bodyPr/>
        <a:lstStyle/>
        <a:p>
          <a:endParaRPr lang="en-US"/>
        </a:p>
      </dgm:t>
    </dgm:pt>
    <dgm:pt modelId="{6E9A792D-D4BA-41F7-B598-8E7046D87D0D}" type="sibTrans" cxnId="{BBA1EDDA-0A3A-42EE-B762-48D983ED4BCB}">
      <dgm:prSet/>
      <dgm:spPr/>
      <dgm:t>
        <a:bodyPr/>
        <a:lstStyle/>
        <a:p>
          <a:endParaRPr lang="en-US"/>
        </a:p>
      </dgm:t>
    </dgm:pt>
    <dgm:pt modelId="{75DE7BD5-F2C7-418A-84B9-0001F616B41C}">
      <dgm:prSet phldrT="[Text]" custT="1"/>
      <dgm:spPr/>
      <dgm:t>
        <a:bodyPr/>
        <a:lstStyle/>
        <a:p>
          <a:endParaRPr lang="en-US" sz="2000" dirty="0" smtClean="0"/>
        </a:p>
        <a:p>
          <a:r>
            <a:rPr lang="ar-SA" sz="2000" dirty="0" smtClean="0"/>
            <a:t>الاختبار </a:t>
          </a:r>
          <a:r>
            <a:rPr lang="ar-SA" sz="2000" dirty="0"/>
            <a:t>النهائي</a:t>
          </a:r>
        </a:p>
        <a:p>
          <a:r>
            <a:rPr lang="ar-SA" sz="2000" dirty="0"/>
            <a:t>40</a:t>
          </a:r>
        </a:p>
        <a:p>
          <a:endParaRPr lang="en-US" sz="2000" dirty="0"/>
        </a:p>
      </dgm:t>
    </dgm:pt>
    <dgm:pt modelId="{274D13BA-A088-4893-A032-CF12C64BB9B6}" type="parTrans" cxnId="{2F7AD479-0B32-4670-AF07-D3669B89647E}">
      <dgm:prSet/>
      <dgm:spPr/>
      <dgm:t>
        <a:bodyPr/>
        <a:lstStyle/>
        <a:p>
          <a:endParaRPr lang="en-US"/>
        </a:p>
      </dgm:t>
    </dgm:pt>
    <dgm:pt modelId="{F3A234CE-7C10-4FBB-937A-34E9BDE45F46}" type="sibTrans" cxnId="{2F7AD479-0B32-4670-AF07-D3669B89647E}">
      <dgm:prSet/>
      <dgm:spPr/>
      <dgm:t>
        <a:bodyPr/>
        <a:lstStyle/>
        <a:p>
          <a:endParaRPr lang="en-US"/>
        </a:p>
      </dgm:t>
    </dgm:pt>
    <dgm:pt modelId="{FA5EB998-836D-429D-81E0-CCCE162F3B3F}">
      <dgm:prSet phldrT="[Text]" custT="1"/>
      <dgm:spPr/>
      <dgm:t>
        <a:bodyPr/>
        <a:lstStyle/>
        <a:p>
          <a:endParaRPr lang="en-US" sz="2000" dirty="0" smtClean="0"/>
        </a:p>
        <a:p>
          <a:r>
            <a:rPr lang="ar-SA" sz="2000" dirty="0" smtClean="0"/>
            <a:t>اختبار الثاني- 15درجة  </a:t>
          </a:r>
        </a:p>
        <a:p>
          <a:r>
            <a:rPr lang="ar-SA" sz="2000" dirty="0" smtClean="0"/>
            <a:t> 5-7-1439</a:t>
          </a:r>
        </a:p>
        <a:p>
          <a:r>
            <a:rPr lang="ar-SA" sz="2000" dirty="0" smtClean="0"/>
            <a:t>/</a:t>
          </a:r>
          <a:endParaRPr lang="en-US" sz="2000" dirty="0"/>
        </a:p>
      </dgm:t>
    </dgm:pt>
    <dgm:pt modelId="{5A690DA5-02D9-4A53-AF35-755AE5918A25}" type="parTrans" cxnId="{8D95BDB6-1111-4181-ADEE-9A3E11470280}">
      <dgm:prSet/>
      <dgm:spPr/>
      <dgm:t>
        <a:bodyPr/>
        <a:lstStyle/>
        <a:p>
          <a:endParaRPr lang="en-US"/>
        </a:p>
      </dgm:t>
    </dgm:pt>
    <dgm:pt modelId="{3AC0FA18-E8D1-40AE-B144-7FF3E78CD5F0}" type="sibTrans" cxnId="{8D95BDB6-1111-4181-ADEE-9A3E11470280}">
      <dgm:prSet/>
      <dgm:spPr/>
      <dgm:t>
        <a:bodyPr/>
        <a:lstStyle/>
        <a:p>
          <a:endParaRPr lang="en-US"/>
        </a:p>
      </dgm:t>
    </dgm:pt>
    <dgm:pt modelId="{0E4B4364-D43F-4216-B726-5B3188AE5A62}">
      <dgm:prSet phldrT="[Text]" custT="1"/>
      <dgm:spPr/>
      <dgm:t>
        <a:bodyPr/>
        <a:lstStyle/>
        <a:p>
          <a:endParaRPr lang="ar-SA" sz="2000" dirty="0" smtClean="0"/>
        </a:p>
        <a:p>
          <a:r>
            <a:rPr lang="ar-SA" sz="2000" dirty="0" smtClean="0"/>
            <a:t>اختبار الأول-15 درجة</a:t>
          </a:r>
          <a:endParaRPr lang="ar-SA" sz="2000" dirty="0"/>
        </a:p>
        <a:p>
          <a:r>
            <a:rPr lang="ar-SA" sz="2000" dirty="0" smtClean="0"/>
            <a:t>9-6-1439</a:t>
          </a:r>
        </a:p>
        <a:p>
          <a:endParaRPr lang="en-US" sz="2000" dirty="0"/>
        </a:p>
      </dgm:t>
    </dgm:pt>
    <dgm:pt modelId="{654CAE67-C494-4A1D-A5B8-B56A9F812BF2}" type="parTrans" cxnId="{AEE7E44A-4DE4-45F4-8D4D-E9B205E5C159}">
      <dgm:prSet/>
      <dgm:spPr/>
      <dgm:t>
        <a:bodyPr/>
        <a:lstStyle/>
        <a:p>
          <a:endParaRPr lang="en-US"/>
        </a:p>
      </dgm:t>
    </dgm:pt>
    <dgm:pt modelId="{D3084550-B6C1-4114-BD1E-3A99C89C7AD2}" type="sibTrans" cxnId="{AEE7E44A-4DE4-45F4-8D4D-E9B205E5C159}">
      <dgm:prSet/>
      <dgm:spPr/>
      <dgm:t>
        <a:bodyPr/>
        <a:lstStyle/>
        <a:p>
          <a:endParaRPr lang="en-US"/>
        </a:p>
      </dgm:t>
    </dgm:pt>
    <dgm:pt modelId="{29A12232-5FFB-4DFA-A844-C555307D6D26}" type="pres">
      <dgm:prSet presAssocID="{2E66BB55-7564-433F-A14C-9582C777DC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5D8E7E1A-4C29-404D-A793-88DFFD40407B}" type="pres">
      <dgm:prSet presAssocID="{D4B0D6E7-1AE0-41AF-B0EE-E84245CD2C9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pPr rtl="1"/>
          <a:endParaRPr lang="ar-SA"/>
        </a:p>
      </dgm:t>
    </dgm:pt>
    <dgm:pt modelId="{8A086096-D22C-4E14-B0EB-D3CCA5FEB794}" type="pres">
      <dgm:prSet presAssocID="{AB2DF3E3-658B-40B7-BF6F-0B6ED04C6E49}" presName="Accent1" presStyleCnt="0"/>
      <dgm:spPr/>
    </dgm:pt>
    <dgm:pt modelId="{811C0D2B-FD6F-4A7A-B9DF-DFDC41013CBE}" type="pres">
      <dgm:prSet presAssocID="{AB2DF3E3-658B-40B7-BF6F-0B6ED04C6E49}" presName="Accent" presStyleLbl="bgShp" presStyleIdx="0" presStyleCnt="4"/>
      <dgm:spPr/>
    </dgm:pt>
    <dgm:pt modelId="{4739D442-FAA3-4F50-90D5-9D96116B209B}" type="pres">
      <dgm:prSet presAssocID="{AB2DF3E3-658B-40B7-BF6F-0B6ED04C6E49}" presName="Child1" presStyleLbl="node1" presStyleIdx="0" presStyleCnt="4" custScaleX="301674" custLinFactX="-100000" custLinFactNeighborX="-113578" custLinFactNeighborY="62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E25065C-F071-4224-8144-166C22AA3274}" type="pres">
      <dgm:prSet presAssocID="{75DE7BD5-F2C7-418A-84B9-0001F616B41C}" presName="Accent2" presStyleCnt="0"/>
      <dgm:spPr/>
    </dgm:pt>
    <dgm:pt modelId="{0F2D7333-47C4-49D1-95F7-BED26C825BA8}" type="pres">
      <dgm:prSet presAssocID="{75DE7BD5-F2C7-418A-84B9-0001F616B41C}" presName="Accent" presStyleLbl="bgShp" presStyleIdx="1" presStyleCnt="4"/>
      <dgm:spPr/>
    </dgm:pt>
    <dgm:pt modelId="{96790FB3-213A-40ED-9EEC-BF8E488FFD79}" type="pres">
      <dgm:prSet presAssocID="{75DE7BD5-F2C7-418A-84B9-0001F616B41C}" presName="Child2" presStyleLbl="node1" presStyleIdx="1" presStyleCnt="4" custScaleX="301688" custScaleY="93041" custLinFactX="-101528" custLinFactY="32044" custLinFactNeighborX="-2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794494F-FECA-468A-B285-3EF7734CB63E}" type="pres">
      <dgm:prSet presAssocID="{FA5EB998-836D-429D-81E0-CCCE162F3B3F}" presName="Accent3" presStyleCnt="0"/>
      <dgm:spPr/>
    </dgm:pt>
    <dgm:pt modelId="{19DAFD4A-6777-4DE8-B3F3-B768E88C9D80}" type="pres">
      <dgm:prSet presAssocID="{FA5EB998-836D-429D-81E0-CCCE162F3B3F}" presName="Accent" presStyleLbl="bgShp" presStyleIdx="2" presStyleCnt="4"/>
      <dgm:spPr/>
    </dgm:pt>
    <dgm:pt modelId="{E726EA58-6664-4366-8A86-0EBDDE01A508}" type="pres">
      <dgm:prSet presAssocID="{FA5EB998-836D-429D-81E0-CCCE162F3B3F}" presName="Child3" presStyleLbl="node1" presStyleIdx="2" presStyleCnt="4" custScaleX="318127" custScaleY="88860" custLinFactX="48987" custLinFactY="-44381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E1FCF2-924A-4A36-98B8-6F2AA50BA547}" type="pres">
      <dgm:prSet presAssocID="{0E4B4364-D43F-4216-B726-5B3188AE5A62}" presName="Accent4" presStyleCnt="0"/>
      <dgm:spPr/>
    </dgm:pt>
    <dgm:pt modelId="{2F1C74CB-6B9C-4796-BA1D-6DC8887B5B72}" type="pres">
      <dgm:prSet presAssocID="{0E4B4364-D43F-4216-B726-5B3188AE5A62}" presName="Accent" presStyleLbl="bgShp" presStyleIdx="3" presStyleCnt="4"/>
      <dgm:spPr/>
    </dgm:pt>
    <dgm:pt modelId="{0E6E7214-6914-4801-BF35-E3EE4464E704}" type="pres">
      <dgm:prSet presAssocID="{0E4B4364-D43F-4216-B726-5B3188AE5A62}" presName="Child4" presStyleLbl="node1" presStyleIdx="3" presStyleCnt="4" custScaleX="287867" custScaleY="99394" custLinFactX="100000" custLinFactNeighborX="152826" custLinFactNeighborY="-59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A53C250-31F8-471B-A91C-B4864113CE8C}" srcId="{2E66BB55-7564-433F-A14C-9582C777DC25}" destId="{D4B0D6E7-1AE0-41AF-B0EE-E84245CD2C99}" srcOrd="0" destOrd="0" parTransId="{01B33ED1-110C-4139-B2A3-B8681B0284A9}" sibTransId="{A9B44C08-F26A-4A68-A0DD-42D826309A7C}"/>
    <dgm:cxn modelId="{8D95BDB6-1111-4181-ADEE-9A3E11470280}" srcId="{D4B0D6E7-1AE0-41AF-B0EE-E84245CD2C99}" destId="{FA5EB998-836D-429D-81E0-CCCE162F3B3F}" srcOrd="2" destOrd="0" parTransId="{5A690DA5-02D9-4A53-AF35-755AE5918A25}" sibTransId="{3AC0FA18-E8D1-40AE-B144-7FF3E78CD5F0}"/>
    <dgm:cxn modelId="{AEE7E44A-4DE4-45F4-8D4D-E9B205E5C159}" srcId="{D4B0D6E7-1AE0-41AF-B0EE-E84245CD2C99}" destId="{0E4B4364-D43F-4216-B726-5B3188AE5A62}" srcOrd="3" destOrd="0" parTransId="{654CAE67-C494-4A1D-A5B8-B56A9F812BF2}" sibTransId="{D3084550-B6C1-4114-BD1E-3A99C89C7AD2}"/>
    <dgm:cxn modelId="{BBA1EDDA-0A3A-42EE-B762-48D983ED4BCB}" srcId="{D4B0D6E7-1AE0-41AF-B0EE-E84245CD2C99}" destId="{AB2DF3E3-658B-40B7-BF6F-0B6ED04C6E49}" srcOrd="0" destOrd="0" parTransId="{8F532D17-32B2-4DBB-A81D-B9CF393D7C72}" sibTransId="{6E9A792D-D4BA-41F7-B598-8E7046D87D0D}"/>
    <dgm:cxn modelId="{CE9F21EA-FB3B-48D6-8355-309EB4280F1D}" type="presOf" srcId="{75DE7BD5-F2C7-418A-84B9-0001F616B41C}" destId="{96790FB3-213A-40ED-9EEC-BF8E488FFD79}" srcOrd="0" destOrd="0" presId="urn:microsoft.com/office/officeart/2011/layout/HexagonRadial#1"/>
    <dgm:cxn modelId="{2F7AD479-0B32-4670-AF07-D3669B89647E}" srcId="{D4B0D6E7-1AE0-41AF-B0EE-E84245CD2C99}" destId="{75DE7BD5-F2C7-418A-84B9-0001F616B41C}" srcOrd="1" destOrd="0" parTransId="{274D13BA-A088-4893-A032-CF12C64BB9B6}" sibTransId="{F3A234CE-7C10-4FBB-937A-34E9BDE45F46}"/>
    <dgm:cxn modelId="{AACE3F00-FA18-434C-BC6F-5F26AA59F5DA}" type="presOf" srcId="{FA5EB998-836D-429D-81E0-CCCE162F3B3F}" destId="{E726EA58-6664-4366-8A86-0EBDDE01A508}" srcOrd="0" destOrd="0" presId="urn:microsoft.com/office/officeart/2011/layout/HexagonRadial#1"/>
    <dgm:cxn modelId="{F6273DF2-CAF8-41FF-8BF8-1010EEC597D2}" type="presOf" srcId="{AB2DF3E3-658B-40B7-BF6F-0B6ED04C6E49}" destId="{4739D442-FAA3-4F50-90D5-9D96116B209B}" srcOrd="0" destOrd="0" presId="urn:microsoft.com/office/officeart/2011/layout/HexagonRadial#1"/>
    <dgm:cxn modelId="{03DA6346-2F3F-4CC7-A12E-BD0A12E910E0}" type="presOf" srcId="{2E66BB55-7564-433F-A14C-9582C777DC25}" destId="{29A12232-5FFB-4DFA-A844-C555307D6D26}" srcOrd="0" destOrd="0" presId="urn:microsoft.com/office/officeart/2011/layout/HexagonRadial#1"/>
    <dgm:cxn modelId="{4877CE1E-1027-427C-8F7F-913F98E0380A}" type="presOf" srcId="{0E4B4364-D43F-4216-B726-5B3188AE5A62}" destId="{0E6E7214-6914-4801-BF35-E3EE4464E704}" srcOrd="0" destOrd="0" presId="urn:microsoft.com/office/officeart/2011/layout/HexagonRadial#1"/>
    <dgm:cxn modelId="{39CE79D2-ADD0-4B46-BA38-0401212EF2B8}" type="presOf" srcId="{D4B0D6E7-1AE0-41AF-B0EE-E84245CD2C99}" destId="{5D8E7E1A-4C29-404D-A793-88DFFD40407B}" srcOrd="0" destOrd="0" presId="urn:microsoft.com/office/officeart/2011/layout/HexagonRadial#1"/>
    <dgm:cxn modelId="{B23801FF-C973-4D6F-94CA-CE92F13E4E75}" type="presParOf" srcId="{29A12232-5FFB-4DFA-A844-C555307D6D26}" destId="{5D8E7E1A-4C29-404D-A793-88DFFD40407B}" srcOrd="0" destOrd="0" presId="urn:microsoft.com/office/officeart/2011/layout/HexagonRadial#1"/>
    <dgm:cxn modelId="{69E372A8-8718-4569-B47B-8B2B054B3935}" type="presParOf" srcId="{29A12232-5FFB-4DFA-A844-C555307D6D26}" destId="{8A086096-D22C-4E14-B0EB-D3CCA5FEB794}" srcOrd="1" destOrd="0" presId="urn:microsoft.com/office/officeart/2011/layout/HexagonRadial#1"/>
    <dgm:cxn modelId="{733F0E4C-A859-4C27-BE59-E47129DFB992}" type="presParOf" srcId="{8A086096-D22C-4E14-B0EB-D3CCA5FEB794}" destId="{811C0D2B-FD6F-4A7A-B9DF-DFDC41013CBE}" srcOrd="0" destOrd="0" presId="urn:microsoft.com/office/officeart/2011/layout/HexagonRadial#1"/>
    <dgm:cxn modelId="{FC0C8BF8-6A0F-47E3-84C0-AD0F78D90CF9}" type="presParOf" srcId="{29A12232-5FFB-4DFA-A844-C555307D6D26}" destId="{4739D442-FAA3-4F50-90D5-9D96116B209B}" srcOrd="2" destOrd="0" presId="urn:microsoft.com/office/officeart/2011/layout/HexagonRadial#1"/>
    <dgm:cxn modelId="{709828C0-DCC0-445B-AA45-039648AC4381}" type="presParOf" srcId="{29A12232-5FFB-4DFA-A844-C555307D6D26}" destId="{CE25065C-F071-4224-8144-166C22AA3274}" srcOrd="3" destOrd="0" presId="urn:microsoft.com/office/officeart/2011/layout/HexagonRadial#1"/>
    <dgm:cxn modelId="{C5441D31-9404-4442-86D3-734B168259E4}" type="presParOf" srcId="{CE25065C-F071-4224-8144-166C22AA3274}" destId="{0F2D7333-47C4-49D1-95F7-BED26C825BA8}" srcOrd="0" destOrd="0" presId="urn:microsoft.com/office/officeart/2011/layout/HexagonRadial#1"/>
    <dgm:cxn modelId="{02EA8D27-EF52-4D8C-99C1-EB0D8DD63BAC}" type="presParOf" srcId="{29A12232-5FFB-4DFA-A844-C555307D6D26}" destId="{96790FB3-213A-40ED-9EEC-BF8E488FFD79}" srcOrd="4" destOrd="0" presId="urn:microsoft.com/office/officeart/2011/layout/HexagonRadial#1"/>
    <dgm:cxn modelId="{641BB95A-C3C4-494F-9DCD-2AF4E9F6DC7D}" type="presParOf" srcId="{29A12232-5FFB-4DFA-A844-C555307D6D26}" destId="{D794494F-FECA-468A-B285-3EF7734CB63E}" srcOrd="5" destOrd="0" presId="urn:microsoft.com/office/officeart/2011/layout/HexagonRadial#1"/>
    <dgm:cxn modelId="{5952C60E-AB43-4020-AEFA-27849FC36517}" type="presParOf" srcId="{D794494F-FECA-468A-B285-3EF7734CB63E}" destId="{19DAFD4A-6777-4DE8-B3F3-B768E88C9D80}" srcOrd="0" destOrd="0" presId="urn:microsoft.com/office/officeart/2011/layout/HexagonRadial#1"/>
    <dgm:cxn modelId="{DED32762-6C7B-4352-8E48-C17C2721D1D2}" type="presParOf" srcId="{29A12232-5FFB-4DFA-A844-C555307D6D26}" destId="{E726EA58-6664-4366-8A86-0EBDDE01A508}" srcOrd="6" destOrd="0" presId="urn:microsoft.com/office/officeart/2011/layout/HexagonRadial#1"/>
    <dgm:cxn modelId="{CAB8D6E7-58F5-4E1E-AB5E-67E35D3AE2D9}" type="presParOf" srcId="{29A12232-5FFB-4DFA-A844-C555307D6D26}" destId="{92E1FCF2-924A-4A36-98B8-6F2AA50BA547}" srcOrd="7" destOrd="0" presId="urn:microsoft.com/office/officeart/2011/layout/HexagonRadial#1"/>
    <dgm:cxn modelId="{9391EBE2-DBC4-4BD9-A864-F5DC4DCDF0F0}" type="presParOf" srcId="{92E1FCF2-924A-4A36-98B8-6F2AA50BA547}" destId="{2F1C74CB-6B9C-4796-BA1D-6DC8887B5B72}" srcOrd="0" destOrd="0" presId="urn:microsoft.com/office/officeart/2011/layout/HexagonRadial#1"/>
    <dgm:cxn modelId="{39A8AFDE-C0D3-4D67-BDF8-A52485CE71F2}" type="presParOf" srcId="{29A12232-5FFB-4DFA-A844-C555307D6D26}" destId="{0E6E7214-6914-4801-BF35-E3EE4464E704}" srcOrd="8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26235-E230-415A-B78A-0396AA4CBD36}">
      <dsp:nvSpPr>
        <dsp:cNvPr id="0" name=""/>
        <dsp:cNvSpPr/>
      </dsp:nvSpPr>
      <dsp:spPr>
        <a:xfrm rot="5400000">
          <a:off x="1906750" y="599302"/>
          <a:ext cx="938212" cy="1131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EE553-8F7C-4C6B-ACCD-BE88C2D1B84B}">
      <dsp:nvSpPr>
        <dsp:cNvPr id="0" name=""/>
        <dsp:cNvSpPr/>
      </dsp:nvSpPr>
      <dsp:spPr>
        <a:xfrm>
          <a:off x="2122368" y="225"/>
          <a:ext cx="1256686" cy="754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/>
            <a:t>المحاليل المنظمة</a:t>
          </a:r>
        </a:p>
      </dsp:txBody>
      <dsp:txXfrm>
        <a:off x="2144452" y="22309"/>
        <a:ext cx="1212518" cy="709843"/>
      </dsp:txXfrm>
    </dsp:sp>
    <dsp:sp modelId="{43EE5991-D976-4DE0-A4D7-5F191B1BA0B5}">
      <dsp:nvSpPr>
        <dsp:cNvPr id="0" name=""/>
        <dsp:cNvSpPr/>
      </dsp:nvSpPr>
      <dsp:spPr>
        <a:xfrm rot="5400000">
          <a:off x="1906927" y="1541640"/>
          <a:ext cx="937857" cy="1131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E7BA8-4A72-41F3-9539-7BDE16AE4061}">
      <dsp:nvSpPr>
        <dsp:cNvPr id="0" name=""/>
        <dsp:cNvSpPr/>
      </dsp:nvSpPr>
      <dsp:spPr>
        <a:xfrm>
          <a:off x="2122368" y="942740"/>
          <a:ext cx="1256686" cy="754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/>
            <a:t>الخلية</a:t>
          </a:r>
          <a:endParaRPr lang="en-US" sz="1900" kern="1200" dirty="0"/>
        </a:p>
      </dsp:txBody>
      <dsp:txXfrm>
        <a:off x="2144452" y="964824"/>
        <a:ext cx="1212518" cy="709843"/>
      </dsp:txXfrm>
    </dsp:sp>
    <dsp:sp modelId="{74A9FD8C-7AB9-4980-A687-39164CC48858}">
      <dsp:nvSpPr>
        <dsp:cNvPr id="0" name=""/>
        <dsp:cNvSpPr/>
      </dsp:nvSpPr>
      <dsp:spPr>
        <a:xfrm rot="5400000">
          <a:off x="1906750" y="2483977"/>
          <a:ext cx="938212" cy="1131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A4C0A-E676-4919-AF2A-6555A73EA56B}">
      <dsp:nvSpPr>
        <dsp:cNvPr id="0" name=""/>
        <dsp:cNvSpPr/>
      </dsp:nvSpPr>
      <dsp:spPr>
        <a:xfrm>
          <a:off x="2122368" y="1884900"/>
          <a:ext cx="1256686" cy="75401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/>
            <a:t>الأحماض الأمينية</a:t>
          </a:r>
          <a:endParaRPr lang="en-US" sz="1900" kern="1200" dirty="0"/>
        </a:p>
      </dsp:txBody>
      <dsp:txXfrm>
        <a:off x="2144452" y="1906984"/>
        <a:ext cx="1212518" cy="709843"/>
      </dsp:txXfrm>
    </dsp:sp>
    <dsp:sp modelId="{63587D30-5841-43AE-B842-EA59922280E3}">
      <dsp:nvSpPr>
        <dsp:cNvPr id="0" name=""/>
        <dsp:cNvSpPr/>
      </dsp:nvSpPr>
      <dsp:spPr>
        <a:xfrm rot="731">
          <a:off x="2378007" y="2955412"/>
          <a:ext cx="1667090" cy="1131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09E6C-4A7E-4A1D-91F6-219C5BF951FA}">
      <dsp:nvSpPr>
        <dsp:cNvPr id="0" name=""/>
        <dsp:cNvSpPr/>
      </dsp:nvSpPr>
      <dsp:spPr>
        <a:xfrm>
          <a:off x="2122368" y="2827415"/>
          <a:ext cx="1256686" cy="75401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/>
            <a:t>البروتينات</a:t>
          </a:r>
          <a:endParaRPr lang="en-US" sz="1900" kern="1200" dirty="0"/>
        </a:p>
      </dsp:txBody>
      <dsp:txXfrm>
        <a:off x="2144452" y="2849499"/>
        <a:ext cx="1212518" cy="709843"/>
      </dsp:txXfrm>
    </dsp:sp>
    <dsp:sp modelId="{9304DDD9-25EF-408E-A1B5-CFEE3CEC4ADF}">
      <dsp:nvSpPr>
        <dsp:cNvPr id="0" name=""/>
        <dsp:cNvSpPr/>
      </dsp:nvSpPr>
      <dsp:spPr>
        <a:xfrm rot="16200000">
          <a:off x="3578142" y="2484331"/>
          <a:ext cx="938212" cy="1131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2A4E9-CE65-4350-8736-DF657AAEC06F}">
      <dsp:nvSpPr>
        <dsp:cNvPr id="0" name=""/>
        <dsp:cNvSpPr/>
      </dsp:nvSpPr>
      <dsp:spPr>
        <a:xfrm>
          <a:off x="3793760" y="2827769"/>
          <a:ext cx="1256686" cy="75401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الانزيمات</a:t>
          </a:r>
          <a:endParaRPr lang="en-US" sz="1900" kern="1200" dirty="0"/>
        </a:p>
      </dsp:txBody>
      <dsp:txXfrm>
        <a:off x="3815844" y="2849853"/>
        <a:ext cx="1212518" cy="709843"/>
      </dsp:txXfrm>
    </dsp:sp>
    <dsp:sp modelId="{6DE83208-2345-4F91-9E02-411B66178304}">
      <dsp:nvSpPr>
        <dsp:cNvPr id="0" name=""/>
        <dsp:cNvSpPr/>
      </dsp:nvSpPr>
      <dsp:spPr>
        <a:xfrm rot="16200000">
          <a:off x="3577965" y="1541640"/>
          <a:ext cx="938566" cy="1131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613F0-C4D9-4358-95FE-1F6279688B40}">
      <dsp:nvSpPr>
        <dsp:cNvPr id="0" name=""/>
        <dsp:cNvSpPr/>
      </dsp:nvSpPr>
      <dsp:spPr>
        <a:xfrm>
          <a:off x="3793760" y="1885254"/>
          <a:ext cx="1256686" cy="75401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err="1"/>
            <a:t>اللبيدات</a:t>
          </a:r>
          <a:endParaRPr lang="en-US" sz="1900" kern="1200" dirty="0"/>
        </a:p>
      </dsp:txBody>
      <dsp:txXfrm>
        <a:off x="3815844" y="1907338"/>
        <a:ext cx="1212518" cy="709843"/>
      </dsp:txXfrm>
    </dsp:sp>
    <dsp:sp modelId="{ABD18430-4EFC-407E-B30C-E4A88BF8E88E}">
      <dsp:nvSpPr>
        <dsp:cNvPr id="0" name=""/>
        <dsp:cNvSpPr/>
      </dsp:nvSpPr>
      <dsp:spPr>
        <a:xfrm rot="16200000">
          <a:off x="3578207" y="599012"/>
          <a:ext cx="938083" cy="1131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F9321-F49C-415A-944E-6A52EB8E63E9}">
      <dsp:nvSpPr>
        <dsp:cNvPr id="0" name=""/>
        <dsp:cNvSpPr/>
      </dsp:nvSpPr>
      <dsp:spPr>
        <a:xfrm>
          <a:off x="3793760" y="942386"/>
          <a:ext cx="1256686" cy="75401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/>
            <a:t>الكربوهيدرات</a:t>
          </a:r>
        </a:p>
      </dsp:txBody>
      <dsp:txXfrm>
        <a:off x="3815844" y="964470"/>
        <a:ext cx="1212518" cy="709843"/>
      </dsp:txXfrm>
    </dsp:sp>
    <dsp:sp modelId="{A8561FE4-C578-451E-B7AF-CD02C737F8D6}">
      <dsp:nvSpPr>
        <dsp:cNvPr id="0" name=""/>
        <dsp:cNvSpPr/>
      </dsp:nvSpPr>
      <dsp:spPr>
        <a:xfrm rot="466">
          <a:off x="4049400" y="127932"/>
          <a:ext cx="1667090" cy="1131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2C976-E20E-4E32-9C16-C0E391530051}">
      <dsp:nvSpPr>
        <dsp:cNvPr id="0" name=""/>
        <dsp:cNvSpPr/>
      </dsp:nvSpPr>
      <dsp:spPr>
        <a:xfrm>
          <a:off x="3793760" y="0"/>
          <a:ext cx="1256686" cy="75401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الهرمونات</a:t>
          </a:r>
          <a:endParaRPr lang="ar-SA" sz="1900" kern="1200" dirty="0"/>
        </a:p>
      </dsp:txBody>
      <dsp:txXfrm>
        <a:off x="3815844" y="22084"/>
        <a:ext cx="1212518" cy="709843"/>
      </dsp:txXfrm>
    </dsp:sp>
    <dsp:sp modelId="{6CE3FB4D-6573-4AED-9373-EB6C29F71B14}">
      <dsp:nvSpPr>
        <dsp:cNvPr id="0" name=""/>
        <dsp:cNvSpPr/>
      </dsp:nvSpPr>
      <dsp:spPr>
        <a:xfrm rot="5400000">
          <a:off x="5249535" y="599302"/>
          <a:ext cx="938212" cy="1131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97C8E-CD31-4A96-A9F1-C3421266C769}">
      <dsp:nvSpPr>
        <dsp:cNvPr id="0" name=""/>
        <dsp:cNvSpPr/>
      </dsp:nvSpPr>
      <dsp:spPr>
        <a:xfrm>
          <a:off x="5465153" y="225"/>
          <a:ext cx="1256686" cy="75401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/>
            <a:t>الأحماض النووية</a:t>
          </a:r>
        </a:p>
      </dsp:txBody>
      <dsp:txXfrm>
        <a:off x="5487237" y="22309"/>
        <a:ext cx="1212518" cy="709843"/>
      </dsp:txXfrm>
    </dsp:sp>
    <dsp:sp modelId="{97DD8054-43F4-4847-B9A6-102353E32B1E}">
      <dsp:nvSpPr>
        <dsp:cNvPr id="0" name=""/>
        <dsp:cNvSpPr/>
      </dsp:nvSpPr>
      <dsp:spPr>
        <a:xfrm rot="5400000">
          <a:off x="5249535" y="1541817"/>
          <a:ext cx="938212" cy="1131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EA150-0EA3-4F23-AF2B-D4C8A37FD4FE}">
      <dsp:nvSpPr>
        <dsp:cNvPr id="0" name=""/>
        <dsp:cNvSpPr/>
      </dsp:nvSpPr>
      <dsp:spPr>
        <a:xfrm>
          <a:off x="5465153" y="942740"/>
          <a:ext cx="1256686" cy="754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/>
            <a:t>الفيتامينات</a:t>
          </a:r>
          <a:endParaRPr lang="en-US" sz="1900" kern="1200" dirty="0"/>
        </a:p>
      </dsp:txBody>
      <dsp:txXfrm>
        <a:off x="5487237" y="964824"/>
        <a:ext cx="1212518" cy="709843"/>
      </dsp:txXfrm>
    </dsp:sp>
    <dsp:sp modelId="{E2F0E84D-2235-428F-8784-2D83F97EA5BB}">
      <dsp:nvSpPr>
        <dsp:cNvPr id="0" name=""/>
        <dsp:cNvSpPr/>
      </dsp:nvSpPr>
      <dsp:spPr>
        <a:xfrm rot="5400000">
          <a:off x="5249535" y="2484331"/>
          <a:ext cx="938212" cy="1131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82DFA-939F-4019-A7BC-279C271DD316}">
      <dsp:nvSpPr>
        <dsp:cNvPr id="0" name=""/>
        <dsp:cNvSpPr/>
      </dsp:nvSpPr>
      <dsp:spPr>
        <a:xfrm>
          <a:off x="5465153" y="1885254"/>
          <a:ext cx="1256686" cy="75401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/>
            <a:t>أيض الكربوهيدرات</a:t>
          </a:r>
        </a:p>
      </dsp:txBody>
      <dsp:txXfrm>
        <a:off x="5487237" y="1907338"/>
        <a:ext cx="1212518" cy="709843"/>
      </dsp:txXfrm>
    </dsp:sp>
    <dsp:sp modelId="{9A6BA34A-3063-432A-83A6-961E83CEC906}">
      <dsp:nvSpPr>
        <dsp:cNvPr id="0" name=""/>
        <dsp:cNvSpPr/>
      </dsp:nvSpPr>
      <dsp:spPr>
        <a:xfrm>
          <a:off x="5720792" y="2955589"/>
          <a:ext cx="1667090" cy="1131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1C6D9-E945-4B9B-93FE-B6AD1DD74D6D}">
      <dsp:nvSpPr>
        <dsp:cNvPr id="0" name=""/>
        <dsp:cNvSpPr/>
      </dsp:nvSpPr>
      <dsp:spPr>
        <a:xfrm>
          <a:off x="5465153" y="2827769"/>
          <a:ext cx="1256686" cy="75401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/>
            <a:t>أيض الدهون</a:t>
          </a:r>
          <a:endParaRPr lang="en-US" sz="1900" kern="1200" dirty="0"/>
        </a:p>
      </dsp:txBody>
      <dsp:txXfrm>
        <a:off x="5487237" y="2849853"/>
        <a:ext cx="1212518" cy="709843"/>
      </dsp:txXfrm>
    </dsp:sp>
    <dsp:sp modelId="{8AEFE99A-8D78-410A-93B4-BE0E67D1BC6A}">
      <dsp:nvSpPr>
        <dsp:cNvPr id="0" name=""/>
        <dsp:cNvSpPr/>
      </dsp:nvSpPr>
      <dsp:spPr>
        <a:xfrm rot="16200000">
          <a:off x="6920927" y="2484331"/>
          <a:ext cx="938212" cy="1131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E9622-8B56-4161-B500-BE4B8FBC8B69}">
      <dsp:nvSpPr>
        <dsp:cNvPr id="0" name=""/>
        <dsp:cNvSpPr/>
      </dsp:nvSpPr>
      <dsp:spPr>
        <a:xfrm>
          <a:off x="7136545" y="2827769"/>
          <a:ext cx="1256686" cy="754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/>
            <a:t>كيمياء الدم</a:t>
          </a:r>
        </a:p>
      </dsp:txBody>
      <dsp:txXfrm>
        <a:off x="7158629" y="2849853"/>
        <a:ext cx="1212518" cy="709843"/>
      </dsp:txXfrm>
    </dsp:sp>
    <dsp:sp modelId="{5431921E-EC73-4FB0-92AF-5EC9E40411AB}">
      <dsp:nvSpPr>
        <dsp:cNvPr id="0" name=""/>
        <dsp:cNvSpPr/>
      </dsp:nvSpPr>
      <dsp:spPr>
        <a:xfrm>
          <a:off x="7136545" y="1885254"/>
          <a:ext cx="1256686" cy="754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/>
            <a:t>أيض البروتينات</a:t>
          </a:r>
        </a:p>
      </dsp:txBody>
      <dsp:txXfrm>
        <a:off x="7158629" y="1907338"/>
        <a:ext cx="1212518" cy="709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E7E1A-4C29-404D-A793-88DFFD40407B}">
      <dsp:nvSpPr>
        <dsp:cNvPr id="0" name=""/>
        <dsp:cNvSpPr/>
      </dsp:nvSpPr>
      <dsp:spPr>
        <a:xfrm>
          <a:off x="3560667" y="1071807"/>
          <a:ext cx="1360616" cy="11768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/>
            <a:t>توزيع الدرجات</a:t>
          </a:r>
          <a:endParaRPr lang="en-US" sz="2400" kern="1200" dirty="0"/>
        </a:p>
      </dsp:txBody>
      <dsp:txXfrm>
        <a:off x="3786127" y="1266816"/>
        <a:ext cx="909696" cy="786832"/>
      </dsp:txXfrm>
    </dsp:sp>
    <dsp:sp modelId="{0F2D7333-47C4-49D1-95F7-BED26C825BA8}">
      <dsp:nvSpPr>
        <dsp:cNvPr id="0" name=""/>
        <dsp:cNvSpPr/>
      </dsp:nvSpPr>
      <dsp:spPr>
        <a:xfrm>
          <a:off x="4412608" y="508764"/>
          <a:ext cx="513427" cy="44227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9D442-FAA3-4F50-90D5-9D96116B209B}">
      <dsp:nvSpPr>
        <dsp:cNvPr id="0" name=""/>
        <dsp:cNvSpPr/>
      </dsp:nvSpPr>
      <dsp:spPr>
        <a:xfrm>
          <a:off x="180685" y="605473"/>
          <a:ext cx="3363294" cy="9645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/>
            <a:t>المعمل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/>
            <a:t>30</a:t>
          </a:r>
          <a:endParaRPr lang="en-US" sz="2000" kern="1200" dirty="0"/>
        </a:p>
      </dsp:txBody>
      <dsp:txXfrm>
        <a:off x="552813" y="712190"/>
        <a:ext cx="2619038" cy="751072"/>
      </dsp:txXfrm>
    </dsp:sp>
    <dsp:sp modelId="{19DAFD4A-6777-4DE8-B3F3-B768E88C9D80}">
      <dsp:nvSpPr>
        <dsp:cNvPr id="0" name=""/>
        <dsp:cNvSpPr/>
      </dsp:nvSpPr>
      <dsp:spPr>
        <a:xfrm>
          <a:off x="5011795" y="1335578"/>
          <a:ext cx="513427" cy="44227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90FB3-213A-40ED-9EEC-BF8E488FFD79}">
      <dsp:nvSpPr>
        <dsp:cNvPr id="0" name=""/>
        <dsp:cNvSpPr/>
      </dsp:nvSpPr>
      <dsp:spPr>
        <a:xfrm>
          <a:off x="222628" y="1901829"/>
          <a:ext cx="3363450" cy="89738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الاختبار </a:t>
          </a:r>
          <a:r>
            <a:rPr lang="ar-SA" sz="2000" kern="1200" dirty="0"/>
            <a:t>النهائي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/>
            <a:t>40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88377" y="1999413"/>
        <a:ext cx="2631952" cy="702218"/>
      </dsp:txXfrm>
    </dsp:sp>
    <dsp:sp modelId="{2F1C74CB-6B9C-4796-BA1D-6DC8887B5B72}">
      <dsp:nvSpPr>
        <dsp:cNvPr id="0" name=""/>
        <dsp:cNvSpPr/>
      </dsp:nvSpPr>
      <dsp:spPr>
        <a:xfrm>
          <a:off x="4595441" y="2268897"/>
          <a:ext cx="513427" cy="44227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6EA58-6664-4366-8A86-0EBDDE01A508}">
      <dsp:nvSpPr>
        <dsp:cNvPr id="0" name=""/>
        <dsp:cNvSpPr/>
      </dsp:nvSpPr>
      <dsp:spPr>
        <a:xfrm>
          <a:off x="5153679" y="422089"/>
          <a:ext cx="3546724" cy="85706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اختبار الثاني- 15درجة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 5-7-1439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/</a:t>
          </a:r>
          <a:endParaRPr lang="en-US" sz="2000" kern="1200" dirty="0"/>
        </a:p>
      </dsp:txBody>
      <dsp:txXfrm>
        <a:off x="5530860" y="513234"/>
        <a:ext cx="2792362" cy="674770"/>
      </dsp:txXfrm>
    </dsp:sp>
    <dsp:sp modelId="{0E6E7214-6914-4801-BF35-E3EE4464E704}">
      <dsp:nvSpPr>
        <dsp:cNvPr id="0" name=""/>
        <dsp:cNvSpPr/>
      </dsp:nvSpPr>
      <dsp:spPr>
        <a:xfrm>
          <a:off x="5457482" y="1787295"/>
          <a:ext cx="3209362" cy="95866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اختبار الأول-15 درجة</a:t>
          </a:r>
          <a:endParaRPr lang="ar-SA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9-6-1439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816225" y="1894454"/>
        <a:ext cx="2491876" cy="744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55A0F-A15E-4FF8-A1B4-6A5BEB0987C0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FF750-CA4C-4DCD-BE46-50EDF4586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6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F750-CA4C-4DCD-BE46-50EDF4586B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5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0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15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055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37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4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88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4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63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9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29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5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3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40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825CDD-A391-0A4D-B421-1DCE1150A7FB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4DA9D4-F844-D145-9321-5CB89869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8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taljarbou@ksu.edu.s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9742-C03F-4B25-96B2-05FE9465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576" y="1883832"/>
            <a:ext cx="6241816" cy="1371600"/>
          </a:xfrm>
        </p:spPr>
        <p:txBody>
          <a:bodyPr/>
          <a:lstStyle/>
          <a:p>
            <a:r>
              <a:rPr lang="ar-SA" dirty="0"/>
              <a:t>الكيمياء الحيوية العامة</a:t>
            </a:r>
            <a:endParaRPr lang="en-US" dirty="0"/>
          </a:p>
        </p:txBody>
      </p:sp>
      <p:pic>
        <p:nvPicPr>
          <p:cNvPr id="1026" name="Picture 2" descr="نتيجة بحث الصور عن ‪Biochemistry‬‏">
            <a:extLst>
              <a:ext uri="{FF2B5EF4-FFF2-40B4-BE49-F238E27FC236}">
                <a16:creationId xmlns:a16="http://schemas.microsoft.com/office/drawing/2014/main" id="{095C0E89-8C8F-40F8-B2BD-1249C2C424E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9" r="341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541E9-C1EB-4DC1-AEA8-05FCF39D0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9796" y="3183464"/>
            <a:ext cx="6241816" cy="1828800"/>
          </a:xfrm>
        </p:spPr>
        <p:txBody>
          <a:bodyPr>
            <a:normAutofit/>
          </a:bodyPr>
          <a:lstStyle/>
          <a:p>
            <a:r>
              <a:rPr lang="ar-SA" sz="2000" b="1" dirty="0"/>
              <a:t>101 كيح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2881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2C2F-DD43-4CEC-A08F-C9DFF31F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0070C0"/>
                </a:solidFill>
              </a:rPr>
              <a:t>معلومات التواصل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DA6A-A25A-44B1-8662-A50A5CBE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391507"/>
            <a:ext cx="10753725" cy="376618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hlinkClick r:id="rId2"/>
              </a:rPr>
              <a:t>Eman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alshehri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Email: </a:t>
            </a:r>
            <a:r>
              <a:rPr lang="en-US" dirty="0" smtClean="0">
                <a:hlinkClick r:id="rId2"/>
              </a:rPr>
              <a:t>emalshehri</a:t>
            </a:r>
            <a:r>
              <a:rPr lang="en-US" dirty="0" smtClean="0">
                <a:hlinkClick r:id="rId2"/>
              </a:rPr>
              <a:t>@ksu.edu.sa</a:t>
            </a:r>
            <a:endParaRPr lang="en-US" dirty="0"/>
          </a:p>
          <a:p>
            <a:r>
              <a:rPr lang="en-US" dirty="0"/>
              <a:t>Office</a:t>
            </a:r>
            <a:r>
              <a:rPr lang="en-US" dirty="0" smtClean="0"/>
              <a:t>: 251 </a:t>
            </a:r>
            <a:r>
              <a:rPr lang="en-US" dirty="0" smtClean="0"/>
              <a:t>, Bld. 5, </a:t>
            </a:r>
            <a:r>
              <a:rPr lang="en-US" dirty="0" smtClean="0"/>
              <a:t>3rd </a:t>
            </a:r>
            <a:r>
              <a:rPr lang="en-US" dirty="0"/>
              <a:t>floor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2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A4AB-D48E-4523-B169-4449A438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197" y="815291"/>
            <a:ext cx="10515600" cy="1325563"/>
          </a:xfrm>
        </p:spPr>
        <p:txBody>
          <a:bodyPr/>
          <a:lstStyle/>
          <a:p>
            <a:r>
              <a:rPr lang="ar-SA" dirty="0">
                <a:solidFill>
                  <a:srgbClr val="0070C0"/>
                </a:solidFill>
              </a:rPr>
              <a:t>مقدمة – الكيمياء الحيوية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D0175-595F-48AF-9718-063F71F8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8313"/>
            <a:ext cx="10515600" cy="4351338"/>
          </a:xfrm>
        </p:spPr>
        <p:txBody>
          <a:bodyPr>
            <a:normAutofit fontScale="85000" lnSpcReduction="20000"/>
          </a:bodyPr>
          <a:lstStyle/>
          <a:p>
            <a:endParaRPr lang="ar-SA" dirty="0">
              <a:cs typeface="+mj-cs"/>
            </a:endParaRPr>
          </a:p>
          <a:p>
            <a:pPr lvl="0" algn="r" rtl="1"/>
            <a:r>
              <a:rPr lang="ar-SA" dirty="0">
                <a:latin typeface="Arabic Typesetting" panose="03020402040406030203" pitchFamily="66" charset="-78"/>
                <a:cs typeface="+mj-cs"/>
              </a:rPr>
              <a:t>تركز الكيمياء الحيوية على العمليات التي تحدث على المستوى الجزيئي و ما يحدث داخل خلايا الجسم،</a:t>
            </a:r>
            <a:endParaRPr lang="en-US" dirty="0">
              <a:latin typeface="Arabic Typesetting" panose="03020402040406030203" pitchFamily="66" charset="-78"/>
              <a:cs typeface="+mj-cs"/>
            </a:endParaRPr>
          </a:p>
          <a:p>
            <a:pPr lvl="0" algn="r" rtl="1"/>
            <a:endParaRPr lang="en-US" dirty="0">
              <a:latin typeface="Arabic Typesetting" panose="03020402040406030203" pitchFamily="66" charset="-78"/>
              <a:cs typeface="+mj-cs"/>
            </a:endParaRPr>
          </a:p>
          <a:p>
            <a:pPr lvl="0" algn="r" rtl="1"/>
            <a:r>
              <a:rPr lang="ar-SA" dirty="0">
                <a:latin typeface="Arabic Typesetting" panose="03020402040406030203" pitchFamily="66" charset="-78"/>
                <a:cs typeface="+mj-cs"/>
              </a:rPr>
              <a:t> ودراسة مكوناتها مثل البروتينات، الدهون، والعضّيات. أيضًا فهم كيفية تواصل وارتباط الخلايا مع بعضها البعض، مثلًا: أثناء النمو أو محاربة الأمراض.</a:t>
            </a:r>
          </a:p>
          <a:p>
            <a:pPr lvl="0" algn="r" rtl="1"/>
            <a:endParaRPr lang="ar-SA" dirty="0">
              <a:cs typeface="+mj-cs"/>
            </a:endParaRPr>
          </a:p>
          <a:p>
            <a:pPr lvl="0" algn="r" rtl="1"/>
            <a:endParaRPr lang="ar-SA" dirty="0">
              <a:cs typeface="+mj-cs"/>
            </a:endParaRPr>
          </a:p>
          <a:p>
            <a:pPr algn="r" rtl="1"/>
            <a:r>
              <a:rPr lang="ar-SA" dirty="0">
                <a:cs typeface="+mj-cs"/>
              </a:rPr>
              <a:t>– دعم فهمنا للصحة والأمراض.</a:t>
            </a:r>
          </a:p>
          <a:p>
            <a:pPr algn="r" rtl="1"/>
            <a:r>
              <a:rPr lang="ar-SA" dirty="0">
                <a:cs typeface="+mj-cs"/>
              </a:rPr>
              <a:t>– المساهمة بمعلومات مبتكرة في الثورة التكنولوجية.</a:t>
            </a:r>
          </a:p>
          <a:p>
            <a:pPr lvl="0" algn="r" rtl="1"/>
            <a:endParaRPr lang="ar-SA" dirty="0">
              <a:latin typeface="Arabic Typesetting" panose="03020402040406030203" pitchFamily="66" charset="-78"/>
              <a:cs typeface="+mj-cs"/>
            </a:endParaRPr>
          </a:p>
          <a:p>
            <a:pPr marL="0" indent="0">
              <a:buNone/>
            </a:pPr>
            <a:r>
              <a:rPr lang="ar-SA" dirty="0">
                <a:cs typeface="+mj-cs"/>
              </a:rPr>
              <a:t> </a:t>
            </a:r>
          </a:p>
          <a:p>
            <a:pPr marL="0" indent="0">
              <a:buNone/>
            </a:pP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419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CC38-DEEB-4B39-BBDE-27163AFF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0070C0"/>
                </a:solidFill>
              </a:rPr>
              <a:t>الهدف من المقرر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DFCE1-8CDC-46C1-83C9-391D1D143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377440"/>
            <a:ext cx="10753725" cy="3766185"/>
          </a:xfrm>
        </p:spPr>
        <p:txBody>
          <a:bodyPr>
            <a:normAutofit/>
          </a:bodyPr>
          <a:lstStyle/>
          <a:p>
            <a:pPr algn="r" rtl="1"/>
            <a:r>
              <a:rPr lang="ar-SA" sz="3600" dirty="0"/>
              <a:t>فهم أهم المركبات الحيوية و عملها في الجسم(بروتينات, كربوهيدرات, دهون) و عملية أيضها .</a:t>
            </a:r>
          </a:p>
        </p:txBody>
      </p:sp>
    </p:spTree>
    <p:extLst>
      <p:ext uri="{BB962C8B-B14F-4D97-AF65-F5344CB8AC3E}">
        <p14:creationId xmlns:p14="http://schemas.microsoft.com/office/powerpoint/2010/main" val="265465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0521-6D06-4616-A57B-2552E537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0128"/>
            <a:ext cx="9601196" cy="1303867"/>
          </a:xfrm>
        </p:spPr>
        <p:txBody>
          <a:bodyPr/>
          <a:lstStyle/>
          <a:p>
            <a:pPr algn="ctr"/>
            <a:r>
              <a:rPr lang="ar-SA" dirty="0">
                <a:solidFill>
                  <a:srgbClr val="0070C0"/>
                </a:solidFill>
              </a:rPr>
              <a:t>مواضيع المقرر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BE8496-74DE-407A-A01C-F23AA38F83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388930"/>
              </p:ext>
            </p:extLst>
          </p:nvPr>
        </p:nvGraphicFramePr>
        <p:xfrm>
          <a:off x="914399" y="2667698"/>
          <a:ext cx="10515600" cy="358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776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D125-494C-40FF-B7EF-CDF2B3D9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0070C0"/>
                </a:solidFill>
              </a:rPr>
              <a:t>مواعيد الاختبار و توزيع الدرجات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C47E23-C656-4167-BC2B-4FC6DD140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05495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02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18BB-91FA-48ED-89FE-69B52957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المراجع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47505-1E29-4C0F-9079-46D35887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dirty="0"/>
              <a:t>أسس الكيمياء الحيوية</a:t>
            </a:r>
          </a:p>
          <a:p>
            <a:pPr algn="r"/>
            <a:r>
              <a:rPr lang="ar-SA" dirty="0"/>
              <a:t>مقدمة في الكيمياء الحيوية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60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15458</TotalTime>
  <Words>160</Words>
  <Application>Microsoft Office PowerPoint</Application>
  <PresentationFormat>Widescreen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Arabic Typesetting</vt:lpstr>
      <vt:lpstr>Arial</vt:lpstr>
      <vt:lpstr>Calibri</vt:lpstr>
      <vt:lpstr>Garamond</vt:lpstr>
      <vt:lpstr>Times New Roman</vt:lpstr>
      <vt:lpstr>Organic</vt:lpstr>
      <vt:lpstr>الكيمياء الحيوية العامة</vt:lpstr>
      <vt:lpstr>معلومات التواصل</vt:lpstr>
      <vt:lpstr>مقدمة – الكيمياء الحيوية</vt:lpstr>
      <vt:lpstr>الهدف من المقرر</vt:lpstr>
      <vt:lpstr>مواضيع المقرر</vt:lpstr>
      <vt:lpstr>مواعيد الاختبار و توزيع الدرجات</vt:lpstr>
      <vt:lpstr>المراجع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. ẻΣạη ..</cp:lastModifiedBy>
  <cp:revision>46</cp:revision>
  <dcterms:created xsi:type="dcterms:W3CDTF">2018-01-04T06:11:22Z</dcterms:created>
  <dcterms:modified xsi:type="dcterms:W3CDTF">2018-01-24T18:52:06Z</dcterms:modified>
</cp:coreProperties>
</file>