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93" r:id="rId2"/>
    <p:sldId id="258" r:id="rId3"/>
    <p:sldId id="289" r:id="rId4"/>
    <p:sldId id="268" r:id="rId5"/>
    <p:sldId id="294" r:id="rId6"/>
    <p:sldId id="297" r:id="rId7"/>
    <p:sldId id="283" r:id="rId8"/>
    <p:sldId id="303" r:id="rId9"/>
    <p:sldId id="299" r:id="rId10"/>
    <p:sldId id="296" r:id="rId11"/>
    <p:sldId id="295" r:id="rId12"/>
    <p:sldId id="290" r:id="rId13"/>
    <p:sldId id="29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E3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1" autoAdjust="0"/>
    <p:restoredTop sz="94660"/>
  </p:normalViewPr>
  <p:slideViewPr>
    <p:cSldViewPr snapToGrid="0">
      <p:cViewPr>
        <p:scale>
          <a:sx n="77" d="100"/>
          <a:sy n="77" d="100"/>
        </p:scale>
        <p:origin x="-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91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57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467B-E97B-4912-AAEF-5F0BFF8F7C6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050E51-D909-4819-8565-7590F4F3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2043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Monorail </a:t>
            </a:r>
            <a:r>
              <a:rPr lang="en-US" sz="6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Technology</a:t>
            </a:r>
            <a:endParaRPr lang="en-US" sz="6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6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9" y="313779"/>
            <a:ext cx="6608781" cy="6271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4269" y="6544263"/>
            <a:ext cx="740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Laying Saddle beam</a:t>
            </a:r>
            <a:r>
              <a:rPr lang="en-US" b="1" u="sng" dirty="0" smtClean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79"/>
            <a:ext cx="5583218" cy="62717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8664" y="-55553"/>
            <a:ext cx="542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Construction of Monorail Track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06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90" y="527124"/>
            <a:ext cx="5300486" cy="633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527123"/>
            <a:ext cx="6433073" cy="63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878"/>
          </a:xfrm>
        </p:spPr>
      </p:pic>
    </p:spTree>
    <p:extLst>
      <p:ext uri="{BB962C8B-B14F-4D97-AF65-F5344CB8AC3E}">
        <p14:creationId xmlns:p14="http://schemas.microsoft.com/office/powerpoint/2010/main" val="3348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" y="0"/>
            <a:ext cx="118656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176" y="576878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Inside Monorail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52" y="533400"/>
            <a:ext cx="7772400" cy="1362456"/>
          </a:xfrm>
        </p:spPr>
        <p:txBody>
          <a:bodyPr/>
          <a:lstStyle/>
          <a:p>
            <a: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 : </a:t>
            </a:r>
            <a:br>
              <a: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72" y="1418362"/>
            <a:ext cx="9310385" cy="44196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advantages of monorail technology are tremendous. For overpopulated Indian urban areas, it seems to be the best solution for safe, quality, and inexpensive mass public transportation. 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successful run in Mumbai, this technology, will become the solution for urban public transportation in 21st century for India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948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MONO RAIL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89" y="1650393"/>
            <a:ext cx="6202197" cy="195993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Monorails have been around since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1800s,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monorail was made in Russia in 1820 by Ivan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Elmanov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only really came to public attention in the 1950s when Walt Disney installed one in his new theme park: Disneyland, California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09" y="1483377"/>
            <a:ext cx="4467475" cy="3711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433" y="5194765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Gyro Monorail in </a:t>
            </a:r>
            <a:r>
              <a:rPr lang="en-US" sz="1600" dirty="0"/>
              <a:t>1909</a:t>
            </a:r>
          </a:p>
        </p:txBody>
      </p:sp>
    </p:spTree>
    <p:extLst>
      <p:ext uri="{BB962C8B-B14F-4D97-AF65-F5344CB8AC3E}">
        <p14:creationId xmlns:p14="http://schemas.microsoft.com/office/powerpoint/2010/main" val="3462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" y="75302"/>
            <a:ext cx="11370833" cy="6750424"/>
          </a:xfrm>
        </p:spPr>
      </p:pic>
      <p:sp>
        <p:nvSpPr>
          <p:cNvPr id="2" name="TextBox 1"/>
          <p:cNvSpPr txBox="1"/>
          <p:nvPr/>
        </p:nvSpPr>
        <p:spPr>
          <a:xfrm>
            <a:off x="3797450" y="258184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Monorail at Disneyland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9" y="757516"/>
            <a:ext cx="10018713" cy="6100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/>
              <a:t>M</a:t>
            </a:r>
            <a:r>
              <a:rPr lang="en-US" dirty="0" smtClean="0"/>
              <a:t>odern monorails are based on a single solid beam that supports and guides the train; the carriages are either suspended beneath the track, or sit on top</a:t>
            </a:r>
            <a:r>
              <a:rPr lang="en-US" dirty="0"/>
              <a:t>. </a:t>
            </a:r>
            <a:r>
              <a:rPr lang="en-US" dirty="0" smtClean="0"/>
              <a:t>A </a:t>
            </a:r>
            <a:r>
              <a:rPr lang="en-US" dirty="0"/>
              <a:t>steel or reinforced concrete beam in the range of 2 to 3 feet (0.61 to 0.91 m) </a:t>
            </a:r>
            <a:r>
              <a:rPr lang="en-US" dirty="0" smtClean="0"/>
              <a:t>wide is used as track.</a:t>
            </a:r>
            <a:r>
              <a:rPr lang="en-US" dirty="0"/>
              <a:t> The straddle-beam style was popularized by the German company </a:t>
            </a:r>
            <a:r>
              <a:rPr lang="en-US" dirty="0" smtClean="0"/>
              <a:t>ALWEG. Conductive shoes on the carriages then transmit the current to the train.</a:t>
            </a:r>
            <a:r>
              <a:rPr lang="en-US" dirty="0"/>
              <a:t> </a:t>
            </a:r>
            <a:r>
              <a:rPr lang="en-US" dirty="0" smtClean="0"/>
              <a:t>Monorail is raised </a:t>
            </a:r>
            <a:r>
              <a:rPr lang="en-US" dirty="0"/>
              <a:t>at a minimum height of 5.5 </a:t>
            </a:r>
            <a:r>
              <a:rPr lang="en-US" dirty="0" smtClean="0"/>
              <a:t>meters </a:t>
            </a:r>
            <a:r>
              <a:rPr lang="en-US" dirty="0"/>
              <a:t>from ground level on </a:t>
            </a:r>
            <a:r>
              <a:rPr lang="en-US" dirty="0" smtClean="0"/>
              <a:t>columns.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carriages have pneumatic rubber </a:t>
            </a:r>
            <a:r>
              <a:rPr lang="en-US" dirty="0" err="1" smtClean="0"/>
              <a:t>tyres</a:t>
            </a:r>
            <a:r>
              <a:rPr lang="en-US" dirty="0" smtClean="0"/>
              <a:t>, which drive along the top of beam</a:t>
            </a:r>
            <a:r>
              <a:rPr lang="en-US" dirty="0"/>
              <a:t>. R</a:t>
            </a:r>
            <a:r>
              <a:rPr lang="en-US" dirty="0" smtClean="0"/>
              <a:t>ubber-tired </a:t>
            </a:r>
            <a:r>
              <a:rPr lang="en-US" dirty="0"/>
              <a:t>carriage contacts the beam on the top and both sides for traction and to stabilize the </a:t>
            </a:r>
            <a:r>
              <a:rPr lang="en-US" dirty="0" smtClean="0"/>
              <a:t>vehicle and </a:t>
            </a:r>
            <a:r>
              <a:rPr lang="en-US" dirty="0"/>
              <a:t>t</a:t>
            </a:r>
            <a:r>
              <a:rPr lang="en-US" dirty="0" smtClean="0"/>
              <a:t>o prevent side-to-side swaying of the train, and also helping to guide the carriages.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1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9" y="0"/>
            <a:ext cx="6850983" cy="6691817"/>
          </a:xfrm>
        </p:spPr>
      </p:pic>
      <p:sp>
        <p:nvSpPr>
          <p:cNvPr id="5" name="TextBox 4"/>
          <p:cNvSpPr txBox="1"/>
          <p:nvPr/>
        </p:nvSpPr>
        <p:spPr>
          <a:xfrm>
            <a:off x="4246710" y="403412"/>
            <a:ext cx="367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Wheel Arrangement Of Monorail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13" y="1091396"/>
            <a:ext cx="8020163" cy="42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norails.org/webpix%202/MVII46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789"/>
          </a:xfrm>
        </p:spPr>
      </p:pic>
    </p:spTree>
    <p:extLst>
      <p:ext uri="{BB962C8B-B14F-4D97-AF65-F5344CB8AC3E}">
        <p14:creationId xmlns:p14="http://schemas.microsoft.com/office/powerpoint/2010/main" val="31978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owitworksdaily.com/wp-content/uploads/2013/07/Monor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699" y="798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Almost all modern monorails are powered by electric motors fed by dual third rails, contact wires or electrified channels attached to or enclosed in their guidance beams. However, diesel-powered monorail systems also exist.</a:t>
            </a:r>
          </a:p>
        </p:txBody>
      </p:sp>
    </p:spTree>
    <p:extLst>
      <p:ext uri="{BB962C8B-B14F-4D97-AF65-F5344CB8AC3E}">
        <p14:creationId xmlns:p14="http://schemas.microsoft.com/office/powerpoint/2010/main" val="34861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249</Words>
  <Application>Microsoft Office PowerPoint</Application>
  <PresentationFormat>Custom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HISTORY OF MONO RAIL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: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Eshu</dc:creator>
  <cp:lastModifiedBy>Eng-Helmi</cp:lastModifiedBy>
  <cp:revision>38</cp:revision>
  <dcterms:created xsi:type="dcterms:W3CDTF">2014-04-03T16:25:43Z</dcterms:created>
  <dcterms:modified xsi:type="dcterms:W3CDTF">2016-02-10T12:26:53Z</dcterms:modified>
</cp:coreProperties>
</file>