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6F4E7F8-08D7-4426-88ED-1E936DB8B7E3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0DAF7D-8278-4B85-B61F-629D824BFF7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704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DAF7D-8278-4B85-B61F-629D824BFF7A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4126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32D6467-8F02-4634-AA9C-5A30F5241AFD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E7A9B97-CE00-4AE0-9934-BF8C49E646C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60648"/>
            <a:ext cx="2088232" cy="3633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عنوان 9"/>
          <p:cNvSpPr>
            <a:spLocks noGrp="1"/>
          </p:cNvSpPr>
          <p:nvPr>
            <p:ph type="title"/>
          </p:nvPr>
        </p:nvSpPr>
        <p:spPr>
          <a:xfrm>
            <a:off x="421196" y="4437112"/>
            <a:ext cx="8229600" cy="1143000"/>
          </a:xfrm>
        </p:spPr>
        <p:txBody>
          <a:bodyPr/>
          <a:lstStyle/>
          <a:p>
            <a:r>
              <a:rPr lang="ar-SA" sz="4400" b="1" i="1" dirty="0" smtClean="0"/>
              <a:t>منظمة الأرصاد الجوية العالمية</a:t>
            </a:r>
            <a:endParaRPr lang="ar-SA" sz="4400" b="1" i="1" dirty="0"/>
          </a:p>
        </p:txBody>
      </p:sp>
    </p:spTree>
    <p:extLst>
      <p:ext uri="{BB962C8B-B14F-4D97-AF65-F5344CB8AC3E}">
        <p14:creationId xmlns:p14="http://schemas.microsoft.com/office/powerpoint/2010/main" val="15750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مـقـرها</a:t>
            </a:r>
            <a:endParaRPr lang="ar-SA" dirty="0"/>
          </a:p>
        </p:txBody>
      </p:sp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dirty="0" smtClean="0"/>
              <a:t>تأخذ </a:t>
            </a:r>
            <a:r>
              <a:rPr lang="ar-SA" sz="3200" dirty="0"/>
              <a:t>المنظمة من مدينة جنيف بسويسرا مقرا لها ويرأسها أمين عام ينتخب من قبل برلمان المنظمة كل أربع سنوات.</a:t>
            </a:r>
          </a:p>
        </p:txBody>
      </p:sp>
    </p:spTree>
    <p:extLst>
      <p:ext uri="{BB962C8B-B14F-4D97-AF65-F5344CB8AC3E}">
        <p14:creationId xmlns:p14="http://schemas.microsoft.com/office/powerpoint/2010/main" val="471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تـاريـخ نـشـأتها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2332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dirty="0"/>
              <a:t>أسست المنظمة العالمية للأرصاد الجوية في عام 1950، وفي 1951 أصبحت هيئه متخصصة للأمم المتحدة في علم الطقس (أي الطقس والمناخ)، وعلم المياه العملية وعلوم </a:t>
            </a:r>
            <a:r>
              <a:rPr lang="ar-SA" sz="2800" dirty="0" smtClean="0"/>
              <a:t>الجيوفيزياء 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55754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أهـدافـها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00400"/>
          </a:xfrm>
        </p:spPr>
        <p:txBody>
          <a:bodyPr>
            <a:normAutofit/>
          </a:bodyPr>
          <a:lstStyle/>
          <a:p>
            <a:r>
              <a:rPr lang="ar-SA" dirty="0"/>
              <a:t>تيسير سبل التعاون العالمي لإنشاء شبكات من المحطات للقيام بمراقبة الأحوال الجوية والمناخية والهيدرولوجية والجيوفيزيائية.</a:t>
            </a:r>
          </a:p>
          <a:p>
            <a:r>
              <a:rPr lang="ar-SA" dirty="0"/>
              <a:t>تبادل المعلومات وتجهيزها وتوحيد البيانات ذات الصلة.</a:t>
            </a:r>
          </a:p>
          <a:p>
            <a:r>
              <a:rPr lang="ar-SA" dirty="0"/>
              <a:t>تساعد على نقل التكنولوجيا والتدريب والبحوث.</a:t>
            </a:r>
          </a:p>
          <a:p>
            <a:r>
              <a:rPr lang="ar-SA" dirty="0"/>
              <a:t>تعزز التعاون بين خدمات اللجان الوطنية للأرصاد الجوية والهيدرولوجيا للأعضاء، وتوسيع دائرة تطبيقات الأرصاد الجوية لخدمات الطقس العامة، والزراعة، والطيران، والشحن، والبيئة، وقضايا المياه، والتخفيف من آثار الكوارث الطبيعية.</a:t>
            </a:r>
          </a:p>
        </p:txBody>
      </p:sp>
    </p:spTree>
    <p:extLst>
      <p:ext uri="{BB962C8B-B14F-4D97-AF65-F5344CB8AC3E}">
        <p14:creationId xmlns:p14="http://schemas.microsoft.com/office/powerpoint/2010/main" val="125272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أعـضـائها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800" dirty="0"/>
              <a:t>تكون عضوية المنظمة من 185 دولة و 6 </a:t>
            </a:r>
            <a:r>
              <a:rPr lang="ar-SA" sz="2800" dirty="0" smtClean="0"/>
              <a:t>أقاليم    من أهمها :</a:t>
            </a:r>
          </a:p>
          <a:p>
            <a:pPr marL="0" indent="0">
              <a:buNone/>
            </a:pPr>
            <a:endParaRPr lang="ar-SA" sz="2800" dirty="0" smtClean="0"/>
          </a:p>
          <a:p>
            <a:r>
              <a:rPr lang="ar-SA" sz="3200" b="1" i="1" dirty="0" smtClean="0"/>
              <a:t>بلجيكا</a:t>
            </a:r>
          </a:p>
          <a:p>
            <a:r>
              <a:rPr lang="ar-SA" sz="3200" b="1" i="1" dirty="0" smtClean="0"/>
              <a:t>أمريكا</a:t>
            </a:r>
          </a:p>
          <a:p>
            <a:r>
              <a:rPr lang="ar-SA" sz="3200" b="1" i="1" dirty="0" smtClean="0"/>
              <a:t>سويسرا </a:t>
            </a:r>
            <a:endParaRPr lang="ar-SA" sz="3200" b="1" i="1" dirty="0"/>
          </a:p>
        </p:txBody>
      </p:sp>
    </p:spTree>
    <p:extLst>
      <p:ext uri="{BB962C8B-B14F-4D97-AF65-F5344CB8AC3E}">
        <p14:creationId xmlns:p14="http://schemas.microsoft.com/office/powerpoint/2010/main" val="283696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تـحـليل </a:t>
            </a:r>
            <a:r>
              <a:rPr lang="ar-SA" dirty="0" err="1" smtClean="0"/>
              <a:t>سـوات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082790"/>
              </p:ext>
            </p:extLst>
          </p:nvPr>
        </p:nvGraphicFramePr>
        <p:xfrm>
          <a:off x="323528" y="2924944"/>
          <a:ext cx="8229600" cy="190422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2406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نقاط</a:t>
                      </a:r>
                      <a:r>
                        <a:rPr lang="ar-SA" baseline="0" dirty="0" smtClean="0"/>
                        <a:t> القوة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نقاط الضعف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التهديدات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المخاطر</a:t>
                      </a:r>
                      <a:endParaRPr lang="ar-SA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تبادل المعلومات والأوضاع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تكاليف</a:t>
                      </a:r>
                      <a:r>
                        <a:rPr lang="ar-SA" baseline="0" dirty="0" smtClean="0"/>
                        <a:t> تشغيلية أكبر من مستوى المنظمة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انسحاب</a:t>
                      </a:r>
                      <a:r>
                        <a:rPr lang="ar-SA" baseline="0" dirty="0" smtClean="0"/>
                        <a:t> أحد الدول المُنظمة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err="1" smtClean="0"/>
                        <a:t>الإنقلابات</a:t>
                      </a:r>
                      <a:r>
                        <a:rPr lang="ar-SA" dirty="0" smtClean="0"/>
                        <a:t> السياسية المؤثرة</a:t>
                      </a:r>
                      <a:r>
                        <a:rPr lang="ar-SA" baseline="0" dirty="0" smtClean="0"/>
                        <a:t> على سير المنظمة</a:t>
                      </a:r>
                      <a:endParaRPr lang="ar-SA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تعزز التعاون بين الدول المنظمة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-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1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ير تنفيذي">
  <a:themeElements>
    <a:clrScheme name="مدير تنفيذي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مدير تنفيذي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ير تنفيذي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</TotalTime>
  <Words>178</Words>
  <Application>Microsoft Office PowerPoint</Application>
  <PresentationFormat>عرض على الشاشة (3:4)‏</PresentationFormat>
  <Paragraphs>30</Paragraphs>
  <Slides>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مدير تنفيذي</vt:lpstr>
      <vt:lpstr>منظمة الأرصاد الجوية العالمية</vt:lpstr>
      <vt:lpstr>مـقـرها</vt:lpstr>
      <vt:lpstr>تـاريـخ نـشـأتها</vt:lpstr>
      <vt:lpstr>أهـدافـها</vt:lpstr>
      <vt:lpstr>أعـضـائها</vt:lpstr>
      <vt:lpstr>تـحـليل سـوات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منظمة الأ</dc:title>
  <dc:creator>USER</dc:creator>
  <cp:lastModifiedBy>USER</cp:lastModifiedBy>
  <cp:revision>5</cp:revision>
  <dcterms:created xsi:type="dcterms:W3CDTF">2019-01-28T21:03:14Z</dcterms:created>
  <dcterms:modified xsi:type="dcterms:W3CDTF">2019-01-28T21:47:04Z</dcterms:modified>
</cp:coreProperties>
</file>