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30"/>
  </p:notesMasterIdLst>
  <p:handoutMasterIdLst>
    <p:handoutMasterId r:id="rId31"/>
  </p:handoutMasterIdLst>
  <p:sldIdLst>
    <p:sldId id="256" r:id="rId2"/>
    <p:sldId id="274" r:id="rId3"/>
    <p:sldId id="275" r:id="rId4"/>
    <p:sldId id="276" r:id="rId5"/>
    <p:sldId id="290" r:id="rId6"/>
    <p:sldId id="291" r:id="rId7"/>
    <p:sldId id="292" r:id="rId8"/>
    <p:sldId id="293" r:id="rId9"/>
    <p:sldId id="294" r:id="rId10"/>
    <p:sldId id="295" r:id="rId11"/>
    <p:sldId id="296" r:id="rId12"/>
    <p:sldId id="277" r:id="rId13"/>
    <p:sldId id="278" r:id="rId14"/>
    <p:sldId id="279" r:id="rId15"/>
    <p:sldId id="280" r:id="rId16"/>
    <p:sldId id="302" r:id="rId17"/>
    <p:sldId id="281" r:id="rId18"/>
    <p:sldId id="282" r:id="rId19"/>
    <p:sldId id="283" r:id="rId20"/>
    <p:sldId id="284" r:id="rId21"/>
    <p:sldId id="285" r:id="rId22"/>
    <p:sldId id="286" r:id="rId23"/>
    <p:sldId id="287" r:id="rId24"/>
    <p:sldId id="299" r:id="rId25"/>
    <p:sldId id="300" r:id="rId26"/>
    <p:sldId id="301" r:id="rId27"/>
    <p:sldId id="288" r:id="rId28"/>
    <p:sldId id="289"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1080" y="-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53DB49-952E-4D86-9B2A-1467896FE6D6}" type="doc">
      <dgm:prSet loTypeId="urn:microsoft.com/office/officeart/2005/8/layout/vList3#1" loCatId="list" qsTypeId="urn:microsoft.com/office/officeart/2005/8/quickstyle/simple1" qsCatId="simple" csTypeId="urn:microsoft.com/office/officeart/2005/8/colors/colorful5" csCatId="colorful" phldr="1"/>
      <dgm:spPr/>
    </dgm:pt>
    <dgm:pt modelId="{F3C1542D-4071-420F-91D1-467F5EAE3404}">
      <dgm:prSet phldrT="[نص]"/>
      <dgm:spPr/>
      <dgm:t>
        <a:bodyPr/>
        <a:lstStyle/>
        <a:p>
          <a:pPr rtl="1"/>
          <a:r>
            <a:rPr lang="ar-SA" dirty="0" smtClean="0"/>
            <a:t>1- يتعامل احدهما مع أبعاد الجماعة </a:t>
          </a:r>
          <a:endParaRPr lang="ar-SA" dirty="0"/>
        </a:p>
      </dgm:t>
    </dgm:pt>
    <dgm:pt modelId="{FBFBA343-F43C-442D-8472-A01CF224C27F}" type="parTrans" cxnId="{99FA377C-8A84-41FB-9828-7703EC569609}">
      <dgm:prSet/>
      <dgm:spPr/>
      <dgm:t>
        <a:bodyPr/>
        <a:lstStyle/>
        <a:p>
          <a:pPr rtl="1"/>
          <a:endParaRPr lang="ar-SA"/>
        </a:p>
      </dgm:t>
    </dgm:pt>
    <dgm:pt modelId="{39107A2A-08A4-4919-939F-FBDDA6DD7149}" type="sibTrans" cxnId="{99FA377C-8A84-41FB-9828-7703EC569609}">
      <dgm:prSet/>
      <dgm:spPr/>
      <dgm:t>
        <a:bodyPr/>
        <a:lstStyle/>
        <a:p>
          <a:pPr rtl="1"/>
          <a:endParaRPr lang="ar-SA"/>
        </a:p>
      </dgm:t>
    </dgm:pt>
    <dgm:pt modelId="{125B6320-A5DE-4F01-9D65-D9118907B748}">
      <dgm:prSet/>
      <dgm:spPr/>
      <dgm:t>
        <a:bodyPr/>
        <a:lstStyle/>
        <a:p>
          <a:pPr rtl="1"/>
          <a:r>
            <a:rPr lang="ar-SA" smtClean="0"/>
            <a:t>2- يتعامل الأخر مع ديناميات الشخصية العامة للجماعة </a:t>
          </a:r>
          <a:endParaRPr lang="ar-SA"/>
        </a:p>
      </dgm:t>
    </dgm:pt>
    <dgm:pt modelId="{AF770A83-FAA9-4D14-8E02-AA2E4F739B4D}" type="parTrans" cxnId="{92C5A17D-63B0-47E2-AF9D-5E2B72479B5A}">
      <dgm:prSet/>
      <dgm:spPr/>
      <dgm:t>
        <a:bodyPr/>
        <a:lstStyle/>
        <a:p>
          <a:pPr rtl="1"/>
          <a:endParaRPr lang="ar-SA"/>
        </a:p>
      </dgm:t>
    </dgm:pt>
    <dgm:pt modelId="{FFFF2CC0-3543-4A5A-9E30-44483008A441}" type="sibTrans" cxnId="{92C5A17D-63B0-47E2-AF9D-5E2B72479B5A}">
      <dgm:prSet/>
      <dgm:spPr/>
      <dgm:t>
        <a:bodyPr/>
        <a:lstStyle/>
        <a:p>
          <a:pPr rtl="1"/>
          <a:endParaRPr lang="ar-SA"/>
        </a:p>
      </dgm:t>
    </dgm:pt>
    <dgm:pt modelId="{740ED937-9CE8-477F-91AA-CDA9B786D00D}" type="pres">
      <dgm:prSet presAssocID="{2453DB49-952E-4D86-9B2A-1467896FE6D6}" presName="linearFlow" presStyleCnt="0">
        <dgm:presLayoutVars>
          <dgm:dir val="rev"/>
          <dgm:resizeHandles val="exact"/>
        </dgm:presLayoutVars>
      </dgm:prSet>
      <dgm:spPr/>
    </dgm:pt>
    <dgm:pt modelId="{52FA138B-D97C-49A0-A8C6-ED3D5DA1A3F4}" type="pres">
      <dgm:prSet presAssocID="{F3C1542D-4071-420F-91D1-467F5EAE3404}" presName="composite" presStyleCnt="0"/>
      <dgm:spPr/>
    </dgm:pt>
    <dgm:pt modelId="{61BEDA7E-F718-4786-9707-B8AA5B63C351}" type="pres">
      <dgm:prSet presAssocID="{F3C1542D-4071-420F-91D1-467F5EAE3404}" presName="imgShp" presStyleLbl="fgImgPlace1" presStyleIdx="0" presStyleCnt="2"/>
      <dgm:spPr/>
    </dgm:pt>
    <dgm:pt modelId="{4A05ADE8-AC2A-40A5-951C-7D797B364C33}" type="pres">
      <dgm:prSet presAssocID="{F3C1542D-4071-420F-91D1-467F5EAE3404}" presName="txShp" presStyleLbl="node1" presStyleIdx="0" presStyleCnt="2">
        <dgm:presLayoutVars>
          <dgm:bulletEnabled val="1"/>
        </dgm:presLayoutVars>
      </dgm:prSet>
      <dgm:spPr/>
      <dgm:t>
        <a:bodyPr/>
        <a:lstStyle/>
        <a:p>
          <a:pPr rtl="1"/>
          <a:endParaRPr lang="ar-SA"/>
        </a:p>
      </dgm:t>
    </dgm:pt>
    <dgm:pt modelId="{4F7E16AF-28E5-4827-8325-48B41E5BCE8A}" type="pres">
      <dgm:prSet presAssocID="{39107A2A-08A4-4919-939F-FBDDA6DD7149}" presName="spacing" presStyleCnt="0"/>
      <dgm:spPr/>
    </dgm:pt>
    <dgm:pt modelId="{6FD4AABF-1113-4CEF-AC70-286D0AD98823}" type="pres">
      <dgm:prSet presAssocID="{125B6320-A5DE-4F01-9D65-D9118907B748}" presName="composite" presStyleCnt="0"/>
      <dgm:spPr/>
    </dgm:pt>
    <dgm:pt modelId="{D1B81B14-B45C-44E7-B0BB-CDE817DF2CF3}" type="pres">
      <dgm:prSet presAssocID="{125B6320-A5DE-4F01-9D65-D9118907B748}" presName="imgShp" presStyleLbl="fgImgPlace1" presStyleIdx="1" presStyleCnt="2"/>
      <dgm:spPr/>
    </dgm:pt>
    <dgm:pt modelId="{31028B02-CB02-45B9-9442-3E8D5DC26223}" type="pres">
      <dgm:prSet presAssocID="{125B6320-A5DE-4F01-9D65-D9118907B748}" presName="txShp" presStyleLbl="node1" presStyleIdx="1" presStyleCnt="2">
        <dgm:presLayoutVars>
          <dgm:bulletEnabled val="1"/>
        </dgm:presLayoutVars>
      </dgm:prSet>
      <dgm:spPr/>
      <dgm:t>
        <a:bodyPr/>
        <a:lstStyle/>
        <a:p>
          <a:pPr rtl="1"/>
          <a:endParaRPr lang="ar-SA"/>
        </a:p>
      </dgm:t>
    </dgm:pt>
  </dgm:ptLst>
  <dgm:cxnLst>
    <dgm:cxn modelId="{99FA377C-8A84-41FB-9828-7703EC569609}" srcId="{2453DB49-952E-4D86-9B2A-1467896FE6D6}" destId="{F3C1542D-4071-420F-91D1-467F5EAE3404}" srcOrd="0" destOrd="0" parTransId="{FBFBA343-F43C-442D-8472-A01CF224C27F}" sibTransId="{39107A2A-08A4-4919-939F-FBDDA6DD7149}"/>
    <dgm:cxn modelId="{1BA078C6-8BCA-44A0-9BAF-6D1E8846878B}" type="presOf" srcId="{2453DB49-952E-4D86-9B2A-1467896FE6D6}" destId="{740ED937-9CE8-477F-91AA-CDA9B786D00D}" srcOrd="0" destOrd="0" presId="urn:microsoft.com/office/officeart/2005/8/layout/vList3#1"/>
    <dgm:cxn modelId="{AF7626BE-D0A1-43CE-9C02-B5882BB4CF26}" type="presOf" srcId="{125B6320-A5DE-4F01-9D65-D9118907B748}" destId="{31028B02-CB02-45B9-9442-3E8D5DC26223}" srcOrd="0" destOrd="0" presId="urn:microsoft.com/office/officeart/2005/8/layout/vList3#1"/>
    <dgm:cxn modelId="{92C5A17D-63B0-47E2-AF9D-5E2B72479B5A}" srcId="{2453DB49-952E-4D86-9B2A-1467896FE6D6}" destId="{125B6320-A5DE-4F01-9D65-D9118907B748}" srcOrd="1" destOrd="0" parTransId="{AF770A83-FAA9-4D14-8E02-AA2E4F739B4D}" sibTransId="{FFFF2CC0-3543-4A5A-9E30-44483008A441}"/>
    <dgm:cxn modelId="{B759E593-1A32-4C24-9CB4-F1BFDC6BAA56}" type="presOf" srcId="{F3C1542D-4071-420F-91D1-467F5EAE3404}" destId="{4A05ADE8-AC2A-40A5-951C-7D797B364C33}" srcOrd="0" destOrd="0" presId="urn:microsoft.com/office/officeart/2005/8/layout/vList3#1"/>
    <dgm:cxn modelId="{0B8718D6-1885-4F80-A864-04565D6D8723}" type="presParOf" srcId="{740ED937-9CE8-477F-91AA-CDA9B786D00D}" destId="{52FA138B-D97C-49A0-A8C6-ED3D5DA1A3F4}" srcOrd="0" destOrd="0" presId="urn:microsoft.com/office/officeart/2005/8/layout/vList3#1"/>
    <dgm:cxn modelId="{E96CD5DD-EC54-4A9A-964B-3468FC2E67EE}" type="presParOf" srcId="{52FA138B-D97C-49A0-A8C6-ED3D5DA1A3F4}" destId="{61BEDA7E-F718-4786-9707-B8AA5B63C351}" srcOrd="0" destOrd="0" presId="urn:microsoft.com/office/officeart/2005/8/layout/vList3#1"/>
    <dgm:cxn modelId="{62AA468D-DA8A-4356-ABA2-D6F12163021E}" type="presParOf" srcId="{52FA138B-D97C-49A0-A8C6-ED3D5DA1A3F4}" destId="{4A05ADE8-AC2A-40A5-951C-7D797B364C33}" srcOrd="1" destOrd="0" presId="urn:microsoft.com/office/officeart/2005/8/layout/vList3#1"/>
    <dgm:cxn modelId="{648DAEB9-424A-456F-A9EF-263748150D0E}" type="presParOf" srcId="{740ED937-9CE8-477F-91AA-CDA9B786D00D}" destId="{4F7E16AF-28E5-4827-8325-48B41E5BCE8A}" srcOrd="1" destOrd="0" presId="urn:microsoft.com/office/officeart/2005/8/layout/vList3#1"/>
    <dgm:cxn modelId="{32B15E5B-693D-453D-AB92-4DFB61195EA3}" type="presParOf" srcId="{740ED937-9CE8-477F-91AA-CDA9B786D00D}" destId="{6FD4AABF-1113-4CEF-AC70-286D0AD98823}" srcOrd="2" destOrd="0" presId="urn:microsoft.com/office/officeart/2005/8/layout/vList3#1"/>
    <dgm:cxn modelId="{636CA343-5A24-43B4-A5C5-D623FAC2390E}" type="presParOf" srcId="{6FD4AABF-1113-4CEF-AC70-286D0AD98823}" destId="{D1B81B14-B45C-44E7-B0BB-CDE817DF2CF3}" srcOrd="0" destOrd="0" presId="urn:microsoft.com/office/officeart/2005/8/layout/vList3#1"/>
    <dgm:cxn modelId="{2A0044DE-A00F-4FFD-A9FA-06CAA0BACA38}" type="presParOf" srcId="{6FD4AABF-1113-4CEF-AC70-286D0AD98823}" destId="{31028B02-CB02-45B9-9442-3E8D5DC26223}" srcOrd="1" destOrd="0" presId="urn:microsoft.com/office/officeart/2005/8/layout/vList3#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2F8A02-A93A-4B33-9727-D01AFE51F05F}"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pPr rtl="1"/>
          <a:endParaRPr lang="ar-SA"/>
        </a:p>
      </dgm:t>
    </dgm:pt>
    <dgm:pt modelId="{12EEC78A-68CB-4D95-829D-B564EAD63EAF}">
      <dgm:prSet phldrT="[نص]"/>
      <dgm:spPr/>
      <dgm:t>
        <a:bodyPr/>
        <a:lstStyle/>
        <a:p>
          <a:pPr rtl="1"/>
          <a:r>
            <a:rPr lang="ar-SA" dirty="0" smtClean="0"/>
            <a:t>1</a:t>
          </a:r>
          <a:endParaRPr lang="ar-SA" dirty="0"/>
        </a:p>
      </dgm:t>
    </dgm:pt>
    <dgm:pt modelId="{5768F119-3B99-4607-8A0A-4892BB8F201F}" type="parTrans" cxnId="{2068F112-CE32-451D-8442-74638AF66AAA}">
      <dgm:prSet/>
      <dgm:spPr/>
      <dgm:t>
        <a:bodyPr/>
        <a:lstStyle/>
        <a:p>
          <a:pPr rtl="1"/>
          <a:endParaRPr lang="ar-SA"/>
        </a:p>
      </dgm:t>
    </dgm:pt>
    <dgm:pt modelId="{A3634C29-93B3-43C9-AF41-89DCAF021587}" type="sibTrans" cxnId="{2068F112-CE32-451D-8442-74638AF66AAA}">
      <dgm:prSet/>
      <dgm:spPr/>
      <dgm:t>
        <a:bodyPr/>
        <a:lstStyle/>
        <a:p>
          <a:pPr rtl="1"/>
          <a:endParaRPr lang="ar-SA"/>
        </a:p>
      </dgm:t>
    </dgm:pt>
    <dgm:pt modelId="{04825633-41F4-454D-8C99-B252E025D736}">
      <dgm:prSet phldrT="[نص]"/>
      <dgm:spPr/>
      <dgm:t>
        <a:bodyPr/>
        <a:lstStyle/>
        <a:p>
          <a:pPr rtl="1"/>
          <a:r>
            <a:rPr lang="ar-SA" dirty="0" smtClean="0"/>
            <a:t>أنشطة موجهه حيال المحافظة على الجماعة </a:t>
          </a:r>
          <a:endParaRPr lang="ar-SA" dirty="0"/>
        </a:p>
      </dgm:t>
    </dgm:pt>
    <dgm:pt modelId="{4DECDF74-36DB-4588-B84A-AF0C2E7105F0}" type="parTrans" cxnId="{B326D42D-1F17-4D86-93C6-E02764E20E04}">
      <dgm:prSet/>
      <dgm:spPr/>
      <dgm:t>
        <a:bodyPr/>
        <a:lstStyle/>
        <a:p>
          <a:pPr rtl="1"/>
          <a:endParaRPr lang="ar-SA"/>
        </a:p>
      </dgm:t>
    </dgm:pt>
    <dgm:pt modelId="{629B054D-A47C-47F2-B1C0-4B406C6314D6}" type="sibTrans" cxnId="{B326D42D-1F17-4D86-93C6-E02764E20E04}">
      <dgm:prSet/>
      <dgm:spPr/>
      <dgm:t>
        <a:bodyPr/>
        <a:lstStyle/>
        <a:p>
          <a:pPr rtl="1"/>
          <a:endParaRPr lang="ar-SA"/>
        </a:p>
      </dgm:t>
    </dgm:pt>
    <dgm:pt modelId="{031EA08B-79C1-4F2B-A8F8-BC3AE65B3BBF}">
      <dgm:prSet phldrT="[نص]"/>
      <dgm:spPr/>
      <dgm:t>
        <a:bodyPr/>
        <a:lstStyle/>
        <a:p>
          <a:pPr rtl="1"/>
          <a:r>
            <a:rPr lang="ar-SA" dirty="0" smtClean="0"/>
            <a:t>2</a:t>
          </a:r>
          <a:endParaRPr lang="ar-SA" dirty="0"/>
        </a:p>
      </dgm:t>
    </dgm:pt>
    <dgm:pt modelId="{2E13D066-5E4D-4D25-9B94-9168D42B3661}" type="parTrans" cxnId="{077E5AEA-8889-4254-B694-8C81E3EF3A12}">
      <dgm:prSet/>
      <dgm:spPr/>
      <dgm:t>
        <a:bodyPr/>
        <a:lstStyle/>
        <a:p>
          <a:pPr rtl="1"/>
          <a:endParaRPr lang="ar-SA"/>
        </a:p>
      </dgm:t>
    </dgm:pt>
    <dgm:pt modelId="{2EC80AD9-7F78-454D-89B8-D2842693CCDA}" type="sibTrans" cxnId="{077E5AEA-8889-4254-B694-8C81E3EF3A12}">
      <dgm:prSet/>
      <dgm:spPr/>
      <dgm:t>
        <a:bodyPr/>
        <a:lstStyle/>
        <a:p>
          <a:pPr rtl="1"/>
          <a:endParaRPr lang="ar-SA"/>
        </a:p>
      </dgm:t>
    </dgm:pt>
    <dgm:pt modelId="{47EFD6BD-7B17-4C84-8C3E-0AF848285EE4}">
      <dgm:prSet phldrT="[نص]"/>
      <dgm:spPr/>
      <dgm:t>
        <a:bodyPr/>
        <a:lstStyle/>
        <a:p>
          <a:pPr rtl="1"/>
          <a:r>
            <a:rPr lang="ar-SA" dirty="0" smtClean="0"/>
            <a:t>أخرى موجهه حيال تحقيق هدف الجماعة </a:t>
          </a:r>
          <a:r>
            <a:rPr lang="ar-SA" dirty="0" err="1" smtClean="0"/>
            <a:t>أواهدافها.</a:t>
          </a:r>
          <a:endParaRPr lang="ar-SA" dirty="0"/>
        </a:p>
      </dgm:t>
    </dgm:pt>
    <dgm:pt modelId="{D60E128D-08B1-4946-9310-2807D4AB7156}" type="parTrans" cxnId="{AF6575D1-46A6-4F5D-AE06-69E8AAA05FF9}">
      <dgm:prSet/>
      <dgm:spPr/>
      <dgm:t>
        <a:bodyPr/>
        <a:lstStyle/>
        <a:p>
          <a:pPr rtl="1"/>
          <a:endParaRPr lang="ar-SA"/>
        </a:p>
      </dgm:t>
    </dgm:pt>
    <dgm:pt modelId="{3B182E09-DA8A-4926-8A9F-D7AE2FBCDFE3}" type="sibTrans" cxnId="{AF6575D1-46A6-4F5D-AE06-69E8AAA05FF9}">
      <dgm:prSet/>
      <dgm:spPr/>
      <dgm:t>
        <a:bodyPr/>
        <a:lstStyle/>
        <a:p>
          <a:pPr rtl="1"/>
          <a:endParaRPr lang="ar-SA"/>
        </a:p>
      </dgm:t>
    </dgm:pt>
    <dgm:pt modelId="{8D97A4F9-A34F-469F-ACD4-9A05D7D3045D}" type="pres">
      <dgm:prSet presAssocID="{982F8A02-A93A-4B33-9727-D01AFE51F05F}" presName="linearFlow" presStyleCnt="0">
        <dgm:presLayoutVars>
          <dgm:dir val="rev"/>
          <dgm:animLvl val="lvl"/>
          <dgm:resizeHandles val="exact"/>
        </dgm:presLayoutVars>
      </dgm:prSet>
      <dgm:spPr/>
      <dgm:t>
        <a:bodyPr/>
        <a:lstStyle/>
        <a:p>
          <a:pPr rtl="1"/>
          <a:endParaRPr lang="ar-SA"/>
        </a:p>
      </dgm:t>
    </dgm:pt>
    <dgm:pt modelId="{B9C0BF3D-669D-4567-94DF-03AF5E46862F}" type="pres">
      <dgm:prSet presAssocID="{12EEC78A-68CB-4D95-829D-B564EAD63EAF}" presName="composite" presStyleCnt="0"/>
      <dgm:spPr/>
    </dgm:pt>
    <dgm:pt modelId="{BEDBE018-FCF1-447A-B0AB-6A476CC4DD5D}" type="pres">
      <dgm:prSet presAssocID="{12EEC78A-68CB-4D95-829D-B564EAD63EAF}" presName="parentText" presStyleLbl="alignNode1" presStyleIdx="0" presStyleCnt="2">
        <dgm:presLayoutVars>
          <dgm:chMax val="1"/>
          <dgm:bulletEnabled val="1"/>
        </dgm:presLayoutVars>
      </dgm:prSet>
      <dgm:spPr/>
      <dgm:t>
        <a:bodyPr/>
        <a:lstStyle/>
        <a:p>
          <a:pPr rtl="1"/>
          <a:endParaRPr lang="ar-SA"/>
        </a:p>
      </dgm:t>
    </dgm:pt>
    <dgm:pt modelId="{620D97AD-9846-4930-B8E2-0C567ADC3C67}" type="pres">
      <dgm:prSet presAssocID="{12EEC78A-68CB-4D95-829D-B564EAD63EAF}" presName="descendantText" presStyleLbl="alignAcc1" presStyleIdx="0" presStyleCnt="2">
        <dgm:presLayoutVars>
          <dgm:bulletEnabled val="1"/>
        </dgm:presLayoutVars>
      </dgm:prSet>
      <dgm:spPr/>
      <dgm:t>
        <a:bodyPr/>
        <a:lstStyle/>
        <a:p>
          <a:pPr rtl="1"/>
          <a:endParaRPr lang="ar-SA"/>
        </a:p>
      </dgm:t>
    </dgm:pt>
    <dgm:pt modelId="{C4665F50-02F8-48F6-9946-69ADBCF9F6AF}" type="pres">
      <dgm:prSet presAssocID="{A3634C29-93B3-43C9-AF41-89DCAF021587}" presName="sp" presStyleCnt="0"/>
      <dgm:spPr/>
    </dgm:pt>
    <dgm:pt modelId="{16E4D8DC-83A1-415D-8E52-B2169D80E1AC}" type="pres">
      <dgm:prSet presAssocID="{031EA08B-79C1-4F2B-A8F8-BC3AE65B3BBF}" presName="composite" presStyleCnt="0"/>
      <dgm:spPr/>
    </dgm:pt>
    <dgm:pt modelId="{44532502-033D-4637-BCBB-BBDBB0D6BC37}" type="pres">
      <dgm:prSet presAssocID="{031EA08B-79C1-4F2B-A8F8-BC3AE65B3BBF}" presName="parentText" presStyleLbl="alignNode1" presStyleIdx="1" presStyleCnt="2">
        <dgm:presLayoutVars>
          <dgm:chMax val="1"/>
          <dgm:bulletEnabled val="1"/>
        </dgm:presLayoutVars>
      </dgm:prSet>
      <dgm:spPr/>
      <dgm:t>
        <a:bodyPr/>
        <a:lstStyle/>
        <a:p>
          <a:pPr rtl="1"/>
          <a:endParaRPr lang="ar-SA"/>
        </a:p>
      </dgm:t>
    </dgm:pt>
    <dgm:pt modelId="{98931E3A-B791-4F01-9077-64C87E13F67E}" type="pres">
      <dgm:prSet presAssocID="{031EA08B-79C1-4F2B-A8F8-BC3AE65B3BBF}" presName="descendantText" presStyleLbl="alignAcc1" presStyleIdx="1" presStyleCnt="2">
        <dgm:presLayoutVars>
          <dgm:bulletEnabled val="1"/>
        </dgm:presLayoutVars>
      </dgm:prSet>
      <dgm:spPr/>
      <dgm:t>
        <a:bodyPr/>
        <a:lstStyle/>
        <a:p>
          <a:pPr rtl="1"/>
          <a:endParaRPr lang="ar-SA"/>
        </a:p>
      </dgm:t>
    </dgm:pt>
  </dgm:ptLst>
  <dgm:cxnLst>
    <dgm:cxn modelId="{AE887818-2305-41B9-A39E-AF7221D3C5CF}" type="presOf" srcId="{04825633-41F4-454D-8C99-B252E025D736}" destId="{620D97AD-9846-4930-B8E2-0C567ADC3C67}" srcOrd="0" destOrd="0" presId="urn:microsoft.com/office/officeart/2005/8/layout/chevron2"/>
    <dgm:cxn modelId="{AF6575D1-46A6-4F5D-AE06-69E8AAA05FF9}" srcId="{031EA08B-79C1-4F2B-A8F8-BC3AE65B3BBF}" destId="{47EFD6BD-7B17-4C84-8C3E-0AF848285EE4}" srcOrd="0" destOrd="0" parTransId="{D60E128D-08B1-4946-9310-2807D4AB7156}" sibTransId="{3B182E09-DA8A-4926-8A9F-D7AE2FBCDFE3}"/>
    <dgm:cxn modelId="{077E5AEA-8889-4254-B694-8C81E3EF3A12}" srcId="{982F8A02-A93A-4B33-9727-D01AFE51F05F}" destId="{031EA08B-79C1-4F2B-A8F8-BC3AE65B3BBF}" srcOrd="1" destOrd="0" parTransId="{2E13D066-5E4D-4D25-9B94-9168D42B3661}" sibTransId="{2EC80AD9-7F78-454D-89B8-D2842693CCDA}"/>
    <dgm:cxn modelId="{2068F112-CE32-451D-8442-74638AF66AAA}" srcId="{982F8A02-A93A-4B33-9727-D01AFE51F05F}" destId="{12EEC78A-68CB-4D95-829D-B564EAD63EAF}" srcOrd="0" destOrd="0" parTransId="{5768F119-3B99-4607-8A0A-4892BB8F201F}" sibTransId="{A3634C29-93B3-43C9-AF41-89DCAF021587}"/>
    <dgm:cxn modelId="{82A33676-37C0-48C2-B883-E831809F3861}" type="presOf" srcId="{47EFD6BD-7B17-4C84-8C3E-0AF848285EE4}" destId="{98931E3A-B791-4F01-9077-64C87E13F67E}" srcOrd="0" destOrd="0" presId="urn:microsoft.com/office/officeart/2005/8/layout/chevron2"/>
    <dgm:cxn modelId="{B326D42D-1F17-4D86-93C6-E02764E20E04}" srcId="{12EEC78A-68CB-4D95-829D-B564EAD63EAF}" destId="{04825633-41F4-454D-8C99-B252E025D736}" srcOrd="0" destOrd="0" parTransId="{4DECDF74-36DB-4588-B84A-AF0C2E7105F0}" sibTransId="{629B054D-A47C-47F2-B1C0-4B406C6314D6}"/>
    <dgm:cxn modelId="{1109F535-0EF2-47B5-9D1F-1B654632C920}" type="presOf" srcId="{031EA08B-79C1-4F2B-A8F8-BC3AE65B3BBF}" destId="{44532502-033D-4637-BCBB-BBDBB0D6BC37}" srcOrd="0" destOrd="0" presId="urn:microsoft.com/office/officeart/2005/8/layout/chevron2"/>
    <dgm:cxn modelId="{14C2EE20-B21B-4639-8AD7-7C75731B154E}" type="presOf" srcId="{12EEC78A-68CB-4D95-829D-B564EAD63EAF}" destId="{BEDBE018-FCF1-447A-B0AB-6A476CC4DD5D}" srcOrd="0" destOrd="0" presId="urn:microsoft.com/office/officeart/2005/8/layout/chevron2"/>
    <dgm:cxn modelId="{743F58F3-6656-4E07-AF69-CB3DD285F13F}" type="presOf" srcId="{982F8A02-A93A-4B33-9727-D01AFE51F05F}" destId="{8D97A4F9-A34F-469F-ACD4-9A05D7D3045D}" srcOrd="0" destOrd="0" presId="urn:microsoft.com/office/officeart/2005/8/layout/chevron2"/>
    <dgm:cxn modelId="{50D11AF4-6862-41DF-B669-BB84848DF1E5}" type="presParOf" srcId="{8D97A4F9-A34F-469F-ACD4-9A05D7D3045D}" destId="{B9C0BF3D-669D-4567-94DF-03AF5E46862F}" srcOrd="0" destOrd="0" presId="urn:microsoft.com/office/officeart/2005/8/layout/chevron2"/>
    <dgm:cxn modelId="{02578062-E95E-426F-91AE-F9618EEB3998}" type="presParOf" srcId="{B9C0BF3D-669D-4567-94DF-03AF5E46862F}" destId="{BEDBE018-FCF1-447A-B0AB-6A476CC4DD5D}" srcOrd="0" destOrd="0" presId="urn:microsoft.com/office/officeart/2005/8/layout/chevron2"/>
    <dgm:cxn modelId="{FE08B67A-2FC6-4F65-B23E-7BA52D53441C}" type="presParOf" srcId="{B9C0BF3D-669D-4567-94DF-03AF5E46862F}" destId="{620D97AD-9846-4930-B8E2-0C567ADC3C67}" srcOrd="1" destOrd="0" presId="urn:microsoft.com/office/officeart/2005/8/layout/chevron2"/>
    <dgm:cxn modelId="{A5924E65-6B22-4AF5-B336-8B6E9ACB4BE3}" type="presParOf" srcId="{8D97A4F9-A34F-469F-ACD4-9A05D7D3045D}" destId="{C4665F50-02F8-48F6-9946-69ADBCF9F6AF}" srcOrd="1" destOrd="0" presId="urn:microsoft.com/office/officeart/2005/8/layout/chevron2"/>
    <dgm:cxn modelId="{5F103619-DC0F-474C-9DA4-82D48F1C33DD}" type="presParOf" srcId="{8D97A4F9-A34F-469F-ACD4-9A05D7D3045D}" destId="{16E4D8DC-83A1-415D-8E52-B2169D80E1AC}" srcOrd="2" destOrd="0" presId="urn:microsoft.com/office/officeart/2005/8/layout/chevron2"/>
    <dgm:cxn modelId="{A36C0971-93B0-4812-8993-4B8CA9924757}" type="presParOf" srcId="{16E4D8DC-83A1-415D-8E52-B2169D80E1AC}" destId="{44532502-033D-4637-BCBB-BBDBB0D6BC37}" srcOrd="0" destOrd="0" presId="urn:microsoft.com/office/officeart/2005/8/layout/chevron2"/>
    <dgm:cxn modelId="{A4FD2E90-49DF-4D27-9088-FC603A9DA45F}" type="presParOf" srcId="{16E4D8DC-83A1-415D-8E52-B2169D80E1AC}" destId="{98931E3A-B791-4F01-9077-64C87E13F67E}"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84EB84-241A-431E-8C25-B32E7570E856}"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pPr rtl="1"/>
          <a:endParaRPr lang="ar-SA"/>
        </a:p>
      </dgm:t>
    </dgm:pt>
    <dgm:pt modelId="{9BEE7D0C-FF99-4FCA-823D-DE4C23A5ABAE}">
      <dgm:prSet phldrT="[نص]" custT="1"/>
      <dgm:spPr/>
      <dgm:t>
        <a:bodyPr/>
        <a:lstStyle/>
        <a:p>
          <a:pPr rtl="1"/>
          <a:r>
            <a:rPr lang="ar-SA" sz="1800" dirty="0" smtClean="0"/>
            <a:t>تتكون الجماعات من أجل إشباع حاجات فردية وينتفي وجودها عندما لا تعد محققه لهذا الغرض.</a:t>
          </a:r>
          <a:r>
            <a:rPr lang="en-US" sz="1800" dirty="0" smtClean="0"/>
            <a:t> </a:t>
          </a:r>
          <a:endParaRPr lang="ar-SA" sz="1800" dirty="0"/>
        </a:p>
      </dgm:t>
    </dgm:pt>
    <dgm:pt modelId="{303C741A-5A93-4718-B623-C33D7416D301}" type="parTrans" cxnId="{D92B00D3-82AA-43B8-A75A-D0132F5BC32D}">
      <dgm:prSet/>
      <dgm:spPr/>
      <dgm:t>
        <a:bodyPr/>
        <a:lstStyle/>
        <a:p>
          <a:pPr rtl="1"/>
          <a:endParaRPr lang="ar-SA"/>
        </a:p>
      </dgm:t>
    </dgm:pt>
    <dgm:pt modelId="{F1BFF081-66C9-4C6C-946F-D73EAA9E4B62}" type="sibTrans" cxnId="{D92B00D3-82AA-43B8-A75A-D0132F5BC32D}">
      <dgm:prSet/>
      <dgm:spPr/>
      <dgm:t>
        <a:bodyPr/>
        <a:lstStyle/>
        <a:p>
          <a:pPr rtl="1"/>
          <a:endParaRPr lang="ar-SA"/>
        </a:p>
      </dgm:t>
    </dgm:pt>
    <dgm:pt modelId="{8EB6B410-5984-48D5-8792-FA5BDCAD9008}">
      <dgm:prSet custT="1"/>
      <dgm:spPr/>
      <dgm:t>
        <a:bodyPr/>
        <a:lstStyle/>
        <a:p>
          <a:pPr rtl="1"/>
          <a:r>
            <a:rPr lang="ar-SA" sz="3600" dirty="0" smtClean="0"/>
            <a:t>3</a:t>
          </a:r>
          <a:endParaRPr lang="ar-SA" sz="3600" dirty="0"/>
        </a:p>
      </dgm:t>
    </dgm:pt>
    <dgm:pt modelId="{30E34863-11BA-4902-AA0A-A6AFA37DD40B}" type="parTrans" cxnId="{9BC50B13-38E3-465A-ACB5-7288F1B6F8C8}">
      <dgm:prSet/>
      <dgm:spPr/>
      <dgm:t>
        <a:bodyPr/>
        <a:lstStyle/>
        <a:p>
          <a:pPr rtl="1"/>
          <a:endParaRPr lang="ar-SA"/>
        </a:p>
      </dgm:t>
    </dgm:pt>
    <dgm:pt modelId="{7F50B5BB-CC8D-4321-9B91-8E5DA6D76F3D}" type="sibTrans" cxnId="{9BC50B13-38E3-465A-ACB5-7288F1B6F8C8}">
      <dgm:prSet/>
      <dgm:spPr/>
      <dgm:t>
        <a:bodyPr/>
        <a:lstStyle/>
        <a:p>
          <a:pPr rtl="1"/>
          <a:endParaRPr lang="ar-SA"/>
        </a:p>
      </dgm:t>
    </dgm:pt>
    <dgm:pt modelId="{8E343C19-83B1-404A-8418-2957AC9F70CC}">
      <dgm:prSet phldrT="[نص]" custT="1"/>
      <dgm:spPr/>
      <dgm:t>
        <a:bodyPr/>
        <a:lstStyle/>
        <a:p>
          <a:pPr rtl="1"/>
          <a:r>
            <a:rPr lang="ar-SA" sz="3600" dirty="0" smtClean="0"/>
            <a:t>1</a:t>
          </a:r>
          <a:endParaRPr lang="ar-SA" sz="3600" dirty="0"/>
        </a:p>
      </dgm:t>
    </dgm:pt>
    <dgm:pt modelId="{43495FE9-305F-4850-8C13-79737CEBF7DD}" type="parTrans" cxnId="{9706338E-ABC2-4360-913E-9A2F24DBA66C}">
      <dgm:prSet/>
      <dgm:spPr/>
      <dgm:t>
        <a:bodyPr/>
        <a:lstStyle/>
        <a:p>
          <a:pPr rtl="1"/>
          <a:endParaRPr lang="ar-SA"/>
        </a:p>
      </dgm:t>
    </dgm:pt>
    <dgm:pt modelId="{A470E674-8B91-44FE-B3E3-922392648CAC}" type="sibTrans" cxnId="{9706338E-ABC2-4360-913E-9A2F24DBA66C}">
      <dgm:prSet/>
      <dgm:spPr/>
      <dgm:t>
        <a:bodyPr/>
        <a:lstStyle/>
        <a:p>
          <a:pPr rtl="1"/>
          <a:endParaRPr lang="ar-SA"/>
        </a:p>
      </dgm:t>
    </dgm:pt>
    <dgm:pt modelId="{F00B36F4-F3FB-4243-8F31-A65BF6C585E9}">
      <dgm:prSet custT="1"/>
      <dgm:spPr/>
      <dgm:t>
        <a:bodyPr/>
        <a:lstStyle/>
        <a:p>
          <a:pPr rtl="1"/>
          <a:r>
            <a:rPr lang="ar-SA" sz="3600" dirty="0" smtClean="0"/>
            <a:t>2</a:t>
          </a:r>
          <a:endParaRPr lang="en-US" sz="3600" dirty="0"/>
        </a:p>
      </dgm:t>
    </dgm:pt>
    <dgm:pt modelId="{4062136E-12EE-4A69-A4A5-17FDF1B91118}" type="sibTrans" cxnId="{004BC92B-EEBE-4B2E-823D-61FA3DCE8598}">
      <dgm:prSet/>
      <dgm:spPr/>
      <dgm:t>
        <a:bodyPr/>
        <a:lstStyle/>
        <a:p>
          <a:pPr rtl="1"/>
          <a:endParaRPr lang="ar-SA"/>
        </a:p>
      </dgm:t>
    </dgm:pt>
    <dgm:pt modelId="{17DB5AFF-7222-4D2C-87D4-DAB3EEB612FF}" type="parTrans" cxnId="{004BC92B-EEBE-4B2E-823D-61FA3DCE8598}">
      <dgm:prSet/>
      <dgm:spPr/>
      <dgm:t>
        <a:bodyPr/>
        <a:lstStyle/>
        <a:p>
          <a:pPr rtl="1"/>
          <a:endParaRPr lang="ar-SA"/>
        </a:p>
      </dgm:t>
    </dgm:pt>
    <dgm:pt modelId="{4FF0DF3C-085C-41B5-B575-F572A378CD48}">
      <dgm:prSet custT="1"/>
      <dgm:spPr/>
      <dgm:t>
        <a:bodyPr/>
        <a:lstStyle/>
        <a:p>
          <a:pPr rtl="1"/>
          <a:r>
            <a:rPr lang="ar-SA" sz="1800" dirty="0" smtClean="0"/>
            <a:t>الطاقة الكلية للجماعة هي محصلة القوى لاتجاهات الأعضاء حيال </a:t>
          </a:r>
          <a:r>
            <a:rPr lang="ar-SA" sz="1800" dirty="0" err="1" smtClean="0"/>
            <a:t>الجماعة </a:t>
          </a:r>
          <a:r>
            <a:rPr lang="ar-SA" sz="1800" dirty="0" smtClean="0"/>
            <a:t>”وعلى هذا فإن الطاقة العامة للجماعة إنما تعتمد على عدد الأشخاص في الجماعة وعلى قوة </a:t>
          </a:r>
          <a:r>
            <a:rPr lang="ar-SA" sz="1800" dirty="0" err="1" smtClean="0"/>
            <a:t>الإرضاءات</a:t>
          </a:r>
          <a:r>
            <a:rPr lang="ar-SA" sz="1800" dirty="0" smtClean="0"/>
            <a:t> التي يحصل عليها الفرد منها واتجاه هذه </a:t>
          </a:r>
          <a:r>
            <a:rPr lang="ar-SA" sz="1800" dirty="0" err="1" smtClean="0"/>
            <a:t>الإرضاءات</a:t>
          </a:r>
          <a:r>
            <a:rPr lang="ar-SA" sz="1800" dirty="0" smtClean="0"/>
            <a:t> وعلاقة هذا الإرضاء بجماعات </a:t>
          </a:r>
          <a:r>
            <a:rPr lang="ar-SA" sz="1800" dirty="0" err="1" smtClean="0"/>
            <a:t>أخرى .</a:t>
          </a:r>
          <a:r>
            <a:rPr lang="ar-SA" sz="1800" dirty="0" smtClean="0"/>
            <a:t> </a:t>
          </a:r>
          <a:endParaRPr lang="en-US" sz="1800" dirty="0"/>
        </a:p>
      </dgm:t>
    </dgm:pt>
    <dgm:pt modelId="{963177A9-9508-4E8B-983F-71895ACB16E1}" type="parTrans" cxnId="{C544CA03-96D7-4D94-8A70-A592C5441DD1}">
      <dgm:prSet/>
      <dgm:spPr/>
      <dgm:t>
        <a:bodyPr/>
        <a:lstStyle/>
        <a:p>
          <a:pPr rtl="1"/>
          <a:endParaRPr lang="ar-SA"/>
        </a:p>
      </dgm:t>
    </dgm:pt>
    <dgm:pt modelId="{ED7D0470-36A2-4E29-8E7A-799B8CBC8D5D}" type="sibTrans" cxnId="{C544CA03-96D7-4D94-8A70-A592C5441DD1}">
      <dgm:prSet/>
      <dgm:spPr/>
      <dgm:t>
        <a:bodyPr/>
        <a:lstStyle/>
        <a:p>
          <a:pPr rtl="1"/>
          <a:endParaRPr lang="ar-SA"/>
        </a:p>
      </dgm:t>
    </dgm:pt>
    <dgm:pt modelId="{E943724C-BC0C-48EF-884F-C1A6E95EE6A4}">
      <dgm:prSet custT="1"/>
      <dgm:spPr/>
      <dgm:t>
        <a:bodyPr/>
        <a:lstStyle/>
        <a:p>
          <a:pPr rtl="1"/>
          <a:r>
            <a:rPr lang="ar-SA" sz="1800" smtClean="0"/>
            <a:t>قد </a:t>
          </a:r>
          <a:r>
            <a:rPr lang="ar-SA" sz="1800" dirty="0" smtClean="0"/>
            <a:t>تتجه الطاقة الفعالة للجماعة نحو أهداف خارج الجماعة،من ثم فقد ترسى الجماعات أنماطا من رد الفعل تعد معاونه في تحقيق هدف نهائي للجماعة </a:t>
          </a:r>
          <a:r>
            <a:rPr lang="ar-SA" sz="1800" dirty="0" err="1" smtClean="0"/>
            <a:t>مثلا </a:t>
          </a:r>
          <a:r>
            <a:rPr lang="ar-SA" sz="1800" dirty="0" smtClean="0"/>
            <a:t>: قد تكون أمة جيشا كوسيلة لتحقيق هدف الأمن </a:t>
          </a:r>
          <a:r>
            <a:rPr lang="ar-SA" sz="1800" dirty="0" err="1" smtClean="0"/>
            <a:t>لها .</a:t>
          </a:r>
          <a:r>
            <a:rPr lang="ar-SA" sz="1800" dirty="0" smtClean="0"/>
            <a:t> </a:t>
          </a:r>
          <a:endParaRPr lang="ar-SA" sz="1800" dirty="0"/>
        </a:p>
      </dgm:t>
    </dgm:pt>
    <dgm:pt modelId="{EE9760F4-3224-4C2B-BB40-4B7D6FEB4958}" type="parTrans" cxnId="{C88614AE-89E1-406B-9C68-DD9FD1F508C6}">
      <dgm:prSet/>
      <dgm:spPr/>
      <dgm:t>
        <a:bodyPr/>
        <a:lstStyle/>
        <a:p>
          <a:pPr rtl="1"/>
          <a:endParaRPr lang="ar-SA"/>
        </a:p>
      </dgm:t>
    </dgm:pt>
    <dgm:pt modelId="{82F9949E-FE70-4E45-9152-7010C5B559E5}" type="sibTrans" cxnId="{C88614AE-89E1-406B-9C68-DD9FD1F508C6}">
      <dgm:prSet/>
      <dgm:spPr/>
      <dgm:t>
        <a:bodyPr/>
        <a:lstStyle/>
        <a:p>
          <a:pPr rtl="1"/>
          <a:endParaRPr lang="ar-SA"/>
        </a:p>
      </dgm:t>
    </dgm:pt>
    <dgm:pt modelId="{CE121048-E4DB-40F9-9B09-75AC486D1A9C}" type="pres">
      <dgm:prSet presAssocID="{8584EB84-241A-431E-8C25-B32E7570E856}" presName="linearFlow" presStyleCnt="0">
        <dgm:presLayoutVars>
          <dgm:dir val="rev"/>
          <dgm:animLvl val="lvl"/>
          <dgm:resizeHandles val="exact"/>
        </dgm:presLayoutVars>
      </dgm:prSet>
      <dgm:spPr/>
      <dgm:t>
        <a:bodyPr/>
        <a:lstStyle/>
        <a:p>
          <a:pPr rtl="1"/>
          <a:endParaRPr lang="ar-SA"/>
        </a:p>
      </dgm:t>
    </dgm:pt>
    <dgm:pt modelId="{1162D5C7-D073-430B-ADA5-731DDDE83AA6}" type="pres">
      <dgm:prSet presAssocID="{8E343C19-83B1-404A-8418-2957AC9F70CC}" presName="composite" presStyleCnt="0"/>
      <dgm:spPr/>
    </dgm:pt>
    <dgm:pt modelId="{F91FE510-81BF-4A6E-8B0D-02B941179C7C}" type="pres">
      <dgm:prSet presAssocID="{8E343C19-83B1-404A-8418-2957AC9F70CC}" presName="parentText" presStyleLbl="alignNode1" presStyleIdx="0" presStyleCnt="3">
        <dgm:presLayoutVars>
          <dgm:chMax val="1"/>
          <dgm:bulletEnabled val="1"/>
        </dgm:presLayoutVars>
      </dgm:prSet>
      <dgm:spPr/>
      <dgm:t>
        <a:bodyPr/>
        <a:lstStyle/>
        <a:p>
          <a:pPr rtl="1"/>
          <a:endParaRPr lang="ar-SA"/>
        </a:p>
      </dgm:t>
    </dgm:pt>
    <dgm:pt modelId="{4C89EB11-BAA4-468E-9E81-29D21F26D2E6}" type="pres">
      <dgm:prSet presAssocID="{8E343C19-83B1-404A-8418-2957AC9F70CC}" presName="descendantText" presStyleLbl="alignAcc1" presStyleIdx="0" presStyleCnt="3">
        <dgm:presLayoutVars>
          <dgm:bulletEnabled val="1"/>
        </dgm:presLayoutVars>
      </dgm:prSet>
      <dgm:spPr/>
      <dgm:t>
        <a:bodyPr/>
        <a:lstStyle/>
        <a:p>
          <a:pPr rtl="1"/>
          <a:endParaRPr lang="ar-SA"/>
        </a:p>
      </dgm:t>
    </dgm:pt>
    <dgm:pt modelId="{329DB054-E09C-448D-918E-0A8F7400B110}" type="pres">
      <dgm:prSet presAssocID="{A470E674-8B91-44FE-B3E3-922392648CAC}" presName="sp" presStyleCnt="0"/>
      <dgm:spPr/>
    </dgm:pt>
    <dgm:pt modelId="{0BEF178C-5463-4A49-B78B-714B1FAF781C}" type="pres">
      <dgm:prSet presAssocID="{F00B36F4-F3FB-4243-8F31-A65BF6C585E9}" presName="composite" presStyleCnt="0"/>
      <dgm:spPr/>
    </dgm:pt>
    <dgm:pt modelId="{B10D6EC6-487C-40D2-B779-6BE5444EBCD6}" type="pres">
      <dgm:prSet presAssocID="{F00B36F4-F3FB-4243-8F31-A65BF6C585E9}" presName="parentText" presStyleLbl="alignNode1" presStyleIdx="1" presStyleCnt="3">
        <dgm:presLayoutVars>
          <dgm:chMax val="1"/>
          <dgm:bulletEnabled val="1"/>
        </dgm:presLayoutVars>
      </dgm:prSet>
      <dgm:spPr/>
      <dgm:t>
        <a:bodyPr/>
        <a:lstStyle/>
        <a:p>
          <a:pPr rtl="1"/>
          <a:endParaRPr lang="ar-SA"/>
        </a:p>
      </dgm:t>
    </dgm:pt>
    <dgm:pt modelId="{88E5D148-D0B3-4190-AD30-197818076E53}" type="pres">
      <dgm:prSet presAssocID="{F00B36F4-F3FB-4243-8F31-A65BF6C585E9}" presName="descendantText" presStyleLbl="alignAcc1" presStyleIdx="1" presStyleCnt="3">
        <dgm:presLayoutVars>
          <dgm:bulletEnabled val="1"/>
        </dgm:presLayoutVars>
      </dgm:prSet>
      <dgm:spPr/>
      <dgm:t>
        <a:bodyPr/>
        <a:lstStyle/>
        <a:p>
          <a:pPr rtl="1"/>
          <a:endParaRPr lang="ar-SA"/>
        </a:p>
      </dgm:t>
    </dgm:pt>
    <dgm:pt modelId="{CFE8774F-4D19-4F40-98BA-66750DC397DD}" type="pres">
      <dgm:prSet presAssocID="{4062136E-12EE-4A69-A4A5-17FDF1B91118}" presName="sp" presStyleCnt="0"/>
      <dgm:spPr/>
    </dgm:pt>
    <dgm:pt modelId="{4DD890B6-7BDC-4C28-B1F5-54C1D9447536}" type="pres">
      <dgm:prSet presAssocID="{8EB6B410-5984-48D5-8792-FA5BDCAD9008}" presName="composite" presStyleCnt="0"/>
      <dgm:spPr/>
    </dgm:pt>
    <dgm:pt modelId="{3D6115C5-3275-4834-8FB2-450B60CFEAFA}" type="pres">
      <dgm:prSet presAssocID="{8EB6B410-5984-48D5-8792-FA5BDCAD9008}" presName="parentText" presStyleLbl="alignNode1" presStyleIdx="2" presStyleCnt="3">
        <dgm:presLayoutVars>
          <dgm:chMax val="1"/>
          <dgm:bulletEnabled val="1"/>
        </dgm:presLayoutVars>
      </dgm:prSet>
      <dgm:spPr/>
      <dgm:t>
        <a:bodyPr/>
        <a:lstStyle/>
        <a:p>
          <a:pPr rtl="1"/>
          <a:endParaRPr lang="ar-SA"/>
        </a:p>
      </dgm:t>
    </dgm:pt>
    <dgm:pt modelId="{D26211ED-73CB-4137-A6CE-CEC86CA11A0F}" type="pres">
      <dgm:prSet presAssocID="{8EB6B410-5984-48D5-8792-FA5BDCAD9008}" presName="descendantText" presStyleLbl="alignAcc1" presStyleIdx="2" presStyleCnt="3">
        <dgm:presLayoutVars>
          <dgm:bulletEnabled val="1"/>
        </dgm:presLayoutVars>
      </dgm:prSet>
      <dgm:spPr/>
      <dgm:t>
        <a:bodyPr/>
        <a:lstStyle/>
        <a:p>
          <a:pPr rtl="1"/>
          <a:endParaRPr lang="ar-SA"/>
        </a:p>
      </dgm:t>
    </dgm:pt>
  </dgm:ptLst>
  <dgm:cxnLst>
    <dgm:cxn modelId="{C88614AE-89E1-406B-9C68-DD9FD1F508C6}" srcId="{8EB6B410-5984-48D5-8792-FA5BDCAD9008}" destId="{E943724C-BC0C-48EF-884F-C1A6E95EE6A4}" srcOrd="0" destOrd="0" parTransId="{EE9760F4-3224-4C2B-BB40-4B7D6FEB4958}" sibTransId="{82F9949E-FE70-4E45-9152-7010C5B559E5}"/>
    <dgm:cxn modelId="{CDEF50BB-8D36-44AC-8C2A-85F7BAEFD592}" type="presOf" srcId="{E943724C-BC0C-48EF-884F-C1A6E95EE6A4}" destId="{D26211ED-73CB-4137-A6CE-CEC86CA11A0F}" srcOrd="0" destOrd="0" presId="urn:microsoft.com/office/officeart/2005/8/layout/chevron2"/>
    <dgm:cxn modelId="{004BC92B-EEBE-4B2E-823D-61FA3DCE8598}" srcId="{8584EB84-241A-431E-8C25-B32E7570E856}" destId="{F00B36F4-F3FB-4243-8F31-A65BF6C585E9}" srcOrd="1" destOrd="0" parTransId="{17DB5AFF-7222-4D2C-87D4-DAB3EEB612FF}" sibTransId="{4062136E-12EE-4A69-A4A5-17FDF1B91118}"/>
    <dgm:cxn modelId="{C544CA03-96D7-4D94-8A70-A592C5441DD1}" srcId="{F00B36F4-F3FB-4243-8F31-A65BF6C585E9}" destId="{4FF0DF3C-085C-41B5-B575-F572A378CD48}" srcOrd="0" destOrd="0" parTransId="{963177A9-9508-4E8B-983F-71895ACB16E1}" sibTransId="{ED7D0470-36A2-4E29-8E7A-799B8CBC8D5D}"/>
    <dgm:cxn modelId="{9BC50B13-38E3-465A-ACB5-7288F1B6F8C8}" srcId="{8584EB84-241A-431E-8C25-B32E7570E856}" destId="{8EB6B410-5984-48D5-8792-FA5BDCAD9008}" srcOrd="2" destOrd="0" parTransId="{30E34863-11BA-4902-AA0A-A6AFA37DD40B}" sibTransId="{7F50B5BB-CC8D-4321-9B91-8E5DA6D76F3D}"/>
    <dgm:cxn modelId="{CC1D2429-D3D9-4B8E-9D16-237CA039DFA3}" type="presOf" srcId="{4FF0DF3C-085C-41B5-B575-F572A378CD48}" destId="{88E5D148-D0B3-4190-AD30-197818076E53}" srcOrd="0" destOrd="0" presId="urn:microsoft.com/office/officeart/2005/8/layout/chevron2"/>
    <dgm:cxn modelId="{C2334893-5C3C-443D-8094-5E04699CA45B}" type="presOf" srcId="{8EB6B410-5984-48D5-8792-FA5BDCAD9008}" destId="{3D6115C5-3275-4834-8FB2-450B60CFEAFA}" srcOrd="0" destOrd="0" presId="urn:microsoft.com/office/officeart/2005/8/layout/chevron2"/>
    <dgm:cxn modelId="{4A753987-7003-48BF-8117-1A7B23CE2988}" type="presOf" srcId="{8E343C19-83B1-404A-8418-2957AC9F70CC}" destId="{F91FE510-81BF-4A6E-8B0D-02B941179C7C}" srcOrd="0" destOrd="0" presId="urn:microsoft.com/office/officeart/2005/8/layout/chevron2"/>
    <dgm:cxn modelId="{9706338E-ABC2-4360-913E-9A2F24DBA66C}" srcId="{8584EB84-241A-431E-8C25-B32E7570E856}" destId="{8E343C19-83B1-404A-8418-2957AC9F70CC}" srcOrd="0" destOrd="0" parTransId="{43495FE9-305F-4850-8C13-79737CEBF7DD}" sibTransId="{A470E674-8B91-44FE-B3E3-922392648CAC}"/>
    <dgm:cxn modelId="{C9DD229D-3999-4FBF-AA6A-6EB04938805C}" type="presOf" srcId="{8584EB84-241A-431E-8C25-B32E7570E856}" destId="{CE121048-E4DB-40F9-9B09-75AC486D1A9C}" srcOrd="0" destOrd="0" presId="urn:microsoft.com/office/officeart/2005/8/layout/chevron2"/>
    <dgm:cxn modelId="{D92B00D3-82AA-43B8-A75A-D0132F5BC32D}" srcId="{8E343C19-83B1-404A-8418-2957AC9F70CC}" destId="{9BEE7D0C-FF99-4FCA-823D-DE4C23A5ABAE}" srcOrd="0" destOrd="0" parTransId="{303C741A-5A93-4718-B623-C33D7416D301}" sibTransId="{F1BFF081-66C9-4C6C-946F-D73EAA9E4B62}"/>
    <dgm:cxn modelId="{25C4AC11-5806-4B04-A978-F819D31C47D8}" type="presOf" srcId="{F00B36F4-F3FB-4243-8F31-A65BF6C585E9}" destId="{B10D6EC6-487C-40D2-B779-6BE5444EBCD6}" srcOrd="0" destOrd="0" presId="urn:microsoft.com/office/officeart/2005/8/layout/chevron2"/>
    <dgm:cxn modelId="{8B709B47-C3AC-4983-B76B-2DB9DA8231E0}" type="presOf" srcId="{9BEE7D0C-FF99-4FCA-823D-DE4C23A5ABAE}" destId="{4C89EB11-BAA4-468E-9E81-29D21F26D2E6}" srcOrd="0" destOrd="0" presId="urn:microsoft.com/office/officeart/2005/8/layout/chevron2"/>
    <dgm:cxn modelId="{0FE56353-F964-4759-97B7-5ED63E657C07}" type="presParOf" srcId="{CE121048-E4DB-40F9-9B09-75AC486D1A9C}" destId="{1162D5C7-D073-430B-ADA5-731DDDE83AA6}" srcOrd="0" destOrd="0" presId="urn:microsoft.com/office/officeart/2005/8/layout/chevron2"/>
    <dgm:cxn modelId="{8BD1E435-613B-481A-B286-881CE9534A6B}" type="presParOf" srcId="{1162D5C7-D073-430B-ADA5-731DDDE83AA6}" destId="{F91FE510-81BF-4A6E-8B0D-02B941179C7C}" srcOrd="0" destOrd="0" presId="urn:microsoft.com/office/officeart/2005/8/layout/chevron2"/>
    <dgm:cxn modelId="{103AC482-2E8B-4FDF-83B3-DADA60873683}" type="presParOf" srcId="{1162D5C7-D073-430B-ADA5-731DDDE83AA6}" destId="{4C89EB11-BAA4-468E-9E81-29D21F26D2E6}" srcOrd="1" destOrd="0" presId="urn:microsoft.com/office/officeart/2005/8/layout/chevron2"/>
    <dgm:cxn modelId="{C943497E-5E2B-4DC4-8284-51E8A37F3DAB}" type="presParOf" srcId="{CE121048-E4DB-40F9-9B09-75AC486D1A9C}" destId="{329DB054-E09C-448D-918E-0A8F7400B110}" srcOrd="1" destOrd="0" presId="urn:microsoft.com/office/officeart/2005/8/layout/chevron2"/>
    <dgm:cxn modelId="{049CEAF1-CE33-40AB-8E7C-267F52D8030B}" type="presParOf" srcId="{CE121048-E4DB-40F9-9B09-75AC486D1A9C}" destId="{0BEF178C-5463-4A49-B78B-714B1FAF781C}" srcOrd="2" destOrd="0" presId="urn:microsoft.com/office/officeart/2005/8/layout/chevron2"/>
    <dgm:cxn modelId="{15444C8B-0977-4FB4-A544-11EFE922D6FF}" type="presParOf" srcId="{0BEF178C-5463-4A49-B78B-714B1FAF781C}" destId="{B10D6EC6-487C-40D2-B779-6BE5444EBCD6}" srcOrd="0" destOrd="0" presId="urn:microsoft.com/office/officeart/2005/8/layout/chevron2"/>
    <dgm:cxn modelId="{9EBA6C58-A9B7-4023-BAA6-AB5E9C1551C5}" type="presParOf" srcId="{0BEF178C-5463-4A49-B78B-714B1FAF781C}" destId="{88E5D148-D0B3-4190-AD30-197818076E53}" srcOrd="1" destOrd="0" presId="urn:microsoft.com/office/officeart/2005/8/layout/chevron2"/>
    <dgm:cxn modelId="{A3F72479-2FAA-45CE-9047-9695B3026867}" type="presParOf" srcId="{CE121048-E4DB-40F9-9B09-75AC486D1A9C}" destId="{CFE8774F-4D19-4F40-98BA-66750DC397DD}" srcOrd="3" destOrd="0" presId="urn:microsoft.com/office/officeart/2005/8/layout/chevron2"/>
    <dgm:cxn modelId="{2051D36D-F914-4ABA-9922-10D7C56C0179}" type="presParOf" srcId="{CE121048-E4DB-40F9-9B09-75AC486D1A9C}" destId="{4DD890B6-7BDC-4C28-B1F5-54C1D9447536}" srcOrd="4" destOrd="0" presId="urn:microsoft.com/office/officeart/2005/8/layout/chevron2"/>
    <dgm:cxn modelId="{049C6790-B814-4811-B18D-35937016C835}" type="presParOf" srcId="{4DD890B6-7BDC-4C28-B1F5-54C1D9447536}" destId="{3D6115C5-3275-4834-8FB2-450B60CFEAFA}" srcOrd="0" destOrd="0" presId="urn:microsoft.com/office/officeart/2005/8/layout/chevron2"/>
    <dgm:cxn modelId="{A86EA50F-C743-4A96-A08E-38B1B9F74605}" type="presParOf" srcId="{4DD890B6-7BDC-4C28-B1F5-54C1D9447536}" destId="{D26211ED-73CB-4137-A6CE-CEC86CA11A0F}"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84EB84-241A-431E-8C25-B32E7570E856}"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pPr rtl="1"/>
          <a:endParaRPr lang="ar-SA"/>
        </a:p>
      </dgm:t>
    </dgm:pt>
    <dgm:pt modelId="{9BEE7D0C-FF99-4FCA-823D-DE4C23A5ABAE}">
      <dgm:prSet phldrT="[نص]" custT="1"/>
      <dgm:spPr/>
      <dgm:t>
        <a:bodyPr/>
        <a:lstStyle/>
        <a:p>
          <a:pPr rtl="1"/>
          <a:r>
            <a:rPr lang="ar-SA" sz="1700" dirty="0" smtClean="0"/>
            <a:t>قد يستغل أعضاء الجماعة الفرادى الجماعات أيضا في تحقيق أهداف </a:t>
          </a:r>
          <a:r>
            <a:rPr lang="ar-SA" sz="1700" dirty="0" err="1" smtClean="0"/>
            <a:t>خاصة </a:t>
          </a:r>
          <a:r>
            <a:rPr lang="ar-SA" sz="1700" dirty="0" smtClean="0"/>
            <a:t>،بمعنى أنه قد تكون أنشطة الجماعة موجهه نحو هدف شخصي </a:t>
          </a:r>
          <a:r>
            <a:rPr lang="ar-SA" sz="1700" dirty="0" err="1" smtClean="0"/>
            <a:t>نهائي .</a:t>
          </a:r>
          <a:r>
            <a:rPr lang="ar-SA" sz="1700" dirty="0" smtClean="0"/>
            <a:t> </a:t>
          </a:r>
          <a:r>
            <a:rPr lang="ar-SA" sz="1700" dirty="0" err="1" smtClean="0"/>
            <a:t>مثلا </a:t>
          </a:r>
          <a:r>
            <a:rPr lang="ar-SA" sz="1700" dirty="0" smtClean="0"/>
            <a:t>: قد ينضم شخص ما إلى نقابة </a:t>
          </a:r>
          <a:r>
            <a:rPr lang="ar-SA" sz="1700" dirty="0" err="1" smtClean="0"/>
            <a:t>عمالية </a:t>
          </a:r>
          <a:r>
            <a:rPr lang="ar-SA" sz="1700" dirty="0" smtClean="0"/>
            <a:t>”جماعة“ من أجل العمل في شركة </a:t>
          </a:r>
          <a:r>
            <a:rPr lang="ar-SA" sz="1700" dirty="0" err="1" smtClean="0"/>
            <a:t>بواخر ”جماعة </a:t>
          </a:r>
          <a:r>
            <a:rPr lang="ar-SA" sz="1700" dirty="0" smtClean="0"/>
            <a:t>”لكي يسافر لمقابلة </a:t>
          </a:r>
          <a:r>
            <a:rPr lang="ar-SA" sz="1700" dirty="0" err="1" smtClean="0"/>
            <a:t>صديق .</a:t>
          </a:r>
          <a:endParaRPr lang="ar-SA" sz="1700" dirty="0"/>
        </a:p>
      </dgm:t>
    </dgm:pt>
    <dgm:pt modelId="{303C741A-5A93-4718-B623-C33D7416D301}" type="parTrans" cxnId="{D92B00D3-82AA-43B8-A75A-D0132F5BC32D}">
      <dgm:prSet/>
      <dgm:spPr/>
      <dgm:t>
        <a:bodyPr/>
        <a:lstStyle/>
        <a:p>
          <a:pPr rtl="1"/>
          <a:endParaRPr lang="ar-SA"/>
        </a:p>
      </dgm:t>
    </dgm:pt>
    <dgm:pt modelId="{F1BFF081-66C9-4C6C-946F-D73EAA9E4B62}" type="sibTrans" cxnId="{D92B00D3-82AA-43B8-A75A-D0132F5BC32D}">
      <dgm:prSet/>
      <dgm:spPr/>
      <dgm:t>
        <a:bodyPr/>
        <a:lstStyle/>
        <a:p>
          <a:pPr rtl="1"/>
          <a:endParaRPr lang="ar-SA"/>
        </a:p>
      </dgm:t>
    </dgm:pt>
    <dgm:pt modelId="{8EB6B410-5984-48D5-8792-FA5BDCAD9008}">
      <dgm:prSet custT="1"/>
      <dgm:spPr/>
      <dgm:t>
        <a:bodyPr/>
        <a:lstStyle/>
        <a:p>
          <a:pPr rtl="1"/>
          <a:r>
            <a:rPr lang="ar-SA" sz="3600" dirty="0" smtClean="0"/>
            <a:t>6</a:t>
          </a:r>
          <a:endParaRPr lang="ar-SA" sz="3600" dirty="0"/>
        </a:p>
      </dgm:t>
    </dgm:pt>
    <dgm:pt modelId="{30E34863-11BA-4902-AA0A-A6AFA37DD40B}" type="parTrans" cxnId="{9BC50B13-38E3-465A-ACB5-7288F1B6F8C8}">
      <dgm:prSet/>
      <dgm:spPr/>
      <dgm:t>
        <a:bodyPr/>
        <a:lstStyle/>
        <a:p>
          <a:pPr rtl="1"/>
          <a:endParaRPr lang="ar-SA"/>
        </a:p>
      </dgm:t>
    </dgm:pt>
    <dgm:pt modelId="{7F50B5BB-CC8D-4321-9B91-8E5DA6D76F3D}" type="sibTrans" cxnId="{9BC50B13-38E3-465A-ACB5-7288F1B6F8C8}">
      <dgm:prSet/>
      <dgm:spPr/>
      <dgm:t>
        <a:bodyPr/>
        <a:lstStyle/>
        <a:p>
          <a:pPr rtl="1"/>
          <a:endParaRPr lang="ar-SA"/>
        </a:p>
      </dgm:t>
    </dgm:pt>
    <dgm:pt modelId="{8E343C19-83B1-404A-8418-2957AC9F70CC}">
      <dgm:prSet phldrT="[نص]" custT="1"/>
      <dgm:spPr/>
      <dgm:t>
        <a:bodyPr/>
        <a:lstStyle/>
        <a:p>
          <a:pPr rtl="1"/>
          <a:r>
            <a:rPr lang="ar-SA" sz="3600" dirty="0" smtClean="0"/>
            <a:t>4</a:t>
          </a:r>
          <a:endParaRPr lang="ar-SA" sz="3600" dirty="0"/>
        </a:p>
      </dgm:t>
    </dgm:pt>
    <dgm:pt modelId="{43495FE9-305F-4850-8C13-79737CEBF7DD}" type="parTrans" cxnId="{9706338E-ABC2-4360-913E-9A2F24DBA66C}">
      <dgm:prSet/>
      <dgm:spPr/>
      <dgm:t>
        <a:bodyPr/>
        <a:lstStyle/>
        <a:p>
          <a:pPr rtl="1"/>
          <a:endParaRPr lang="ar-SA"/>
        </a:p>
      </dgm:t>
    </dgm:pt>
    <dgm:pt modelId="{A470E674-8B91-44FE-B3E3-922392648CAC}" type="sibTrans" cxnId="{9706338E-ABC2-4360-913E-9A2F24DBA66C}">
      <dgm:prSet/>
      <dgm:spPr/>
      <dgm:t>
        <a:bodyPr/>
        <a:lstStyle/>
        <a:p>
          <a:pPr rtl="1"/>
          <a:endParaRPr lang="ar-SA"/>
        </a:p>
      </dgm:t>
    </dgm:pt>
    <dgm:pt modelId="{F00B36F4-F3FB-4243-8F31-A65BF6C585E9}">
      <dgm:prSet custT="1"/>
      <dgm:spPr/>
      <dgm:t>
        <a:bodyPr/>
        <a:lstStyle/>
        <a:p>
          <a:pPr rtl="1"/>
          <a:r>
            <a:rPr lang="ar-SA" sz="3600" dirty="0" smtClean="0"/>
            <a:t>5</a:t>
          </a:r>
          <a:endParaRPr lang="en-US" sz="3600" dirty="0"/>
        </a:p>
      </dgm:t>
    </dgm:pt>
    <dgm:pt modelId="{4062136E-12EE-4A69-A4A5-17FDF1B91118}" type="sibTrans" cxnId="{004BC92B-EEBE-4B2E-823D-61FA3DCE8598}">
      <dgm:prSet/>
      <dgm:spPr/>
      <dgm:t>
        <a:bodyPr/>
        <a:lstStyle/>
        <a:p>
          <a:pPr rtl="1"/>
          <a:endParaRPr lang="ar-SA"/>
        </a:p>
      </dgm:t>
    </dgm:pt>
    <dgm:pt modelId="{17DB5AFF-7222-4D2C-87D4-DAB3EEB612FF}" type="parTrans" cxnId="{004BC92B-EEBE-4B2E-823D-61FA3DCE8598}">
      <dgm:prSet/>
      <dgm:spPr/>
      <dgm:t>
        <a:bodyPr/>
        <a:lstStyle/>
        <a:p>
          <a:pPr rtl="1"/>
          <a:endParaRPr lang="ar-SA"/>
        </a:p>
      </dgm:t>
    </dgm:pt>
    <dgm:pt modelId="{4FF0DF3C-085C-41B5-B575-F572A378CD48}">
      <dgm:prSet custT="1"/>
      <dgm:spPr/>
      <dgm:t>
        <a:bodyPr/>
        <a:lstStyle/>
        <a:p>
          <a:pPr rtl="1"/>
          <a:r>
            <a:rPr lang="ar-SA" sz="1800" dirty="0" smtClean="0"/>
            <a:t>يتعلم الأفراد في الجماعات أنماطا سلوكية كالولاء والمعاونة والتبعية بمقتضى قانون </a:t>
          </a:r>
          <a:r>
            <a:rPr lang="ar-SA" sz="1800" dirty="0" err="1" smtClean="0"/>
            <a:t>الأثر .</a:t>
          </a:r>
          <a:endParaRPr lang="en-US" sz="1800" dirty="0"/>
        </a:p>
      </dgm:t>
    </dgm:pt>
    <dgm:pt modelId="{963177A9-9508-4E8B-983F-71895ACB16E1}" type="parTrans" cxnId="{C544CA03-96D7-4D94-8A70-A592C5441DD1}">
      <dgm:prSet/>
      <dgm:spPr/>
      <dgm:t>
        <a:bodyPr/>
        <a:lstStyle/>
        <a:p>
          <a:pPr rtl="1"/>
          <a:endParaRPr lang="ar-SA"/>
        </a:p>
      </dgm:t>
    </dgm:pt>
    <dgm:pt modelId="{ED7D0470-36A2-4E29-8E7A-799B8CBC8D5D}" type="sibTrans" cxnId="{C544CA03-96D7-4D94-8A70-A592C5441DD1}">
      <dgm:prSet/>
      <dgm:spPr/>
      <dgm:t>
        <a:bodyPr/>
        <a:lstStyle/>
        <a:p>
          <a:pPr rtl="1"/>
          <a:endParaRPr lang="ar-SA"/>
        </a:p>
      </dgm:t>
    </dgm:pt>
    <dgm:pt modelId="{E943724C-BC0C-48EF-884F-C1A6E95EE6A4}">
      <dgm:prSet custT="1"/>
      <dgm:spPr/>
      <dgm:t>
        <a:bodyPr/>
        <a:lstStyle/>
        <a:p>
          <a:pPr rtl="1"/>
          <a:r>
            <a:rPr lang="ar-SA" sz="1800" dirty="0" smtClean="0"/>
            <a:t>قد تتداخل ضروب العضوية المختلفة في جماعات ولكن تبقى الطاقة الكلية في هذه الجماعات متداخلة ثابتة طالما بقيت الطاقة الفردية الموجهة نحو الأهداف مختلفة لأهداف الجماعة </a:t>
          </a:r>
          <a:r>
            <a:rPr lang="ar-SA" sz="1800" dirty="0" err="1" smtClean="0"/>
            <a:t>الثابتة .</a:t>
          </a:r>
          <a:endParaRPr lang="ar-SA" sz="1800" dirty="0"/>
        </a:p>
      </dgm:t>
    </dgm:pt>
    <dgm:pt modelId="{EE9760F4-3224-4C2B-BB40-4B7D6FEB4958}" type="parTrans" cxnId="{C88614AE-89E1-406B-9C68-DD9FD1F508C6}">
      <dgm:prSet/>
      <dgm:spPr/>
      <dgm:t>
        <a:bodyPr/>
        <a:lstStyle/>
        <a:p>
          <a:pPr rtl="1"/>
          <a:endParaRPr lang="ar-SA"/>
        </a:p>
      </dgm:t>
    </dgm:pt>
    <dgm:pt modelId="{82F9949E-FE70-4E45-9152-7010C5B559E5}" type="sibTrans" cxnId="{C88614AE-89E1-406B-9C68-DD9FD1F508C6}">
      <dgm:prSet/>
      <dgm:spPr/>
      <dgm:t>
        <a:bodyPr/>
        <a:lstStyle/>
        <a:p>
          <a:pPr rtl="1"/>
          <a:endParaRPr lang="ar-SA"/>
        </a:p>
      </dgm:t>
    </dgm:pt>
    <dgm:pt modelId="{3308DE7C-0DD9-4821-B400-B5ADED4FC957}">
      <dgm:prSet custT="1"/>
      <dgm:spPr/>
      <dgm:t>
        <a:bodyPr/>
        <a:lstStyle/>
        <a:p>
          <a:pPr rtl="1"/>
          <a:r>
            <a:rPr lang="ar-SA" sz="1800" dirty="0" smtClean="0"/>
            <a:t>7</a:t>
          </a:r>
          <a:endParaRPr lang="ar-SA" sz="1800" dirty="0"/>
        </a:p>
      </dgm:t>
    </dgm:pt>
    <dgm:pt modelId="{E08AC979-67EA-418D-A09A-976541E7D7CD}" type="parTrans" cxnId="{559F7D00-F387-4C1D-B8E5-1675A1D47579}">
      <dgm:prSet/>
      <dgm:spPr/>
      <dgm:t>
        <a:bodyPr/>
        <a:lstStyle/>
        <a:p>
          <a:pPr rtl="1"/>
          <a:endParaRPr lang="ar-SA"/>
        </a:p>
      </dgm:t>
    </dgm:pt>
    <dgm:pt modelId="{04E833A8-1F67-4E85-BB50-26D97E3B04B6}" type="sibTrans" cxnId="{559F7D00-F387-4C1D-B8E5-1675A1D47579}">
      <dgm:prSet/>
      <dgm:spPr/>
      <dgm:t>
        <a:bodyPr/>
        <a:lstStyle/>
        <a:p>
          <a:pPr rtl="1"/>
          <a:endParaRPr lang="ar-SA"/>
        </a:p>
      </dgm:t>
    </dgm:pt>
    <dgm:pt modelId="{F174FCC9-FA45-4DE6-8A18-97B243FB9C9E}">
      <dgm:prSet custT="1"/>
      <dgm:spPr/>
      <dgm:t>
        <a:bodyPr/>
        <a:lstStyle/>
        <a:p>
          <a:pPr rtl="1"/>
          <a:r>
            <a:rPr lang="ar-SA" sz="1800" dirty="0" smtClean="0"/>
            <a:t>هناك شبه تطابق بين سمات الشخصية أعضاء الجماعة والسمات العامة </a:t>
          </a:r>
          <a:r>
            <a:rPr lang="ar-SA" sz="1800" dirty="0" err="1" smtClean="0"/>
            <a:t>للجماعة .</a:t>
          </a:r>
          <a:endParaRPr lang="ar-SA" sz="1800" dirty="0"/>
        </a:p>
      </dgm:t>
    </dgm:pt>
    <dgm:pt modelId="{EC092C94-4349-4A7E-8606-DBDE9531145B}" type="parTrans" cxnId="{3A05B39A-50E2-444D-9E77-719CFFDA90DC}">
      <dgm:prSet/>
      <dgm:spPr/>
      <dgm:t>
        <a:bodyPr/>
        <a:lstStyle/>
        <a:p>
          <a:pPr rtl="1"/>
          <a:endParaRPr lang="ar-SA"/>
        </a:p>
      </dgm:t>
    </dgm:pt>
    <dgm:pt modelId="{D472ADD7-C37A-4AC1-9C74-AF7E6DECC4CF}" type="sibTrans" cxnId="{3A05B39A-50E2-444D-9E77-719CFFDA90DC}">
      <dgm:prSet/>
      <dgm:spPr/>
      <dgm:t>
        <a:bodyPr/>
        <a:lstStyle/>
        <a:p>
          <a:pPr rtl="1"/>
          <a:endParaRPr lang="ar-SA"/>
        </a:p>
      </dgm:t>
    </dgm:pt>
    <dgm:pt modelId="{CE121048-E4DB-40F9-9B09-75AC486D1A9C}" type="pres">
      <dgm:prSet presAssocID="{8584EB84-241A-431E-8C25-B32E7570E856}" presName="linearFlow" presStyleCnt="0">
        <dgm:presLayoutVars>
          <dgm:dir val="rev"/>
          <dgm:animLvl val="lvl"/>
          <dgm:resizeHandles val="exact"/>
        </dgm:presLayoutVars>
      </dgm:prSet>
      <dgm:spPr/>
      <dgm:t>
        <a:bodyPr/>
        <a:lstStyle/>
        <a:p>
          <a:pPr rtl="1"/>
          <a:endParaRPr lang="ar-SA"/>
        </a:p>
      </dgm:t>
    </dgm:pt>
    <dgm:pt modelId="{1162D5C7-D073-430B-ADA5-731DDDE83AA6}" type="pres">
      <dgm:prSet presAssocID="{8E343C19-83B1-404A-8418-2957AC9F70CC}" presName="composite" presStyleCnt="0"/>
      <dgm:spPr/>
    </dgm:pt>
    <dgm:pt modelId="{F91FE510-81BF-4A6E-8B0D-02B941179C7C}" type="pres">
      <dgm:prSet presAssocID="{8E343C19-83B1-404A-8418-2957AC9F70CC}" presName="parentText" presStyleLbl="alignNode1" presStyleIdx="0" presStyleCnt="4">
        <dgm:presLayoutVars>
          <dgm:chMax val="1"/>
          <dgm:bulletEnabled val="1"/>
        </dgm:presLayoutVars>
      </dgm:prSet>
      <dgm:spPr/>
      <dgm:t>
        <a:bodyPr/>
        <a:lstStyle/>
        <a:p>
          <a:pPr rtl="1"/>
          <a:endParaRPr lang="ar-SA"/>
        </a:p>
      </dgm:t>
    </dgm:pt>
    <dgm:pt modelId="{4C89EB11-BAA4-468E-9E81-29D21F26D2E6}" type="pres">
      <dgm:prSet presAssocID="{8E343C19-83B1-404A-8418-2957AC9F70CC}" presName="descendantText" presStyleLbl="alignAcc1" presStyleIdx="0" presStyleCnt="4">
        <dgm:presLayoutVars>
          <dgm:bulletEnabled val="1"/>
        </dgm:presLayoutVars>
      </dgm:prSet>
      <dgm:spPr/>
      <dgm:t>
        <a:bodyPr/>
        <a:lstStyle/>
        <a:p>
          <a:pPr rtl="1"/>
          <a:endParaRPr lang="ar-SA"/>
        </a:p>
      </dgm:t>
    </dgm:pt>
    <dgm:pt modelId="{329DB054-E09C-448D-918E-0A8F7400B110}" type="pres">
      <dgm:prSet presAssocID="{A470E674-8B91-44FE-B3E3-922392648CAC}" presName="sp" presStyleCnt="0"/>
      <dgm:spPr/>
    </dgm:pt>
    <dgm:pt modelId="{0BEF178C-5463-4A49-B78B-714B1FAF781C}" type="pres">
      <dgm:prSet presAssocID="{F00B36F4-F3FB-4243-8F31-A65BF6C585E9}" presName="composite" presStyleCnt="0"/>
      <dgm:spPr/>
    </dgm:pt>
    <dgm:pt modelId="{B10D6EC6-487C-40D2-B779-6BE5444EBCD6}" type="pres">
      <dgm:prSet presAssocID="{F00B36F4-F3FB-4243-8F31-A65BF6C585E9}" presName="parentText" presStyleLbl="alignNode1" presStyleIdx="1" presStyleCnt="4">
        <dgm:presLayoutVars>
          <dgm:chMax val="1"/>
          <dgm:bulletEnabled val="1"/>
        </dgm:presLayoutVars>
      </dgm:prSet>
      <dgm:spPr/>
      <dgm:t>
        <a:bodyPr/>
        <a:lstStyle/>
        <a:p>
          <a:pPr rtl="1"/>
          <a:endParaRPr lang="ar-SA"/>
        </a:p>
      </dgm:t>
    </dgm:pt>
    <dgm:pt modelId="{88E5D148-D0B3-4190-AD30-197818076E53}" type="pres">
      <dgm:prSet presAssocID="{F00B36F4-F3FB-4243-8F31-A65BF6C585E9}" presName="descendantText" presStyleLbl="alignAcc1" presStyleIdx="1" presStyleCnt="4">
        <dgm:presLayoutVars>
          <dgm:bulletEnabled val="1"/>
        </dgm:presLayoutVars>
      </dgm:prSet>
      <dgm:spPr/>
      <dgm:t>
        <a:bodyPr/>
        <a:lstStyle/>
        <a:p>
          <a:pPr rtl="1"/>
          <a:endParaRPr lang="ar-SA"/>
        </a:p>
      </dgm:t>
    </dgm:pt>
    <dgm:pt modelId="{CFE8774F-4D19-4F40-98BA-66750DC397DD}" type="pres">
      <dgm:prSet presAssocID="{4062136E-12EE-4A69-A4A5-17FDF1B91118}" presName="sp" presStyleCnt="0"/>
      <dgm:spPr/>
    </dgm:pt>
    <dgm:pt modelId="{4DD890B6-7BDC-4C28-B1F5-54C1D9447536}" type="pres">
      <dgm:prSet presAssocID="{8EB6B410-5984-48D5-8792-FA5BDCAD9008}" presName="composite" presStyleCnt="0"/>
      <dgm:spPr/>
    </dgm:pt>
    <dgm:pt modelId="{3D6115C5-3275-4834-8FB2-450B60CFEAFA}" type="pres">
      <dgm:prSet presAssocID="{8EB6B410-5984-48D5-8792-FA5BDCAD9008}" presName="parentText" presStyleLbl="alignNode1" presStyleIdx="2" presStyleCnt="4">
        <dgm:presLayoutVars>
          <dgm:chMax val="1"/>
          <dgm:bulletEnabled val="1"/>
        </dgm:presLayoutVars>
      </dgm:prSet>
      <dgm:spPr/>
      <dgm:t>
        <a:bodyPr/>
        <a:lstStyle/>
        <a:p>
          <a:pPr rtl="1"/>
          <a:endParaRPr lang="ar-SA"/>
        </a:p>
      </dgm:t>
    </dgm:pt>
    <dgm:pt modelId="{D26211ED-73CB-4137-A6CE-CEC86CA11A0F}" type="pres">
      <dgm:prSet presAssocID="{8EB6B410-5984-48D5-8792-FA5BDCAD9008}" presName="descendantText" presStyleLbl="alignAcc1" presStyleIdx="2" presStyleCnt="4">
        <dgm:presLayoutVars>
          <dgm:bulletEnabled val="1"/>
        </dgm:presLayoutVars>
      </dgm:prSet>
      <dgm:spPr/>
      <dgm:t>
        <a:bodyPr/>
        <a:lstStyle/>
        <a:p>
          <a:pPr rtl="1"/>
          <a:endParaRPr lang="ar-SA"/>
        </a:p>
      </dgm:t>
    </dgm:pt>
    <dgm:pt modelId="{7605FA24-7697-4ABB-BE82-039C0E7BDADA}" type="pres">
      <dgm:prSet presAssocID="{7F50B5BB-CC8D-4321-9B91-8E5DA6D76F3D}" presName="sp" presStyleCnt="0"/>
      <dgm:spPr/>
    </dgm:pt>
    <dgm:pt modelId="{65D032DA-3FAC-4FB9-B7E8-E9D0DC5834A1}" type="pres">
      <dgm:prSet presAssocID="{3308DE7C-0DD9-4821-B400-B5ADED4FC957}" presName="composite" presStyleCnt="0"/>
      <dgm:spPr/>
    </dgm:pt>
    <dgm:pt modelId="{47A009CC-BCF8-46EE-AE36-1BCA59676297}" type="pres">
      <dgm:prSet presAssocID="{3308DE7C-0DD9-4821-B400-B5ADED4FC957}" presName="parentText" presStyleLbl="alignNode1" presStyleIdx="3" presStyleCnt="4">
        <dgm:presLayoutVars>
          <dgm:chMax val="1"/>
          <dgm:bulletEnabled val="1"/>
        </dgm:presLayoutVars>
      </dgm:prSet>
      <dgm:spPr/>
      <dgm:t>
        <a:bodyPr/>
        <a:lstStyle/>
        <a:p>
          <a:pPr rtl="1"/>
          <a:endParaRPr lang="ar-SA"/>
        </a:p>
      </dgm:t>
    </dgm:pt>
    <dgm:pt modelId="{0BDE1942-3C56-4135-8639-9D9520D1A65C}" type="pres">
      <dgm:prSet presAssocID="{3308DE7C-0DD9-4821-B400-B5ADED4FC957}" presName="descendantText" presStyleLbl="alignAcc1" presStyleIdx="3" presStyleCnt="4">
        <dgm:presLayoutVars>
          <dgm:bulletEnabled val="1"/>
        </dgm:presLayoutVars>
      </dgm:prSet>
      <dgm:spPr/>
      <dgm:t>
        <a:bodyPr/>
        <a:lstStyle/>
        <a:p>
          <a:pPr rtl="1"/>
          <a:endParaRPr lang="ar-SA"/>
        </a:p>
      </dgm:t>
    </dgm:pt>
  </dgm:ptLst>
  <dgm:cxnLst>
    <dgm:cxn modelId="{C88614AE-89E1-406B-9C68-DD9FD1F508C6}" srcId="{8EB6B410-5984-48D5-8792-FA5BDCAD9008}" destId="{E943724C-BC0C-48EF-884F-C1A6E95EE6A4}" srcOrd="0" destOrd="0" parTransId="{EE9760F4-3224-4C2B-BB40-4B7D6FEB4958}" sibTransId="{82F9949E-FE70-4E45-9152-7010C5B559E5}"/>
    <dgm:cxn modelId="{004BC92B-EEBE-4B2E-823D-61FA3DCE8598}" srcId="{8584EB84-241A-431E-8C25-B32E7570E856}" destId="{F00B36F4-F3FB-4243-8F31-A65BF6C585E9}" srcOrd="1" destOrd="0" parTransId="{17DB5AFF-7222-4D2C-87D4-DAB3EEB612FF}" sibTransId="{4062136E-12EE-4A69-A4A5-17FDF1B91118}"/>
    <dgm:cxn modelId="{C544CA03-96D7-4D94-8A70-A592C5441DD1}" srcId="{F00B36F4-F3FB-4243-8F31-A65BF6C585E9}" destId="{4FF0DF3C-085C-41B5-B575-F572A378CD48}" srcOrd="0" destOrd="0" parTransId="{963177A9-9508-4E8B-983F-71895ACB16E1}" sibTransId="{ED7D0470-36A2-4E29-8E7A-799B8CBC8D5D}"/>
    <dgm:cxn modelId="{9BC50B13-38E3-465A-ACB5-7288F1B6F8C8}" srcId="{8584EB84-241A-431E-8C25-B32E7570E856}" destId="{8EB6B410-5984-48D5-8792-FA5BDCAD9008}" srcOrd="2" destOrd="0" parTransId="{30E34863-11BA-4902-AA0A-A6AFA37DD40B}" sibTransId="{7F50B5BB-CC8D-4321-9B91-8E5DA6D76F3D}"/>
    <dgm:cxn modelId="{2575B908-A3D6-4211-9169-6428947687B2}" type="presOf" srcId="{8E343C19-83B1-404A-8418-2957AC9F70CC}" destId="{F91FE510-81BF-4A6E-8B0D-02B941179C7C}" srcOrd="0" destOrd="0" presId="urn:microsoft.com/office/officeart/2005/8/layout/chevron2"/>
    <dgm:cxn modelId="{3A05B39A-50E2-444D-9E77-719CFFDA90DC}" srcId="{3308DE7C-0DD9-4821-B400-B5ADED4FC957}" destId="{F174FCC9-FA45-4DE6-8A18-97B243FB9C9E}" srcOrd="0" destOrd="0" parTransId="{EC092C94-4349-4A7E-8606-DBDE9531145B}" sibTransId="{D472ADD7-C37A-4AC1-9C74-AF7E6DECC4CF}"/>
    <dgm:cxn modelId="{5568AD89-5872-47CD-B613-B938C7293E2C}" type="presOf" srcId="{E943724C-BC0C-48EF-884F-C1A6E95EE6A4}" destId="{D26211ED-73CB-4137-A6CE-CEC86CA11A0F}" srcOrd="0" destOrd="0" presId="urn:microsoft.com/office/officeart/2005/8/layout/chevron2"/>
    <dgm:cxn modelId="{559F7D00-F387-4C1D-B8E5-1675A1D47579}" srcId="{8584EB84-241A-431E-8C25-B32E7570E856}" destId="{3308DE7C-0DD9-4821-B400-B5ADED4FC957}" srcOrd="3" destOrd="0" parTransId="{E08AC979-67EA-418D-A09A-976541E7D7CD}" sibTransId="{04E833A8-1F67-4E85-BB50-26D97E3B04B6}"/>
    <dgm:cxn modelId="{9706338E-ABC2-4360-913E-9A2F24DBA66C}" srcId="{8584EB84-241A-431E-8C25-B32E7570E856}" destId="{8E343C19-83B1-404A-8418-2957AC9F70CC}" srcOrd="0" destOrd="0" parTransId="{43495FE9-305F-4850-8C13-79737CEBF7DD}" sibTransId="{A470E674-8B91-44FE-B3E3-922392648CAC}"/>
    <dgm:cxn modelId="{D2B6AA0B-6262-46D8-882F-0CDE9082DB2A}" type="presOf" srcId="{F174FCC9-FA45-4DE6-8A18-97B243FB9C9E}" destId="{0BDE1942-3C56-4135-8639-9D9520D1A65C}" srcOrd="0" destOrd="0" presId="urn:microsoft.com/office/officeart/2005/8/layout/chevron2"/>
    <dgm:cxn modelId="{8CA56C5C-A26E-4468-8E13-3BC9588A8CAC}" type="presOf" srcId="{3308DE7C-0DD9-4821-B400-B5ADED4FC957}" destId="{47A009CC-BCF8-46EE-AE36-1BCA59676297}" srcOrd="0" destOrd="0" presId="urn:microsoft.com/office/officeart/2005/8/layout/chevron2"/>
    <dgm:cxn modelId="{C3145436-1C25-40C4-87C6-56A96303A268}" type="presOf" srcId="{4FF0DF3C-085C-41B5-B575-F572A378CD48}" destId="{88E5D148-D0B3-4190-AD30-197818076E53}" srcOrd="0" destOrd="0" presId="urn:microsoft.com/office/officeart/2005/8/layout/chevron2"/>
    <dgm:cxn modelId="{D92B00D3-82AA-43B8-A75A-D0132F5BC32D}" srcId="{8E343C19-83B1-404A-8418-2957AC9F70CC}" destId="{9BEE7D0C-FF99-4FCA-823D-DE4C23A5ABAE}" srcOrd="0" destOrd="0" parTransId="{303C741A-5A93-4718-B623-C33D7416D301}" sibTransId="{F1BFF081-66C9-4C6C-946F-D73EAA9E4B62}"/>
    <dgm:cxn modelId="{31F341FA-B01D-4869-BB3F-A805D378D588}" type="presOf" srcId="{F00B36F4-F3FB-4243-8F31-A65BF6C585E9}" destId="{B10D6EC6-487C-40D2-B779-6BE5444EBCD6}" srcOrd="0" destOrd="0" presId="urn:microsoft.com/office/officeart/2005/8/layout/chevron2"/>
    <dgm:cxn modelId="{60322DB6-0916-4179-8B80-29D21EF61A64}" type="presOf" srcId="{9BEE7D0C-FF99-4FCA-823D-DE4C23A5ABAE}" destId="{4C89EB11-BAA4-468E-9E81-29D21F26D2E6}" srcOrd="0" destOrd="0" presId="urn:microsoft.com/office/officeart/2005/8/layout/chevron2"/>
    <dgm:cxn modelId="{F5C53618-A4A0-4CBF-BEF5-E3677CCFB596}" type="presOf" srcId="{8EB6B410-5984-48D5-8792-FA5BDCAD9008}" destId="{3D6115C5-3275-4834-8FB2-450B60CFEAFA}" srcOrd="0" destOrd="0" presId="urn:microsoft.com/office/officeart/2005/8/layout/chevron2"/>
    <dgm:cxn modelId="{032BA704-5CB6-4B13-9B73-1D98F6A348DD}" type="presOf" srcId="{8584EB84-241A-431E-8C25-B32E7570E856}" destId="{CE121048-E4DB-40F9-9B09-75AC486D1A9C}" srcOrd="0" destOrd="0" presId="urn:microsoft.com/office/officeart/2005/8/layout/chevron2"/>
    <dgm:cxn modelId="{72783F67-5277-4345-BEC5-53D91FE8B758}" type="presParOf" srcId="{CE121048-E4DB-40F9-9B09-75AC486D1A9C}" destId="{1162D5C7-D073-430B-ADA5-731DDDE83AA6}" srcOrd="0" destOrd="0" presId="urn:microsoft.com/office/officeart/2005/8/layout/chevron2"/>
    <dgm:cxn modelId="{7D41A428-8B71-4E17-85EF-A44009A6F13D}" type="presParOf" srcId="{1162D5C7-D073-430B-ADA5-731DDDE83AA6}" destId="{F91FE510-81BF-4A6E-8B0D-02B941179C7C}" srcOrd="0" destOrd="0" presId="urn:microsoft.com/office/officeart/2005/8/layout/chevron2"/>
    <dgm:cxn modelId="{B4931176-B94E-43B5-8DF2-A92A6522CB4D}" type="presParOf" srcId="{1162D5C7-D073-430B-ADA5-731DDDE83AA6}" destId="{4C89EB11-BAA4-468E-9E81-29D21F26D2E6}" srcOrd="1" destOrd="0" presId="urn:microsoft.com/office/officeart/2005/8/layout/chevron2"/>
    <dgm:cxn modelId="{4FB906D5-B5F7-485B-B890-EA6484EB0018}" type="presParOf" srcId="{CE121048-E4DB-40F9-9B09-75AC486D1A9C}" destId="{329DB054-E09C-448D-918E-0A8F7400B110}" srcOrd="1" destOrd="0" presId="urn:microsoft.com/office/officeart/2005/8/layout/chevron2"/>
    <dgm:cxn modelId="{2E9111D5-E408-4284-82A2-879596A91B1B}" type="presParOf" srcId="{CE121048-E4DB-40F9-9B09-75AC486D1A9C}" destId="{0BEF178C-5463-4A49-B78B-714B1FAF781C}" srcOrd="2" destOrd="0" presId="urn:microsoft.com/office/officeart/2005/8/layout/chevron2"/>
    <dgm:cxn modelId="{6C24E796-AD81-405E-80BB-83DA6165C178}" type="presParOf" srcId="{0BEF178C-5463-4A49-B78B-714B1FAF781C}" destId="{B10D6EC6-487C-40D2-B779-6BE5444EBCD6}" srcOrd="0" destOrd="0" presId="urn:microsoft.com/office/officeart/2005/8/layout/chevron2"/>
    <dgm:cxn modelId="{874F4476-FE13-4CB1-8D93-AC387D768132}" type="presParOf" srcId="{0BEF178C-5463-4A49-B78B-714B1FAF781C}" destId="{88E5D148-D0B3-4190-AD30-197818076E53}" srcOrd="1" destOrd="0" presId="urn:microsoft.com/office/officeart/2005/8/layout/chevron2"/>
    <dgm:cxn modelId="{BD331270-1131-4892-8278-3E20ABEAC4CC}" type="presParOf" srcId="{CE121048-E4DB-40F9-9B09-75AC486D1A9C}" destId="{CFE8774F-4D19-4F40-98BA-66750DC397DD}" srcOrd="3" destOrd="0" presId="urn:microsoft.com/office/officeart/2005/8/layout/chevron2"/>
    <dgm:cxn modelId="{7939613D-5C64-4CD3-B7C5-7A64C8FCB6D9}" type="presParOf" srcId="{CE121048-E4DB-40F9-9B09-75AC486D1A9C}" destId="{4DD890B6-7BDC-4C28-B1F5-54C1D9447536}" srcOrd="4" destOrd="0" presId="urn:microsoft.com/office/officeart/2005/8/layout/chevron2"/>
    <dgm:cxn modelId="{CAAF896F-1E21-4396-9D7F-83EC1FE08AB1}" type="presParOf" srcId="{4DD890B6-7BDC-4C28-B1F5-54C1D9447536}" destId="{3D6115C5-3275-4834-8FB2-450B60CFEAFA}" srcOrd="0" destOrd="0" presId="urn:microsoft.com/office/officeart/2005/8/layout/chevron2"/>
    <dgm:cxn modelId="{88BD17D3-DBE5-44E4-898F-2056397CF19D}" type="presParOf" srcId="{4DD890B6-7BDC-4C28-B1F5-54C1D9447536}" destId="{D26211ED-73CB-4137-A6CE-CEC86CA11A0F}" srcOrd="1" destOrd="0" presId="urn:microsoft.com/office/officeart/2005/8/layout/chevron2"/>
    <dgm:cxn modelId="{910D6485-C928-46C8-AB29-E95AECFAA8A6}" type="presParOf" srcId="{CE121048-E4DB-40F9-9B09-75AC486D1A9C}" destId="{7605FA24-7697-4ABB-BE82-039C0E7BDADA}" srcOrd="5" destOrd="0" presId="urn:microsoft.com/office/officeart/2005/8/layout/chevron2"/>
    <dgm:cxn modelId="{2A01CEB6-5F92-458F-B463-0B24B6D3F5CC}" type="presParOf" srcId="{CE121048-E4DB-40F9-9B09-75AC486D1A9C}" destId="{65D032DA-3FAC-4FB9-B7E8-E9D0DC5834A1}" srcOrd="6" destOrd="0" presId="urn:microsoft.com/office/officeart/2005/8/layout/chevron2"/>
    <dgm:cxn modelId="{894120CE-31E4-457A-8BD1-278B9A5B4E5F}" type="presParOf" srcId="{65D032DA-3FAC-4FB9-B7E8-E9D0DC5834A1}" destId="{47A009CC-BCF8-46EE-AE36-1BCA59676297}" srcOrd="0" destOrd="0" presId="urn:microsoft.com/office/officeart/2005/8/layout/chevron2"/>
    <dgm:cxn modelId="{6E165871-B1F5-47ED-B351-16F79A181014}" type="presParOf" srcId="{65D032DA-3FAC-4FB9-B7E8-E9D0DC5834A1}" destId="{0BDE1942-3C56-4135-8639-9D9520D1A65C}"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453DB49-952E-4D86-9B2A-1467896FE6D6}" type="doc">
      <dgm:prSet loTypeId="urn:microsoft.com/office/officeart/2005/8/layout/vList3#1" loCatId="list" qsTypeId="urn:microsoft.com/office/officeart/2005/8/quickstyle/simple1" qsCatId="simple" csTypeId="urn:microsoft.com/office/officeart/2005/8/colors/colorful5" csCatId="colorful" phldr="1"/>
      <dgm:spPr/>
    </dgm:pt>
    <dgm:pt modelId="{F3C1542D-4071-420F-91D1-467F5EAE3404}">
      <dgm:prSet phldrT="[نص]"/>
      <dgm:spPr/>
      <dgm:t>
        <a:bodyPr/>
        <a:lstStyle/>
        <a:p>
          <a:pPr rtl="1"/>
          <a:r>
            <a:rPr lang="ar-SA" b="1" dirty="0" smtClean="0"/>
            <a:t>1- تعريفات المفاهيم الاساسية المستخدمة في النظرية .</a:t>
          </a:r>
          <a:endParaRPr lang="ar-SA" dirty="0"/>
        </a:p>
      </dgm:t>
    </dgm:pt>
    <dgm:pt modelId="{FBFBA343-F43C-442D-8472-A01CF224C27F}" type="parTrans" cxnId="{99FA377C-8A84-41FB-9828-7703EC569609}">
      <dgm:prSet/>
      <dgm:spPr/>
      <dgm:t>
        <a:bodyPr/>
        <a:lstStyle/>
        <a:p>
          <a:pPr rtl="1"/>
          <a:endParaRPr lang="ar-SA"/>
        </a:p>
      </dgm:t>
    </dgm:pt>
    <dgm:pt modelId="{39107A2A-08A4-4919-939F-FBDDA6DD7149}" type="sibTrans" cxnId="{99FA377C-8A84-41FB-9828-7703EC569609}">
      <dgm:prSet/>
      <dgm:spPr/>
      <dgm:t>
        <a:bodyPr/>
        <a:lstStyle/>
        <a:p>
          <a:pPr rtl="1"/>
          <a:endParaRPr lang="ar-SA"/>
        </a:p>
      </dgm:t>
    </dgm:pt>
    <dgm:pt modelId="{125B6320-A5DE-4F01-9D65-D9118907B748}">
      <dgm:prSet/>
      <dgm:spPr/>
      <dgm:t>
        <a:bodyPr/>
        <a:lstStyle/>
        <a:p>
          <a:pPr rtl="1"/>
          <a:r>
            <a:rPr lang="ar-SA" b="1" dirty="0" smtClean="0"/>
            <a:t>2- النظر في النتائج المترتبة على التفاعل .</a:t>
          </a:r>
          <a:endParaRPr lang="ar-SA" dirty="0"/>
        </a:p>
      </dgm:t>
    </dgm:pt>
    <dgm:pt modelId="{AF770A83-FAA9-4D14-8E02-AA2E4F739B4D}" type="parTrans" cxnId="{92C5A17D-63B0-47E2-AF9D-5E2B72479B5A}">
      <dgm:prSet/>
      <dgm:spPr/>
      <dgm:t>
        <a:bodyPr/>
        <a:lstStyle/>
        <a:p>
          <a:pPr rtl="1"/>
          <a:endParaRPr lang="ar-SA"/>
        </a:p>
      </dgm:t>
    </dgm:pt>
    <dgm:pt modelId="{FFFF2CC0-3543-4A5A-9E30-44483008A441}" type="sibTrans" cxnId="{92C5A17D-63B0-47E2-AF9D-5E2B72479B5A}">
      <dgm:prSet/>
      <dgm:spPr/>
      <dgm:t>
        <a:bodyPr/>
        <a:lstStyle/>
        <a:p>
          <a:pPr rtl="1"/>
          <a:endParaRPr lang="ar-SA"/>
        </a:p>
      </dgm:t>
    </dgm:pt>
    <dgm:pt modelId="{732233BA-9F5F-405D-B7C3-1AC58AF90D5B}">
      <dgm:prSet/>
      <dgm:spPr/>
      <dgm:t>
        <a:bodyPr/>
        <a:lstStyle/>
        <a:p>
          <a:pPr rtl="1"/>
          <a:r>
            <a:rPr lang="ar-SA" b="1" dirty="0" smtClean="0"/>
            <a:t>3- تحليل تقويمات الأعضاء للعلاقات القائمة بين بعضهم البعض .</a:t>
          </a:r>
          <a:endParaRPr lang="ar-SA" dirty="0"/>
        </a:p>
      </dgm:t>
    </dgm:pt>
    <dgm:pt modelId="{2135BA93-A807-43D2-B7D6-C50C81E9546F}" type="parTrans" cxnId="{5861AB52-D1F4-4E16-86F8-A4AB57B0006D}">
      <dgm:prSet/>
      <dgm:spPr/>
      <dgm:t>
        <a:bodyPr/>
        <a:lstStyle/>
        <a:p>
          <a:pPr rtl="1"/>
          <a:endParaRPr lang="ar-SA"/>
        </a:p>
      </dgm:t>
    </dgm:pt>
    <dgm:pt modelId="{28683757-FCC4-4274-BD85-3BB0B85CBE08}" type="sibTrans" cxnId="{5861AB52-D1F4-4E16-86F8-A4AB57B0006D}">
      <dgm:prSet/>
      <dgm:spPr/>
      <dgm:t>
        <a:bodyPr/>
        <a:lstStyle/>
        <a:p>
          <a:pPr rtl="1"/>
          <a:endParaRPr lang="ar-SA"/>
        </a:p>
      </dgm:t>
    </dgm:pt>
    <dgm:pt modelId="{740ED937-9CE8-477F-91AA-CDA9B786D00D}" type="pres">
      <dgm:prSet presAssocID="{2453DB49-952E-4D86-9B2A-1467896FE6D6}" presName="linearFlow" presStyleCnt="0">
        <dgm:presLayoutVars>
          <dgm:dir val="rev"/>
          <dgm:resizeHandles val="exact"/>
        </dgm:presLayoutVars>
      </dgm:prSet>
      <dgm:spPr/>
    </dgm:pt>
    <dgm:pt modelId="{52FA138B-D97C-49A0-A8C6-ED3D5DA1A3F4}" type="pres">
      <dgm:prSet presAssocID="{F3C1542D-4071-420F-91D1-467F5EAE3404}" presName="composite" presStyleCnt="0"/>
      <dgm:spPr/>
    </dgm:pt>
    <dgm:pt modelId="{61BEDA7E-F718-4786-9707-B8AA5B63C351}" type="pres">
      <dgm:prSet presAssocID="{F3C1542D-4071-420F-91D1-467F5EAE3404}" presName="imgShp" presStyleLbl="fgImgPlace1" presStyleIdx="0" presStyleCnt="3"/>
      <dgm:spPr/>
    </dgm:pt>
    <dgm:pt modelId="{4A05ADE8-AC2A-40A5-951C-7D797B364C33}" type="pres">
      <dgm:prSet presAssocID="{F3C1542D-4071-420F-91D1-467F5EAE3404}" presName="txShp" presStyleLbl="node1" presStyleIdx="0" presStyleCnt="3">
        <dgm:presLayoutVars>
          <dgm:bulletEnabled val="1"/>
        </dgm:presLayoutVars>
      </dgm:prSet>
      <dgm:spPr/>
      <dgm:t>
        <a:bodyPr/>
        <a:lstStyle/>
        <a:p>
          <a:pPr rtl="1"/>
          <a:endParaRPr lang="ar-SA"/>
        </a:p>
      </dgm:t>
    </dgm:pt>
    <dgm:pt modelId="{4F7E16AF-28E5-4827-8325-48B41E5BCE8A}" type="pres">
      <dgm:prSet presAssocID="{39107A2A-08A4-4919-939F-FBDDA6DD7149}" presName="spacing" presStyleCnt="0"/>
      <dgm:spPr/>
    </dgm:pt>
    <dgm:pt modelId="{6FD4AABF-1113-4CEF-AC70-286D0AD98823}" type="pres">
      <dgm:prSet presAssocID="{125B6320-A5DE-4F01-9D65-D9118907B748}" presName="composite" presStyleCnt="0"/>
      <dgm:spPr/>
    </dgm:pt>
    <dgm:pt modelId="{D1B81B14-B45C-44E7-B0BB-CDE817DF2CF3}" type="pres">
      <dgm:prSet presAssocID="{125B6320-A5DE-4F01-9D65-D9118907B748}" presName="imgShp" presStyleLbl="fgImgPlace1" presStyleIdx="1" presStyleCnt="3"/>
      <dgm:spPr/>
    </dgm:pt>
    <dgm:pt modelId="{31028B02-CB02-45B9-9442-3E8D5DC26223}" type="pres">
      <dgm:prSet presAssocID="{125B6320-A5DE-4F01-9D65-D9118907B748}" presName="txShp" presStyleLbl="node1" presStyleIdx="1" presStyleCnt="3">
        <dgm:presLayoutVars>
          <dgm:bulletEnabled val="1"/>
        </dgm:presLayoutVars>
      </dgm:prSet>
      <dgm:spPr/>
      <dgm:t>
        <a:bodyPr/>
        <a:lstStyle/>
        <a:p>
          <a:pPr rtl="1"/>
          <a:endParaRPr lang="ar-SA"/>
        </a:p>
      </dgm:t>
    </dgm:pt>
    <dgm:pt modelId="{962F09B6-B402-42E1-9FBB-B58EA8056A27}" type="pres">
      <dgm:prSet presAssocID="{FFFF2CC0-3543-4A5A-9E30-44483008A441}" presName="spacing" presStyleCnt="0"/>
      <dgm:spPr/>
    </dgm:pt>
    <dgm:pt modelId="{874A503B-7B2F-4E4B-9359-B23F03540B52}" type="pres">
      <dgm:prSet presAssocID="{732233BA-9F5F-405D-B7C3-1AC58AF90D5B}" presName="composite" presStyleCnt="0"/>
      <dgm:spPr/>
    </dgm:pt>
    <dgm:pt modelId="{5A357CBE-29EF-4B8B-A5EB-C9F14EBDA458}" type="pres">
      <dgm:prSet presAssocID="{732233BA-9F5F-405D-B7C3-1AC58AF90D5B}" presName="imgShp" presStyleLbl="fgImgPlace1" presStyleIdx="2" presStyleCnt="3"/>
      <dgm:spPr/>
    </dgm:pt>
    <dgm:pt modelId="{98F2AD6B-00B2-45DC-99C9-6446A79F01F7}" type="pres">
      <dgm:prSet presAssocID="{732233BA-9F5F-405D-B7C3-1AC58AF90D5B}" presName="txShp" presStyleLbl="node1" presStyleIdx="2" presStyleCnt="3">
        <dgm:presLayoutVars>
          <dgm:bulletEnabled val="1"/>
        </dgm:presLayoutVars>
      </dgm:prSet>
      <dgm:spPr/>
      <dgm:t>
        <a:bodyPr/>
        <a:lstStyle/>
        <a:p>
          <a:pPr rtl="1"/>
          <a:endParaRPr lang="ar-SA"/>
        </a:p>
      </dgm:t>
    </dgm:pt>
  </dgm:ptLst>
  <dgm:cxnLst>
    <dgm:cxn modelId="{99FA377C-8A84-41FB-9828-7703EC569609}" srcId="{2453DB49-952E-4D86-9B2A-1467896FE6D6}" destId="{F3C1542D-4071-420F-91D1-467F5EAE3404}" srcOrd="0" destOrd="0" parTransId="{FBFBA343-F43C-442D-8472-A01CF224C27F}" sibTransId="{39107A2A-08A4-4919-939F-FBDDA6DD7149}"/>
    <dgm:cxn modelId="{5861AB52-D1F4-4E16-86F8-A4AB57B0006D}" srcId="{2453DB49-952E-4D86-9B2A-1467896FE6D6}" destId="{732233BA-9F5F-405D-B7C3-1AC58AF90D5B}" srcOrd="2" destOrd="0" parTransId="{2135BA93-A807-43D2-B7D6-C50C81E9546F}" sibTransId="{28683757-FCC4-4274-BD85-3BB0B85CBE08}"/>
    <dgm:cxn modelId="{222845B2-AA31-4902-AD21-C4ECB8F3118E}" type="presOf" srcId="{732233BA-9F5F-405D-B7C3-1AC58AF90D5B}" destId="{98F2AD6B-00B2-45DC-99C9-6446A79F01F7}" srcOrd="0" destOrd="0" presId="urn:microsoft.com/office/officeart/2005/8/layout/vList3#1"/>
    <dgm:cxn modelId="{BDE8054C-4342-48B7-997D-CEF199BEC5CF}" type="presOf" srcId="{2453DB49-952E-4D86-9B2A-1467896FE6D6}" destId="{740ED937-9CE8-477F-91AA-CDA9B786D00D}" srcOrd="0" destOrd="0" presId="urn:microsoft.com/office/officeart/2005/8/layout/vList3#1"/>
    <dgm:cxn modelId="{ED52914E-347B-4B7D-A66F-5BD772FA2399}" type="presOf" srcId="{F3C1542D-4071-420F-91D1-467F5EAE3404}" destId="{4A05ADE8-AC2A-40A5-951C-7D797B364C33}" srcOrd="0" destOrd="0" presId="urn:microsoft.com/office/officeart/2005/8/layout/vList3#1"/>
    <dgm:cxn modelId="{F01C0D06-D217-4298-9EF5-3B1ED25933E4}" type="presOf" srcId="{125B6320-A5DE-4F01-9D65-D9118907B748}" destId="{31028B02-CB02-45B9-9442-3E8D5DC26223}" srcOrd="0" destOrd="0" presId="urn:microsoft.com/office/officeart/2005/8/layout/vList3#1"/>
    <dgm:cxn modelId="{92C5A17D-63B0-47E2-AF9D-5E2B72479B5A}" srcId="{2453DB49-952E-4D86-9B2A-1467896FE6D6}" destId="{125B6320-A5DE-4F01-9D65-D9118907B748}" srcOrd="1" destOrd="0" parTransId="{AF770A83-FAA9-4D14-8E02-AA2E4F739B4D}" sibTransId="{FFFF2CC0-3543-4A5A-9E30-44483008A441}"/>
    <dgm:cxn modelId="{EEC37C6F-3969-427D-9C18-9F8EFD2AADB8}" type="presParOf" srcId="{740ED937-9CE8-477F-91AA-CDA9B786D00D}" destId="{52FA138B-D97C-49A0-A8C6-ED3D5DA1A3F4}" srcOrd="0" destOrd="0" presId="urn:microsoft.com/office/officeart/2005/8/layout/vList3#1"/>
    <dgm:cxn modelId="{DA5534A6-4EAE-45F3-B45C-FD4642D92181}" type="presParOf" srcId="{52FA138B-D97C-49A0-A8C6-ED3D5DA1A3F4}" destId="{61BEDA7E-F718-4786-9707-B8AA5B63C351}" srcOrd="0" destOrd="0" presId="urn:microsoft.com/office/officeart/2005/8/layout/vList3#1"/>
    <dgm:cxn modelId="{99C815FA-0925-40F1-943C-1418B84C3964}" type="presParOf" srcId="{52FA138B-D97C-49A0-A8C6-ED3D5DA1A3F4}" destId="{4A05ADE8-AC2A-40A5-951C-7D797B364C33}" srcOrd="1" destOrd="0" presId="urn:microsoft.com/office/officeart/2005/8/layout/vList3#1"/>
    <dgm:cxn modelId="{109EA33F-B0A2-45CF-9168-DD650E399B14}" type="presParOf" srcId="{740ED937-9CE8-477F-91AA-CDA9B786D00D}" destId="{4F7E16AF-28E5-4827-8325-48B41E5BCE8A}" srcOrd="1" destOrd="0" presId="urn:microsoft.com/office/officeart/2005/8/layout/vList3#1"/>
    <dgm:cxn modelId="{EA24466A-6408-4601-ABA2-3A5DF05DA836}" type="presParOf" srcId="{740ED937-9CE8-477F-91AA-CDA9B786D00D}" destId="{6FD4AABF-1113-4CEF-AC70-286D0AD98823}" srcOrd="2" destOrd="0" presId="urn:microsoft.com/office/officeart/2005/8/layout/vList3#1"/>
    <dgm:cxn modelId="{F52E755D-19B0-4EF4-811F-AAE14C4F1CE2}" type="presParOf" srcId="{6FD4AABF-1113-4CEF-AC70-286D0AD98823}" destId="{D1B81B14-B45C-44E7-B0BB-CDE817DF2CF3}" srcOrd="0" destOrd="0" presId="urn:microsoft.com/office/officeart/2005/8/layout/vList3#1"/>
    <dgm:cxn modelId="{EC1019E1-A58B-4BAA-86FF-D5A67A561369}" type="presParOf" srcId="{6FD4AABF-1113-4CEF-AC70-286D0AD98823}" destId="{31028B02-CB02-45B9-9442-3E8D5DC26223}" srcOrd="1" destOrd="0" presId="urn:microsoft.com/office/officeart/2005/8/layout/vList3#1"/>
    <dgm:cxn modelId="{74224A68-14BE-42F9-8A43-868D50802790}" type="presParOf" srcId="{740ED937-9CE8-477F-91AA-CDA9B786D00D}" destId="{962F09B6-B402-42E1-9FBB-B58EA8056A27}" srcOrd="3" destOrd="0" presId="urn:microsoft.com/office/officeart/2005/8/layout/vList3#1"/>
    <dgm:cxn modelId="{37A384F4-5F7D-438C-A202-2BF5BCC316EB}" type="presParOf" srcId="{740ED937-9CE8-477F-91AA-CDA9B786D00D}" destId="{874A503B-7B2F-4E4B-9359-B23F03540B52}" srcOrd="4" destOrd="0" presId="urn:microsoft.com/office/officeart/2005/8/layout/vList3#1"/>
    <dgm:cxn modelId="{BE84A517-DCAE-480C-A152-B7EFD22F0F9F}" type="presParOf" srcId="{874A503B-7B2F-4E4B-9359-B23F03540B52}" destId="{5A357CBE-29EF-4B8B-A5EB-C9F14EBDA458}" srcOrd="0" destOrd="0" presId="urn:microsoft.com/office/officeart/2005/8/layout/vList3#1"/>
    <dgm:cxn modelId="{DE0EF85A-B713-4A8B-A980-55A36C46ED20}" type="presParOf" srcId="{874A503B-7B2F-4E4B-9359-B23F03540B52}" destId="{98F2AD6B-00B2-45DC-99C9-6446A79F01F7}" srcOrd="1" destOrd="0" presId="urn:microsoft.com/office/officeart/2005/8/layout/vList3#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584EB84-241A-431E-8C25-B32E7570E856}"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pPr rtl="1"/>
          <a:endParaRPr lang="ar-SA"/>
        </a:p>
      </dgm:t>
    </dgm:pt>
    <dgm:pt modelId="{9BEE7D0C-FF99-4FCA-823D-DE4C23A5ABAE}">
      <dgm:prSet phldrT="[نص]" custT="1"/>
      <dgm:spPr/>
      <dgm:t>
        <a:bodyPr/>
        <a:lstStyle/>
        <a:p>
          <a:pPr rtl="1"/>
          <a:r>
            <a:rPr lang="ar-SA" sz="1800" b="1" dirty="0" smtClean="0"/>
            <a:t>علاقة </a:t>
          </a:r>
          <a:r>
            <a:rPr lang="ar-SA" sz="1800" b="1" dirty="0" smtClean="0"/>
            <a:t>الأفراد بعضهم ببعض .</a:t>
          </a:r>
          <a:endParaRPr lang="ar-SA" sz="1800" dirty="0"/>
        </a:p>
      </dgm:t>
    </dgm:pt>
    <dgm:pt modelId="{303C741A-5A93-4718-B623-C33D7416D301}" type="parTrans" cxnId="{D92B00D3-82AA-43B8-A75A-D0132F5BC32D}">
      <dgm:prSet/>
      <dgm:spPr/>
      <dgm:t>
        <a:bodyPr/>
        <a:lstStyle/>
        <a:p>
          <a:pPr rtl="1"/>
          <a:endParaRPr lang="ar-SA"/>
        </a:p>
      </dgm:t>
    </dgm:pt>
    <dgm:pt modelId="{F1BFF081-66C9-4C6C-946F-D73EAA9E4B62}" type="sibTrans" cxnId="{D92B00D3-82AA-43B8-A75A-D0132F5BC32D}">
      <dgm:prSet/>
      <dgm:spPr/>
      <dgm:t>
        <a:bodyPr/>
        <a:lstStyle/>
        <a:p>
          <a:pPr rtl="1"/>
          <a:endParaRPr lang="ar-SA"/>
        </a:p>
      </dgm:t>
    </dgm:pt>
    <dgm:pt modelId="{8EB6B410-5984-48D5-8792-FA5BDCAD9008}">
      <dgm:prSet custT="1"/>
      <dgm:spPr/>
      <dgm:t>
        <a:bodyPr/>
        <a:lstStyle/>
        <a:p>
          <a:pPr rtl="1"/>
          <a:r>
            <a:rPr lang="ar-SA" sz="2000" dirty="0" smtClean="0"/>
            <a:t>3</a:t>
          </a:r>
          <a:endParaRPr lang="ar-SA" sz="2000" dirty="0"/>
        </a:p>
      </dgm:t>
    </dgm:pt>
    <dgm:pt modelId="{30E34863-11BA-4902-AA0A-A6AFA37DD40B}" type="parTrans" cxnId="{9BC50B13-38E3-465A-ACB5-7288F1B6F8C8}">
      <dgm:prSet/>
      <dgm:spPr/>
      <dgm:t>
        <a:bodyPr/>
        <a:lstStyle/>
        <a:p>
          <a:pPr rtl="1"/>
          <a:endParaRPr lang="ar-SA"/>
        </a:p>
      </dgm:t>
    </dgm:pt>
    <dgm:pt modelId="{7F50B5BB-CC8D-4321-9B91-8E5DA6D76F3D}" type="sibTrans" cxnId="{9BC50B13-38E3-465A-ACB5-7288F1B6F8C8}">
      <dgm:prSet/>
      <dgm:spPr/>
      <dgm:t>
        <a:bodyPr/>
        <a:lstStyle/>
        <a:p>
          <a:pPr rtl="1"/>
          <a:endParaRPr lang="ar-SA"/>
        </a:p>
      </dgm:t>
    </dgm:pt>
    <dgm:pt modelId="{8E343C19-83B1-404A-8418-2957AC9F70CC}">
      <dgm:prSet phldrT="[نص]" custT="1"/>
      <dgm:spPr/>
      <dgm:t>
        <a:bodyPr/>
        <a:lstStyle/>
        <a:p>
          <a:pPr rtl="1"/>
          <a:r>
            <a:rPr lang="ar-SA" sz="2000" dirty="0" smtClean="0"/>
            <a:t>1</a:t>
          </a:r>
          <a:endParaRPr lang="ar-SA" sz="2000" dirty="0"/>
        </a:p>
      </dgm:t>
    </dgm:pt>
    <dgm:pt modelId="{43495FE9-305F-4850-8C13-79737CEBF7DD}" type="parTrans" cxnId="{9706338E-ABC2-4360-913E-9A2F24DBA66C}">
      <dgm:prSet/>
      <dgm:spPr/>
      <dgm:t>
        <a:bodyPr/>
        <a:lstStyle/>
        <a:p>
          <a:pPr rtl="1"/>
          <a:endParaRPr lang="ar-SA"/>
        </a:p>
      </dgm:t>
    </dgm:pt>
    <dgm:pt modelId="{A470E674-8B91-44FE-B3E3-922392648CAC}" type="sibTrans" cxnId="{9706338E-ABC2-4360-913E-9A2F24DBA66C}">
      <dgm:prSet/>
      <dgm:spPr/>
      <dgm:t>
        <a:bodyPr/>
        <a:lstStyle/>
        <a:p>
          <a:pPr rtl="1"/>
          <a:endParaRPr lang="ar-SA"/>
        </a:p>
      </dgm:t>
    </dgm:pt>
    <dgm:pt modelId="{F00B36F4-F3FB-4243-8F31-A65BF6C585E9}">
      <dgm:prSet custT="1"/>
      <dgm:spPr/>
      <dgm:t>
        <a:bodyPr/>
        <a:lstStyle/>
        <a:p>
          <a:pPr rtl="1"/>
          <a:r>
            <a:rPr lang="ar-SA" sz="2000" dirty="0" smtClean="0"/>
            <a:t>2</a:t>
          </a:r>
          <a:endParaRPr lang="en-US" sz="2000" dirty="0"/>
        </a:p>
      </dgm:t>
    </dgm:pt>
    <dgm:pt modelId="{4062136E-12EE-4A69-A4A5-17FDF1B91118}" type="sibTrans" cxnId="{004BC92B-EEBE-4B2E-823D-61FA3DCE8598}">
      <dgm:prSet/>
      <dgm:spPr/>
      <dgm:t>
        <a:bodyPr/>
        <a:lstStyle/>
        <a:p>
          <a:pPr rtl="1"/>
          <a:endParaRPr lang="ar-SA"/>
        </a:p>
      </dgm:t>
    </dgm:pt>
    <dgm:pt modelId="{17DB5AFF-7222-4D2C-87D4-DAB3EEB612FF}" type="parTrans" cxnId="{004BC92B-EEBE-4B2E-823D-61FA3DCE8598}">
      <dgm:prSet/>
      <dgm:spPr/>
      <dgm:t>
        <a:bodyPr/>
        <a:lstStyle/>
        <a:p>
          <a:pPr rtl="1"/>
          <a:endParaRPr lang="ar-SA"/>
        </a:p>
      </dgm:t>
    </dgm:pt>
    <dgm:pt modelId="{4FF0DF3C-085C-41B5-B575-F572A378CD48}">
      <dgm:prSet custT="1"/>
      <dgm:spPr/>
      <dgm:t>
        <a:bodyPr/>
        <a:lstStyle/>
        <a:p>
          <a:pPr rtl="1"/>
          <a:r>
            <a:rPr lang="ar-SA" sz="1800" b="1" dirty="0" smtClean="0"/>
            <a:t>والتفاعل والتتابع السلوكي .</a:t>
          </a:r>
          <a:endParaRPr lang="en-US" sz="1800" dirty="0"/>
        </a:p>
      </dgm:t>
    </dgm:pt>
    <dgm:pt modelId="{963177A9-9508-4E8B-983F-71895ACB16E1}" type="parTrans" cxnId="{C544CA03-96D7-4D94-8A70-A592C5441DD1}">
      <dgm:prSet/>
      <dgm:spPr/>
      <dgm:t>
        <a:bodyPr/>
        <a:lstStyle/>
        <a:p>
          <a:pPr rtl="1"/>
          <a:endParaRPr lang="ar-SA"/>
        </a:p>
      </dgm:t>
    </dgm:pt>
    <dgm:pt modelId="{ED7D0470-36A2-4E29-8E7A-799B8CBC8D5D}" type="sibTrans" cxnId="{C544CA03-96D7-4D94-8A70-A592C5441DD1}">
      <dgm:prSet/>
      <dgm:spPr/>
      <dgm:t>
        <a:bodyPr/>
        <a:lstStyle/>
        <a:p>
          <a:pPr rtl="1"/>
          <a:endParaRPr lang="ar-SA"/>
        </a:p>
      </dgm:t>
    </dgm:pt>
    <dgm:pt modelId="{E943724C-BC0C-48EF-884F-C1A6E95EE6A4}">
      <dgm:prSet custT="1"/>
      <dgm:spPr/>
      <dgm:t>
        <a:bodyPr/>
        <a:lstStyle/>
        <a:p>
          <a:pPr rtl="1"/>
          <a:r>
            <a:rPr lang="ar-SA" sz="1800" b="1" dirty="0" smtClean="0"/>
            <a:t>والذخيرة السلوكية.</a:t>
          </a:r>
          <a:r>
            <a:rPr lang="en-US" sz="1800" b="1" dirty="0" smtClean="0"/>
            <a:t> </a:t>
          </a:r>
          <a:endParaRPr lang="ar-SA" sz="1800" dirty="0"/>
        </a:p>
      </dgm:t>
    </dgm:pt>
    <dgm:pt modelId="{EE9760F4-3224-4C2B-BB40-4B7D6FEB4958}" type="parTrans" cxnId="{C88614AE-89E1-406B-9C68-DD9FD1F508C6}">
      <dgm:prSet/>
      <dgm:spPr/>
      <dgm:t>
        <a:bodyPr/>
        <a:lstStyle/>
        <a:p>
          <a:pPr rtl="1"/>
          <a:endParaRPr lang="ar-SA"/>
        </a:p>
      </dgm:t>
    </dgm:pt>
    <dgm:pt modelId="{82F9949E-FE70-4E45-9152-7010C5B559E5}" type="sibTrans" cxnId="{C88614AE-89E1-406B-9C68-DD9FD1F508C6}">
      <dgm:prSet/>
      <dgm:spPr/>
      <dgm:t>
        <a:bodyPr/>
        <a:lstStyle/>
        <a:p>
          <a:pPr rtl="1"/>
          <a:endParaRPr lang="ar-SA"/>
        </a:p>
      </dgm:t>
    </dgm:pt>
    <dgm:pt modelId="{CE121048-E4DB-40F9-9B09-75AC486D1A9C}" type="pres">
      <dgm:prSet presAssocID="{8584EB84-241A-431E-8C25-B32E7570E856}" presName="linearFlow" presStyleCnt="0">
        <dgm:presLayoutVars>
          <dgm:dir val="rev"/>
          <dgm:animLvl val="lvl"/>
          <dgm:resizeHandles val="exact"/>
        </dgm:presLayoutVars>
      </dgm:prSet>
      <dgm:spPr/>
      <dgm:t>
        <a:bodyPr/>
        <a:lstStyle/>
        <a:p>
          <a:pPr rtl="1"/>
          <a:endParaRPr lang="ar-SA"/>
        </a:p>
      </dgm:t>
    </dgm:pt>
    <dgm:pt modelId="{1162D5C7-D073-430B-ADA5-731DDDE83AA6}" type="pres">
      <dgm:prSet presAssocID="{8E343C19-83B1-404A-8418-2957AC9F70CC}" presName="composite" presStyleCnt="0"/>
      <dgm:spPr/>
    </dgm:pt>
    <dgm:pt modelId="{F91FE510-81BF-4A6E-8B0D-02B941179C7C}" type="pres">
      <dgm:prSet presAssocID="{8E343C19-83B1-404A-8418-2957AC9F70CC}" presName="parentText" presStyleLbl="alignNode1" presStyleIdx="0" presStyleCnt="3">
        <dgm:presLayoutVars>
          <dgm:chMax val="1"/>
          <dgm:bulletEnabled val="1"/>
        </dgm:presLayoutVars>
      </dgm:prSet>
      <dgm:spPr/>
      <dgm:t>
        <a:bodyPr/>
        <a:lstStyle/>
        <a:p>
          <a:pPr rtl="1"/>
          <a:endParaRPr lang="ar-SA"/>
        </a:p>
      </dgm:t>
    </dgm:pt>
    <dgm:pt modelId="{4C89EB11-BAA4-468E-9E81-29D21F26D2E6}" type="pres">
      <dgm:prSet presAssocID="{8E343C19-83B1-404A-8418-2957AC9F70CC}" presName="descendantText" presStyleLbl="alignAcc1" presStyleIdx="0" presStyleCnt="3">
        <dgm:presLayoutVars>
          <dgm:bulletEnabled val="1"/>
        </dgm:presLayoutVars>
      </dgm:prSet>
      <dgm:spPr/>
      <dgm:t>
        <a:bodyPr/>
        <a:lstStyle/>
        <a:p>
          <a:pPr rtl="1"/>
          <a:endParaRPr lang="ar-SA"/>
        </a:p>
      </dgm:t>
    </dgm:pt>
    <dgm:pt modelId="{329DB054-E09C-448D-918E-0A8F7400B110}" type="pres">
      <dgm:prSet presAssocID="{A470E674-8B91-44FE-B3E3-922392648CAC}" presName="sp" presStyleCnt="0"/>
      <dgm:spPr/>
    </dgm:pt>
    <dgm:pt modelId="{0BEF178C-5463-4A49-B78B-714B1FAF781C}" type="pres">
      <dgm:prSet presAssocID="{F00B36F4-F3FB-4243-8F31-A65BF6C585E9}" presName="composite" presStyleCnt="0"/>
      <dgm:spPr/>
    </dgm:pt>
    <dgm:pt modelId="{B10D6EC6-487C-40D2-B779-6BE5444EBCD6}" type="pres">
      <dgm:prSet presAssocID="{F00B36F4-F3FB-4243-8F31-A65BF6C585E9}" presName="parentText" presStyleLbl="alignNode1" presStyleIdx="1" presStyleCnt="3">
        <dgm:presLayoutVars>
          <dgm:chMax val="1"/>
          <dgm:bulletEnabled val="1"/>
        </dgm:presLayoutVars>
      </dgm:prSet>
      <dgm:spPr/>
      <dgm:t>
        <a:bodyPr/>
        <a:lstStyle/>
        <a:p>
          <a:pPr rtl="1"/>
          <a:endParaRPr lang="ar-SA"/>
        </a:p>
      </dgm:t>
    </dgm:pt>
    <dgm:pt modelId="{88E5D148-D0B3-4190-AD30-197818076E53}" type="pres">
      <dgm:prSet presAssocID="{F00B36F4-F3FB-4243-8F31-A65BF6C585E9}" presName="descendantText" presStyleLbl="alignAcc1" presStyleIdx="1" presStyleCnt="3">
        <dgm:presLayoutVars>
          <dgm:bulletEnabled val="1"/>
        </dgm:presLayoutVars>
      </dgm:prSet>
      <dgm:spPr/>
      <dgm:t>
        <a:bodyPr/>
        <a:lstStyle/>
        <a:p>
          <a:pPr rtl="1"/>
          <a:endParaRPr lang="ar-SA"/>
        </a:p>
      </dgm:t>
    </dgm:pt>
    <dgm:pt modelId="{CFE8774F-4D19-4F40-98BA-66750DC397DD}" type="pres">
      <dgm:prSet presAssocID="{4062136E-12EE-4A69-A4A5-17FDF1B91118}" presName="sp" presStyleCnt="0"/>
      <dgm:spPr/>
    </dgm:pt>
    <dgm:pt modelId="{4DD890B6-7BDC-4C28-B1F5-54C1D9447536}" type="pres">
      <dgm:prSet presAssocID="{8EB6B410-5984-48D5-8792-FA5BDCAD9008}" presName="composite" presStyleCnt="0"/>
      <dgm:spPr/>
    </dgm:pt>
    <dgm:pt modelId="{3D6115C5-3275-4834-8FB2-450B60CFEAFA}" type="pres">
      <dgm:prSet presAssocID="{8EB6B410-5984-48D5-8792-FA5BDCAD9008}" presName="parentText" presStyleLbl="alignNode1" presStyleIdx="2" presStyleCnt="3">
        <dgm:presLayoutVars>
          <dgm:chMax val="1"/>
          <dgm:bulletEnabled val="1"/>
        </dgm:presLayoutVars>
      </dgm:prSet>
      <dgm:spPr/>
      <dgm:t>
        <a:bodyPr/>
        <a:lstStyle/>
        <a:p>
          <a:pPr rtl="1"/>
          <a:endParaRPr lang="ar-SA"/>
        </a:p>
      </dgm:t>
    </dgm:pt>
    <dgm:pt modelId="{D26211ED-73CB-4137-A6CE-CEC86CA11A0F}" type="pres">
      <dgm:prSet presAssocID="{8EB6B410-5984-48D5-8792-FA5BDCAD9008}" presName="descendantText" presStyleLbl="alignAcc1" presStyleIdx="2" presStyleCnt="3">
        <dgm:presLayoutVars>
          <dgm:bulletEnabled val="1"/>
        </dgm:presLayoutVars>
      </dgm:prSet>
      <dgm:spPr/>
      <dgm:t>
        <a:bodyPr/>
        <a:lstStyle/>
        <a:p>
          <a:pPr rtl="1"/>
          <a:endParaRPr lang="ar-SA"/>
        </a:p>
      </dgm:t>
    </dgm:pt>
  </dgm:ptLst>
  <dgm:cxnLst>
    <dgm:cxn modelId="{C88614AE-89E1-406B-9C68-DD9FD1F508C6}" srcId="{8EB6B410-5984-48D5-8792-FA5BDCAD9008}" destId="{E943724C-BC0C-48EF-884F-C1A6E95EE6A4}" srcOrd="0" destOrd="0" parTransId="{EE9760F4-3224-4C2B-BB40-4B7D6FEB4958}" sibTransId="{82F9949E-FE70-4E45-9152-7010C5B559E5}"/>
    <dgm:cxn modelId="{D92B00D3-82AA-43B8-A75A-D0132F5BC32D}" srcId="{8E343C19-83B1-404A-8418-2957AC9F70CC}" destId="{9BEE7D0C-FF99-4FCA-823D-DE4C23A5ABAE}" srcOrd="0" destOrd="0" parTransId="{303C741A-5A93-4718-B623-C33D7416D301}" sibTransId="{F1BFF081-66C9-4C6C-946F-D73EAA9E4B62}"/>
    <dgm:cxn modelId="{1A632359-7965-4FCD-BFB8-553FDDF6C591}" type="presOf" srcId="{8584EB84-241A-431E-8C25-B32E7570E856}" destId="{CE121048-E4DB-40F9-9B09-75AC486D1A9C}" srcOrd="0" destOrd="0" presId="urn:microsoft.com/office/officeart/2005/8/layout/chevron2"/>
    <dgm:cxn modelId="{7838D9FF-CF9E-4E4D-83E6-BB26BF45794B}" type="presOf" srcId="{4FF0DF3C-085C-41B5-B575-F572A378CD48}" destId="{88E5D148-D0B3-4190-AD30-197818076E53}" srcOrd="0" destOrd="0" presId="urn:microsoft.com/office/officeart/2005/8/layout/chevron2"/>
    <dgm:cxn modelId="{9706338E-ABC2-4360-913E-9A2F24DBA66C}" srcId="{8584EB84-241A-431E-8C25-B32E7570E856}" destId="{8E343C19-83B1-404A-8418-2957AC9F70CC}" srcOrd="0" destOrd="0" parTransId="{43495FE9-305F-4850-8C13-79737CEBF7DD}" sibTransId="{A470E674-8B91-44FE-B3E3-922392648CAC}"/>
    <dgm:cxn modelId="{7EC808BD-BE24-42D1-8818-128E422009B2}" type="presOf" srcId="{8EB6B410-5984-48D5-8792-FA5BDCAD9008}" destId="{3D6115C5-3275-4834-8FB2-450B60CFEAFA}" srcOrd="0" destOrd="0" presId="urn:microsoft.com/office/officeart/2005/8/layout/chevron2"/>
    <dgm:cxn modelId="{004BC92B-EEBE-4B2E-823D-61FA3DCE8598}" srcId="{8584EB84-241A-431E-8C25-B32E7570E856}" destId="{F00B36F4-F3FB-4243-8F31-A65BF6C585E9}" srcOrd="1" destOrd="0" parTransId="{17DB5AFF-7222-4D2C-87D4-DAB3EEB612FF}" sibTransId="{4062136E-12EE-4A69-A4A5-17FDF1B91118}"/>
    <dgm:cxn modelId="{9BC50B13-38E3-465A-ACB5-7288F1B6F8C8}" srcId="{8584EB84-241A-431E-8C25-B32E7570E856}" destId="{8EB6B410-5984-48D5-8792-FA5BDCAD9008}" srcOrd="2" destOrd="0" parTransId="{30E34863-11BA-4902-AA0A-A6AFA37DD40B}" sibTransId="{7F50B5BB-CC8D-4321-9B91-8E5DA6D76F3D}"/>
    <dgm:cxn modelId="{E80BBF75-CDA8-419B-B061-1C312C5F770B}" type="presOf" srcId="{8E343C19-83B1-404A-8418-2957AC9F70CC}" destId="{F91FE510-81BF-4A6E-8B0D-02B941179C7C}" srcOrd="0" destOrd="0" presId="urn:microsoft.com/office/officeart/2005/8/layout/chevron2"/>
    <dgm:cxn modelId="{D7EF4CA0-2625-436C-8206-1A5C8B627490}" type="presOf" srcId="{E943724C-BC0C-48EF-884F-C1A6E95EE6A4}" destId="{D26211ED-73CB-4137-A6CE-CEC86CA11A0F}" srcOrd="0" destOrd="0" presId="urn:microsoft.com/office/officeart/2005/8/layout/chevron2"/>
    <dgm:cxn modelId="{C544CA03-96D7-4D94-8A70-A592C5441DD1}" srcId="{F00B36F4-F3FB-4243-8F31-A65BF6C585E9}" destId="{4FF0DF3C-085C-41B5-B575-F572A378CD48}" srcOrd="0" destOrd="0" parTransId="{963177A9-9508-4E8B-983F-71895ACB16E1}" sibTransId="{ED7D0470-36A2-4E29-8E7A-799B8CBC8D5D}"/>
    <dgm:cxn modelId="{820AF7D1-C220-4002-A69B-FC9E86AC8176}" type="presOf" srcId="{9BEE7D0C-FF99-4FCA-823D-DE4C23A5ABAE}" destId="{4C89EB11-BAA4-468E-9E81-29D21F26D2E6}" srcOrd="0" destOrd="0" presId="urn:microsoft.com/office/officeart/2005/8/layout/chevron2"/>
    <dgm:cxn modelId="{21BD1984-23A0-4908-8B48-894FBE4226BE}" type="presOf" srcId="{F00B36F4-F3FB-4243-8F31-A65BF6C585E9}" destId="{B10D6EC6-487C-40D2-B779-6BE5444EBCD6}" srcOrd="0" destOrd="0" presId="urn:microsoft.com/office/officeart/2005/8/layout/chevron2"/>
    <dgm:cxn modelId="{CFE04199-1D1F-4127-B7BB-C000721A7D0A}" type="presParOf" srcId="{CE121048-E4DB-40F9-9B09-75AC486D1A9C}" destId="{1162D5C7-D073-430B-ADA5-731DDDE83AA6}" srcOrd="0" destOrd="0" presId="urn:microsoft.com/office/officeart/2005/8/layout/chevron2"/>
    <dgm:cxn modelId="{B1D9E0B5-2ED8-4983-B135-DC58160C5696}" type="presParOf" srcId="{1162D5C7-D073-430B-ADA5-731DDDE83AA6}" destId="{F91FE510-81BF-4A6E-8B0D-02B941179C7C}" srcOrd="0" destOrd="0" presId="urn:microsoft.com/office/officeart/2005/8/layout/chevron2"/>
    <dgm:cxn modelId="{B0F5E8B1-62B4-4271-A8E1-20203F0D4A66}" type="presParOf" srcId="{1162D5C7-D073-430B-ADA5-731DDDE83AA6}" destId="{4C89EB11-BAA4-468E-9E81-29D21F26D2E6}" srcOrd="1" destOrd="0" presId="urn:microsoft.com/office/officeart/2005/8/layout/chevron2"/>
    <dgm:cxn modelId="{AB689732-AD99-42B3-9498-CB74A82F5ED6}" type="presParOf" srcId="{CE121048-E4DB-40F9-9B09-75AC486D1A9C}" destId="{329DB054-E09C-448D-918E-0A8F7400B110}" srcOrd="1" destOrd="0" presId="urn:microsoft.com/office/officeart/2005/8/layout/chevron2"/>
    <dgm:cxn modelId="{C002736A-3674-44CF-A1E5-D54F7BC34561}" type="presParOf" srcId="{CE121048-E4DB-40F9-9B09-75AC486D1A9C}" destId="{0BEF178C-5463-4A49-B78B-714B1FAF781C}" srcOrd="2" destOrd="0" presId="urn:microsoft.com/office/officeart/2005/8/layout/chevron2"/>
    <dgm:cxn modelId="{752AD254-4384-4771-8DF7-C7DC2C186203}" type="presParOf" srcId="{0BEF178C-5463-4A49-B78B-714B1FAF781C}" destId="{B10D6EC6-487C-40D2-B779-6BE5444EBCD6}" srcOrd="0" destOrd="0" presId="urn:microsoft.com/office/officeart/2005/8/layout/chevron2"/>
    <dgm:cxn modelId="{2C5590FD-7B02-4C98-8D2F-E160A58F1818}" type="presParOf" srcId="{0BEF178C-5463-4A49-B78B-714B1FAF781C}" destId="{88E5D148-D0B3-4190-AD30-197818076E53}" srcOrd="1" destOrd="0" presId="urn:microsoft.com/office/officeart/2005/8/layout/chevron2"/>
    <dgm:cxn modelId="{ABC4A726-7007-400D-B6DE-49C98654EA5D}" type="presParOf" srcId="{CE121048-E4DB-40F9-9B09-75AC486D1A9C}" destId="{CFE8774F-4D19-4F40-98BA-66750DC397DD}" srcOrd="3" destOrd="0" presId="urn:microsoft.com/office/officeart/2005/8/layout/chevron2"/>
    <dgm:cxn modelId="{AE8E296F-F99E-49A8-A3BA-B2465050BEC5}" type="presParOf" srcId="{CE121048-E4DB-40F9-9B09-75AC486D1A9C}" destId="{4DD890B6-7BDC-4C28-B1F5-54C1D9447536}" srcOrd="4" destOrd="0" presId="urn:microsoft.com/office/officeart/2005/8/layout/chevron2"/>
    <dgm:cxn modelId="{64B31DCC-B43D-4979-93D1-351D090A4F5B}" type="presParOf" srcId="{4DD890B6-7BDC-4C28-B1F5-54C1D9447536}" destId="{3D6115C5-3275-4834-8FB2-450B60CFEAFA}" srcOrd="0" destOrd="0" presId="urn:microsoft.com/office/officeart/2005/8/layout/chevron2"/>
    <dgm:cxn modelId="{A1C6325B-2452-4030-842E-8B6D9004BDBD}" type="presParOf" srcId="{4DD890B6-7BDC-4C28-B1F5-54C1D9447536}" destId="{D26211ED-73CB-4137-A6CE-CEC86CA11A0F}"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82F8A02-A93A-4B33-9727-D01AFE51F05F}"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pPr rtl="1"/>
          <a:endParaRPr lang="ar-SA"/>
        </a:p>
      </dgm:t>
    </dgm:pt>
    <dgm:pt modelId="{12EEC78A-68CB-4D95-829D-B564EAD63EAF}">
      <dgm:prSet phldrT="[نص]"/>
      <dgm:spPr/>
      <dgm:t>
        <a:bodyPr/>
        <a:lstStyle/>
        <a:p>
          <a:pPr rtl="1"/>
          <a:r>
            <a:rPr lang="ar-SA" dirty="0" smtClean="0"/>
            <a:t>1</a:t>
          </a:r>
          <a:endParaRPr lang="ar-SA" dirty="0"/>
        </a:p>
      </dgm:t>
    </dgm:pt>
    <dgm:pt modelId="{5768F119-3B99-4607-8A0A-4892BB8F201F}" type="parTrans" cxnId="{2068F112-CE32-451D-8442-74638AF66AAA}">
      <dgm:prSet/>
      <dgm:spPr/>
      <dgm:t>
        <a:bodyPr/>
        <a:lstStyle/>
        <a:p>
          <a:pPr rtl="1"/>
          <a:endParaRPr lang="ar-SA"/>
        </a:p>
      </dgm:t>
    </dgm:pt>
    <dgm:pt modelId="{A3634C29-93B3-43C9-AF41-89DCAF021587}" type="sibTrans" cxnId="{2068F112-CE32-451D-8442-74638AF66AAA}">
      <dgm:prSet/>
      <dgm:spPr/>
      <dgm:t>
        <a:bodyPr/>
        <a:lstStyle/>
        <a:p>
          <a:pPr rtl="1"/>
          <a:endParaRPr lang="ar-SA"/>
        </a:p>
      </dgm:t>
    </dgm:pt>
    <dgm:pt modelId="{04825633-41F4-454D-8C99-B252E025D736}">
      <dgm:prSet phldrT="[نص]"/>
      <dgm:spPr/>
      <dgm:t>
        <a:bodyPr/>
        <a:lstStyle/>
        <a:p>
          <a:pPr rtl="1"/>
          <a:r>
            <a:rPr lang="ar-SA" dirty="0" smtClean="0"/>
            <a:t>مستوى المقارنة .</a:t>
          </a:r>
          <a:endParaRPr lang="ar-SA" dirty="0"/>
        </a:p>
      </dgm:t>
    </dgm:pt>
    <dgm:pt modelId="{4DECDF74-36DB-4588-B84A-AF0C2E7105F0}" type="parTrans" cxnId="{B326D42D-1F17-4D86-93C6-E02764E20E04}">
      <dgm:prSet/>
      <dgm:spPr/>
      <dgm:t>
        <a:bodyPr/>
        <a:lstStyle/>
        <a:p>
          <a:pPr rtl="1"/>
          <a:endParaRPr lang="ar-SA"/>
        </a:p>
      </dgm:t>
    </dgm:pt>
    <dgm:pt modelId="{629B054D-A47C-47F2-B1C0-4B406C6314D6}" type="sibTrans" cxnId="{B326D42D-1F17-4D86-93C6-E02764E20E04}">
      <dgm:prSet/>
      <dgm:spPr/>
      <dgm:t>
        <a:bodyPr/>
        <a:lstStyle/>
        <a:p>
          <a:pPr rtl="1"/>
          <a:endParaRPr lang="ar-SA"/>
        </a:p>
      </dgm:t>
    </dgm:pt>
    <dgm:pt modelId="{031EA08B-79C1-4F2B-A8F8-BC3AE65B3BBF}">
      <dgm:prSet phldrT="[نص]"/>
      <dgm:spPr/>
      <dgm:t>
        <a:bodyPr/>
        <a:lstStyle/>
        <a:p>
          <a:pPr rtl="1"/>
          <a:r>
            <a:rPr lang="ar-SA" dirty="0" smtClean="0"/>
            <a:t>2</a:t>
          </a:r>
          <a:endParaRPr lang="ar-SA" dirty="0"/>
        </a:p>
      </dgm:t>
    </dgm:pt>
    <dgm:pt modelId="{2E13D066-5E4D-4D25-9B94-9168D42B3661}" type="parTrans" cxnId="{077E5AEA-8889-4254-B694-8C81E3EF3A12}">
      <dgm:prSet/>
      <dgm:spPr/>
      <dgm:t>
        <a:bodyPr/>
        <a:lstStyle/>
        <a:p>
          <a:pPr rtl="1"/>
          <a:endParaRPr lang="ar-SA"/>
        </a:p>
      </dgm:t>
    </dgm:pt>
    <dgm:pt modelId="{2EC80AD9-7F78-454D-89B8-D2842693CCDA}" type="sibTrans" cxnId="{077E5AEA-8889-4254-B694-8C81E3EF3A12}">
      <dgm:prSet/>
      <dgm:spPr/>
      <dgm:t>
        <a:bodyPr/>
        <a:lstStyle/>
        <a:p>
          <a:pPr rtl="1"/>
          <a:endParaRPr lang="ar-SA"/>
        </a:p>
      </dgm:t>
    </dgm:pt>
    <dgm:pt modelId="{47EFD6BD-7B17-4C84-8C3E-0AF848285EE4}">
      <dgm:prSet phldrT="[نص]"/>
      <dgm:spPr/>
      <dgm:t>
        <a:bodyPr/>
        <a:lstStyle/>
        <a:p>
          <a:pPr rtl="1"/>
          <a:r>
            <a:rPr lang="ar-SA" dirty="0" smtClean="0"/>
            <a:t>مستوى مقارنة البدائل. </a:t>
          </a:r>
          <a:r>
            <a:rPr lang="en-US" dirty="0" smtClean="0"/>
            <a:t>  </a:t>
          </a:r>
          <a:endParaRPr lang="ar-SA" dirty="0"/>
        </a:p>
      </dgm:t>
    </dgm:pt>
    <dgm:pt modelId="{D60E128D-08B1-4946-9310-2807D4AB7156}" type="parTrans" cxnId="{AF6575D1-46A6-4F5D-AE06-69E8AAA05FF9}">
      <dgm:prSet/>
      <dgm:spPr/>
      <dgm:t>
        <a:bodyPr/>
        <a:lstStyle/>
        <a:p>
          <a:pPr rtl="1"/>
          <a:endParaRPr lang="ar-SA"/>
        </a:p>
      </dgm:t>
    </dgm:pt>
    <dgm:pt modelId="{3B182E09-DA8A-4926-8A9F-D7AE2FBCDFE3}" type="sibTrans" cxnId="{AF6575D1-46A6-4F5D-AE06-69E8AAA05FF9}">
      <dgm:prSet/>
      <dgm:spPr/>
      <dgm:t>
        <a:bodyPr/>
        <a:lstStyle/>
        <a:p>
          <a:pPr rtl="1"/>
          <a:endParaRPr lang="ar-SA"/>
        </a:p>
      </dgm:t>
    </dgm:pt>
    <dgm:pt modelId="{8D97A4F9-A34F-469F-ACD4-9A05D7D3045D}" type="pres">
      <dgm:prSet presAssocID="{982F8A02-A93A-4B33-9727-D01AFE51F05F}" presName="linearFlow" presStyleCnt="0">
        <dgm:presLayoutVars>
          <dgm:dir val="rev"/>
          <dgm:animLvl val="lvl"/>
          <dgm:resizeHandles val="exact"/>
        </dgm:presLayoutVars>
      </dgm:prSet>
      <dgm:spPr/>
      <dgm:t>
        <a:bodyPr/>
        <a:lstStyle/>
        <a:p>
          <a:pPr rtl="1"/>
          <a:endParaRPr lang="ar-SA"/>
        </a:p>
      </dgm:t>
    </dgm:pt>
    <dgm:pt modelId="{B9C0BF3D-669D-4567-94DF-03AF5E46862F}" type="pres">
      <dgm:prSet presAssocID="{12EEC78A-68CB-4D95-829D-B564EAD63EAF}" presName="composite" presStyleCnt="0"/>
      <dgm:spPr/>
      <dgm:t>
        <a:bodyPr/>
        <a:lstStyle/>
        <a:p>
          <a:pPr rtl="1"/>
          <a:endParaRPr lang="ar-SA"/>
        </a:p>
      </dgm:t>
    </dgm:pt>
    <dgm:pt modelId="{BEDBE018-FCF1-447A-B0AB-6A476CC4DD5D}" type="pres">
      <dgm:prSet presAssocID="{12EEC78A-68CB-4D95-829D-B564EAD63EAF}" presName="parentText" presStyleLbl="alignNode1" presStyleIdx="0" presStyleCnt="2">
        <dgm:presLayoutVars>
          <dgm:chMax val="1"/>
          <dgm:bulletEnabled val="1"/>
        </dgm:presLayoutVars>
      </dgm:prSet>
      <dgm:spPr/>
      <dgm:t>
        <a:bodyPr/>
        <a:lstStyle/>
        <a:p>
          <a:pPr rtl="1"/>
          <a:endParaRPr lang="ar-SA"/>
        </a:p>
      </dgm:t>
    </dgm:pt>
    <dgm:pt modelId="{620D97AD-9846-4930-B8E2-0C567ADC3C67}" type="pres">
      <dgm:prSet presAssocID="{12EEC78A-68CB-4D95-829D-B564EAD63EAF}" presName="descendantText" presStyleLbl="alignAcc1" presStyleIdx="0" presStyleCnt="2">
        <dgm:presLayoutVars>
          <dgm:bulletEnabled val="1"/>
        </dgm:presLayoutVars>
      </dgm:prSet>
      <dgm:spPr/>
      <dgm:t>
        <a:bodyPr/>
        <a:lstStyle/>
        <a:p>
          <a:pPr rtl="1"/>
          <a:endParaRPr lang="ar-SA"/>
        </a:p>
      </dgm:t>
    </dgm:pt>
    <dgm:pt modelId="{C4665F50-02F8-48F6-9946-69ADBCF9F6AF}" type="pres">
      <dgm:prSet presAssocID="{A3634C29-93B3-43C9-AF41-89DCAF021587}" presName="sp" presStyleCnt="0"/>
      <dgm:spPr/>
      <dgm:t>
        <a:bodyPr/>
        <a:lstStyle/>
        <a:p>
          <a:pPr rtl="1"/>
          <a:endParaRPr lang="ar-SA"/>
        </a:p>
      </dgm:t>
    </dgm:pt>
    <dgm:pt modelId="{16E4D8DC-83A1-415D-8E52-B2169D80E1AC}" type="pres">
      <dgm:prSet presAssocID="{031EA08B-79C1-4F2B-A8F8-BC3AE65B3BBF}" presName="composite" presStyleCnt="0"/>
      <dgm:spPr/>
      <dgm:t>
        <a:bodyPr/>
        <a:lstStyle/>
        <a:p>
          <a:pPr rtl="1"/>
          <a:endParaRPr lang="ar-SA"/>
        </a:p>
      </dgm:t>
    </dgm:pt>
    <dgm:pt modelId="{44532502-033D-4637-BCBB-BBDBB0D6BC37}" type="pres">
      <dgm:prSet presAssocID="{031EA08B-79C1-4F2B-A8F8-BC3AE65B3BBF}" presName="parentText" presStyleLbl="alignNode1" presStyleIdx="1" presStyleCnt="2">
        <dgm:presLayoutVars>
          <dgm:chMax val="1"/>
          <dgm:bulletEnabled val="1"/>
        </dgm:presLayoutVars>
      </dgm:prSet>
      <dgm:spPr/>
      <dgm:t>
        <a:bodyPr/>
        <a:lstStyle/>
        <a:p>
          <a:pPr rtl="1"/>
          <a:endParaRPr lang="ar-SA"/>
        </a:p>
      </dgm:t>
    </dgm:pt>
    <dgm:pt modelId="{98931E3A-B791-4F01-9077-64C87E13F67E}" type="pres">
      <dgm:prSet presAssocID="{031EA08B-79C1-4F2B-A8F8-BC3AE65B3BBF}" presName="descendantText" presStyleLbl="alignAcc1" presStyleIdx="1" presStyleCnt="2">
        <dgm:presLayoutVars>
          <dgm:bulletEnabled val="1"/>
        </dgm:presLayoutVars>
      </dgm:prSet>
      <dgm:spPr/>
      <dgm:t>
        <a:bodyPr/>
        <a:lstStyle/>
        <a:p>
          <a:pPr rtl="1"/>
          <a:endParaRPr lang="ar-SA"/>
        </a:p>
      </dgm:t>
    </dgm:pt>
  </dgm:ptLst>
  <dgm:cxnLst>
    <dgm:cxn modelId="{7A3D39C8-3E3C-4583-AB20-0EAE1DF77F0A}" type="presOf" srcId="{031EA08B-79C1-4F2B-A8F8-BC3AE65B3BBF}" destId="{44532502-033D-4637-BCBB-BBDBB0D6BC37}" srcOrd="0" destOrd="0" presId="urn:microsoft.com/office/officeart/2005/8/layout/chevron2"/>
    <dgm:cxn modelId="{49967BB5-D55E-4D44-AC7C-C834F02563F0}" type="presOf" srcId="{47EFD6BD-7B17-4C84-8C3E-0AF848285EE4}" destId="{98931E3A-B791-4F01-9077-64C87E13F67E}" srcOrd="0" destOrd="0" presId="urn:microsoft.com/office/officeart/2005/8/layout/chevron2"/>
    <dgm:cxn modelId="{AF6575D1-46A6-4F5D-AE06-69E8AAA05FF9}" srcId="{031EA08B-79C1-4F2B-A8F8-BC3AE65B3BBF}" destId="{47EFD6BD-7B17-4C84-8C3E-0AF848285EE4}" srcOrd="0" destOrd="0" parTransId="{D60E128D-08B1-4946-9310-2807D4AB7156}" sibTransId="{3B182E09-DA8A-4926-8A9F-D7AE2FBCDFE3}"/>
    <dgm:cxn modelId="{03E78954-8869-431C-82B1-867827B8555B}" type="presOf" srcId="{04825633-41F4-454D-8C99-B252E025D736}" destId="{620D97AD-9846-4930-B8E2-0C567ADC3C67}" srcOrd="0" destOrd="0" presId="urn:microsoft.com/office/officeart/2005/8/layout/chevron2"/>
    <dgm:cxn modelId="{077E5AEA-8889-4254-B694-8C81E3EF3A12}" srcId="{982F8A02-A93A-4B33-9727-D01AFE51F05F}" destId="{031EA08B-79C1-4F2B-A8F8-BC3AE65B3BBF}" srcOrd="1" destOrd="0" parTransId="{2E13D066-5E4D-4D25-9B94-9168D42B3661}" sibTransId="{2EC80AD9-7F78-454D-89B8-D2842693CCDA}"/>
    <dgm:cxn modelId="{2068F112-CE32-451D-8442-74638AF66AAA}" srcId="{982F8A02-A93A-4B33-9727-D01AFE51F05F}" destId="{12EEC78A-68CB-4D95-829D-B564EAD63EAF}" srcOrd="0" destOrd="0" parTransId="{5768F119-3B99-4607-8A0A-4892BB8F201F}" sibTransId="{A3634C29-93B3-43C9-AF41-89DCAF021587}"/>
    <dgm:cxn modelId="{87C99448-4A2C-4B22-BC02-24E9FBCE58DF}" type="presOf" srcId="{12EEC78A-68CB-4D95-829D-B564EAD63EAF}" destId="{BEDBE018-FCF1-447A-B0AB-6A476CC4DD5D}" srcOrd="0" destOrd="0" presId="urn:microsoft.com/office/officeart/2005/8/layout/chevron2"/>
    <dgm:cxn modelId="{B326D42D-1F17-4D86-93C6-E02764E20E04}" srcId="{12EEC78A-68CB-4D95-829D-B564EAD63EAF}" destId="{04825633-41F4-454D-8C99-B252E025D736}" srcOrd="0" destOrd="0" parTransId="{4DECDF74-36DB-4588-B84A-AF0C2E7105F0}" sibTransId="{629B054D-A47C-47F2-B1C0-4B406C6314D6}"/>
    <dgm:cxn modelId="{338F7581-7461-4708-A27E-7064E7FD8D98}" type="presOf" srcId="{982F8A02-A93A-4B33-9727-D01AFE51F05F}" destId="{8D97A4F9-A34F-469F-ACD4-9A05D7D3045D}" srcOrd="0" destOrd="0" presId="urn:microsoft.com/office/officeart/2005/8/layout/chevron2"/>
    <dgm:cxn modelId="{4F831B22-566A-4869-9AF2-2E23C99FB72C}" type="presParOf" srcId="{8D97A4F9-A34F-469F-ACD4-9A05D7D3045D}" destId="{B9C0BF3D-669D-4567-94DF-03AF5E46862F}" srcOrd="0" destOrd="0" presId="urn:microsoft.com/office/officeart/2005/8/layout/chevron2"/>
    <dgm:cxn modelId="{6F898292-0455-446B-8296-3BC0D663BDB8}" type="presParOf" srcId="{B9C0BF3D-669D-4567-94DF-03AF5E46862F}" destId="{BEDBE018-FCF1-447A-B0AB-6A476CC4DD5D}" srcOrd="0" destOrd="0" presId="urn:microsoft.com/office/officeart/2005/8/layout/chevron2"/>
    <dgm:cxn modelId="{E3F661B7-E170-41FB-A2CF-3B7E0423858D}" type="presParOf" srcId="{B9C0BF3D-669D-4567-94DF-03AF5E46862F}" destId="{620D97AD-9846-4930-B8E2-0C567ADC3C67}" srcOrd="1" destOrd="0" presId="urn:microsoft.com/office/officeart/2005/8/layout/chevron2"/>
    <dgm:cxn modelId="{BC9A5E26-DC5C-4162-8E8D-E4459759A1CF}" type="presParOf" srcId="{8D97A4F9-A34F-469F-ACD4-9A05D7D3045D}" destId="{C4665F50-02F8-48F6-9946-69ADBCF9F6AF}" srcOrd="1" destOrd="0" presId="urn:microsoft.com/office/officeart/2005/8/layout/chevron2"/>
    <dgm:cxn modelId="{C3EAB0FC-8D46-406D-8CED-6B123B7F999E}" type="presParOf" srcId="{8D97A4F9-A34F-469F-ACD4-9A05D7D3045D}" destId="{16E4D8DC-83A1-415D-8E52-B2169D80E1AC}" srcOrd="2" destOrd="0" presId="urn:microsoft.com/office/officeart/2005/8/layout/chevron2"/>
    <dgm:cxn modelId="{33901CC8-9AF5-4E81-BCA0-87BF4E8B8FAE}" type="presParOf" srcId="{16E4D8DC-83A1-415D-8E52-B2169D80E1AC}" destId="{44532502-033D-4637-BCBB-BBDBB0D6BC37}" srcOrd="0" destOrd="0" presId="urn:microsoft.com/office/officeart/2005/8/layout/chevron2"/>
    <dgm:cxn modelId="{D97A75F9-EBD7-4B17-A079-6F295E285BC7}" type="presParOf" srcId="{16E4D8DC-83A1-415D-8E52-B2169D80E1AC}" destId="{98931E3A-B791-4F01-9077-64C87E13F67E}"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82F8A02-A93A-4B33-9727-D01AFE51F05F}"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pPr rtl="1"/>
          <a:endParaRPr lang="ar-SA"/>
        </a:p>
      </dgm:t>
    </dgm:pt>
    <dgm:pt modelId="{12EEC78A-68CB-4D95-829D-B564EAD63EAF}">
      <dgm:prSet phldrT="[نص]" custT="1"/>
      <dgm:spPr/>
      <dgm:t>
        <a:bodyPr/>
        <a:lstStyle/>
        <a:p>
          <a:pPr rtl="1"/>
          <a:r>
            <a:rPr lang="ar-SA" sz="1400" b="0" dirty="0" smtClean="0"/>
            <a:t>1</a:t>
          </a:r>
          <a:endParaRPr lang="ar-SA" sz="1400" b="0" dirty="0"/>
        </a:p>
      </dgm:t>
    </dgm:pt>
    <dgm:pt modelId="{5768F119-3B99-4607-8A0A-4892BB8F201F}" type="parTrans" cxnId="{2068F112-CE32-451D-8442-74638AF66AAA}">
      <dgm:prSet/>
      <dgm:spPr/>
      <dgm:t>
        <a:bodyPr/>
        <a:lstStyle/>
        <a:p>
          <a:pPr rtl="1"/>
          <a:endParaRPr lang="ar-SA"/>
        </a:p>
      </dgm:t>
    </dgm:pt>
    <dgm:pt modelId="{A3634C29-93B3-43C9-AF41-89DCAF021587}" type="sibTrans" cxnId="{2068F112-CE32-451D-8442-74638AF66AAA}">
      <dgm:prSet/>
      <dgm:spPr/>
      <dgm:t>
        <a:bodyPr/>
        <a:lstStyle/>
        <a:p>
          <a:pPr rtl="1"/>
          <a:endParaRPr lang="ar-SA"/>
        </a:p>
      </dgm:t>
    </dgm:pt>
    <dgm:pt modelId="{04825633-41F4-454D-8C99-B252E025D736}">
      <dgm:prSet phldrT="[نص]" custT="1"/>
      <dgm:spPr/>
      <dgm:t>
        <a:bodyPr/>
        <a:lstStyle/>
        <a:p>
          <a:pPr rtl="1"/>
          <a:r>
            <a:rPr lang="ar-SA" sz="2800" b="0" dirty="0" smtClean="0"/>
            <a:t>التضمين ”الحاجة إلى الانتماء ".</a:t>
          </a:r>
          <a:endParaRPr lang="ar-SA" sz="2800" b="0" dirty="0"/>
        </a:p>
      </dgm:t>
    </dgm:pt>
    <dgm:pt modelId="{4DECDF74-36DB-4588-B84A-AF0C2E7105F0}" type="parTrans" cxnId="{B326D42D-1F17-4D86-93C6-E02764E20E04}">
      <dgm:prSet/>
      <dgm:spPr/>
      <dgm:t>
        <a:bodyPr/>
        <a:lstStyle/>
        <a:p>
          <a:pPr rtl="1"/>
          <a:endParaRPr lang="ar-SA"/>
        </a:p>
      </dgm:t>
    </dgm:pt>
    <dgm:pt modelId="{629B054D-A47C-47F2-B1C0-4B406C6314D6}" type="sibTrans" cxnId="{B326D42D-1F17-4D86-93C6-E02764E20E04}">
      <dgm:prSet/>
      <dgm:spPr/>
      <dgm:t>
        <a:bodyPr/>
        <a:lstStyle/>
        <a:p>
          <a:pPr rtl="1"/>
          <a:endParaRPr lang="ar-SA"/>
        </a:p>
      </dgm:t>
    </dgm:pt>
    <dgm:pt modelId="{47EFD6BD-7B17-4C84-8C3E-0AF848285EE4}">
      <dgm:prSet phldrT="[نص]" custT="1"/>
      <dgm:spPr/>
      <dgm:t>
        <a:bodyPr/>
        <a:lstStyle/>
        <a:p>
          <a:pPr rtl="1"/>
          <a:r>
            <a:rPr lang="ar-SA" sz="2800" b="0" dirty="0" smtClean="0"/>
            <a:t> الوجدان. </a:t>
          </a:r>
          <a:endParaRPr lang="ar-SA" sz="2800" b="0" dirty="0"/>
        </a:p>
      </dgm:t>
    </dgm:pt>
    <dgm:pt modelId="{D60E128D-08B1-4946-9310-2807D4AB7156}" type="parTrans" cxnId="{AF6575D1-46A6-4F5D-AE06-69E8AAA05FF9}">
      <dgm:prSet/>
      <dgm:spPr/>
      <dgm:t>
        <a:bodyPr/>
        <a:lstStyle/>
        <a:p>
          <a:pPr rtl="1"/>
          <a:endParaRPr lang="ar-SA"/>
        </a:p>
      </dgm:t>
    </dgm:pt>
    <dgm:pt modelId="{3B182E09-DA8A-4926-8A9F-D7AE2FBCDFE3}" type="sibTrans" cxnId="{AF6575D1-46A6-4F5D-AE06-69E8AAA05FF9}">
      <dgm:prSet/>
      <dgm:spPr/>
      <dgm:t>
        <a:bodyPr/>
        <a:lstStyle/>
        <a:p>
          <a:pPr rtl="1"/>
          <a:endParaRPr lang="ar-SA"/>
        </a:p>
      </dgm:t>
    </dgm:pt>
    <dgm:pt modelId="{BA9DB4B0-9632-4BD3-8176-CDAFDB4978C2}">
      <dgm:prSet phldrT="[نص]" custT="1"/>
      <dgm:spPr/>
      <dgm:t>
        <a:bodyPr/>
        <a:lstStyle/>
        <a:p>
          <a:pPr rtl="1"/>
          <a:r>
            <a:rPr lang="ar-SA" sz="1400" b="0" dirty="0" smtClean="0"/>
            <a:t>3</a:t>
          </a:r>
          <a:endParaRPr lang="ar-SA" sz="1400" b="0" dirty="0"/>
        </a:p>
      </dgm:t>
    </dgm:pt>
    <dgm:pt modelId="{3A2491B4-70E8-41EF-8490-DA1D7DBE7909}" type="parTrans" cxnId="{3B82A3F9-D3B4-4FD1-9C20-B0B1E27A8C72}">
      <dgm:prSet/>
      <dgm:spPr/>
      <dgm:t>
        <a:bodyPr/>
        <a:lstStyle/>
        <a:p>
          <a:pPr rtl="1"/>
          <a:endParaRPr lang="ar-SA"/>
        </a:p>
      </dgm:t>
    </dgm:pt>
    <dgm:pt modelId="{B5DD9995-58A1-488B-BBD8-24CC01D77D09}" type="sibTrans" cxnId="{3B82A3F9-D3B4-4FD1-9C20-B0B1E27A8C72}">
      <dgm:prSet/>
      <dgm:spPr/>
      <dgm:t>
        <a:bodyPr/>
        <a:lstStyle/>
        <a:p>
          <a:pPr rtl="1"/>
          <a:endParaRPr lang="ar-SA"/>
        </a:p>
      </dgm:t>
    </dgm:pt>
    <dgm:pt modelId="{15A9E868-4F4B-409B-AE29-62C1E09B692F}">
      <dgm:prSet phldrT="[نص]" custT="1"/>
      <dgm:spPr/>
      <dgm:t>
        <a:bodyPr/>
        <a:lstStyle/>
        <a:p>
          <a:pPr rtl="1"/>
          <a:r>
            <a:rPr lang="ar-SA" sz="1400" b="0" dirty="0" smtClean="0"/>
            <a:t>2 </a:t>
          </a:r>
          <a:endParaRPr lang="ar-SA" sz="1400" b="0" dirty="0"/>
        </a:p>
      </dgm:t>
    </dgm:pt>
    <dgm:pt modelId="{D23301C1-D384-415D-869B-7C4BD603011B}" type="parTrans" cxnId="{14E468B5-19DD-4DAC-9A6B-65739E706992}">
      <dgm:prSet/>
      <dgm:spPr/>
      <dgm:t>
        <a:bodyPr/>
        <a:lstStyle/>
        <a:p>
          <a:pPr rtl="1"/>
          <a:endParaRPr lang="ar-SA"/>
        </a:p>
      </dgm:t>
    </dgm:pt>
    <dgm:pt modelId="{24ADD3AB-EDC8-488B-88FD-B4C24BF1C8CA}" type="sibTrans" cxnId="{14E468B5-19DD-4DAC-9A6B-65739E706992}">
      <dgm:prSet/>
      <dgm:spPr/>
      <dgm:t>
        <a:bodyPr/>
        <a:lstStyle/>
        <a:p>
          <a:pPr rtl="1"/>
          <a:endParaRPr lang="ar-SA"/>
        </a:p>
      </dgm:t>
    </dgm:pt>
    <dgm:pt modelId="{1DBB3904-9E2F-4B9C-BA32-963D346A5AE5}">
      <dgm:prSet custT="1"/>
      <dgm:spPr/>
      <dgm:t>
        <a:bodyPr/>
        <a:lstStyle/>
        <a:p>
          <a:pPr rtl="1"/>
          <a:r>
            <a:rPr lang="ar-SA" sz="2800" b="0" dirty="0" smtClean="0"/>
            <a:t> التحكم .</a:t>
          </a:r>
          <a:endParaRPr lang="ar-SA" sz="2800" b="0" dirty="0"/>
        </a:p>
      </dgm:t>
    </dgm:pt>
    <dgm:pt modelId="{C51B0C4B-2721-4B5A-8250-CB4BB33FF940}" type="parTrans" cxnId="{A3FA9EBB-D0DA-416D-B173-3916FC9FB46C}">
      <dgm:prSet/>
      <dgm:spPr/>
      <dgm:t>
        <a:bodyPr/>
        <a:lstStyle/>
        <a:p>
          <a:pPr rtl="1"/>
          <a:endParaRPr lang="ar-SA"/>
        </a:p>
      </dgm:t>
    </dgm:pt>
    <dgm:pt modelId="{A81CACDA-AC60-4851-85BB-DEC89BC99F70}" type="sibTrans" cxnId="{A3FA9EBB-D0DA-416D-B173-3916FC9FB46C}">
      <dgm:prSet/>
      <dgm:spPr/>
      <dgm:t>
        <a:bodyPr/>
        <a:lstStyle/>
        <a:p>
          <a:pPr rtl="1"/>
          <a:endParaRPr lang="ar-SA"/>
        </a:p>
      </dgm:t>
    </dgm:pt>
    <dgm:pt modelId="{8D97A4F9-A34F-469F-ACD4-9A05D7D3045D}" type="pres">
      <dgm:prSet presAssocID="{982F8A02-A93A-4B33-9727-D01AFE51F05F}" presName="linearFlow" presStyleCnt="0">
        <dgm:presLayoutVars>
          <dgm:dir val="rev"/>
          <dgm:animLvl val="lvl"/>
          <dgm:resizeHandles val="exact"/>
        </dgm:presLayoutVars>
      </dgm:prSet>
      <dgm:spPr/>
      <dgm:t>
        <a:bodyPr/>
        <a:lstStyle/>
        <a:p>
          <a:pPr rtl="1"/>
          <a:endParaRPr lang="ar-SA"/>
        </a:p>
      </dgm:t>
    </dgm:pt>
    <dgm:pt modelId="{B9C0BF3D-669D-4567-94DF-03AF5E46862F}" type="pres">
      <dgm:prSet presAssocID="{12EEC78A-68CB-4D95-829D-B564EAD63EAF}" presName="composite" presStyleCnt="0"/>
      <dgm:spPr/>
      <dgm:t>
        <a:bodyPr/>
        <a:lstStyle/>
        <a:p>
          <a:pPr rtl="1"/>
          <a:endParaRPr lang="ar-SA"/>
        </a:p>
      </dgm:t>
    </dgm:pt>
    <dgm:pt modelId="{BEDBE018-FCF1-447A-B0AB-6A476CC4DD5D}" type="pres">
      <dgm:prSet presAssocID="{12EEC78A-68CB-4D95-829D-B564EAD63EAF}" presName="parentText" presStyleLbl="alignNode1" presStyleIdx="0" presStyleCnt="3">
        <dgm:presLayoutVars>
          <dgm:chMax val="1"/>
          <dgm:bulletEnabled val="1"/>
        </dgm:presLayoutVars>
      </dgm:prSet>
      <dgm:spPr/>
      <dgm:t>
        <a:bodyPr/>
        <a:lstStyle/>
        <a:p>
          <a:pPr rtl="1"/>
          <a:endParaRPr lang="ar-SA"/>
        </a:p>
      </dgm:t>
    </dgm:pt>
    <dgm:pt modelId="{620D97AD-9846-4930-B8E2-0C567ADC3C67}" type="pres">
      <dgm:prSet presAssocID="{12EEC78A-68CB-4D95-829D-B564EAD63EAF}" presName="descendantText" presStyleLbl="alignAcc1" presStyleIdx="0" presStyleCnt="3">
        <dgm:presLayoutVars>
          <dgm:bulletEnabled val="1"/>
        </dgm:presLayoutVars>
      </dgm:prSet>
      <dgm:spPr/>
      <dgm:t>
        <a:bodyPr/>
        <a:lstStyle/>
        <a:p>
          <a:pPr rtl="1"/>
          <a:endParaRPr lang="ar-SA"/>
        </a:p>
      </dgm:t>
    </dgm:pt>
    <dgm:pt modelId="{C4665F50-02F8-48F6-9946-69ADBCF9F6AF}" type="pres">
      <dgm:prSet presAssocID="{A3634C29-93B3-43C9-AF41-89DCAF021587}" presName="sp" presStyleCnt="0"/>
      <dgm:spPr/>
      <dgm:t>
        <a:bodyPr/>
        <a:lstStyle/>
        <a:p>
          <a:pPr rtl="1"/>
          <a:endParaRPr lang="ar-SA"/>
        </a:p>
      </dgm:t>
    </dgm:pt>
    <dgm:pt modelId="{BBCB1CB2-EE79-4923-89F7-B3D37202A20E}" type="pres">
      <dgm:prSet presAssocID="{15A9E868-4F4B-409B-AE29-62C1E09B692F}" presName="composite" presStyleCnt="0"/>
      <dgm:spPr/>
    </dgm:pt>
    <dgm:pt modelId="{482CFDC7-3BE3-4951-9B82-15DC6D9233E3}" type="pres">
      <dgm:prSet presAssocID="{15A9E868-4F4B-409B-AE29-62C1E09B692F}" presName="parentText" presStyleLbl="alignNode1" presStyleIdx="1" presStyleCnt="3">
        <dgm:presLayoutVars>
          <dgm:chMax val="1"/>
          <dgm:bulletEnabled val="1"/>
        </dgm:presLayoutVars>
      </dgm:prSet>
      <dgm:spPr/>
      <dgm:t>
        <a:bodyPr/>
        <a:lstStyle/>
        <a:p>
          <a:pPr rtl="1"/>
          <a:endParaRPr lang="ar-SA"/>
        </a:p>
      </dgm:t>
    </dgm:pt>
    <dgm:pt modelId="{883FFD40-3B4A-44A5-A39F-B5708AAA094F}" type="pres">
      <dgm:prSet presAssocID="{15A9E868-4F4B-409B-AE29-62C1E09B692F}" presName="descendantText" presStyleLbl="alignAcc1" presStyleIdx="1" presStyleCnt="3">
        <dgm:presLayoutVars>
          <dgm:bulletEnabled val="1"/>
        </dgm:presLayoutVars>
      </dgm:prSet>
      <dgm:spPr/>
      <dgm:t>
        <a:bodyPr/>
        <a:lstStyle/>
        <a:p>
          <a:pPr rtl="1"/>
          <a:endParaRPr lang="ar-SA"/>
        </a:p>
      </dgm:t>
    </dgm:pt>
    <dgm:pt modelId="{38DE981C-B37C-4DAF-BF72-3FE6873BA94D}" type="pres">
      <dgm:prSet presAssocID="{24ADD3AB-EDC8-488B-88FD-B4C24BF1C8CA}" presName="sp" presStyleCnt="0"/>
      <dgm:spPr/>
    </dgm:pt>
    <dgm:pt modelId="{27A54298-AFA5-41E4-8A6D-948AE427A3DD}" type="pres">
      <dgm:prSet presAssocID="{BA9DB4B0-9632-4BD3-8176-CDAFDB4978C2}" presName="composite" presStyleCnt="0"/>
      <dgm:spPr/>
    </dgm:pt>
    <dgm:pt modelId="{95905E7E-AD7E-403D-ABAE-0F6B538617D8}" type="pres">
      <dgm:prSet presAssocID="{BA9DB4B0-9632-4BD3-8176-CDAFDB4978C2}" presName="parentText" presStyleLbl="alignNode1" presStyleIdx="2" presStyleCnt="3">
        <dgm:presLayoutVars>
          <dgm:chMax val="1"/>
          <dgm:bulletEnabled val="1"/>
        </dgm:presLayoutVars>
      </dgm:prSet>
      <dgm:spPr/>
      <dgm:t>
        <a:bodyPr/>
        <a:lstStyle/>
        <a:p>
          <a:pPr rtl="1"/>
          <a:endParaRPr lang="ar-SA"/>
        </a:p>
      </dgm:t>
    </dgm:pt>
    <dgm:pt modelId="{3503D4A7-F099-4803-A2F1-433E82289F5E}" type="pres">
      <dgm:prSet presAssocID="{BA9DB4B0-9632-4BD3-8176-CDAFDB4978C2}" presName="descendantText" presStyleLbl="alignAcc1" presStyleIdx="2" presStyleCnt="3">
        <dgm:presLayoutVars>
          <dgm:bulletEnabled val="1"/>
        </dgm:presLayoutVars>
      </dgm:prSet>
      <dgm:spPr/>
      <dgm:t>
        <a:bodyPr/>
        <a:lstStyle/>
        <a:p>
          <a:pPr rtl="1"/>
          <a:endParaRPr lang="ar-SA"/>
        </a:p>
      </dgm:t>
    </dgm:pt>
  </dgm:ptLst>
  <dgm:cxnLst>
    <dgm:cxn modelId="{C7214C52-AAC7-44C3-A309-98E060EB41A5}" type="presOf" srcId="{04825633-41F4-454D-8C99-B252E025D736}" destId="{620D97AD-9846-4930-B8E2-0C567ADC3C67}" srcOrd="0" destOrd="0" presId="urn:microsoft.com/office/officeart/2005/8/layout/chevron2"/>
    <dgm:cxn modelId="{1C02C949-E91D-489C-B75F-BFDA5103F40A}" type="presOf" srcId="{12EEC78A-68CB-4D95-829D-B564EAD63EAF}" destId="{BEDBE018-FCF1-447A-B0AB-6A476CC4DD5D}" srcOrd="0" destOrd="0" presId="urn:microsoft.com/office/officeart/2005/8/layout/chevron2"/>
    <dgm:cxn modelId="{14E468B5-19DD-4DAC-9A6B-65739E706992}" srcId="{982F8A02-A93A-4B33-9727-D01AFE51F05F}" destId="{15A9E868-4F4B-409B-AE29-62C1E09B692F}" srcOrd="1" destOrd="0" parTransId="{D23301C1-D384-415D-869B-7C4BD603011B}" sibTransId="{24ADD3AB-EDC8-488B-88FD-B4C24BF1C8CA}"/>
    <dgm:cxn modelId="{16F42266-4157-4666-8AFE-D6D92E41CCBC}" type="presOf" srcId="{1DBB3904-9E2F-4B9C-BA32-963D346A5AE5}" destId="{883FFD40-3B4A-44A5-A39F-B5708AAA094F}" srcOrd="0" destOrd="0" presId="urn:microsoft.com/office/officeart/2005/8/layout/chevron2"/>
    <dgm:cxn modelId="{3B82A3F9-D3B4-4FD1-9C20-B0B1E27A8C72}" srcId="{982F8A02-A93A-4B33-9727-D01AFE51F05F}" destId="{BA9DB4B0-9632-4BD3-8176-CDAFDB4978C2}" srcOrd="2" destOrd="0" parTransId="{3A2491B4-70E8-41EF-8490-DA1D7DBE7909}" sibTransId="{B5DD9995-58A1-488B-BBD8-24CC01D77D09}"/>
    <dgm:cxn modelId="{9BB5EF4D-C2F1-46CF-98F8-3B0F41CB8B10}" type="presOf" srcId="{47EFD6BD-7B17-4C84-8C3E-0AF848285EE4}" destId="{3503D4A7-F099-4803-A2F1-433E82289F5E}" srcOrd="0" destOrd="0" presId="urn:microsoft.com/office/officeart/2005/8/layout/chevron2"/>
    <dgm:cxn modelId="{AF6575D1-46A6-4F5D-AE06-69E8AAA05FF9}" srcId="{BA9DB4B0-9632-4BD3-8176-CDAFDB4978C2}" destId="{47EFD6BD-7B17-4C84-8C3E-0AF848285EE4}" srcOrd="0" destOrd="0" parTransId="{D60E128D-08B1-4946-9310-2807D4AB7156}" sibTransId="{3B182E09-DA8A-4926-8A9F-D7AE2FBCDFE3}"/>
    <dgm:cxn modelId="{2068F112-CE32-451D-8442-74638AF66AAA}" srcId="{982F8A02-A93A-4B33-9727-D01AFE51F05F}" destId="{12EEC78A-68CB-4D95-829D-B564EAD63EAF}" srcOrd="0" destOrd="0" parTransId="{5768F119-3B99-4607-8A0A-4892BB8F201F}" sibTransId="{A3634C29-93B3-43C9-AF41-89DCAF021587}"/>
    <dgm:cxn modelId="{FB600BE4-E79E-48BE-B43B-FB76EB839B81}" type="presOf" srcId="{982F8A02-A93A-4B33-9727-D01AFE51F05F}" destId="{8D97A4F9-A34F-469F-ACD4-9A05D7D3045D}" srcOrd="0" destOrd="0" presId="urn:microsoft.com/office/officeart/2005/8/layout/chevron2"/>
    <dgm:cxn modelId="{B326D42D-1F17-4D86-93C6-E02764E20E04}" srcId="{12EEC78A-68CB-4D95-829D-B564EAD63EAF}" destId="{04825633-41F4-454D-8C99-B252E025D736}" srcOrd="0" destOrd="0" parTransId="{4DECDF74-36DB-4588-B84A-AF0C2E7105F0}" sibTransId="{629B054D-A47C-47F2-B1C0-4B406C6314D6}"/>
    <dgm:cxn modelId="{BBE5EEF5-4254-47D2-AD33-5874DDDAD660}" type="presOf" srcId="{BA9DB4B0-9632-4BD3-8176-CDAFDB4978C2}" destId="{95905E7E-AD7E-403D-ABAE-0F6B538617D8}" srcOrd="0" destOrd="0" presId="urn:microsoft.com/office/officeart/2005/8/layout/chevron2"/>
    <dgm:cxn modelId="{A3FA9EBB-D0DA-416D-B173-3916FC9FB46C}" srcId="{15A9E868-4F4B-409B-AE29-62C1E09B692F}" destId="{1DBB3904-9E2F-4B9C-BA32-963D346A5AE5}" srcOrd="0" destOrd="0" parTransId="{C51B0C4B-2721-4B5A-8250-CB4BB33FF940}" sibTransId="{A81CACDA-AC60-4851-85BB-DEC89BC99F70}"/>
    <dgm:cxn modelId="{44DDA7F9-FA91-4819-9F95-434AC69D1ABE}" type="presOf" srcId="{15A9E868-4F4B-409B-AE29-62C1E09B692F}" destId="{482CFDC7-3BE3-4951-9B82-15DC6D9233E3}" srcOrd="0" destOrd="0" presId="urn:microsoft.com/office/officeart/2005/8/layout/chevron2"/>
    <dgm:cxn modelId="{B74344DB-507B-492B-9032-646FC41DAACD}" type="presParOf" srcId="{8D97A4F9-A34F-469F-ACD4-9A05D7D3045D}" destId="{B9C0BF3D-669D-4567-94DF-03AF5E46862F}" srcOrd="0" destOrd="0" presId="urn:microsoft.com/office/officeart/2005/8/layout/chevron2"/>
    <dgm:cxn modelId="{C79AAC53-67B5-47B4-930E-6D8038211B4C}" type="presParOf" srcId="{B9C0BF3D-669D-4567-94DF-03AF5E46862F}" destId="{BEDBE018-FCF1-447A-B0AB-6A476CC4DD5D}" srcOrd="0" destOrd="0" presId="urn:microsoft.com/office/officeart/2005/8/layout/chevron2"/>
    <dgm:cxn modelId="{A4AAE7AA-53A0-4395-A2F0-A0248A987995}" type="presParOf" srcId="{B9C0BF3D-669D-4567-94DF-03AF5E46862F}" destId="{620D97AD-9846-4930-B8E2-0C567ADC3C67}" srcOrd="1" destOrd="0" presId="urn:microsoft.com/office/officeart/2005/8/layout/chevron2"/>
    <dgm:cxn modelId="{6B042853-C487-40E7-A4D2-D57737A7F981}" type="presParOf" srcId="{8D97A4F9-A34F-469F-ACD4-9A05D7D3045D}" destId="{C4665F50-02F8-48F6-9946-69ADBCF9F6AF}" srcOrd="1" destOrd="0" presId="urn:microsoft.com/office/officeart/2005/8/layout/chevron2"/>
    <dgm:cxn modelId="{DD88DBB8-45D9-4064-9F45-783A3671CF2E}" type="presParOf" srcId="{8D97A4F9-A34F-469F-ACD4-9A05D7D3045D}" destId="{BBCB1CB2-EE79-4923-89F7-B3D37202A20E}" srcOrd="2" destOrd="0" presId="urn:microsoft.com/office/officeart/2005/8/layout/chevron2"/>
    <dgm:cxn modelId="{6E399215-D47E-4389-8525-D6DEB16C866D}" type="presParOf" srcId="{BBCB1CB2-EE79-4923-89F7-B3D37202A20E}" destId="{482CFDC7-3BE3-4951-9B82-15DC6D9233E3}" srcOrd="0" destOrd="0" presId="urn:microsoft.com/office/officeart/2005/8/layout/chevron2"/>
    <dgm:cxn modelId="{FCA8A3FE-09BC-4DAE-9DB1-6BD8294D53E4}" type="presParOf" srcId="{BBCB1CB2-EE79-4923-89F7-B3D37202A20E}" destId="{883FFD40-3B4A-44A5-A39F-B5708AAA094F}" srcOrd="1" destOrd="0" presId="urn:microsoft.com/office/officeart/2005/8/layout/chevron2"/>
    <dgm:cxn modelId="{FFA77286-C7FB-4F4F-8A13-8ABE7A88EAFD}" type="presParOf" srcId="{8D97A4F9-A34F-469F-ACD4-9A05D7D3045D}" destId="{38DE981C-B37C-4DAF-BF72-3FE6873BA94D}" srcOrd="3" destOrd="0" presId="urn:microsoft.com/office/officeart/2005/8/layout/chevron2"/>
    <dgm:cxn modelId="{FDB2FDB8-509C-43E2-86CF-248D1891B2AB}" type="presParOf" srcId="{8D97A4F9-A34F-469F-ACD4-9A05D7D3045D}" destId="{27A54298-AFA5-41E4-8A6D-948AE427A3DD}" srcOrd="4" destOrd="0" presId="urn:microsoft.com/office/officeart/2005/8/layout/chevron2"/>
    <dgm:cxn modelId="{0D0588D9-C033-40D7-A517-77D16C12D068}" type="presParOf" srcId="{27A54298-AFA5-41E4-8A6D-948AE427A3DD}" destId="{95905E7E-AD7E-403D-ABAE-0F6B538617D8}" srcOrd="0" destOrd="0" presId="urn:microsoft.com/office/officeart/2005/8/layout/chevron2"/>
    <dgm:cxn modelId="{6C485608-735C-4433-A424-F7FC05F07CC9}" type="presParOf" srcId="{27A54298-AFA5-41E4-8A6D-948AE427A3DD}" destId="{3503D4A7-F099-4803-A2F1-433E82289F5E}"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A05ADE8-AC2A-40A5-951C-7D797B364C33}">
      <dsp:nvSpPr>
        <dsp:cNvPr id="0" name=""/>
        <dsp:cNvSpPr/>
      </dsp:nvSpPr>
      <dsp:spPr>
        <a:xfrm>
          <a:off x="819354" y="221"/>
          <a:ext cx="4053840" cy="806903"/>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87630" rIns="355822" bIns="87630" numCol="1" spcCol="1270" anchor="ctr" anchorCtr="0">
          <a:noAutofit/>
        </a:bodyPr>
        <a:lstStyle/>
        <a:p>
          <a:pPr lvl="0" algn="ctr" defTabSz="1022350" rtl="1">
            <a:lnSpc>
              <a:spcPct val="90000"/>
            </a:lnSpc>
            <a:spcBef>
              <a:spcPct val="0"/>
            </a:spcBef>
            <a:spcAft>
              <a:spcPct val="35000"/>
            </a:spcAft>
          </a:pPr>
          <a:r>
            <a:rPr lang="ar-SA" sz="2300" kern="1200" dirty="0" smtClean="0"/>
            <a:t>1- يتعامل احدهما مع أبعاد الجماعة </a:t>
          </a:r>
          <a:endParaRPr lang="ar-SA" sz="2300" kern="1200" dirty="0"/>
        </a:p>
      </dsp:txBody>
      <dsp:txXfrm>
        <a:off x="819354" y="221"/>
        <a:ext cx="4053840" cy="806903"/>
      </dsp:txXfrm>
    </dsp:sp>
    <dsp:sp modelId="{61BEDA7E-F718-4786-9707-B8AA5B63C351}">
      <dsp:nvSpPr>
        <dsp:cNvPr id="0" name=""/>
        <dsp:cNvSpPr/>
      </dsp:nvSpPr>
      <dsp:spPr>
        <a:xfrm>
          <a:off x="4469742" y="221"/>
          <a:ext cx="806903" cy="806903"/>
        </a:xfrm>
        <a:prstGeom prst="ellipse">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028B02-CB02-45B9-9442-3E8D5DC26223}">
      <dsp:nvSpPr>
        <dsp:cNvPr id="0" name=""/>
        <dsp:cNvSpPr/>
      </dsp:nvSpPr>
      <dsp:spPr>
        <a:xfrm>
          <a:off x="819354" y="1008850"/>
          <a:ext cx="4053840" cy="806903"/>
        </a:xfrm>
        <a:prstGeom prst="homePlat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87630" rIns="355822" bIns="87630" numCol="1" spcCol="1270" anchor="ctr" anchorCtr="0">
          <a:noAutofit/>
        </a:bodyPr>
        <a:lstStyle/>
        <a:p>
          <a:pPr lvl="0" algn="ctr" defTabSz="1022350" rtl="1">
            <a:lnSpc>
              <a:spcPct val="90000"/>
            </a:lnSpc>
            <a:spcBef>
              <a:spcPct val="0"/>
            </a:spcBef>
            <a:spcAft>
              <a:spcPct val="35000"/>
            </a:spcAft>
          </a:pPr>
          <a:r>
            <a:rPr lang="ar-SA" sz="2300" kern="1200" smtClean="0"/>
            <a:t>2- يتعامل الأخر مع ديناميات الشخصية العامة للجماعة </a:t>
          </a:r>
          <a:endParaRPr lang="ar-SA" sz="2300" kern="1200"/>
        </a:p>
      </dsp:txBody>
      <dsp:txXfrm>
        <a:off x="819354" y="1008850"/>
        <a:ext cx="4053840" cy="806903"/>
      </dsp:txXfrm>
    </dsp:sp>
    <dsp:sp modelId="{D1B81B14-B45C-44E7-B0BB-CDE817DF2CF3}">
      <dsp:nvSpPr>
        <dsp:cNvPr id="0" name=""/>
        <dsp:cNvSpPr/>
      </dsp:nvSpPr>
      <dsp:spPr>
        <a:xfrm>
          <a:off x="4469742" y="1008850"/>
          <a:ext cx="806903" cy="806903"/>
        </a:xfrm>
        <a:prstGeom prst="ellipse">
          <a:avLst/>
        </a:prstGeom>
        <a:solidFill>
          <a:schemeClr val="accent5">
            <a:tint val="50000"/>
            <a:hueOff val="-10682366"/>
            <a:satOff val="47617"/>
            <a:lumOff val="42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EDBE018-FCF1-447A-B0AB-6A476CC4DD5D}">
      <dsp:nvSpPr>
        <dsp:cNvPr id="0" name=""/>
        <dsp:cNvSpPr/>
      </dsp:nvSpPr>
      <dsp:spPr>
        <a:xfrm rot="5400000">
          <a:off x="5199576" y="158303"/>
          <a:ext cx="1054616" cy="738231"/>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1</a:t>
          </a:r>
          <a:endParaRPr lang="ar-SA" sz="2100" kern="1200" dirty="0"/>
        </a:p>
      </dsp:txBody>
      <dsp:txXfrm rot="5400000">
        <a:off x="5199576" y="158303"/>
        <a:ext cx="1054616" cy="738231"/>
      </dsp:txXfrm>
    </dsp:sp>
    <dsp:sp modelId="{620D97AD-9846-4930-B8E2-0C567ADC3C67}">
      <dsp:nvSpPr>
        <dsp:cNvPr id="0" name=""/>
        <dsp:cNvSpPr/>
      </dsp:nvSpPr>
      <dsp:spPr>
        <a:xfrm rot="16200000">
          <a:off x="2336134" y="-2336023"/>
          <a:ext cx="685500" cy="5357768"/>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70688" bIns="15240" numCol="1" spcCol="1270" anchor="ctr" anchorCtr="0">
          <a:noAutofit/>
        </a:bodyPr>
        <a:lstStyle/>
        <a:p>
          <a:pPr marL="228600" lvl="1" indent="-228600" algn="r" defTabSz="1066800" rtl="1">
            <a:lnSpc>
              <a:spcPct val="90000"/>
            </a:lnSpc>
            <a:spcBef>
              <a:spcPct val="0"/>
            </a:spcBef>
            <a:spcAft>
              <a:spcPct val="15000"/>
            </a:spcAft>
            <a:buChar char="••"/>
          </a:pPr>
          <a:r>
            <a:rPr lang="ar-SA" sz="2400" kern="1200" dirty="0" smtClean="0"/>
            <a:t>أنشطة موجهه حيال المحافظة على الجماعة </a:t>
          </a:r>
          <a:endParaRPr lang="ar-SA" sz="2400" kern="1200" dirty="0"/>
        </a:p>
      </dsp:txBody>
      <dsp:txXfrm rot="16200000">
        <a:off x="2336134" y="-2336023"/>
        <a:ext cx="685500" cy="5357768"/>
      </dsp:txXfrm>
    </dsp:sp>
    <dsp:sp modelId="{44532502-033D-4637-BCBB-BBDBB0D6BC37}">
      <dsp:nvSpPr>
        <dsp:cNvPr id="0" name=""/>
        <dsp:cNvSpPr/>
      </dsp:nvSpPr>
      <dsp:spPr>
        <a:xfrm rot="5400000">
          <a:off x="5199576" y="991449"/>
          <a:ext cx="1054616" cy="738231"/>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2</a:t>
          </a:r>
          <a:endParaRPr lang="ar-SA" sz="2100" kern="1200" dirty="0"/>
        </a:p>
      </dsp:txBody>
      <dsp:txXfrm rot="5400000">
        <a:off x="5199576" y="991449"/>
        <a:ext cx="1054616" cy="738231"/>
      </dsp:txXfrm>
    </dsp:sp>
    <dsp:sp modelId="{98931E3A-B791-4F01-9077-64C87E13F67E}">
      <dsp:nvSpPr>
        <dsp:cNvPr id="0" name=""/>
        <dsp:cNvSpPr/>
      </dsp:nvSpPr>
      <dsp:spPr>
        <a:xfrm rot="16200000">
          <a:off x="2336134" y="-1502876"/>
          <a:ext cx="685500" cy="5357768"/>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70688" bIns="15240" numCol="1" spcCol="1270" anchor="ctr" anchorCtr="0">
          <a:noAutofit/>
        </a:bodyPr>
        <a:lstStyle/>
        <a:p>
          <a:pPr marL="228600" lvl="1" indent="-228600" algn="r" defTabSz="1066800" rtl="1">
            <a:lnSpc>
              <a:spcPct val="90000"/>
            </a:lnSpc>
            <a:spcBef>
              <a:spcPct val="0"/>
            </a:spcBef>
            <a:spcAft>
              <a:spcPct val="15000"/>
            </a:spcAft>
            <a:buChar char="••"/>
          </a:pPr>
          <a:r>
            <a:rPr lang="ar-SA" sz="2400" kern="1200" dirty="0" smtClean="0"/>
            <a:t>أخرى موجهه حيال تحقيق هدف الجماعة </a:t>
          </a:r>
          <a:r>
            <a:rPr lang="ar-SA" sz="2400" kern="1200" dirty="0" err="1" smtClean="0"/>
            <a:t>أواهدافها.</a:t>
          </a:r>
          <a:endParaRPr lang="ar-SA" sz="2400" kern="1200" dirty="0"/>
        </a:p>
      </dsp:txBody>
      <dsp:txXfrm rot="16200000">
        <a:off x="2336134" y="-1502876"/>
        <a:ext cx="685500" cy="535776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1FE510-81BF-4A6E-8B0D-02B941179C7C}">
      <dsp:nvSpPr>
        <dsp:cNvPr id="0" name=""/>
        <dsp:cNvSpPr/>
      </dsp:nvSpPr>
      <dsp:spPr>
        <a:xfrm rot="5400000">
          <a:off x="5411630" y="225592"/>
          <a:ext cx="1482862" cy="1038004"/>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kern="1200" dirty="0" smtClean="0"/>
            <a:t>1</a:t>
          </a:r>
          <a:endParaRPr lang="ar-SA" sz="3600" kern="1200" dirty="0"/>
        </a:p>
      </dsp:txBody>
      <dsp:txXfrm rot="5400000">
        <a:off x="5411630" y="225592"/>
        <a:ext cx="1482862" cy="1038004"/>
      </dsp:txXfrm>
    </dsp:sp>
    <dsp:sp modelId="{4C89EB11-BAA4-468E-9E81-29D21F26D2E6}">
      <dsp:nvSpPr>
        <dsp:cNvPr id="0" name=""/>
        <dsp:cNvSpPr/>
      </dsp:nvSpPr>
      <dsp:spPr>
        <a:xfrm rot="16200000">
          <a:off x="2334846" y="-2331682"/>
          <a:ext cx="964367" cy="5634059"/>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t>تتكون الجماعات من أجل إشباع حاجات فردية وينتفي وجودها عندما لا تعد محققه لهذا الغرض.</a:t>
          </a:r>
          <a:r>
            <a:rPr lang="en-US" sz="1800" kern="1200" dirty="0" smtClean="0"/>
            <a:t> </a:t>
          </a:r>
          <a:endParaRPr lang="ar-SA" sz="1800" kern="1200" dirty="0"/>
        </a:p>
      </dsp:txBody>
      <dsp:txXfrm rot="16200000">
        <a:off x="2334846" y="-2331682"/>
        <a:ext cx="964367" cy="5634059"/>
      </dsp:txXfrm>
    </dsp:sp>
    <dsp:sp modelId="{B10D6EC6-487C-40D2-B779-6BE5444EBCD6}">
      <dsp:nvSpPr>
        <dsp:cNvPr id="0" name=""/>
        <dsp:cNvSpPr/>
      </dsp:nvSpPr>
      <dsp:spPr>
        <a:xfrm rot="5400000">
          <a:off x="5411630" y="1512997"/>
          <a:ext cx="1482862" cy="1038004"/>
        </a:xfrm>
        <a:prstGeom prst="chevron">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kern="1200" dirty="0" smtClean="0"/>
            <a:t>2</a:t>
          </a:r>
          <a:endParaRPr lang="en-US" sz="3600" kern="1200" dirty="0"/>
        </a:p>
      </dsp:txBody>
      <dsp:txXfrm rot="5400000">
        <a:off x="5411630" y="1512997"/>
        <a:ext cx="1482862" cy="1038004"/>
      </dsp:txXfrm>
    </dsp:sp>
    <dsp:sp modelId="{88E5D148-D0B3-4190-AD30-197818076E53}">
      <dsp:nvSpPr>
        <dsp:cNvPr id="0" name=""/>
        <dsp:cNvSpPr/>
      </dsp:nvSpPr>
      <dsp:spPr>
        <a:xfrm rot="16200000">
          <a:off x="2335099" y="-1044530"/>
          <a:ext cx="963860" cy="5634059"/>
        </a:xfrm>
        <a:prstGeom prst="round2Same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t>الطاقة الكلية للجماعة هي محصلة القوى لاتجاهات الأعضاء حيال </a:t>
          </a:r>
          <a:r>
            <a:rPr lang="ar-SA" sz="1800" kern="1200" dirty="0" err="1" smtClean="0"/>
            <a:t>الجماعة </a:t>
          </a:r>
          <a:r>
            <a:rPr lang="ar-SA" sz="1800" kern="1200" dirty="0" smtClean="0"/>
            <a:t>”وعلى هذا فإن الطاقة العامة للجماعة إنما تعتمد على عدد الأشخاص في الجماعة وعلى قوة </a:t>
          </a:r>
          <a:r>
            <a:rPr lang="ar-SA" sz="1800" kern="1200" dirty="0" err="1" smtClean="0"/>
            <a:t>الإرضاءات</a:t>
          </a:r>
          <a:r>
            <a:rPr lang="ar-SA" sz="1800" kern="1200" dirty="0" smtClean="0"/>
            <a:t> التي يحصل عليها الفرد منها واتجاه هذه </a:t>
          </a:r>
          <a:r>
            <a:rPr lang="ar-SA" sz="1800" kern="1200" dirty="0" err="1" smtClean="0"/>
            <a:t>الإرضاءات</a:t>
          </a:r>
          <a:r>
            <a:rPr lang="ar-SA" sz="1800" kern="1200" dirty="0" smtClean="0"/>
            <a:t> وعلاقة هذا الإرضاء بجماعات </a:t>
          </a:r>
          <a:r>
            <a:rPr lang="ar-SA" sz="1800" kern="1200" dirty="0" err="1" smtClean="0"/>
            <a:t>أخرى .</a:t>
          </a:r>
          <a:r>
            <a:rPr lang="ar-SA" sz="1800" kern="1200" dirty="0" smtClean="0"/>
            <a:t> </a:t>
          </a:r>
          <a:endParaRPr lang="en-US" sz="1800" kern="1200" dirty="0"/>
        </a:p>
      </dsp:txBody>
      <dsp:txXfrm rot="16200000">
        <a:off x="2335099" y="-1044530"/>
        <a:ext cx="963860" cy="5634059"/>
      </dsp:txXfrm>
    </dsp:sp>
    <dsp:sp modelId="{3D6115C5-3275-4834-8FB2-450B60CFEAFA}">
      <dsp:nvSpPr>
        <dsp:cNvPr id="0" name=""/>
        <dsp:cNvSpPr/>
      </dsp:nvSpPr>
      <dsp:spPr>
        <a:xfrm rot="5400000">
          <a:off x="5411630" y="2800403"/>
          <a:ext cx="1482862" cy="1038004"/>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kern="1200" dirty="0" smtClean="0"/>
            <a:t>3</a:t>
          </a:r>
          <a:endParaRPr lang="ar-SA" sz="3600" kern="1200" dirty="0"/>
        </a:p>
      </dsp:txBody>
      <dsp:txXfrm rot="5400000">
        <a:off x="5411630" y="2800403"/>
        <a:ext cx="1482862" cy="1038004"/>
      </dsp:txXfrm>
    </dsp:sp>
    <dsp:sp modelId="{D26211ED-73CB-4137-A6CE-CEC86CA11A0F}">
      <dsp:nvSpPr>
        <dsp:cNvPr id="0" name=""/>
        <dsp:cNvSpPr/>
      </dsp:nvSpPr>
      <dsp:spPr>
        <a:xfrm rot="16200000">
          <a:off x="2335099" y="242874"/>
          <a:ext cx="963860" cy="5634059"/>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smtClean="0"/>
            <a:t>قد </a:t>
          </a:r>
          <a:r>
            <a:rPr lang="ar-SA" sz="1800" kern="1200" dirty="0" smtClean="0"/>
            <a:t>تتجه الطاقة الفعالة للجماعة نحو أهداف خارج الجماعة،من ثم فقد ترسى الجماعات أنماطا من رد الفعل تعد معاونه في تحقيق هدف نهائي للجماعة </a:t>
          </a:r>
          <a:r>
            <a:rPr lang="ar-SA" sz="1800" kern="1200" dirty="0" err="1" smtClean="0"/>
            <a:t>مثلا </a:t>
          </a:r>
          <a:r>
            <a:rPr lang="ar-SA" sz="1800" kern="1200" dirty="0" smtClean="0"/>
            <a:t>: قد تكون أمة جيشا كوسيلة لتحقيق هدف الأمن </a:t>
          </a:r>
          <a:r>
            <a:rPr lang="ar-SA" sz="1800" kern="1200" dirty="0" err="1" smtClean="0"/>
            <a:t>لها .</a:t>
          </a:r>
          <a:r>
            <a:rPr lang="ar-SA" sz="1800" kern="1200" dirty="0" smtClean="0"/>
            <a:t> </a:t>
          </a:r>
          <a:endParaRPr lang="ar-SA" sz="1800" kern="1200" dirty="0"/>
        </a:p>
      </dsp:txBody>
      <dsp:txXfrm rot="16200000">
        <a:off x="2335099" y="242874"/>
        <a:ext cx="963860" cy="563405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1FE510-81BF-4A6E-8B0D-02B941179C7C}">
      <dsp:nvSpPr>
        <dsp:cNvPr id="0" name=""/>
        <dsp:cNvSpPr/>
      </dsp:nvSpPr>
      <dsp:spPr>
        <a:xfrm rot="5400000">
          <a:off x="5902927" y="217403"/>
          <a:ext cx="1413158" cy="989210"/>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kern="1200" dirty="0" smtClean="0"/>
            <a:t>4</a:t>
          </a:r>
          <a:endParaRPr lang="ar-SA" sz="3600" kern="1200" dirty="0"/>
        </a:p>
      </dsp:txBody>
      <dsp:txXfrm rot="5400000">
        <a:off x="5902927" y="217403"/>
        <a:ext cx="1413158" cy="989210"/>
      </dsp:txXfrm>
    </dsp:sp>
    <dsp:sp modelId="{4C89EB11-BAA4-468E-9E81-29D21F26D2E6}">
      <dsp:nvSpPr>
        <dsp:cNvPr id="0" name=""/>
        <dsp:cNvSpPr/>
      </dsp:nvSpPr>
      <dsp:spPr>
        <a:xfrm rot="16200000">
          <a:off x="2597932" y="-2592502"/>
          <a:ext cx="919035" cy="6114901"/>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795" tIns="10795" rIns="120904" bIns="10795" numCol="1" spcCol="1270" anchor="ctr" anchorCtr="0">
          <a:noAutofit/>
        </a:bodyPr>
        <a:lstStyle/>
        <a:p>
          <a:pPr marL="171450" lvl="1" indent="-171450" algn="r" defTabSz="755650" rtl="1">
            <a:lnSpc>
              <a:spcPct val="90000"/>
            </a:lnSpc>
            <a:spcBef>
              <a:spcPct val="0"/>
            </a:spcBef>
            <a:spcAft>
              <a:spcPct val="15000"/>
            </a:spcAft>
            <a:buChar char="••"/>
          </a:pPr>
          <a:r>
            <a:rPr lang="ar-SA" sz="1700" kern="1200" dirty="0" smtClean="0"/>
            <a:t>قد يستغل أعضاء الجماعة الفرادى الجماعات أيضا في تحقيق أهداف </a:t>
          </a:r>
          <a:r>
            <a:rPr lang="ar-SA" sz="1700" kern="1200" dirty="0" err="1" smtClean="0"/>
            <a:t>خاصة </a:t>
          </a:r>
          <a:r>
            <a:rPr lang="ar-SA" sz="1700" kern="1200" dirty="0" smtClean="0"/>
            <a:t>،بمعنى أنه قد تكون أنشطة الجماعة موجهه نحو هدف شخصي </a:t>
          </a:r>
          <a:r>
            <a:rPr lang="ar-SA" sz="1700" kern="1200" dirty="0" err="1" smtClean="0"/>
            <a:t>نهائي .</a:t>
          </a:r>
          <a:r>
            <a:rPr lang="ar-SA" sz="1700" kern="1200" dirty="0" smtClean="0"/>
            <a:t> </a:t>
          </a:r>
          <a:r>
            <a:rPr lang="ar-SA" sz="1700" kern="1200" dirty="0" err="1" smtClean="0"/>
            <a:t>مثلا </a:t>
          </a:r>
          <a:r>
            <a:rPr lang="ar-SA" sz="1700" kern="1200" dirty="0" smtClean="0"/>
            <a:t>: قد ينضم شخص ما إلى نقابة </a:t>
          </a:r>
          <a:r>
            <a:rPr lang="ar-SA" sz="1700" kern="1200" dirty="0" err="1" smtClean="0"/>
            <a:t>عمالية </a:t>
          </a:r>
          <a:r>
            <a:rPr lang="ar-SA" sz="1700" kern="1200" dirty="0" smtClean="0"/>
            <a:t>”جماعة“ من أجل العمل في شركة </a:t>
          </a:r>
          <a:r>
            <a:rPr lang="ar-SA" sz="1700" kern="1200" dirty="0" err="1" smtClean="0"/>
            <a:t>بواخر ”جماعة </a:t>
          </a:r>
          <a:r>
            <a:rPr lang="ar-SA" sz="1700" kern="1200" dirty="0" smtClean="0"/>
            <a:t>”لكي يسافر لمقابلة </a:t>
          </a:r>
          <a:r>
            <a:rPr lang="ar-SA" sz="1700" kern="1200" dirty="0" err="1" smtClean="0"/>
            <a:t>صديق .</a:t>
          </a:r>
          <a:endParaRPr lang="ar-SA" sz="1700" kern="1200" dirty="0"/>
        </a:p>
      </dsp:txBody>
      <dsp:txXfrm rot="16200000">
        <a:off x="2597932" y="-2592502"/>
        <a:ext cx="919035" cy="6114901"/>
      </dsp:txXfrm>
    </dsp:sp>
    <dsp:sp modelId="{B10D6EC6-487C-40D2-B779-6BE5444EBCD6}">
      <dsp:nvSpPr>
        <dsp:cNvPr id="0" name=""/>
        <dsp:cNvSpPr/>
      </dsp:nvSpPr>
      <dsp:spPr>
        <a:xfrm rot="5400000">
          <a:off x="5902927" y="1485797"/>
          <a:ext cx="1413158" cy="989210"/>
        </a:xfrm>
        <a:prstGeom prst="chevron">
          <a:avLst/>
        </a:prstGeom>
        <a:solidFill>
          <a:schemeClr val="accent5">
            <a:hueOff val="-3311292"/>
            <a:satOff val="13270"/>
            <a:lumOff val="2876"/>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kern="1200" dirty="0" smtClean="0"/>
            <a:t>5</a:t>
          </a:r>
          <a:endParaRPr lang="en-US" sz="3600" kern="1200" dirty="0"/>
        </a:p>
      </dsp:txBody>
      <dsp:txXfrm rot="5400000">
        <a:off x="5902927" y="1485797"/>
        <a:ext cx="1413158" cy="989210"/>
      </dsp:txXfrm>
    </dsp:sp>
    <dsp:sp modelId="{88E5D148-D0B3-4190-AD30-197818076E53}">
      <dsp:nvSpPr>
        <dsp:cNvPr id="0" name=""/>
        <dsp:cNvSpPr/>
      </dsp:nvSpPr>
      <dsp:spPr>
        <a:xfrm rot="16200000">
          <a:off x="2598174" y="-1324350"/>
          <a:ext cx="918552" cy="6114901"/>
        </a:xfrm>
        <a:prstGeom prst="round2SameRect">
          <a:avLst/>
        </a:prstGeom>
        <a:solidFill>
          <a:schemeClr val="lt1">
            <a:alpha val="90000"/>
            <a:hueOff val="0"/>
            <a:satOff val="0"/>
            <a:lumOff val="0"/>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t>يتعلم الأفراد في الجماعات أنماطا سلوكية كالولاء والمعاونة والتبعية بمقتضى قانون </a:t>
          </a:r>
          <a:r>
            <a:rPr lang="ar-SA" sz="1800" kern="1200" dirty="0" err="1" smtClean="0"/>
            <a:t>الأثر .</a:t>
          </a:r>
          <a:endParaRPr lang="en-US" sz="1800" kern="1200" dirty="0"/>
        </a:p>
      </dsp:txBody>
      <dsp:txXfrm rot="16200000">
        <a:off x="2598174" y="-1324350"/>
        <a:ext cx="918552" cy="6114901"/>
      </dsp:txXfrm>
    </dsp:sp>
    <dsp:sp modelId="{3D6115C5-3275-4834-8FB2-450B60CFEAFA}">
      <dsp:nvSpPr>
        <dsp:cNvPr id="0" name=""/>
        <dsp:cNvSpPr/>
      </dsp:nvSpPr>
      <dsp:spPr>
        <a:xfrm rot="5400000">
          <a:off x="5902927" y="2754191"/>
          <a:ext cx="1413158" cy="989210"/>
        </a:xfrm>
        <a:prstGeom prst="chevron">
          <a:avLst/>
        </a:prstGeom>
        <a:solidFill>
          <a:schemeClr val="accent5">
            <a:hueOff val="-6622584"/>
            <a:satOff val="26541"/>
            <a:lumOff val="5752"/>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kern="1200" dirty="0" smtClean="0"/>
            <a:t>6</a:t>
          </a:r>
          <a:endParaRPr lang="ar-SA" sz="3600" kern="1200" dirty="0"/>
        </a:p>
      </dsp:txBody>
      <dsp:txXfrm rot="5400000">
        <a:off x="5902927" y="2754191"/>
        <a:ext cx="1413158" cy="989210"/>
      </dsp:txXfrm>
    </dsp:sp>
    <dsp:sp modelId="{D26211ED-73CB-4137-A6CE-CEC86CA11A0F}">
      <dsp:nvSpPr>
        <dsp:cNvPr id="0" name=""/>
        <dsp:cNvSpPr/>
      </dsp:nvSpPr>
      <dsp:spPr>
        <a:xfrm rot="16200000">
          <a:off x="2598174" y="-55956"/>
          <a:ext cx="918552" cy="6114901"/>
        </a:xfrm>
        <a:prstGeom prst="round2SameRect">
          <a:avLst/>
        </a:prstGeom>
        <a:solidFill>
          <a:schemeClr val="lt1">
            <a:alpha val="90000"/>
            <a:hueOff val="0"/>
            <a:satOff val="0"/>
            <a:lumOff val="0"/>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t>قد تتداخل ضروب العضوية المختلفة في جماعات ولكن تبقى الطاقة الكلية في هذه الجماعات متداخلة ثابتة طالما بقيت الطاقة الفردية الموجهة نحو الأهداف مختلفة لأهداف الجماعة </a:t>
          </a:r>
          <a:r>
            <a:rPr lang="ar-SA" sz="1800" kern="1200" dirty="0" err="1" smtClean="0"/>
            <a:t>الثابتة .</a:t>
          </a:r>
          <a:endParaRPr lang="ar-SA" sz="1800" kern="1200" dirty="0"/>
        </a:p>
      </dsp:txBody>
      <dsp:txXfrm rot="16200000">
        <a:off x="2598174" y="-55956"/>
        <a:ext cx="918552" cy="6114901"/>
      </dsp:txXfrm>
    </dsp:sp>
    <dsp:sp modelId="{47A009CC-BCF8-46EE-AE36-1BCA59676297}">
      <dsp:nvSpPr>
        <dsp:cNvPr id="0" name=""/>
        <dsp:cNvSpPr/>
      </dsp:nvSpPr>
      <dsp:spPr>
        <a:xfrm rot="5400000">
          <a:off x="5902927" y="4022585"/>
          <a:ext cx="1413158" cy="989210"/>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smtClean="0"/>
            <a:t>7</a:t>
          </a:r>
          <a:endParaRPr lang="ar-SA" sz="1800" kern="1200" dirty="0"/>
        </a:p>
      </dsp:txBody>
      <dsp:txXfrm rot="5400000">
        <a:off x="5902927" y="4022585"/>
        <a:ext cx="1413158" cy="989210"/>
      </dsp:txXfrm>
    </dsp:sp>
    <dsp:sp modelId="{0BDE1942-3C56-4135-8639-9D9520D1A65C}">
      <dsp:nvSpPr>
        <dsp:cNvPr id="0" name=""/>
        <dsp:cNvSpPr/>
      </dsp:nvSpPr>
      <dsp:spPr>
        <a:xfrm rot="16200000">
          <a:off x="2598174" y="1212437"/>
          <a:ext cx="918552" cy="6114901"/>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kern="1200" dirty="0" smtClean="0"/>
            <a:t>هناك شبه تطابق بين سمات الشخصية أعضاء الجماعة والسمات العامة </a:t>
          </a:r>
          <a:r>
            <a:rPr lang="ar-SA" sz="1800" kern="1200" dirty="0" err="1" smtClean="0"/>
            <a:t>للجماعة .</a:t>
          </a:r>
          <a:endParaRPr lang="ar-SA" sz="1800" kern="1200" dirty="0"/>
        </a:p>
      </dsp:txBody>
      <dsp:txXfrm rot="16200000">
        <a:off x="2598174" y="1212437"/>
        <a:ext cx="918552" cy="611490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A05ADE8-AC2A-40A5-951C-7D797B364C33}">
      <dsp:nvSpPr>
        <dsp:cNvPr id="0" name=""/>
        <dsp:cNvSpPr/>
      </dsp:nvSpPr>
      <dsp:spPr>
        <a:xfrm>
          <a:off x="929684" y="1734"/>
          <a:ext cx="4484807" cy="799788"/>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87630" rIns="352684" bIns="87630" numCol="1" spcCol="1270" anchor="ctr" anchorCtr="0">
          <a:noAutofit/>
        </a:bodyPr>
        <a:lstStyle/>
        <a:p>
          <a:pPr lvl="0" algn="ctr" defTabSz="1022350" rtl="1">
            <a:lnSpc>
              <a:spcPct val="90000"/>
            </a:lnSpc>
            <a:spcBef>
              <a:spcPct val="0"/>
            </a:spcBef>
            <a:spcAft>
              <a:spcPct val="35000"/>
            </a:spcAft>
          </a:pPr>
          <a:r>
            <a:rPr lang="ar-SA" sz="2300" b="1" kern="1200" dirty="0" smtClean="0"/>
            <a:t>1- تعريفات المفاهيم الاساسية المستخدمة في النظرية .</a:t>
          </a:r>
          <a:endParaRPr lang="ar-SA" sz="2300" kern="1200" dirty="0"/>
        </a:p>
      </dsp:txBody>
      <dsp:txXfrm>
        <a:off x="929684" y="1734"/>
        <a:ext cx="4484807" cy="799788"/>
      </dsp:txXfrm>
    </dsp:sp>
    <dsp:sp modelId="{61BEDA7E-F718-4786-9707-B8AA5B63C351}">
      <dsp:nvSpPr>
        <dsp:cNvPr id="0" name=""/>
        <dsp:cNvSpPr/>
      </dsp:nvSpPr>
      <dsp:spPr>
        <a:xfrm>
          <a:off x="5014598" y="1734"/>
          <a:ext cx="799788" cy="799788"/>
        </a:xfrm>
        <a:prstGeom prst="ellipse">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028B02-CB02-45B9-9442-3E8D5DC26223}">
      <dsp:nvSpPr>
        <dsp:cNvPr id="0" name=""/>
        <dsp:cNvSpPr/>
      </dsp:nvSpPr>
      <dsp:spPr>
        <a:xfrm>
          <a:off x="929684" y="1040265"/>
          <a:ext cx="4484807" cy="799788"/>
        </a:xfrm>
        <a:prstGeom prst="homePlat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87630" rIns="352684" bIns="87630" numCol="1" spcCol="1270" anchor="ctr" anchorCtr="0">
          <a:noAutofit/>
        </a:bodyPr>
        <a:lstStyle/>
        <a:p>
          <a:pPr lvl="0" algn="ctr" defTabSz="1022350" rtl="1">
            <a:lnSpc>
              <a:spcPct val="90000"/>
            </a:lnSpc>
            <a:spcBef>
              <a:spcPct val="0"/>
            </a:spcBef>
            <a:spcAft>
              <a:spcPct val="35000"/>
            </a:spcAft>
          </a:pPr>
          <a:r>
            <a:rPr lang="ar-SA" sz="2300" b="1" kern="1200" dirty="0" smtClean="0"/>
            <a:t>2- النظر في النتائج المترتبة على التفاعل .</a:t>
          </a:r>
          <a:endParaRPr lang="ar-SA" sz="2300" kern="1200" dirty="0"/>
        </a:p>
      </dsp:txBody>
      <dsp:txXfrm>
        <a:off x="929684" y="1040265"/>
        <a:ext cx="4484807" cy="799788"/>
      </dsp:txXfrm>
    </dsp:sp>
    <dsp:sp modelId="{D1B81B14-B45C-44E7-B0BB-CDE817DF2CF3}">
      <dsp:nvSpPr>
        <dsp:cNvPr id="0" name=""/>
        <dsp:cNvSpPr/>
      </dsp:nvSpPr>
      <dsp:spPr>
        <a:xfrm>
          <a:off x="5014598" y="1040265"/>
          <a:ext cx="799788" cy="799788"/>
        </a:xfrm>
        <a:prstGeom prst="ellipse">
          <a:avLst/>
        </a:prstGeom>
        <a:solidFill>
          <a:schemeClr val="accent5">
            <a:tint val="50000"/>
            <a:hueOff val="-5341183"/>
            <a:satOff val="23809"/>
            <a:lumOff val="21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F2AD6B-00B2-45DC-99C9-6446A79F01F7}">
      <dsp:nvSpPr>
        <dsp:cNvPr id="0" name=""/>
        <dsp:cNvSpPr/>
      </dsp:nvSpPr>
      <dsp:spPr>
        <a:xfrm>
          <a:off x="929684" y="2078796"/>
          <a:ext cx="4484807" cy="799788"/>
        </a:xfrm>
        <a:prstGeom prst="homePlat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87630" rIns="352684" bIns="87630" numCol="1" spcCol="1270" anchor="ctr" anchorCtr="0">
          <a:noAutofit/>
        </a:bodyPr>
        <a:lstStyle/>
        <a:p>
          <a:pPr lvl="0" algn="ctr" defTabSz="1022350" rtl="1">
            <a:lnSpc>
              <a:spcPct val="90000"/>
            </a:lnSpc>
            <a:spcBef>
              <a:spcPct val="0"/>
            </a:spcBef>
            <a:spcAft>
              <a:spcPct val="35000"/>
            </a:spcAft>
          </a:pPr>
          <a:r>
            <a:rPr lang="ar-SA" sz="2300" b="1" kern="1200" dirty="0" smtClean="0"/>
            <a:t>3- تحليل تقويمات الأعضاء للعلاقات القائمة بين بعضهم البعض .</a:t>
          </a:r>
          <a:endParaRPr lang="ar-SA" sz="2300" kern="1200" dirty="0"/>
        </a:p>
      </dsp:txBody>
      <dsp:txXfrm>
        <a:off x="929684" y="2078796"/>
        <a:ext cx="4484807" cy="799788"/>
      </dsp:txXfrm>
    </dsp:sp>
    <dsp:sp modelId="{5A357CBE-29EF-4B8B-A5EB-C9F14EBDA458}">
      <dsp:nvSpPr>
        <dsp:cNvPr id="0" name=""/>
        <dsp:cNvSpPr/>
      </dsp:nvSpPr>
      <dsp:spPr>
        <a:xfrm>
          <a:off x="5014598" y="2078796"/>
          <a:ext cx="799788" cy="799788"/>
        </a:xfrm>
        <a:prstGeom prst="ellipse">
          <a:avLst/>
        </a:prstGeom>
        <a:solidFill>
          <a:schemeClr val="accent5">
            <a:tint val="50000"/>
            <a:hueOff val="-10682366"/>
            <a:satOff val="47617"/>
            <a:lumOff val="42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1FE510-81BF-4A6E-8B0D-02B941179C7C}">
      <dsp:nvSpPr>
        <dsp:cNvPr id="0" name=""/>
        <dsp:cNvSpPr/>
      </dsp:nvSpPr>
      <dsp:spPr>
        <a:xfrm rot="5400000">
          <a:off x="3897973" y="120111"/>
          <a:ext cx="793570" cy="555499"/>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t>1</a:t>
          </a:r>
          <a:endParaRPr lang="ar-SA" sz="2000" kern="1200" dirty="0"/>
        </a:p>
      </dsp:txBody>
      <dsp:txXfrm rot="5400000">
        <a:off x="3897973" y="120111"/>
        <a:ext cx="793570" cy="555499"/>
      </dsp:txXfrm>
    </dsp:sp>
    <dsp:sp modelId="{4C89EB11-BAA4-468E-9E81-29D21F26D2E6}">
      <dsp:nvSpPr>
        <dsp:cNvPr id="0" name=""/>
        <dsp:cNvSpPr/>
      </dsp:nvSpPr>
      <dsp:spPr>
        <a:xfrm rot="16200000">
          <a:off x="1750458" y="-1749382"/>
          <a:ext cx="516091" cy="4017008"/>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b="1" kern="1200" dirty="0" smtClean="0"/>
            <a:t>علاقة </a:t>
          </a:r>
          <a:r>
            <a:rPr lang="ar-SA" sz="1800" b="1" kern="1200" dirty="0" smtClean="0"/>
            <a:t>الأفراد بعضهم ببعض .</a:t>
          </a:r>
          <a:endParaRPr lang="ar-SA" sz="1800" kern="1200" dirty="0"/>
        </a:p>
      </dsp:txBody>
      <dsp:txXfrm rot="16200000">
        <a:off x="1750458" y="-1749382"/>
        <a:ext cx="516091" cy="4017008"/>
      </dsp:txXfrm>
    </dsp:sp>
    <dsp:sp modelId="{B10D6EC6-487C-40D2-B779-6BE5444EBCD6}">
      <dsp:nvSpPr>
        <dsp:cNvPr id="0" name=""/>
        <dsp:cNvSpPr/>
      </dsp:nvSpPr>
      <dsp:spPr>
        <a:xfrm rot="5400000">
          <a:off x="3897973" y="695228"/>
          <a:ext cx="793570" cy="555499"/>
        </a:xfrm>
        <a:prstGeom prst="chevron">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t>2</a:t>
          </a:r>
          <a:endParaRPr lang="en-US" sz="2000" kern="1200" dirty="0"/>
        </a:p>
      </dsp:txBody>
      <dsp:txXfrm rot="5400000">
        <a:off x="3897973" y="695228"/>
        <a:ext cx="793570" cy="555499"/>
      </dsp:txXfrm>
    </dsp:sp>
    <dsp:sp modelId="{88E5D148-D0B3-4190-AD30-197818076E53}">
      <dsp:nvSpPr>
        <dsp:cNvPr id="0" name=""/>
        <dsp:cNvSpPr/>
      </dsp:nvSpPr>
      <dsp:spPr>
        <a:xfrm rot="16200000">
          <a:off x="1750594" y="-1174400"/>
          <a:ext cx="515820" cy="4017008"/>
        </a:xfrm>
        <a:prstGeom prst="round2Same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b="1" kern="1200" dirty="0" smtClean="0"/>
            <a:t>والتفاعل والتتابع السلوكي .</a:t>
          </a:r>
          <a:endParaRPr lang="en-US" sz="1800" kern="1200" dirty="0"/>
        </a:p>
      </dsp:txBody>
      <dsp:txXfrm rot="16200000">
        <a:off x="1750594" y="-1174400"/>
        <a:ext cx="515820" cy="4017008"/>
      </dsp:txXfrm>
    </dsp:sp>
    <dsp:sp modelId="{3D6115C5-3275-4834-8FB2-450B60CFEAFA}">
      <dsp:nvSpPr>
        <dsp:cNvPr id="0" name=""/>
        <dsp:cNvSpPr/>
      </dsp:nvSpPr>
      <dsp:spPr>
        <a:xfrm rot="5400000">
          <a:off x="3897973" y="1270346"/>
          <a:ext cx="793570" cy="555499"/>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t>3</a:t>
          </a:r>
          <a:endParaRPr lang="ar-SA" sz="2000" kern="1200" dirty="0"/>
        </a:p>
      </dsp:txBody>
      <dsp:txXfrm rot="5400000">
        <a:off x="3897973" y="1270346"/>
        <a:ext cx="793570" cy="555499"/>
      </dsp:txXfrm>
    </dsp:sp>
    <dsp:sp modelId="{D26211ED-73CB-4137-A6CE-CEC86CA11A0F}">
      <dsp:nvSpPr>
        <dsp:cNvPr id="0" name=""/>
        <dsp:cNvSpPr/>
      </dsp:nvSpPr>
      <dsp:spPr>
        <a:xfrm rot="16200000">
          <a:off x="1750594" y="-599283"/>
          <a:ext cx="515820" cy="4017008"/>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SA" sz="1800" b="1" kern="1200" dirty="0" smtClean="0"/>
            <a:t>والذخيرة السلوكية.</a:t>
          </a:r>
          <a:r>
            <a:rPr lang="en-US" sz="1800" b="1" kern="1200" dirty="0" smtClean="0"/>
            <a:t> </a:t>
          </a:r>
          <a:endParaRPr lang="ar-SA" sz="1800" kern="1200" dirty="0"/>
        </a:p>
      </dsp:txBody>
      <dsp:txXfrm rot="16200000">
        <a:off x="1750594" y="-599283"/>
        <a:ext cx="515820" cy="4017008"/>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EDBE018-FCF1-447A-B0AB-6A476CC4DD5D}">
      <dsp:nvSpPr>
        <dsp:cNvPr id="0" name=""/>
        <dsp:cNvSpPr/>
      </dsp:nvSpPr>
      <dsp:spPr>
        <a:xfrm rot="5400000">
          <a:off x="5199576" y="158303"/>
          <a:ext cx="1054616" cy="738231"/>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1</a:t>
          </a:r>
          <a:endParaRPr lang="ar-SA" sz="2100" kern="1200" dirty="0"/>
        </a:p>
      </dsp:txBody>
      <dsp:txXfrm rot="5400000">
        <a:off x="5199576" y="158303"/>
        <a:ext cx="1054616" cy="738231"/>
      </dsp:txXfrm>
    </dsp:sp>
    <dsp:sp modelId="{620D97AD-9846-4930-B8E2-0C567ADC3C67}">
      <dsp:nvSpPr>
        <dsp:cNvPr id="0" name=""/>
        <dsp:cNvSpPr/>
      </dsp:nvSpPr>
      <dsp:spPr>
        <a:xfrm rot="16200000">
          <a:off x="2336134" y="-2336023"/>
          <a:ext cx="685500" cy="5357768"/>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84480" bIns="25400" numCol="1" spcCol="1270" anchor="ctr" anchorCtr="0">
          <a:noAutofit/>
        </a:bodyPr>
        <a:lstStyle/>
        <a:p>
          <a:pPr marL="285750" lvl="1" indent="-285750" algn="r" defTabSz="1778000" rtl="1">
            <a:lnSpc>
              <a:spcPct val="90000"/>
            </a:lnSpc>
            <a:spcBef>
              <a:spcPct val="0"/>
            </a:spcBef>
            <a:spcAft>
              <a:spcPct val="15000"/>
            </a:spcAft>
            <a:buChar char="••"/>
          </a:pPr>
          <a:r>
            <a:rPr lang="ar-SA" sz="4000" kern="1200" dirty="0" smtClean="0"/>
            <a:t>مستوى المقارنة .</a:t>
          </a:r>
          <a:endParaRPr lang="ar-SA" sz="4000" kern="1200" dirty="0"/>
        </a:p>
      </dsp:txBody>
      <dsp:txXfrm rot="16200000">
        <a:off x="2336134" y="-2336023"/>
        <a:ext cx="685500" cy="5357768"/>
      </dsp:txXfrm>
    </dsp:sp>
    <dsp:sp modelId="{44532502-033D-4637-BCBB-BBDBB0D6BC37}">
      <dsp:nvSpPr>
        <dsp:cNvPr id="0" name=""/>
        <dsp:cNvSpPr/>
      </dsp:nvSpPr>
      <dsp:spPr>
        <a:xfrm rot="5400000">
          <a:off x="5199576" y="991449"/>
          <a:ext cx="1054616" cy="738231"/>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2</a:t>
          </a:r>
          <a:endParaRPr lang="ar-SA" sz="2100" kern="1200" dirty="0"/>
        </a:p>
      </dsp:txBody>
      <dsp:txXfrm rot="5400000">
        <a:off x="5199576" y="991449"/>
        <a:ext cx="1054616" cy="738231"/>
      </dsp:txXfrm>
    </dsp:sp>
    <dsp:sp modelId="{98931E3A-B791-4F01-9077-64C87E13F67E}">
      <dsp:nvSpPr>
        <dsp:cNvPr id="0" name=""/>
        <dsp:cNvSpPr/>
      </dsp:nvSpPr>
      <dsp:spPr>
        <a:xfrm rot="16200000">
          <a:off x="2336134" y="-1502876"/>
          <a:ext cx="685500" cy="5357768"/>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84480" bIns="25400" numCol="1" spcCol="1270" anchor="ctr" anchorCtr="0">
          <a:noAutofit/>
        </a:bodyPr>
        <a:lstStyle/>
        <a:p>
          <a:pPr marL="285750" lvl="1" indent="-285750" algn="r" defTabSz="1778000" rtl="1">
            <a:lnSpc>
              <a:spcPct val="90000"/>
            </a:lnSpc>
            <a:spcBef>
              <a:spcPct val="0"/>
            </a:spcBef>
            <a:spcAft>
              <a:spcPct val="15000"/>
            </a:spcAft>
            <a:buChar char="••"/>
          </a:pPr>
          <a:r>
            <a:rPr lang="ar-SA" sz="4000" kern="1200" dirty="0" smtClean="0"/>
            <a:t>مستوى مقارنة البدائل. </a:t>
          </a:r>
          <a:r>
            <a:rPr lang="en-US" sz="4000" kern="1200" dirty="0" smtClean="0"/>
            <a:t>  </a:t>
          </a:r>
          <a:endParaRPr lang="ar-SA" sz="4000" kern="1200" dirty="0"/>
        </a:p>
      </dsp:txBody>
      <dsp:txXfrm rot="16200000">
        <a:off x="2336134" y="-1502876"/>
        <a:ext cx="685500" cy="5357768"/>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EDBE018-FCF1-447A-B0AB-6A476CC4DD5D}">
      <dsp:nvSpPr>
        <dsp:cNvPr id="0" name=""/>
        <dsp:cNvSpPr/>
      </dsp:nvSpPr>
      <dsp:spPr>
        <a:xfrm rot="5400000">
          <a:off x="4690573" y="130419"/>
          <a:ext cx="861775" cy="603242"/>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0" kern="1200" dirty="0" smtClean="0"/>
            <a:t>1</a:t>
          </a:r>
          <a:endParaRPr lang="ar-SA" sz="1400" b="0" kern="1200" dirty="0"/>
        </a:p>
      </dsp:txBody>
      <dsp:txXfrm rot="5400000">
        <a:off x="4690573" y="130419"/>
        <a:ext cx="861775" cy="603242"/>
      </dsp:txXfrm>
    </dsp:sp>
    <dsp:sp modelId="{620D97AD-9846-4930-B8E2-0C567ADC3C67}">
      <dsp:nvSpPr>
        <dsp:cNvPr id="0" name=""/>
        <dsp:cNvSpPr/>
      </dsp:nvSpPr>
      <dsp:spPr>
        <a:xfrm rot="16200000">
          <a:off x="2129843" y="-2128689"/>
          <a:ext cx="560154" cy="4819840"/>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99136" bIns="17780" numCol="1" spcCol="1270" anchor="ctr" anchorCtr="0">
          <a:noAutofit/>
        </a:bodyPr>
        <a:lstStyle/>
        <a:p>
          <a:pPr marL="285750" lvl="1" indent="-285750" algn="r" defTabSz="1244600" rtl="1">
            <a:lnSpc>
              <a:spcPct val="90000"/>
            </a:lnSpc>
            <a:spcBef>
              <a:spcPct val="0"/>
            </a:spcBef>
            <a:spcAft>
              <a:spcPct val="15000"/>
            </a:spcAft>
            <a:buChar char="••"/>
          </a:pPr>
          <a:r>
            <a:rPr lang="ar-SA" sz="2800" b="0" kern="1200" dirty="0" smtClean="0"/>
            <a:t>التضمين ”الحاجة إلى الانتماء ".</a:t>
          </a:r>
          <a:endParaRPr lang="ar-SA" sz="2800" b="0" kern="1200" dirty="0"/>
        </a:p>
      </dsp:txBody>
      <dsp:txXfrm rot="16200000">
        <a:off x="2129843" y="-2128689"/>
        <a:ext cx="560154" cy="4819840"/>
      </dsp:txXfrm>
    </dsp:sp>
    <dsp:sp modelId="{482CFDC7-3BE3-4951-9B82-15DC6D9233E3}">
      <dsp:nvSpPr>
        <dsp:cNvPr id="0" name=""/>
        <dsp:cNvSpPr/>
      </dsp:nvSpPr>
      <dsp:spPr>
        <a:xfrm rot="5400000">
          <a:off x="4690573" y="778498"/>
          <a:ext cx="861775" cy="603242"/>
        </a:xfrm>
        <a:prstGeom prst="chevron">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0" kern="1200" dirty="0" smtClean="0"/>
            <a:t>2 </a:t>
          </a:r>
          <a:endParaRPr lang="ar-SA" sz="1400" b="0" kern="1200" dirty="0"/>
        </a:p>
      </dsp:txBody>
      <dsp:txXfrm rot="5400000">
        <a:off x="4690573" y="778498"/>
        <a:ext cx="861775" cy="603242"/>
      </dsp:txXfrm>
    </dsp:sp>
    <dsp:sp modelId="{883FFD40-3B4A-44A5-A39F-B5708AAA094F}">
      <dsp:nvSpPr>
        <dsp:cNvPr id="0" name=""/>
        <dsp:cNvSpPr/>
      </dsp:nvSpPr>
      <dsp:spPr>
        <a:xfrm rot="16200000">
          <a:off x="2129843" y="-1480610"/>
          <a:ext cx="560154" cy="4819840"/>
        </a:xfrm>
        <a:prstGeom prst="round2Same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99136" bIns="17780" numCol="1" spcCol="1270" anchor="ctr" anchorCtr="0">
          <a:noAutofit/>
        </a:bodyPr>
        <a:lstStyle/>
        <a:p>
          <a:pPr marL="285750" lvl="1" indent="-285750" algn="r" defTabSz="1244600" rtl="1">
            <a:lnSpc>
              <a:spcPct val="90000"/>
            </a:lnSpc>
            <a:spcBef>
              <a:spcPct val="0"/>
            </a:spcBef>
            <a:spcAft>
              <a:spcPct val="15000"/>
            </a:spcAft>
            <a:buChar char="••"/>
          </a:pPr>
          <a:r>
            <a:rPr lang="ar-SA" sz="2800" b="0" kern="1200" dirty="0" smtClean="0"/>
            <a:t> التحكم .</a:t>
          </a:r>
          <a:endParaRPr lang="ar-SA" sz="2800" b="0" kern="1200" dirty="0"/>
        </a:p>
      </dsp:txBody>
      <dsp:txXfrm rot="16200000">
        <a:off x="2129843" y="-1480610"/>
        <a:ext cx="560154" cy="4819840"/>
      </dsp:txXfrm>
    </dsp:sp>
    <dsp:sp modelId="{95905E7E-AD7E-403D-ABAE-0F6B538617D8}">
      <dsp:nvSpPr>
        <dsp:cNvPr id="0" name=""/>
        <dsp:cNvSpPr/>
      </dsp:nvSpPr>
      <dsp:spPr>
        <a:xfrm rot="5400000">
          <a:off x="4690573" y="1426577"/>
          <a:ext cx="861775" cy="603242"/>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0" kern="1200" dirty="0" smtClean="0"/>
            <a:t>3</a:t>
          </a:r>
          <a:endParaRPr lang="ar-SA" sz="1400" b="0" kern="1200" dirty="0"/>
        </a:p>
      </dsp:txBody>
      <dsp:txXfrm rot="5400000">
        <a:off x="4690573" y="1426577"/>
        <a:ext cx="861775" cy="603242"/>
      </dsp:txXfrm>
    </dsp:sp>
    <dsp:sp modelId="{3503D4A7-F099-4803-A2F1-433E82289F5E}">
      <dsp:nvSpPr>
        <dsp:cNvPr id="0" name=""/>
        <dsp:cNvSpPr/>
      </dsp:nvSpPr>
      <dsp:spPr>
        <a:xfrm rot="16200000">
          <a:off x="2129843" y="-832531"/>
          <a:ext cx="560154" cy="4819840"/>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99136" bIns="17780" numCol="1" spcCol="1270" anchor="ctr" anchorCtr="0">
          <a:noAutofit/>
        </a:bodyPr>
        <a:lstStyle/>
        <a:p>
          <a:pPr marL="285750" lvl="1" indent="-285750" algn="r" defTabSz="1244600" rtl="1">
            <a:lnSpc>
              <a:spcPct val="90000"/>
            </a:lnSpc>
            <a:spcBef>
              <a:spcPct val="0"/>
            </a:spcBef>
            <a:spcAft>
              <a:spcPct val="15000"/>
            </a:spcAft>
            <a:buChar char="••"/>
          </a:pPr>
          <a:r>
            <a:rPr lang="ar-SA" sz="2800" b="0" kern="1200" dirty="0" smtClean="0"/>
            <a:t> الوجدان. </a:t>
          </a:r>
          <a:endParaRPr lang="ar-SA" sz="2800" b="0" kern="1200" dirty="0"/>
        </a:p>
      </dsp:txBody>
      <dsp:txXfrm rot="16200000">
        <a:off x="2129843" y="-832531"/>
        <a:ext cx="560154" cy="4819840"/>
      </dsp:txXfrm>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4AF5476E-6E7D-422B-9B49-0D7B7CFBEAAF}" type="datetimeFigureOut">
              <a:rPr lang="ar-SA" smtClean="0"/>
              <a:pPr/>
              <a:t>28/04/1437</a:t>
            </a:fld>
            <a:endParaRPr lang="ar-SA"/>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r>
              <a:rPr lang="ar-SA" smtClean="0"/>
              <a:t>جامعة الملك سعود - 2016</a:t>
            </a:r>
            <a:endParaRPr lang="ar-SA"/>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A92A7E89-43B1-449B-BFD1-AB5A444A6D3A}" type="slidenum">
              <a:rPr lang="ar-SA" smtClean="0"/>
              <a:pPr/>
              <a:t>‹#›</a:t>
            </a:fld>
            <a:endParaRPr lang="ar-SA"/>
          </a:p>
        </p:txBody>
      </p:sp>
    </p:spTree>
    <p:extLst>
      <p:ext uri="{BB962C8B-B14F-4D97-AF65-F5344CB8AC3E}">
        <p14:creationId xmlns:p14="http://schemas.microsoft.com/office/powerpoint/2010/main" xmlns="" val="219801971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2F9D740-211E-4EA5-8423-F075AD8F8DFF}" type="datetimeFigureOut">
              <a:rPr lang="ar-SA" smtClean="0"/>
              <a:pPr/>
              <a:t>28/04/1437</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r>
              <a:rPr lang="ar-SA" smtClean="0"/>
              <a:t>جامعة الملك سعود - 2016</a:t>
            </a:r>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9B759E1-5662-4348-AD36-C2298BB18C03}" type="slidenum">
              <a:rPr lang="ar-SA" smtClean="0"/>
              <a:pPr/>
              <a:t>‹#›</a:t>
            </a:fld>
            <a:endParaRPr lang="ar-SA"/>
          </a:p>
        </p:txBody>
      </p:sp>
    </p:spTree>
    <p:extLst>
      <p:ext uri="{BB962C8B-B14F-4D97-AF65-F5344CB8AC3E}">
        <p14:creationId xmlns:p14="http://schemas.microsoft.com/office/powerpoint/2010/main" xmlns="" val="1300999221"/>
      </p:ext>
    </p:extLst>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41A5B75-EC43-4BC6-97AA-C07CCA72C699}" type="datetime1">
              <a:rPr lang="ar-SA" smtClean="0"/>
              <a:pPr/>
              <a:t>28/04/1437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8CEA357-1EBD-4E8C-9F14-2A5CA2823E1D}" type="datetime1">
              <a:rPr lang="ar-SA" smtClean="0"/>
              <a:pPr/>
              <a:t>28/04/1437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F3D2E5B-C6AD-4E27-BDC0-B0F2747CC771}" type="datetime1">
              <a:rPr lang="ar-SA" smtClean="0"/>
              <a:pPr/>
              <a:t>28/04/1437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1293F80-236D-44BD-827C-274F4A9D0041}" type="datetime1">
              <a:rPr lang="ar-SA" smtClean="0"/>
              <a:pPr/>
              <a:t>28/04/1437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D198384-DCD9-4259-99E3-894F01DD384D}" type="datetime1">
              <a:rPr lang="ar-SA" smtClean="0"/>
              <a:pPr/>
              <a:t>28/04/1437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D8C03EA-B3D0-41AB-989A-1A5E4E08B39C}" type="datetime1">
              <a:rPr lang="ar-SA" smtClean="0"/>
              <a:pPr/>
              <a:t>28/04/1437</a:t>
            </a:fld>
            <a:endParaRPr lang="ar-SA"/>
          </a:p>
        </p:txBody>
      </p:sp>
      <p:sp>
        <p:nvSpPr>
          <p:cNvPr id="6" name="عنصر نائب للتذييل 5"/>
          <p:cNvSpPr>
            <a:spLocks noGrp="1"/>
          </p:cNvSpPr>
          <p:nvPr>
            <p:ph type="ftr" sz="quarter" idx="11"/>
          </p:nvPr>
        </p:nvSpPr>
        <p:spPr/>
        <p:txBody>
          <a:bodyPr/>
          <a:lstStyle/>
          <a:p>
            <a:r>
              <a:rPr lang="ar-SA" smtClean="0"/>
              <a:t>جامعة الملك سعود - 2016</a:t>
            </a:r>
            <a:endParaRPr lang="ar-SA"/>
          </a:p>
        </p:txBody>
      </p:sp>
      <p:sp>
        <p:nvSpPr>
          <p:cNvPr id="7" name="عنصر نائب لرقم الشريحة 6"/>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FCFE179-94A8-4B29-AFDE-C29D47E2D60D}" type="datetime1">
              <a:rPr lang="ar-SA" smtClean="0"/>
              <a:pPr/>
              <a:t>28/04/1437</a:t>
            </a:fld>
            <a:endParaRPr lang="ar-SA"/>
          </a:p>
        </p:txBody>
      </p:sp>
      <p:sp>
        <p:nvSpPr>
          <p:cNvPr id="8" name="عنصر نائب للتذييل 7"/>
          <p:cNvSpPr>
            <a:spLocks noGrp="1"/>
          </p:cNvSpPr>
          <p:nvPr>
            <p:ph type="ftr" sz="quarter" idx="11"/>
          </p:nvPr>
        </p:nvSpPr>
        <p:spPr/>
        <p:txBody>
          <a:bodyPr/>
          <a:lstStyle/>
          <a:p>
            <a:r>
              <a:rPr lang="ar-SA" smtClean="0"/>
              <a:t>جامعة الملك سعود - 2016</a:t>
            </a:r>
            <a:endParaRPr lang="ar-SA"/>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93C536E-D610-4C24-868F-AFE3B1B1784D}" type="datetime1">
              <a:rPr lang="ar-SA" smtClean="0"/>
              <a:pPr/>
              <a:t>28/04/1437</a:t>
            </a:fld>
            <a:endParaRPr lang="ar-SA"/>
          </a:p>
        </p:txBody>
      </p:sp>
      <p:sp>
        <p:nvSpPr>
          <p:cNvPr id="4" name="عنصر نائب للتذييل 3"/>
          <p:cNvSpPr>
            <a:spLocks noGrp="1"/>
          </p:cNvSpPr>
          <p:nvPr>
            <p:ph type="ftr" sz="quarter" idx="11"/>
          </p:nvPr>
        </p:nvSpPr>
        <p:spPr/>
        <p:txBody>
          <a:bodyPr/>
          <a:lstStyle/>
          <a:p>
            <a:r>
              <a:rPr lang="ar-SA" smtClean="0"/>
              <a:t>جامعة الملك سعود - 2016</a:t>
            </a:r>
            <a:endParaRPr lang="ar-SA"/>
          </a:p>
        </p:txBody>
      </p:sp>
      <p:sp>
        <p:nvSpPr>
          <p:cNvPr id="5" name="عنصر نائب لرقم الشريحة 4"/>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EA311C1-BDA4-499C-AB8F-BFD14D84F1B0}" type="datetime1">
              <a:rPr lang="ar-SA" smtClean="0"/>
              <a:pPr/>
              <a:t>28/04/1437</a:t>
            </a:fld>
            <a:endParaRPr lang="ar-SA"/>
          </a:p>
        </p:txBody>
      </p:sp>
      <p:sp>
        <p:nvSpPr>
          <p:cNvPr id="3" name="عنصر نائب للتذييل 2"/>
          <p:cNvSpPr>
            <a:spLocks noGrp="1"/>
          </p:cNvSpPr>
          <p:nvPr>
            <p:ph type="ftr" sz="quarter" idx="11"/>
          </p:nvPr>
        </p:nvSpPr>
        <p:spPr/>
        <p:txBody>
          <a:bodyPr/>
          <a:lstStyle/>
          <a:p>
            <a:r>
              <a:rPr lang="ar-SA" smtClean="0"/>
              <a:t>جامعة الملك سعود - 2016</a:t>
            </a:r>
            <a:endParaRPr lang="ar-SA"/>
          </a:p>
        </p:txBody>
      </p:sp>
      <p:sp>
        <p:nvSpPr>
          <p:cNvPr id="4" name="عنصر نائب لرقم الشريحة 3"/>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2A21A7F-F240-446C-9548-702512AEDCAD}" type="datetime1">
              <a:rPr lang="ar-SA" smtClean="0"/>
              <a:pPr/>
              <a:t>28/04/1437</a:t>
            </a:fld>
            <a:endParaRPr lang="ar-SA"/>
          </a:p>
        </p:txBody>
      </p:sp>
      <p:sp>
        <p:nvSpPr>
          <p:cNvPr id="6" name="عنصر نائب للتذييل 5"/>
          <p:cNvSpPr>
            <a:spLocks noGrp="1"/>
          </p:cNvSpPr>
          <p:nvPr>
            <p:ph type="ftr" sz="quarter" idx="11"/>
          </p:nvPr>
        </p:nvSpPr>
        <p:spPr/>
        <p:txBody>
          <a:bodyPr/>
          <a:lstStyle/>
          <a:p>
            <a:r>
              <a:rPr lang="ar-SA" smtClean="0"/>
              <a:t>جامعة الملك سعود - 2016</a:t>
            </a:r>
            <a:endParaRPr lang="ar-SA"/>
          </a:p>
        </p:txBody>
      </p:sp>
      <p:sp>
        <p:nvSpPr>
          <p:cNvPr id="7" name="عنصر نائب لرقم الشريحة 6"/>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82470E7-362A-4A72-B2F9-DAC7C56EBDF4}" type="datetime1">
              <a:rPr lang="ar-SA" smtClean="0"/>
              <a:pPr/>
              <a:t>28/04/1437</a:t>
            </a:fld>
            <a:endParaRPr lang="ar-SA"/>
          </a:p>
        </p:txBody>
      </p:sp>
      <p:sp>
        <p:nvSpPr>
          <p:cNvPr id="6" name="عنصر نائب للتذييل 5"/>
          <p:cNvSpPr>
            <a:spLocks noGrp="1"/>
          </p:cNvSpPr>
          <p:nvPr>
            <p:ph type="ftr" sz="quarter" idx="11"/>
          </p:nvPr>
        </p:nvSpPr>
        <p:spPr/>
        <p:txBody>
          <a:bodyPr/>
          <a:lstStyle/>
          <a:p>
            <a:r>
              <a:rPr lang="ar-SA" smtClean="0"/>
              <a:t>جامعة الملك سعود - 2016</a:t>
            </a:r>
            <a:endParaRPr lang="ar-SA"/>
          </a:p>
        </p:txBody>
      </p:sp>
      <p:sp>
        <p:nvSpPr>
          <p:cNvPr id="7" name="عنصر نائب لرقم الشريحة 6"/>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4046B4B-AA0F-498F-878C-47B02C0D833B}" type="datetime1">
              <a:rPr lang="ar-SA" smtClean="0"/>
              <a:pPr/>
              <a:t>28/04/1437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smtClean="0"/>
              <a:t>جامعة الملك سعود - 2016</a:t>
            </a: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6E144E9-FD18-40EB-BD00-57D6D426D25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Bar dir="vert"/>
  </p:transition>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txBox="1">
            <a:spLocks/>
          </p:cNvSpPr>
          <p:nvPr/>
        </p:nvSpPr>
        <p:spPr>
          <a:xfrm>
            <a:off x="899592" y="4509120"/>
            <a:ext cx="7630616" cy="1237414"/>
          </a:xfrm>
          <a:prstGeom prst="rect">
            <a:avLst/>
          </a:prstGeom>
        </p:spPr>
        <p:txBody>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5400" b="0" i="0" u="none" strike="noStrike" kern="1200" cap="none" spc="0" normalizeH="0" baseline="0" noProof="0" dirty="0" smtClean="0">
                <a:ln>
                  <a:noFill/>
                </a:ln>
                <a:solidFill>
                  <a:schemeClr val="tx1"/>
                </a:solidFill>
                <a:effectLst/>
                <a:uLnTx/>
                <a:uFillTx/>
                <a:latin typeface="+mj-lt"/>
                <a:ea typeface="+mj-ea"/>
                <a:cs typeface="+mj-cs"/>
              </a:rPr>
              <a:t>مناحي</a:t>
            </a:r>
            <a:r>
              <a:rPr kumimoji="0" lang="ar-SA" sz="5400" b="0" i="0" u="none" strike="noStrike" kern="1200" cap="none" spc="0" normalizeH="0" noProof="0" dirty="0" smtClean="0">
                <a:ln>
                  <a:noFill/>
                </a:ln>
                <a:solidFill>
                  <a:schemeClr val="tx1"/>
                </a:solidFill>
                <a:effectLst/>
                <a:uLnTx/>
                <a:uFillTx/>
                <a:latin typeface="+mj-lt"/>
                <a:ea typeface="+mj-ea"/>
                <a:cs typeface="+mj-cs"/>
              </a:rPr>
              <a:t> في دراسة الجماعات </a:t>
            </a:r>
            <a:endParaRPr kumimoji="0" lang="ar-SA" sz="5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عنصر نائب لرقم الشريحة 7"/>
          <p:cNvSpPr>
            <a:spLocks noGrp="1"/>
          </p:cNvSpPr>
          <p:nvPr>
            <p:ph type="sldNum" sz="quarter" idx="12"/>
          </p:nvPr>
        </p:nvSpPr>
        <p:spPr/>
        <p:txBody>
          <a:bodyPr/>
          <a:lstStyle/>
          <a:p>
            <a:fld id="{76E144E9-FD18-40EB-BD00-57D6D426D25B}" type="slidenum">
              <a:rPr lang="ar-SA" smtClean="0"/>
              <a:pPr/>
              <a:t>1</a:t>
            </a:fld>
            <a:endParaRPr lang="ar-SA"/>
          </a:p>
        </p:txBody>
      </p:sp>
      <p:sp>
        <p:nvSpPr>
          <p:cNvPr id="9" name="عنصر نائب للتذييل 8"/>
          <p:cNvSpPr>
            <a:spLocks noGrp="1"/>
          </p:cNvSpPr>
          <p:nvPr>
            <p:ph type="ftr" sz="quarter" idx="11"/>
          </p:nvPr>
        </p:nvSpPr>
        <p:spPr/>
        <p:txBody>
          <a:bodyPr/>
          <a:lstStyle/>
          <a:p>
            <a:r>
              <a:rPr lang="ar-SA" smtClean="0"/>
              <a:t>جامعة الملك سعود - 2016</a:t>
            </a:r>
            <a:endParaRPr lang="ar-SA"/>
          </a:p>
        </p:txBody>
      </p:sp>
      <p:pic>
        <p:nvPicPr>
          <p:cNvPr id="7"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9144000" cy="3573016"/>
          </a:xfrm>
          <a:prstGeom prst="rect">
            <a:avLst/>
          </a:prstGeom>
          <a:noFill/>
        </p:spPr>
      </p:pic>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10</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800" dirty="0" smtClean="0"/>
              <a:t>        </a:t>
            </a:r>
            <a:r>
              <a:rPr lang="ar-SA" sz="2800" dirty="0" err="1" smtClean="0"/>
              <a:t>فرظيات</a:t>
            </a:r>
            <a:r>
              <a:rPr lang="ar-SA" sz="2800" dirty="0" smtClean="0"/>
              <a:t> </a:t>
            </a:r>
            <a:r>
              <a:rPr lang="ar-SA" sz="2800" dirty="0" err="1" smtClean="0"/>
              <a:t>كاتل</a:t>
            </a:r>
            <a:r>
              <a:rPr lang="ar-SA" sz="2800" dirty="0" smtClean="0"/>
              <a:t> في تحليل </a:t>
            </a:r>
            <a:r>
              <a:rPr lang="ar-SA" sz="2800" dirty="0" err="1" smtClean="0"/>
              <a:t>ديناميات</a:t>
            </a:r>
            <a:r>
              <a:rPr lang="ar-SA" sz="2800" dirty="0" smtClean="0"/>
              <a:t> الطاقة العامة للجماعة </a:t>
            </a:r>
            <a:endParaRPr lang="en-US" sz="20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539552" y="1700808"/>
            <a:ext cx="8229600" cy="864096"/>
          </a:xfrm>
          <a:prstGeom prst="rect">
            <a:avLst/>
          </a:prstGeom>
        </p:spPr>
        <p:txBody>
          <a:bodyPr/>
          <a:lstStyle/>
          <a:p>
            <a:r>
              <a:rPr lang="ar-SA" sz="2000" u="sng" dirty="0" smtClean="0"/>
              <a:t>اقترح </a:t>
            </a:r>
            <a:r>
              <a:rPr lang="ar-SA" sz="2000" u="sng" dirty="0" err="1" smtClean="0"/>
              <a:t>كاتل</a:t>
            </a:r>
            <a:r>
              <a:rPr lang="ar-SA" sz="2000" u="sng" dirty="0" smtClean="0"/>
              <a:t> في تحليله </a:t>
            </a:r>
            <a:r>
              <a:rPr lang="ar-SA" sz="2000" u="sng" dirty="0" err="1" smtClean="0"/>
              <a:t>لديناميات</a:t>
            </a:r>
            <a:r>
              <a:rPr lang="ar-SA" sz="2000" u="sng" dirty="0" smtClean="0"/>
              <a:t> الطاقة العامة للجماعة سبع فرضيات أو نظريات  بمثابة تحديات لخصائص الطاقة العامة </a:t>
            </a:r>
            <a:r>
              <a:rPr lang="ar-SA" sz="2000" u="sng" dirty="0" err="1" smtClean="0"/>
              <a:t>للجماعة :</a:t>
            </a:r>
            <a:endParaRPr lang="en-US" sz="2000" dirty="0"/>
          </a:p>
        </p:txBody>
      </p:sp>
      <p:graphicFrame>
        <p:nvGraphicFramePr>
          <p:cNvPr id="8" name="رسم تخطيطي 7"/>
          <p:cNvGraphicFramePr/>
          <p:nvPr/>
        </p:nvGraphicFramePr>
        <p:xfrm>
          <a:off x="1115616" y="2492896"/>
          <a:ext cx="6672064"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11</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800" dirty="0" smtClean="0"/>
              <a:t>        </a:t>
            </a:r>
            <a:r>
              <a:rPr lang="ar-SA" sz="2800" dirty="0" err="1" smtClean="0"/>
              <a:t>فرظيات</a:t>
            </a:r>
            <a:r>
              <a:rPr lang="ar-SA" sz="2800" dirty="0" smtClean="0"/>
              <a:t> </a:t>
            </a:r>
            <a:r>
              <a:rPr lang="ar-SA" sz="2800" dirty="0" err="1" smtClean="0"/>
              <a:t>كاتل</a:t>
            </a:r>
            <a:r>
              <a:rPr lang="ar-SA" sz="2800" dirty="0" smtClean="0"/>
              <a:t> في تحليل </a:t>
            </a:r>
            <a:r>
              <a:rPr lang="ar-SA" sz="2800" dirty="0" err="1" smtClean="0"/>
              <a:t>ديناميات</a:t>
            </a:r>
            <a:r>
              <a:rPr lang="ar-SA" sz="2800" dirty="0" smtClean="0"/>
              <a:t> الطاقة العامة للجماعة </a:t>
            </a:r>
            <a:endParaRPr lang="en-US" sz="20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graphicFrame>
        <p:nvGraphicFramePr>
          <p:cNvPr id="8" name="رسم تخطيطي 7"/>
          <p:cNvGraphicFramePr/>
          <p:nvPr/>
        </p:nvGraphicFramePr>
        <p:xfrm>
          <a:off x="971600" y="1412776"/>
          <a:ext cx="7104112" cy="52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12</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r>
              <a:rPr lang="ar-SA" sz="3600" dirty="0"/>
              <a:t>النظرية التبادلية </a:t>
            </a:r>
            <a:r>
              <a:rPr lang="en-US" sz="3600" dirty="0"/>
              <a:t>)</a:t>
            </a:r>
            <a:r>
              <a:rPr lang="ar-SA" sz="3600" dirty="0"/>
              <a:t> </a:t>
            </a:r>
            <a:r>
              <a:rPr lang="en-US" sz="3600" dirty="0"/>
              <a:t> ( </a:t>
            </a:r>
            <a:r>
              <a:rPr lang="en-US" sz="3600" dirty="0" err="1"/>
              <a:t>ExchangeTheory</a:t>
            </a:r>
            <a:endParaRPr lang="en-US" sz="36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323528" y="1412776"/>
            <a:ext cx="8229600" cy="4392488"/>
          </a:xfrm>
          <a:prstGeom prst="rect">
            <a:avLst/>
          </a:prstGeom>
          <a:ln>
            <a:noFill/>
          </a:ln>
        </p:spPr>
        <p:txBody>
          <a:bodyPr/>
          <a:lstStyle/>
          <a:p>
            <a:pPr>
              <a:buClr>
                <a:schemeClr val="accent5"/>
              </a:buClr>
            </a:pPr>
            <a:endParaRPr lang="ar-SA" sz="2000" dirty="0" smtClean="0"/>
          </a:p>
          <a:p>
            <a:pPr marL="285750" indent="-285750">
              <a:buClr>
                <a:schemeClr val="accent5"/>
              </a:buClr>
              <a:buFont typeface="Wingdings" pitchFamily="2" charset="2"/>
              <a:buChar char="v"/>
            </a:pPr>
            <a:r>
              <a:rPr lang="ar-SA" sz="2000" u="sng" dirty="0" smtClean="0">
                <a:solidFill>
                  <a:schemeClr val="accent6"/>
                </a:solidFill>
              </a:rPr>
              <a:t> </a:t>
            </a:r>
            <a:r>
              <a:rPr lang="ar-SA" sz="2000" b="1" u="sng" dirty="0" smtClean="0">
                <a:solidFill>
                  <a:schemeClr val="accent6"/>
                </a:solidFill>
              </a:rPr>
              <a:t>أصحاب </a:t>
            </a:r>
            <a:r>
              <a:rPr lang="ar-SA" sz="2000" b="1" u="sng" dirty="0">
                <a:solidFill>
                  <a:schemeClr val="accent6"/>
                </a:solidFill>
              </a:rPr>
              <a:t>هذه النظرية هم </a:t>
            </a:r>
            <a:r>
              <a:rPr lang="ar-SA" sz="2000" b="1" u="sng" dirty="0" smtClean="0">
                <a:solidFill>
                  <a:schemeClr val="accent6"/>
                </a:solidFill>
              </a:rPr>
              <a:t>:</a:t>
            </a:r>
            <a:r>
              <a:rPr lang="ar-SA" sz="2000" b="1" dirty="0" smtClean="0">
                <a:solidFill>
                  <a:schemeClr val="accent6"/>
                </a:solidFill>
              </a:rPr>
              <a:t>  </a:t>
            </a:r>
            <a:r>
              <a:rPr lang="ar-SA" sz="2000" dirty="0" err="1" smtClean="0"/>
              <a:t>ثيبو</a:t>
            </a:r>
            <a:r>
              <a:rPr lang="ar-SA" sz="2000" dirty="0" smtClean="0"/>
              <a:t> </a:t>
            </a:r>
            <a:r>
              <a:rPr lang="ar-SA" sz="2000" dirty="0"/>
              <a:t>و كيلي </a:t>
            </a:r>
            <a:r>
              <a:rPr lang="ar-SA" sz="2000" dirty="0" smtClean="0"/>
              <a:t>.</a:t>
            </a:r>
          </a:p>
          <a:p>
            <a:pPr marL="285750" indent="-285750">
              <a:buClr>
                <a:schemeClr val="accent5"/>
              </a:buClr>
              <a:buFont typeface="Wingdings" pitchFamily="2" charset="2"/>
              <a:buChar char="v"/>
            </a:pPr>
            <a:endParaRPr lang="ar-SA" sz="2000" dirty="0"/>
          </a:p>
          <a:p>
            <a:pPr marL="285750" indent="-285750">
              <a:buClr>
                <a:schemeClr val="accent5"/>
              </a:buClr>
              <a:buFont typeface="Wingdings" pitchFamily="2" charset="2"/>
              <a:buChar char="v"/>
            </a:pPr>
            <a:r>
              <a:rPr lang="ar-SA" sz="2000" b="1" u="sng" dirty="0">
                <a:solidFill>
                  <a:schemeClr val="accent6"/>
                </a:solidFill>
              </a:rPr>
              <a:t>هدفه</a:t>
            </a:r>
            <a:r>
              <a:rPr lang="ar-SA" sz="2000" b="1" dirty="0">
                <a:solidFill>
                  <a:schemeClr val="accent6"/>
                </a:solidFill>
              </a:rPr>
              <a:t>ا </a:t>
            </a:r>
            <a:r>
              <a:rPr lang="ar-SA" sz="2000" b="1" dirty="0" smtClean="0">
                <a:solidFill>
                  <a:schemeClr val="accent6"/>
                </a:solidFill>
              </a:rPr>
              <a:t>: </a:t>
            </a:r>
            <a:r>
              <a:rPr lang="ar-SA" sz="2000" dirty="0" smtClean="0"/>
              <a:t>تفسير </a:t>
            </a:r>
            <a:r>
              <a:rPr lang="ar-SA" sz="2000" dirty="0"/>
              <a:t>السلوك التفاعلي بين الأعضاء وتفسير عمليات الجماعة</a:t>
            </a:r>
            <a:r>
              <a:rPr lang="ar-SA" sz="2000" dirty="0" smtClean="0"/>
              <a:t>.</a:t>
            </a:r>
          </a:p>
          <a:p>
            <a:pPr marL="285750" indent="-285750">
              <a:buClr>
                <a:schemeClr val="accent5"/>
              </a:buClr>
              <a:buFont typeface="Wingdings" pitchFamily="2" charset="2"/>
              <a:buChar char="v"/>
            </a:pPr>
            <a:endParaRPr lang="ar-SA" sz="2000" dirty="0"/>
          </a:p>
          <a:p>
            <a:pPr marL="285750" indent="-285750">
              <a:buClr>
                <a:schemeClr val="accent5"/>
              </a:buClr>
              <a:buFont typeface="Wingdings" pitchFamily="2" charset="2"/>
              <a:buChar char="v"/>
            </a:pPr>
            <a:r>
              <a:rPr lang="ar-SA" sz="2000" b="1" u="sng" dirty="0">
                <a:solidFill>
                  <a:schemeClr val="accent6"/>
                </a:solidFill>
              </a:rPr>
              <a:t>تركز على </a:t>
            </a:r>
            <a:r>
              <a:rPr lang="ar-SA" sz="2000" b="1" u="sng" dirty="0" err="1">
                <a:solidFill>
                  <a:schemeClr val="accent6"/>
                </a:solidFill>
              </a:rPr>
              <a:t>ماهو</a:t>
            </a:r>
            <a:r>
              <a:rPr lang="ar-SA" sz="2000" b="1" dirty="0">
                <a:solidFill>
                  <a:schemeClr val="accent6"/>
                </a:solidFill>
              </a:rPr>
              <a:t> </a:t>
            </a:r>
            <a:r>
              <a:rPr lang="ar-SA" sz="2000" b="1" dirty="0" smtClean="0">
                <a:solidFill>
                  <a:schemeClr val="accent6"/>
                </a:solidFill>
              </a:rPr>
              <a:t>: </a:t>
            </a:r>
            <a:r>
              <a:rPr lang="ar-SA" sz="2000" dirty="0" smtClean="0"/>
              <a:t>مفيد </a:t>
            </a:r>
            <a:r>
              <a:rPr lang="ar-SA" sz="2000" dirty="0"/>
              <a:t>وفعال في </a:t>
            </a:r>
            <a:r>
              <a:rPr lang="ar-SA" sz="2000" dirty="0" err="1" smtClean="0"/>
              <a:t>الجماعة </a:t>
            </a:r>
            <a:r>
              <a:rPr lang="ar-SA" sz="2000" dirty="0" err="1" smtClean="0"/>
              <a:t>.</a:t>
            </a:r>
            <a:r>
              <a:rPr lang="ar-SA" sz="2000" dirty="0" smtClean="0"/>
              <a:t> </a:t>
            </a:r>
          </a:p>
          <a:p>
            <a:pPr marL="285750" indent="-285750">
              <a:buClr>
                <a:schemeClr val="accent5"/>
              </a:buClr>
            </a:pPr>
            <a:endParaRPr lang="ar-SA" sz="2000" dirty="0" smtClean="0"/>
          </a:p>
          <a:p>
            <a:pPr>
              <a:buClr>
                <a:schemeClr val="accent5"/>
              </a:buClr>
              <a:buFont typeface="Wingdings" pitchFamily="2" charset="2"/>
              <a:buChar char="v"/>
            </a:pPr>
            <a:r>
              <a:rPr lang="ar-SA" sz="2000" dirty="0" smtClean="0"/>
              <a:t> </a:t>
            </a:r>
            <a:r>
              <a:rPr lang="ar-SA" sz="2000" dirty="0" smtClean="0"/>
              <a:t>تفترض النظرية أن وجود الجماعة إنما ينبني فقط على مشاركة أفراد الجماعة  </a:t>
            </a:r>
            <a:r>
              <a:rPr lang="ar-SA" sz="2000" dirty="0" err="1" smtClean="0"/>
              <a:t>وإرضائهم </a:t>
            </a:r>
            <a:r>
              <a:rPr lang="ar-SA" sz="2000" dirty="0" err="1" smtClean="0"/>
              <a:t>.</a:t>
            </a:r>
            <a:endParaRPr lang="ar-SA" sz="2000" dirty="0" smtClean="0"/>
          </a:p>
          <a:p>
            <a:pPr>
              <a:buClr>
                <a:schemeClr val="accent5"/>
              </a:buClr>
            </a:pPr>
            <a:r>
              <a:rPr lang="ar-SA" sz="2000" dirty="0" smtClean="0"/>
              <a:t> </a:t>
            </a:r>
            <a:endParaRPr lang="en-US" sz="2000" dirty="0" smtClean="0"/>
          </a:p>
          <a:p>
            <a:pPr>
              <a:buClr>
                <a:schemeClr val="accent5"/>
              </a:buClr>
              <a:buFont typeface="Wingdings" pitchFamily="2" charset="2"/>
              <a:buChar char="v"/>
            </a:pPr>
            <a:r>
              <a:rPr lang="ar-SA" sz="2000" dirty="0" smtClean="0"/>
              <a:t>يجب </a:t>
            </a:r>
            <a:r>
              <a:rPr lang="ar-SA" sz="2000" dirty="0" smtClean="0"/>
              <a:t>أن يكون تحليل عمليات الجماعة في ضوء ضروب التوافق التي يقوم </a:t>
            </a:r>
            <a:r>
              <a:rPr lang="ar-SA" sz="2000" dirty="0" err="1" smtClean="0"/>
              <a:t>بها</a:t>
            </a:r>
            <a:r>
              <a:rPr lang="ar-SA" sz="2000" dirty="0" smtClean="0"/>
              <a:t> الأفراد في محاولاتهم حل مشكلات الاعتماد المتبادل فيما </a:t>
            </a:r>
            <a:r>
              <a:rPr lang="ar-SA" sz="2000" dirty="0" err="1" smtClean="0"/>
              <a:t>بينهم .</a:t>
            </a:r>
            <a:r>
              <a:rPr lang="ar-SA" sz="2000" dirty="0" smtClean="0"/>
              <a:t> </a:t>
            </a:r>
            <a:endParaRPr lang="ar-SA" sz="2000" dirty="0" smtClean="0"/>
          </a:p>
          <a:p>
            <a:pPr>
              <a:buClr>
                <a:schemeClr val="accent5"/>
              </a:buClr>
            </a:pPr>
            <a:endParaRPr lang="en-US" sz="2000" dirty="0" smtClean="0"/>
          </a:p>
          <a:p>
            <a:pPr>
              <a:buClr>
                <a:schemeClr val="accent5"/>
              </a:buClr>
              <a:buFont typeface="Wingdings" pitchFamily="2" charset="2"/>
              <a:buChar char="v"/>
            </a:pPr>
            <a:r>
              <a:rPr lang="ar-SA" sz="2000" dirty="0" smtClean="0"/>
              <a:t>اقتصر </a:t>
            </a:r>
            <a:r>
              <a:rPr lang="ar-SA" sz="2000" dirty="0" smtClean="0"/>
              <a:t>تحليل </a:t>
            </a:r>
            <a:r>
              <a:rPr lang="ar-SA" sz="2000" dirty="0" err="1" smtClean="0"/>
              <a:t>ثيبو</a:t>
            </a:r>
            <a:r>
              <a:rPr lang="ar-SA" sz="2000" dirty="0" smtClean="0"/>
              <a:t> وكيلي في الجماعات الثنائية التي تتكون من أثنين إلا أنهما يرون أنه يمكن لنظريتهم أن تطبق أيضا على الجماعات </a:t>
            </a:r>
            <a:r>
              <a:rPr lang="ar-SA" sz="2000" dirty="0" err="1" smtClean="0"/>
              <a:t>الكبيرة .</a:t>
            </a:r>
            <a:endParaRPr lang="ar-SA" sz="2000" dirty="0" smtClean="0"/>
          </a:p>
          <a:p>
            <a:pPr marL="285750" indent="-285750">
              <a:buClr>
                <a:schemeClr val="accent5"/>
              </a:buClr>
              <a:buFont typeface="Wingdings" pitchFamily="2" charset="2"/>
              <a:buChar char="v"/>
            </a:pPr>
            <a:endParaRPr lang="en-US" sz="2000" dirty="0"/>
          </a:p>
          <a:p>
            <a:pPr>
              <a:buClr>
                <a:schemeClr val="accent5"/>
              </a:buClr>
            </a:pPr>
            <a:r>
              <a:rPr lang="ar-SA" sz="2000" dirty="0" smtClean="0"/>
              <a:t> </a:t>
            </a:r>
            <a:endParaRPr lang="en-US" sz="2000" dirty="0"/>
          </a:p>
          <a:p>
            <a:pPr>
              <a:buClr>
                <a:schemeClr val="accent5"/>
              </a:buClr>
              <a:buFont typeface="Wingdings" pitchFamily="2" charset="2"/>
              <a:buChar char="v"/>
            </a:pPr>
            <a:endParaRPr lang="en-US" sz="2000" dirty="0"/>
          </a:p>
        </p:txBody>
      </p:sp>
    </p:spTree>
  </p:cSld>
  <p:clrMapOvr>
    <a:masterClrMapping/>
  </p:clrMapOvr>
  <p:transition>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13</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r>
              <a:rPr lang="ar-SA" sz="3600" dirty="0"/>
              <a:t>النظرية التبادلية </a:t>
            </a:r>
            <a:r>
              <a:rPr lang="en-US" sz="3600" dirty="0"/>
              <a:t>)</a:t>
            </a:r>
            <a:r>
              <a:rPr lang="ar-SA" sz="3600" dirty="0"/>
              <a:t> </a:t>
            </a:r>
            <a:r>
              <a:rPr lang="en-US" sz="3600" dirty="0"/>
              <a:t> ( </a:t>
            </a:r>
            <a:r>
              <a:rPr lang="en-US" sz="3600" dirty="0" err="1"/>
              <a:t>ExchangeTheory</a:t>
            </a:r>
            <a:endParaRPr lang="en-US" sz="36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graphicFrame>
        <p:nvGraphicFramePr>
          <p:cNvPr id="9" name="رسم تخطيطي 8"/>
          <p:cNvGraphicFramePr/>
          <p:nvPr>
            <p:extLst>
              <p:ext uri="{D42A27DB-BD31-4B8C-83A1-F6EECF244321}">
                <p14:modId xmlns:p14="http://schemas.microsoft.com/office/powerpoint/2010/main" xmlns="" val="655911569"/>
              </p:ext>
            </p:extLst>
          </p:nvPr>
        </p:nvGraphicFramePr>
        <p:xfrm>
          <a:off x="1542669" y="2780928"/>
          <a:ext cx="6744072" cy="2880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مربع نص 3"/>
          <p:cNvSpPr txBox="1"/>
          <p:nvPr/>
        </p:nvSpPr>
        <p:spPr>
          <a:xfrm>
            <a:off x="1907704" y="1556792"/>
            <a:ext cx="6696744" cy="461665"/>
          </a:xfrm>
          <a:prstGeom prst="rect">
            <a:avLst/>
          </a:prstGeom>
          <a:noFill/>
        </p:spPr>
        <p:txBody>
          <a:bodyPr wrap="square" rtlCol="1">
            <a:spAutoFit/>
          </a:bodyPr>
          <a:lstStyle/>
          <a:p>
            <a:pPr marL="285750" indent="-285750">
              <a:buClr>
                <a:schemeClr val="accent6"/>
              </a:buClr>
              <a:buFont typeface="Wingdings" pitchFamily="2" charset="2"/>
              <a:buChar char="v"/>
            </a:pPr>
            <a:r>
              <a:rPr lang="ar-SA" sz="2400" b="1" u="sng" dirty="0"/>
              <a:t>وصف النظرية في تحليل </a:t>
            </a:r>
            <a:r>
              <a:rPr lang="ar-SA" sz="2400" b="1" u="sng" dirty="0" err="1"/>
              <a:t>ثيبو</a:t>
            </a:r>
            <a:r>
              <a:rPr lang="ar-SA" sz="2400" b="1" u="sng" dirty="0"/>
              <a:t> وكيلي للتفاعل </a:t>
            </a:r>
            <a:r>
              <a:rPr lang="ar-SA" sz="2400" b="1" u="sng" dirty="0" smtClean="0"/>
              <a:t>ويتضمن :-</a:t>
            </a:r>
            <a:endParaRPr lang="ar-SA" sz="2400" dirty="0"/>
          </a:p>
        </p:txBody>
      </p:sp>
    </p:spTree>
  </p:cSld>
  <p:clrMapOvr>
    <a:masterClrMapping/>
  </p:clrMapOvr>
  <p:transition>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14</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r>
              <a:rPr lang="ar-SA" sz="3600" dirty="0"/>
              <a:t>النظرية التبادلية </a:t>
            </a:r>
            <a:r>
              <a:rPr lang="en-US" sz="3600" dirty="0"/>
              <a:t>)</a:t>
            </a:r>
            <a:r>
              <a:rPr lang="ar-SA" sz="3600" dirty="0"/>
              <a:t> </a:t>
            </a:r>
            <a:r>
              <a:rPr lang="en-US" sz="3600" dirty="0"/>
              <a:t> ( </a:t>
            </a:r>
            <a:r>
              <a:rPr lang="en-US" sz="3600" dirty="0" err="1"/>
              <a:t>ExchangeTheory</a:t>
            </a:r>
            <a:endParaRPr lang="en-US" sz="36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539552" y="1628800"/>
            <a:ext cx="8229600" cy="4464495"/>
          </a:xfrm>
          <a:prstGeom prst="rect">
            <a:avLst/>
          </a:prstGeom>
        </p:spPr>
        <p:txBody>
          <a:bodyPr/>
          <a:lstStyle/>
          <a:p>
            <a:pPr>
              <a:buClr>
                <a:schemeClr val="tx2"/>
              </a:buClr>
              <a:buFont typeface="Wingdings" pitchFamily="2" charset="2"/>
              <a:buChar char="v"/>
            </a:pPr>
            <a:endParaRPr lang="en-US" sz="2400" dirty="0"/>
          </a:p>
        </p:txBody>
      </p:sp>
      <p:graphicFrame>
        <p:nvGraphicFramePr>
          <p:cNvPr id="8" name="رسم تخطيطي 7"/>
          <p:cNvGraphicFramePr/>
          <p:nvPr>
            <p:extLst>
              <p:ext uri="{D42A27DB-BD31-4B8C-83A1-F6EECF244321}">
                <p14:modId xmlns:p14="http://schemas.microsoft.com/office/powerpoint/2010/main" xmlns="" val="1065699926"/>
              </p:ext>
            </p:extLst>
          </p:nvPr>
        </p:nvGraphicFramePr>
        <p:xfrm>
          <a:off x="2368098" y="2059107"/>
          <a:ext cx="4572508" cy="19459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مربع نص 3"/>
          <p:cNvSpPr txBox="1"/>
          <p:nvPr/>
        </p:nvSpPr>
        <p:spPr>
          <a:xfrm>
            <a:off x="4283968" y="1412776"/>
            <a:ext cx="4248472" cy="707886"/>
          </a:xfrm>
          <a:prstGeom prst="rect">
            <a:avLst/>
          </a:prstGeom>
          <a:noFill/>
        </p:spPr>
        <p:txBody>
          <a:bodyPr wrap="square" rtlCol="1">
            <a:spAutoFit/>
          </a:bodyPr>
          <a:lstStyle/>
          <a:p>
            <a:pPr marL="285750" indent="-285750">
              <a:buFont typeface="Wingdings" pitchFamily="2" charset="2"/>
              <a:buChar char="v"/>
            </a:pPr>
            <a:r>
              <a:rPr lang="ar-SA" sz="2000" b="1" u="sng" dirty="0">
                <a:solidFill>
                  <a:schemeClr val="accent5"/>
                </a:solidFill>
              </a:rPr>
              <a:t>المفاهيم الأساسية للنظرية  هي :-</a:t>
            </a:r>
            <a:endParaRPr lang="en-US" sz="2000" b="1" dirty="0">
              <a:solidFill>
                <a:schemeClr val="accent5"/>
              </a:solidFill>
            </a:endParaRPr>
          </a:p>
          <a:p>
            <a:endParaRPr lang="ar-SA" sz="2000" b="1" dirty="0"/>
          </a:p>
        </p:txBody>
      </p:sp>
      <p:sp>
        <p:nvSpPr>
          <p:cNvPr id="5" name="مربع نص 4"/>
          <p:cNvSpPr txBox="1"/>
          <p:nvPr/>
        </p:nvSpPr>
        <p:spPr>
          <a:xfrm>
            <a:off x="1311403" y="4149080"/>
            <a:ext cx="6685897" cy="2246769"/>
          </a:xfrm>
          <a:prstGeom prst="rect">
            <a:avLst/>
          </a:prstGeom>
          <a:noFill/>
          <a:ln>
            <a:noFill/>
            <a:prstDash val="dashDot"/>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1">
            <a:spAutoFit/>
          </a:bodyPr>
          <a:lstStyle/>
          <a:p>
            <a:pPr algn="just">
              <a:buClr>
                <a:schemeClr val="accent6"/>
              </a:buClr>
              <a:buFont typeface="Wingdings" pitchFamily="2" charset="2"/>
              <a:buChar char="v"/>
            </a:pPr>
            <a:endParaRPr lang="ar-SA" sz="2000" dirty="0" smtClean="0"/>
          </a:p>
          <a:p>
            <a:pPr algn="just">
              <a:buClr>
                <a:schemeClr val="accent6"/>
              </a:buClr>
              <a:buFont typeface="Wingdings" pitchFamily="2" charset="2"/>
              <a:buChar char="v"/>
            </a:pPr>
            <a:r>
              <a:rPr lang="ar-SA" sz="2000" dirty="0" smtClean="0"/>
              <a:t>ونظرا </a:t>
            </a:r>
            <a:r>
              <a:rPr lang="ar-SA" sz="2000" dirty="0"/>
              <a:t>لأن التفاعل </a:t>
            </a:r>
            <a:r>
              <a:rPr lang="ar-SA" sz="2000" dirty="0" smtClean="0"/>
              <a:t>و&lt;العلاقة </a:t>
            </a:r>
            <a:r>
              <a:rPr lang="ar-SA" sz="2000" dirty="0"/>
              <a:t>بين الأفراد </a:t>
            </a:r>
            <a:r>
              <a:rPr lang="ar-SA" sz="2000" dirty="0" smtClean="0"/>
              <a:t>&gt; يعتمدان </a:t>
            </a:r>
            <a:r>
              <a:rPr lang="ar-SA" sz="2000" dirty="0"/>
              <a:t>على بعضهم البعض فسوف يعرفان معا . </a:t>
            </a:r>
            <a:r>
              <a:rPr lang="ar-SA" sz="2000" dirty="0" smtClean="0"/>
              <a:t> والخاصية </a:t>
            </a:r>
            <a:r>
              <a:rPr lang="ar-SA" sz="2000" dirty="0"/>
              <a:t>الأساسية للتفاعل هي العلاقة بين الأفراد </a:t>
            </a:r>
            <a:r>
              <a:rPr lang="ar-SA" sz="2000" dirty="0" smtClean="0"/>
              <a:t>.</a:t>
            </a:r>
          </a:p>
          <a:p>
            <a:pPr algn="just">
              <a:buClr>
                <a:schemeClr val="accent6"/>
              </a:buClr>
              <a:buFont typeface="Wingdings" pitchFamily="2" charset="2"/>
              <a:buChar char="v"/>
            </a:pPr>
            <a:endParaRPr lang="en-US" sz="2000" dirty="0"/>
          </a:p>
          <a:p>
            <a:pPr algn="just">
              <a:buClr>
                <a:schemeClr val="accent6"/>
              </a:buClr>
              <a:buFont typeface="Wingdings" pitchFamily="2" charset="2"/>
              <a:buChar char="v"/>
            </a:pPr>
            <a:r>
              <a:rPr lang="ar-SA" sz="2000" dirty="0"/>
              <a:t>فيقال عن شخصين أنهما قاما بتكوين علاقة ما فيما بينهما عندما يتفاعلان في مواقف عديدة وهذه العبارة ليس لها معنى إلا إذا عرف </a:t>
            </a:r>
            <a:r>
              <a:rPr lang="ar-SA" sz="2000" dirty="0" smtClean="0"/>
              <a:t>&lt; التفاعل &gt; .</a:t>
            </a:r>
            <a:endParaRPr lang="en-US" sz="2000" dirty="0"/>
          </a:p>
          <a:p>
            <a:pPr algn="just">
              <a:buClr>
                <a:schemeClr val="accent6"/>
              </a:buClr>
              <a:buFont typeface="Wingdings" pitchFamily="2" charset="2"/>
              <a:buChar char="v"/>
            </a:pPr>
            <a:endParaRPr lang="ar-SA" sz="2000" dirty="0"/>
          </a:p>
        </p:txBody>
      </p:sp>
    </p:spTree>
  </p:cSld>
  <p:clrMapOvr>
    <a:masterClrMapping/>
  </p:clrMapOvr>
  <p:transition>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15</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r>
              <a:rPr lang="ar-SA" sz="3600" dirty="0"/>
              <a:t>النظرية التبادلية </a:t>
            </a:r>
            <a:r>
              <a:rPr lang="en-US" sz="3600" dirty="0"/>
              <a:t>)</a:t>
            </a:r>
            <a:r>
              <a:rPr lang="ar-SA" sz="3600" dirty="0"/>
              <a:t> </a:t>
            </a:r>
            <a:r>
              <a:rPr lang="en-US" sz="3600" dirty="0"/>
              <a:t> ( </a:t>
            </a:r>
            <a:r>
              <a:rPr lang="en-US" sz="3600" dirty="0" err="1"/>
              <a:t>ExchangeTheory</a:t>
            </a:r>
            <a:endParaRPr lang="en-US" sz="36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5" name="مربع نص 4"/>
          <p:cNvSpPr txBox="1"/>
          <p:nvPr/>
        </p:nvSpPr>
        <p:spPr>
          <a:xfrm>
            <a:off x="899592" y="4509120"/>
            <a:ext cx="7537161" cy="1246495"/>
          </a:xfrm>
          <a:prstGeom prst="rect">
            <a:avLst/>
          </a:prstGeom>
          <a:noFill/>
        </p:spPr>
        <p:txBody>
          <a:bodyPr wrap="square" rtlCol="1">
            <a:spAutoFit/>
          </a:bodyPr>
          <a:lstStyle/>
          <a:p>
            <a:pPr>
              <a:lnSpc>
                <a:spcPct val="150000"/>
              </a:lnSpc>
              <a:buClr>
                <a:schemeClr val="accent6"/>
              </a:buClr>
              <a:buFont typeface="Wingdings" pitchFamily="2" charset="2"/>
              <a:buChar char="v"/>
            </a:pPr>
            <a:r>
              <a:rPr lang="ar-SA" dirty="0" smtClean="0"/>
              <a:t>ففي كل حالة تحددها على أنها حالة تفاعل لابد وأن توجد على الأقل إمكانية أن تؤثر أفعال كل شخص في الشخص </a:t>
            </a:r>
            <a:r>
              <a:rPr lang="ar-SA" dirty="0" err="1" smtClean="0"/>
              <a:t>الأخر .</a:t>
            </a:r>
            <a:r>
              <a:rPr lang="ar-SA" dirty="0" smtClean="0"/>
              <a:t> </a:t>
            </a:r>
          </a:p>
          <a:p>
            <a:pPr>
              <a:lnSpc>
                <a:spcPct val="150000"/>
              </a:lnSpc>
              <a:buClr>
                <a:schemeClr val="accent6"/>
              </a:buClr>
              <a:buFont typeface="Wingdings" pitchFamily="2" charset="2"/>
              <a:buChar char="v"/>
            </a:pPr>
            <a:r>
              <a:rPr lang="ar-SA" sz="1400" u="sng" dirty="0" smtClean="0"/>
              <a:t>قراءة المثال(</a:t>
            </a:r>
            <a:r>
              <a:rPr lang="ar-SA" sz="1400" u="sng" dirty="0" err="1" smtClean="0"/>
              <a:t>ص45).</a:t>
            </a:r>
            <a:endParaRPr lang="en-US" sz="1400" u="sng" dirty="0" smtClean="0"/>
          </a:p>
        </p:txBody>
      </p:sp>
      <p:sp>
        <p:nvSpPr>
          <p:cNvPr id="13" name="مربع نص 12"/>
          <p:cNvSpPr txBox="1"/>
          <p:nvPr/>
        </p:nvSpPr>
        <p:spPr>
          <a:xfrm>
            <a:off x="1259632" y="2924944"/>
            <a:ext cx="6984776" cy="1077053"/>
          </a:xfrm>
          <a:prstGeom prst="rect">
            <a:avLst/>
          </a:prstGeom>
          <a:noFill/>
          <a:ln w="57150" cap="sq" cmpd="thickThin">
            <a:solidFill>
              <a:schemeClr val="accent1"/>
            </a:solidFill>
            <a:miter lim="800000"/>
          </a:ln>
        </p:spPr>
        <p:txBody>
          <a:bodyPr wrap="square" lIns="216000" tIns="180000" rIns="216000" bIns="108000" rtlCol="1">
            <a:spAutoFit/>
          </a:bodyPr>
          <a:lstStyle/>
          <a:p>
            <a:pPr marL="285750" indent="-285750" algn="just">
              <a:lnSpc>
                <a:spcPct val="150000"/>
              </a:lnSpc>
            </a:pPr>
            <a:r>
              <a:rPr lang="ar-SA" dirty="0" smtClean="0"/>
              <a:t>المقصود بالتفاعل هو أن يصدر كل فرد من الأفراد السلوك في ظل وجود الآخر أو أن الأفراد يخلقون نواتج لبعضهم البعض أو أنهم يتصلون </a:t>
            </a:r>
            <a:r>
              <a:rPr lang="ar-SA" dirty="0" err="1" smtClean="0"/>
              <a:t>ببعضهم</a:t>
            </a:r>
            <a:r>
              <a:rPr lang="ar-SA" dirty="0" smtClean="0"/>
              <a:t> </a:t>
            </a:r>
            <a:r>
              <a:rPr lang="ar-SA" dirty="0" err="1" smtClean="0"/>
              <a:t>البعض .</a:t>
            </a:r>
            <a:r>
              <a:rPr lang="ar-SA" dirty="0" smtClean="0"/>
              <a:t> </a:t>
            </a:r>
            <a:endParaRPr lang="en-US" dirty="0" smtClean="0"/>
          </a:p>
        </p:txBody>
      </p:sp>
      <p:sp>
        <p:nvSpPr>
          <p:cNvPr id="14" name="مربع نص 13"/>
          <p:cNvSpPr txBox="1"/>
          <p:nvPr/>
        </p:nvSpPr>
        <p:spPr>
          <a:xfrm>
            <a:off x="5364088" y="2060848"/>
            <a:ext cx="2808312" cy="400110"/>
          </a:xfrm>
          <a:prstGeom prst="rect">
            <a:avLst/>
          </a:prstGeom>
          <a:noFill/>
        </p:spPr>
        <p:txBody>
          <a:bodyPr wrap="square" rtlCol="1">
            <a:spAutoFit/>
          </a:bodyPr>
          <a:lstStyle/>
          <a:p>
            <a:r>
              <a:rPr lang="ar-SA" sz="2000" b="1" dirty="0" smtClean="0">
                <a:solidFill>
                  <a:schemeClr val="accent6"/>
                </a:solidFill>
              </a:rPr>
              <a:t>تعريف </a:t>
            </a:r>
            <a:r>
              <a:rPr lang="ar-SA" sz="2000" b="1" dirty="0" err="1" smtClean="0">
                <a:solidFill>
                  <a:schemeClr val="accent6"/>
                </a:solidFill>
              </a:rPr>
              <a:t>ثيبو</a:t>
            </a:r>
            <a:r>
              <a:rPr lang="ar-SA" sz="2000" b="1" dirty="0" smtClean="0">
                <a:solidFill>
                  <a:schemeClr val="accent6"/>
                </a:solidFill>
              </a:rPr>
              <a:t> وكيلي في </a:t>
            </a:r>
            <a:r>
              <a:rPr lang="ar-SA" sz="2000" b="1" dirty="0" err="1" smtClean="0">
                <a:solidFill>
                  <a:schemeClr val="accent6"/>
                </a:solidFill>
              </a:rPr>
              <a:t>التفاعل :</a:t>
            </a:r>
            <a:endParaRPr lang="ar-SA" sz="2000" dirty="0"/>
          </a:p>
        </p:txBody>
      </p:sp>
    </p:spTree>
  </p:cSld>
  <p:clrMapOvr>
    <a:masterClrMapping/>
  </p:clrMapOvr>
  <p:transition>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16</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r>
              <a:rPr lang="ar-SA" sz="3600" dirty="0"/>
              <a:t>النظرية التبادلية </a:t>
            </a:r>
            <a:r>
              <a:rPr lang="en-US" sz="3600" dirty="0"/>
              <a:t>)</a:t>
            </a:r>
            <a:r>
              <a:rPr lang="ar-SA" sz="3600" dirty="0"/>
              <a:t> </a:t>
            </a:r>
            <a:r>
              <a:rPr lang="en-US" sz="3600" dirty="0"/>
              <a:t> ( </a:t>
            </a:r>
            <a:r>
              <a:rPr lang="en-US" sz="3600" dirty="0" err="1"/>
              <a:t>ExchangeTheory</a:t>
            </a:r>
            <a:endParaRPr lang="en-US" sz="36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8" name="مربع نص 7"/>
          <p:cNvSpPr txBox="1"/>
          <p:nvPr/>
        </p:nvSpPr>
        <p:spPr>
          <a:xfrm>
            <a:off x="1259632" y="2924944"/>
            <a:ext cx="6984776" cy="844810"/>
          </a:xfrm>
          <a:prstGeom prst="rect">
            <a:avLst/>
          </a:prstGeom>
          <a:noFill/>
          <a:ln w="57150" cap="sq" cmpd="thickThin">
            <a:solidFill>
              <a:schemeClr val="accent1"/>
            </a:solidFill>
            <a:miter lim="800000"/>
          </a:ln>
        </p:spPr>
        <p:txBody>
          <a:bodyPr wrap="square" lIns="216000" tIns="180000" rIns="216000" bIns="108000" rtlCol="1">
            <a:spAutoFit/>
          </a:bodyPr>
          <a:lstStyle/>
          <a:p>
            <a:pPr algn="just"/>
            <a:r>
              <a:rPr lang="ar-SA" dirty="0" smtClean="0"/>
              <a:t>هي </a:t>
            </a:r>
            <a:r>
              <a:rPr lang="ar-SA" dirty="0" smtClean="0"/>
              <a:t>وحدة لتحليل </a:t>
            </a:r>
            <a:r>
              <a:rPr lang="ar-SA" dirty="0" err="1" smtClean="0"/>
              <a:t>السلوك .</a:t>
            </a:r>
            <a:r>
              <a:rPr lang="ar-SA" dirty="0" smtClean="0"/>
              <a:t> يقال أن كل تتابع سلوكي إنما تتكون من عدد من الأفعال الحركية واللفظية المنظمة بشكل </a:t>
            </a:r>
            <a:r>
              <a:rPr lang="ar-SA" dirty="0" err="1" smtClean="0"/>
              <a:t>متتال .</a:t>
            </a:r>
            <a:r>
              <a:rPr lang="ar-SA" dirty="0" smtClean="0"/>
              <a:t> والموجهة إلى أحد الأهداف </a:t>
            </a:r>
            <a:r>
              <a:rPr lang="ar-SA" dirty="0" err="1" smtClean="0"/>
              <a:t>المباشرة .</a:t>
            </a:r>
            <a:r>
              <a:rPr lang="ar-SA" dirty="0" smtClean="0"/>
              <a:t> </a:t>
            </a:r>
            <a:endParaRPr lang="ar-SA" dirty="0"/>
          </a:p>
        </p:txBody>
      </p:sp>
      <p:sp>
        <p:nvSpPr>
          <p:cNvPr id="11" name="مربع نص 10"/>
          <p:cNvSpPr txBox="1"/>
          <p:nvPr/>
        </p:nvSpPr>
        <p:spPr>
          <a:xfrm>
            <a:off x="755576" y="4293096"/>
            <a:ext cx="7564208" cy="1477328"/>
          </a:xfrm>
          <a:prstGeom prst="rect">
            <a:avLst/>
          </a:prstGeom>
          <a:noFill/>
        </p:spPr>
        <p:txBody>
          <a:bodyPr wrap="square" rtlCol="1">
            <a:spAutoFit/>
          </a:bodyPr>
          <a:lstStyle/>
          <a:p>
            <a:pPr>
              <a:buClr>
                <a:schemeClr val="accent6"/>
              </a:buClr>
              <a:buFont typeface="Wingdings" pitchFamily="2" charset="2"/>
              <a:buChar char="v"/>
            </a:pPr>
            <a:r>
              <a:rPr lang="ar-SA" b="1" u="sng" dirty="0" smtClean="0"/>
              <a:t>مثلا</a:t>
            </a:r>
            <a:r>
              <a:rPr lang="ar-SA" b="1" dirty="0" smtClean="0"/>
              <a:t> </a:t>
            </a:r>
            <a:r>
              <a:rPr lang="ar-SA" dirty="0" smtClean="0"/>
              <a:t>ممكن النظر إلى الأفعال الحركية واللفظية الصادرة عن الشخص أ خلال الحديث عن الطقس مع الشخص ب على أنها متتالية أو تتابع من الأفعال الموجهة حيال </a:t>
            </a:r>
            <a:r>
              <a:rPr lang="ar-SA" dirty="0" err="1" smtClean="0"/>
              <a:t>هدف </a:t>
            </a:r>
            <a:r>
              <a:rPr lang="ar-SA" dirty="0" smtClean="0"/>
              <a:t>: أن يكونا </a:t>
            </a:r>
            <a:r>
              <a:rPr lang="ar-SA" dirty="0" err="1" smtClean="0"/>
              <a:t>صديقين </a:t>
            </a:r>
            <a:r>
              <a:rPr lang="ar-SA" dirty="0" smtClean="0"/>
              <a:t>،ومن ثم يمكن معاملة هذه الأفعال على أنها متتالية أو تتابع </a:t>
            </a:r>
            <a:r>
              <a:rPr lang="ar-SA" dirty="0" err="1" smtClean="0"/>
              <a:t>سلوكي </a:t>
            </a:r>
            <a:r>
              <a:rPr lang="ar-SA" dirty="0" err="1" smtClean="0"/>
              <a:t>.</a:t>
            </a:r>
            <a:r>
              <a:rPr lang="ar-SA" dirty="0" smtClean="0"/>
              <a:t/>
            </a:r>
            <a:br>
              <a:rPr lang="ar-SA" dirty="0" smtClean="0"/>
            </a:br>
            <a:endParaRPr lang="en-US" dirty="0" smtClean="0"/>
          </a:p>
          <a:p>
            <a:pPr>
              <a:buClr>
                <a:schemeClr val="accent6"/>
              </a:buClr>
              <a:buFont typeface="Wingdings" pitchFamily="2" charset="2"/>
              <a:buChar char="v"/>
            </a:pPr>
            <a:r>
              <a:rPr lang="ar-SA" dirty="0" smtClean="0"/>
              <a:t>بإمكان كل فرد أن يقوم بعدد هائل ومتنوع من التتابع السلوكي </a:t>
            </a:r>
            <a:endParaRPr lang="ar-SA" dirty="0"/>
          </a:p>
        </p:txBody>
      </p:sp>
      <p:sp>
        <p:nvSpPr>
          <p:cNvPr id="10" name="مربع نص 9"/>
          <p:cNvSpPr txBox="1"/>
          <p:nvPr/>
        </p:nvSpPr>
        <p:spPr>
          <a:xfrm>
            <a:off x="4427984" y="1988840"/>
            <a:ext cx="3816424" cy="400110"/>
          </a:xfrm>
          <a:prstGeom prst="rect">
            <a:avLst/>
          </a:prstGeom>
          <a:noFill/>
        </p:spPr>
        <p:txBody>
          <a:bodyPr wrap="square" rtlCol="1">
            <a:spAutoFit/>
          </a:bodyPr>
          <a:lstStyle/>
          <a:p>
            <a:r>
              <a:rPr lang="ar-SA" sz="2000" b="1" u="sng" dirty="0" smtClean="0">
                <a:solidFill>
                  <a:schemeClr val="accent6"/>
                </a:solidFill>
              </a:rPr>
              <a:t>المتتالية </a:t>
            </a:r>
            <a:r>
              <a:rPr lang="ar-SA" sz="2000" b="1" u="sng" dirty="0" err="1" smtClean="0">
                <a:solidFill>
                  <a:schemeClr val="accent6"/>
                </a:solidFill>
              </a:rPr>
              <a:t>السلوكية </a:t>
            </a:r>
            <a:r>
              <a:rPr lang="ar-SA" sz="2000" b="1" u="sng" dirty="0" smtClean="0">
                <a:solidFill>
                  <a:schemeClr val="accent6"/>
                </a:solidFill>
              </a:rPr>
              <a:t>” التتابع </a:t>
            </a:r>
            <a:r>
              <a:rPr lang="ar-SA" sz="2000" b="1" u="sng" dirty="0" err="1" smtClean="0">
                <a:solidFill>
                  <a:schemeClr val="accent6"/>
                </a:solidFill>
              </a:rPr>
              <a:t>السلوكي ” :</a:t>
            </a:r>
            <a:endParaRPr lang="ar-SA" sz="2000" dirty="0"/>
          </a:p>
        </p:txBody>
      </p:sp>
    </p:spTree>
  </p:cSld>
  <p:clrMapOvr>
    <a:masterClrMapping/>
  </p:clrMapOvr>
  <p:transition>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17</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r>
              <a:rPr lang="ar-SA" sz="3600" dirty="0"/>
              <a:t>النظرية التبادلية </a:t>
            </a:r>
            <a:r>
              <a:rPr lang="en-US" sz="3600" dirty="0"/>
              <a:t>)</a:t>
            </a:r>
            <a:r>
              <a:rPr lang="ar-SA" sz="3600" dirty="0"/>
              <a:t> </a:t>
            </a:r>
            <a:r>
              <a:rPr lang="en-US" sz="3600" dirty="0"/>
              <a:t> ( </a:t>
            </a:r>
            <a:r>
              <a:rPr lang="en-US" sz="3600" dirty="0" err="1"/>
              <a:t>ExchangeTheory</a:t>
            </a:r>
            <a:endParaRPr lang="en-US" sz="36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395536" y="1412776"/>
            <a:ext cx="8488726" cy="4968552"/>
          </a:xfrm>
          <a:prstGeom prst="rect">
            <a:avLst/>
          </a:prstGeom>
        </p:spPr>
        <p:txBody>
          <a:bodyPr/>
          <a:lstStyle/>
          <a:p>
            <a:pPr marL="342900" indent="-342900" algn="just">
              <a:lnSpc>
                <a:spcPct val="150000"/>
              </a:lnSpc>
              <a:buClr>
                <a:schemeClr val="accent6"/>
              </a:buClr>
              <a:buFont typeface="Wingdings" pitchFamily="2" charset="2"/>
              <a:buChar char="v"/>
            </a:pPr>
            <a:r>
              <a:rPr lang="ar-SA" sz="2000" b="1" u="sng" dirty="0">
                <a:solidFill>
                  <a:schemeClr val="accent5"/>
                </a:solidFill>
              </a:rPr>
              <a:t>استخدم </a:t>
            </a:r>
            <a:r>
              <a:rPr lang="ar-SA" sz="2000" b="1" u="sng" dirty="0" err="1">
                <a:solidFill>
                  <a:schemeClr val="accent5"/>
                </a:solidFill>
              </a:rPr>
              <a:t>ثيبو</a:t>
            </a:r>
            <a:r>
              <a:rPr lang="ar-SA" sz="2000" b="1" u="sng" dirty="0">
                <a:solidFill>
                  <a:schemeClr val="accent5"/>
                </a:solidFill>
              </a:rPr>
              <a:t> وكيلي مصطلح الذخيرة السلوكية </a:t>
            </a:r>
            <a:r>
              <a:rPr lang="ar-SA" sz="2000" b="1" u="sng" dirty="0" smtClean="0">
                <a:solidFill>
                  <a:schemeClr val="accent5"/>
                </a:solidFill>
              </a:rPr>
              <a:t>:</a:t>
            </a:r>
            <a:r>
              <a:rPr lang="ar-SA" sz="2000" b="1" dirty="0" smtClean="0">
                <a:solidFill>
                  <a:schemeClr val="accent5"/>
                </a:solidFill>
              </a:rPr>
              <a:t>  </a:t>
            </a:r>
            <a:r>
              <a:rPr lang="ar-SA" dirty="0" smtClean="0"/>
              <a:t>ليشير </a:t>
            </a:r>
            <a:r>
              <a:rPr lang="ar-SA" dirty="0"/>
              <a:t>به إلى كل التتابع السلوكي الممكنة التي يصدرها  الشخص خلال تفاعله مع شخص أخر بالإضافة إلى التركيبات الممكنة من التتابع السلوكي </a:t>
            </a:r>
            <a:r>
              <a:rPr lang="ar-SA" dirty="0" smtClean="0"/>
              <a:t>.</a:t>
            </a:r>
          </a:p>
          <a:p>
            <a:pPr marL="342900" indent="-342900" algn="just">
              <a:lnSpc>
                <a:spcPct val="150000"/>
              </a:lnSpc>
              <a:buClr>
                <a:schemeClr val="accent6"/>
              </a:buClr>
              <a:buFont typeface="Wingdings" pitchFamily="2" charset="2"/>
              <a:buChar char="v"/>
            </a:pPr>
            <a:r>
              <a:rPr lang="ar-SA" dirty="0"/>
              <a:t>التفاعل بطبيعة الحال أمر انتقائي سواء فيما يتعلق بمن يتفاعل مع من ,او فيما يتصل بما يتم إصداره من متتالية سلوكية . </a:t>
            </a:r>
            <a:endParaRPr lang="ar-SA" dirty="0" smtClean="0"/>
          </a:p>
          <a:p>
            <a:pPr marL="342900" indent="-342900" algn="just">
              <a:lnSpc>
                <a:spcPct val="150000"/>
              </a:lnSpc>
              <a:buClr>
                <a:schemeClr val="accent6"/>
              </a:buClr>
              <a:buFont typeface="Wingdings" pitchFamily="2" charset="2"/>
              <a:buChar char="v"/>
            </a:pPr>
            <a:r>
              <a:rPr lang="ar-SA" dirty="0"/>
              <a:t>النتائج المترتبة على التفاعل ”النواتج“ توصف في ضوء </a:t>
            </a:r>
            <a:r>
              <a:rPr lang="ar-SA" dirty="0" err="1"/>
              <a:t>الإثابات</a:t>
            </a:r>
            <a:r>
              <a:rPr lang="ar-SA" dirty="0"/>
              <a:t> والتكاليف .</a:t>
            </a:r>
            <a:endParaRPr lang="en-US" dirty="0"/>
          </a:p>
          <a:p>
            <a:pPr marL="342900" indent="-342900" algn="just">
              <a:lnSpc>
                <a:spcPct val="150000"/>
              </a:lnSpc>
              <a:buClr>
                <a:schemeClr val="accent6"/>
              </a:buClr>
              <a:buFont typeface="Wingdings" pitchFamily="2" charset="2"/>
              <a:buChar char="v"/>
            </a:pPr>
            <a:r>
              <a:rPr lang="ar-SA" dirty="0" smtClean="0"/>
              <a:t>عندما يتفاعل شخصان عادة </a:t>
            </a:r>
            <a:r>
              <a:rPr lang="ar-SA" dirty="0" err="1" smtClean="0"/>
              <a:t>مايستمتع</a:t>
            </a:r>
            <a:r>
              <a:rPr lang="ar-SA" dirty="0" smtClean="0"/>
              <a:t> كل منهما بجزء ما من التفاعل ولكنه يجد اجزاء أخرى منه أقل متعه أو حتى غير </a:t>
            </a:r>
            <a:r>
              <a:rPr lang="ar-SA" dirty="0" err="1" smtClean="0"/>
              <a:t>سارة .</a:t>
            </a:r>
            <a:r>
              <a:rPr lang="ar-SA" dirty="0" smtClean="0"/>
              <a:t> </a:t>
            </a:r>
            <a:endParaRPr lang="ar-SA" dirty="0" smtClean="0"/>
          </a:p>
          <a:p>
            <a:pPr marL="285750" indent="-285750" algn="just">
              <a:lnSpc>
                <a:spcPct val="150000"/>
              </a:lnSpc>
              <a:buClr>
                <a:schemeClr val="accent6"/>
              </a:buClr>
              <a:buFont typeface="Wingdings" pitchFamily="2" charset="2"/>
              <a:buChar char="v"/>
            </a:pPr>
            <a:r>
              <a:rPr lang="ar-SA" b="1" u="sng" dirty="0" smtClean="0">
                <a:solidFill>
                  <a:schemeClr val="accent5"/>
                </a:solidFill>
              </a:rPr>
              <a:t>يشير مفهوم الإثابة</a:t>
            </a:r>
            <a:r>
              <a:rPr lang="ar-SA" b="1" dirty="0" smtClean="0">
                <a:solidFill>
                  <a:schemeClr val="accent5"/>
                </a:solidFill>
              </a:rPr>
              <a:t>  </a:t>
            </a:r>
            <a:r>
              <a:rPr lang="ar-SA" dirty="0" smtClean="0"/>
              <a:t>إلى تلك الجوانب التي يجدها الفرد سارة وممتعة ومرضية أو بصوره أخرى مشبعة </a:t>
            </a:r>
            <a:r>
              <a:rPr lang="ar-SA" dirty="0" smtClean="0"/>
              <a:t>له فتوفر </a:t>
            </a:r>
            <a:r>
              <a:rPr lang="ar-SA" dirty="0" smtClean="0"/>
              <a:t>وسيلة ما يخفض من خلالها حافز أو تشبع </a:t>
            </a:r>
            <a:r>
              <a:rPr lang="ar-SA" dirty="0" err="1" smtClean="0"/>
              <a:t>بها</a:t>
            </a:r>
            <a:r>
              <a:rPr lang="ar-SA" dirty="0" smtClean="0"/>
              <a:t> حاجة إنما يشكل إثابة </a:t>
            </a:r>
          </a:p>
          <a:p>
            <a:pPr marL="285750" indent="-285750" algn="just">
              <a:lnSpc>
                <a:spcPct val="150000"/>
              </a:lnSpc>
              <a:buClr>
                <a:schemeClr val="accent6"/>
              </a:buClr>
              <a:buFont typeface="Wingdings" pitchFamily="2" charset="2"/>
              <a:buChar char="v"/>
            </a:pPr>
            <a:r>
              <a:rPr lang="ar-SA" dirty="0" smtClean="0"/>
              <a:t>وتشير التكاليف إلى  أي شيء من شأنه أن يكف أداء متتالية سلوكية أو تتابع </a:t>
            </a:r>
            <a:r>
              <a:rPr lang="ar-SA" dirty="0" err="1" smtClean="0"/>
              <a:t>سلوكي .</a:t>
            </a:r>
            <a:r>
              <a:rPr lang="ar-SA" dirty="0" smtClean="0"/>
              <a:t> </a:t>
            </a:r>
          </a:p>
          <a:p>
            <a:pPr marL="285750" indent="-285750" algn="just">
              <a:lnSpc>
                <a:spcPct val="150000"/>
              </a:lnSpc>
              <a:buClr>
                <a:schemeClr val="accent6"/>
              </a:buClr>
              <a:buFont typeface="Wingdings" pitchFamily="2" charset="2"/>
              <a:buChar char="v"/>
            </a:pPr>
            <a:r>
              <a:rPr lang="ar-SA" b="1" dirty="0" err="1" smtClean="0">
                <a:solidFill>
                  <a:schemeClr val="accent5"/>
                </a:solidFill>
              </a:rPr>
              <a:t>بمعنى </a:t>
            </a:r>
            <a:r>
              <a:rPr lang="ar-SA" b="1" dirty="0" smtClean="0">
                <a:solidFill>
                  <a:schemeClr val="accent5"/>
                </a:solidFill>
              </a:rPr>
              <a:t>: </a:t>
            </a:r>
            <a:r>
              <a:rPr lang="ar-SA" dirty="0" smtClean="0"/>
              <a:t>أنه كلما زادت الكف الذي يكون على الشخص أن يتغلب عليه لكي يؤدي متتالية سلوكية معينة </a:t>
            </a:r>
          </a:p>
          <a:p>
            <a:pPr algn="just">
              <a:lnSpc>
                <a:spcPct val="150000"/>
              </a:lnSpc>
              <a:buClr>
                <a:schemeClr val="accent6"/>
              </a:buClr>
              <a:buFont typeface="Wingdings" pitchFamily="2" charset="2"/>
              <a:buChar char="v"/>
            </a:pPr>
            <a:r>
              <a:rPr lang="ar-SA" dirty="0" smtClean="0"/>
              <a:t> زادت تكلفه إصدار هذا السلوك </a:t>
            </a:r>
            <a:r>
              <a:rPr lang="ar-SA" u="sng" dirty="0" err="1" smtClean="0"/>
              <a:t>والإثابات</a:t>
            </a:r>
            <a:r>
              <a:rPr lang="ar-SA" u="sng" dirty="0" smtClean="0"/>
              <a:t> والتكاليف قد تحددها</a:t>
            </a:r>
            <a:r>
              <a:rPr lang="ar-SA" dirty="0" smtClean="0"/>
              <a:t> إما عوامل خارجية المنشأ أو داخلية </a:t>
            </a:r>
            <a:r>
              <a:rPr lang="ar-SA" dirty="0" err="1" smtClean="0"/>
              <a:t>المنشأ </a:t>
            </a:r>
            <a:r>
              <a:rPr lang="ar-SA" dirty="0" err="1" smtClean="0"/>
              <a:t>.</a:t>
            </a:r>
            <a:endParaRPr lang="en-US" dirty="0" smtClean="0"/>
          </a:p>
        </p:txBody>
      </p:sp>
    </p:spTree>
  </p:cSld>
  <p:clrMapOvr>
    <a:masterClrMapping/>
  </p:clrMapOvr>
  <p:transition>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18</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r>
              <a:rPr lang="ar-SA" sz="3600" dirty="0"/>
              <a:t>النظرية التبادلية </a:t>
            </a:r>
            <a:r>
              <a:rPr lang="en-US" sz="3600" dirty="0"/>
              <a:t>)</a:t>
            </a:r>
            <a:r>
              <a:rPr lang="ar-SA" sz="3600" dirty="0"/>
              <a:t> </a:t>
            </a:r>
            <a:r>
              <a:rPr lang="en-US" sz="3600" dirty="0"/>
              <a:t> ( </a:t>
            </a:r>
            <a:r>
              <a:rPr lang="en-US" sz="3600" dirty="0" err="1"/>
              <a:t>ExchangeTheory</a:t>
            </a:r>
            <a:endParaRPr lang="en-US" sz="36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526718" y="1260000"/>
            <a:ext cx="8229600" cy="5481368"/>
          </a:xfrm>
          <a:prstGeom prst="rect">
            <a:avLst/>
          </a:prstGeom>
        </p:spPr>
        <p:txBody>
          <a:bodyPr/>
          <a:lstStyle/>
          <a:p>
            <a:pPr marL="342900" indent="-342900">
              <a:lnSpc>
                <a:spcPct val="150000"/>
              </a:lnSpc>
              <a:buClr>
                <a:schemeClr val="accent6"/>
              </a:buClr>
              <a:buFont typeface="Wingdings" pitchFamily="2" charset="2"/>
              <a:buChar char="v"/>
            </a:pPr>
            <a:r>
              <a:rPr lang="ar-SA" b="1" u="sng" dirty="0">
                <a:solidFill>
                  <a:schemeClr val="accent5"/>
                </a:solidFill>
              </a:rPr>
              <a:t>والعوامل الخارجية المنشأ هي</a:t>
            </a:r>
            <a:r>
              <a:rPr lang="ar-SA" b="1" dirty="0">
                <a:solidFill>
                  <a:schemeClr val="accent5"/>
                </a:solidFill>
              </a:rPr>
              <a:t> </a:t>
            </a:r>
            <a:r>
              <a:rPr lang="ar-SA" dirty="0"/>
              <a:t>تلك الأشياء الموجودة خارج العلاقة القائمة بين الأفراد كالقيم والمهارات والحاجات والأدوات على أنها ذات منشأ خارجي . </a:t>
            </a:r>
            <a:endParaRPr lang="en-US" dirty="0"/>
          </a:p>
          <a:p>
            <a:pPr marL="342900" indent="-342900">
              <a:lnSpc>
                <a:spcPct val="150000"/>
              </a:lnSpc>
              <a:buFont typeface="Wingdings" pitchFamily="2" charset="2"/>
              <a:buChar char="§"/>
            </a:pPr>
            <a:r>
              <a:rPr lang="ar-SA" dirty="0"/>
              <a:t>فإذا كان الفرد ذا مهارة فائقة في أداء فعل معين فقد يجد متعه في أداء تلك التتابع السلوكي في ظل وجود الأخرين . </a:t>
            </a:r>
            <a:endParaRPr lang="en-US" dirty="0"/>
          </a:p>
          <a:p>
            <a:pPr marL="342900" indent="-342900">
              <a:lnSpc>
                <a:spcPct val="150000"/>
              </a:lnSpc>
              <a:buFont typeface="Wingdings" pitchFamily="2" charset="2"/>
              <a:buChar char="§"/>
            </a:pPr>
            <a:r>
              <a:rPr lang="ar-SA" dirty="0"/>
              <a:t>بينما إذا كان غير ماهر فمن شأن قيامة بالمتتالية السلوكية عينها ان يكلفه الكثير . </a:t>
            </a:r>
            <a:endParaRPr lang="en-US" dirty="0"/>
          </a:p>
          <a:p>
            <a:pPr marL="342900" indent="-342900">
              <a:lnSpc>
                <a:spcPct val="150000"/>
              </a:lnSpc>
              <a:buClr>
                <a:schemeClr val="accent6"/>
              </a:buClr>
              <a:buFont typeface="Wingdings" pitchFamily="2" charset="2"/>
              <a:buChar char="v"/>
            </a:pPr>
            <a:r>
              <a:rPr lang="ar-SA" b="1" u="sng" dirty="0">
                <a:solidFill>
                  <a:schemeClr val="accent5"/>
                </a:solidFill>
              </a:rPr>
              <a:t>أما العوامل ذات المنشأ الداخلي </a:t>
            </a:r>
            <a:r>
              <a:rPr lang="ar-SA" b="1" u="sng" dirty="0" smtClean="0">
                <a:solidFill>
                  <a:schemeClr val="accent5"/>
                </a:solidFill>
              </a:rPr>
              <a:t>:</a:t>
            </a:r>
            <a:r>
              <a:rPr lang="ar-SA" b="1" dirty="0" smtClean="0">
                <a:solidFill>
                  <a:schemeClr val="accent5"/>
                </a:solidFill>
              </a:rPr>
              <a:t> </a:t>
            </a:r>
            <a:r>
              <a:rPr lang="ar-SA" dirty="0" smtClean="0"/>
              <a:t>فهي </a:t>
            </a:r>
            <a:r>
              <a:rPr lang="ar-SA" dirty="0"/>
              <a:t>التي تكمن في العلاقة ذاتها . بمعنى أن الإثابة أو التكلفة لا تعتمد على أفعال الفرد فحسب ولكن على ضروب سلوك الشخص الأخر أيضا. </a:t>
            </a:r>
            <a:endParaRPr lang="en-US" dirty="0"/>
          </a:p>
          <a:p>
            <a:pPr marL="342900" indent="-342900">
              <a:lnSpc>
                <a:spcPct val="150000"/>
              </a:lnSpc>
              <a:buFont typeface="Wingdings" pitchFamily="2" charset="2"/>
              <a:buChar char="§"/>
            </a:pPr>
            <a:r>
              <a:rPr lang="ar-SA" dirty="0"/>
              <a:t>فقد يستمتع اثنان من الموسيقيين بتفاعل الموسيقى بينهما إذا كان متناغمين أما إذا حاول كل فرد منهما أن يعزف نغمة مختلفة فمن المحتمل حينئذ أن يكون الأمر مكلفا بالنسبة لكليهما نظرا لتداخل </a:t>
            </a:r>
            <a:r>
              <a:rPr lang="ar-SA" dirty="0" err="1"/>
              <a:t>استجابتهما </a:t>
            </a:r>
            <a:r>
              <a:rPr lang="ar-SA" dirty="0" err="1" smtClean="0"/>
              <a:t>.</a:t>
            </a:r>
            <a:endParaRPr lang="ar-SA" dirty="0" smtClean="0"/>
          </a:p>
          <a:p>
            <a:pPr marL="342900" indent="-342900">
              <a:lnSpc>
                <a:spcPct val="150000"/>
              </a:lnSpc>
              <a:buFont typeface="Wingdings" pitchFamily="2" charset="2"/>
              <a:buChar char="§"/>
            </a:pPr>
            <a:r>
              <a:rPr lang="ar-SA" dirty="0" smtClean="0"/>
              <a:t>هناك أنواع من التكاليف ذات المنشأ الداخلي </a:t>
            </a:r>
            <a:r>
              <a:rPr lang="ar-SA" dirty="0" smtClean="0"/>
              <a:t>ترجع</a:t>
            </a:r>
          </a:p>
          <a:p>
            <a:pPr marL="342900" indent="-342900">
              <a:lnSpc>
                <a:spcPct val="150000"/>
              </a:lnSpc>
            </a:pPr>
            <a:r>
              <a:rPr lang="ar-SA" dirty="0" smtClean="0"/>
              <a:t> </a:t>
            </a:r>
            <a:r>
              <a:rPr lang="ar-SA" dirty="0" smtClean="0"/>
              <a:t>     </a:t>
            </a:r>
            <a:r>
              <a:rPr lang="ar-SA" dirty="0" smtClean="0"/>
              <a:t>إلى التشبع والتعب والاستجابات غير المتسقة </a:t>
            </a:r>
            <a:endParaRPr lang="ar-SA" dirty="0" smtClean="0"/>
          </a:p>
          <a:p>
            <a:pPr marL="342900" indent="-342900">
              <a:lnSpc>
                <a:spcPct val="150000"/>
              </a:lnSpc>
            </a:pPr>
            <a:endParaRPr lang="en-US" dirty="0"/>
          </a:p>
          <a:p>
            <a:pPr>
              <a:lnSpc>
                <a:spcPct val="150000"/>
              </a:lnSpc>
            </a:pPr>
            <a:r>
              <a:rPr lang="ar-SA" sz="1400" u="sng" dirty="0"/>
              <a:t>قراءة المثال (46ص).  </a:t>
            </a:r>
            <a:endParaRPr lang="en-US" sz="1400" u="sng" dirty="0"/>
          </a:p>
        </p:txBody>
      </p:sp>
      <p:pic>
        <p:nvPicPr>
          <p:cNvPr id="14340" name="Picture 4" descr="https://encrypted-tbn1.gstatic.com/images?q=tbn:ANd9GcSAAOjssPNE1LdzhmLRoDXnPmegPwie_leBuCBFkB6Pjbju3SlW"/>
          <p:cNvPicPr>
            <a:picLocks noChangeAspect="1" noChangeArrowheads="1"/>
          </p:cNvPicPr>
          <p:nvPr/>
        </p:nvPicPr>
        <p:blipFill>
          <a:blip r:embed="rId3" cstate="print"/>
          <a:srcRect/>
          <a:stretch>
            <a:fillRect/>
          </a:stretch>
        </p:blipFill>
        <p:spPr bwMode="auto">
          <a:xfrm>
            <a:off x="467544" y="5157192"/>
            <a:ext cx="4176464" cy="1039476"/>
          </a:xfrm>
          <a:prstGeom prst="rect">
            <a:avLst/>
          </a:prstGeom>
          <a:noFill/>
        </p:spPr>
      </p:pic>
    </p:spTree>
  </p:cSld>
  <p:clrMapOvr>
    <a:masterClrMapping/>
  </p:clrMapOvr>
  <p:transition>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19</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r>
              <a:rPr lang="ar-SA" sz="3600" dirty="0"/>
              <a:t>النظرية التبادلية </a:t>
            </a:r>
            <a:r>
              <a:rPr lang="en-US" sz="3600" dirty="0"/>
              <a:t>)</a:t>
            </a:r>
            <a:r>
              <a:rPr lang="ar-SA" sz="3600" dirty="0"/>
              <a:t> </a:t>
            </a:r>
            <a:r>
              <a:rPr lang="en-US" sz="3600" dirty="0"/>
              <a:t> ( </a:t>
            </a:r>
            <a:r>
              <a:rPr lang="en-US" sz="3600" dirty="0" err="1"/>
              <a:t>ExchangeTheory</a:t>
            </a:r>
            <a:endParaRPr lang="en-US" sz="36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952669" y="1698940"/>
            <a:ext cx="7380317" cy="1512168"/>
          </a:xfrm>
          <a:prstGeom prst="rect">
            <a:avLst/>
          </a:prstGeom>
        </p:spPr>
        <p:txBody>
          <a:bodyPr/>
          <a:lstStyle/>
          <a:p>
            <a:pPr marL="342900" indent="-342900">
              <a:buClr>
                <a:schemeClr val="accent5"/>
              </a:buClr>
              <a:buFont typeface="Wingdings" pitchFamily="2" charset="2"/>
              <a:buChar char="v"/>
            </a:pPr>
            <a:r>
              <a:rPr lang="ar-SA" sz="2400" b="1" dirty="0"/>
              <a:t>تقوم نواتج التفاعل استنادا إلى </a:t>
            </a:r>
            <a:r>
              <a:rPr lang="ar-SA" sz="2400" b="1" dirty="0" err="1"/>
              <a:t>ثيبو</a:t>
            </a:r>
            <a:r>
              <a:rPr lang="ar-SA" sz="2400" b="1" dirty="0"/>
              <a:t> وكيلي عن طريق المقارنة  على أساس معيارين داخليين . هما </a:t>
            </a:r>
            <a:r>
              <a:rPr lang="ar-SA" sz="2400" b="1" dirty="0" smtClean="0"/>
              <a:t> :</a:t>
            </a:r>
            <a:endParaRPr lang="en-US" sz="2400" dirty="0"/>
          </a:p>
        </p:txBody>
      </p:sp>
      <p:graphicFrame>
        <p:nvGraphicFramePr>
          <p:cNvPr id="9" name="رسم تخطيطي 8"/>
          <p:cNvGraphicFramePr/>
          <p:nvPr>
            <p:extLst>
              <p:ext uri="{D42A27DB-BD31-4B8C-83A1-F6EECF244321}">
                <p14:modId xmlns:p14="http://schemas.microsoft.com/office/powerpoint/2010/main" xmlns="" val="724697110"/>
              </p:ext>
            </p:extLst>
          </p:nvPr>
        </p:nvGraphicFramePr>
        <p:xfrm>
          <a:off x="1594827" y="3211108"/>
          <a:ext cx="6096000" cy="18879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2</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موضوعات المناقشة  </a:t>
            </a:r>
            <a:endParaRPr lang="ar-SA" sz="4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180528" y="1628800"/>
            <a:ext cx="8229600" cy="4525963"/>
          </a:xfrm>
          <a:prstGeom prst="rect">
            <a:avLst/>
          </a:prstGeom>
        </p:spPr>
        <p:txBody>
          <a:bodyPr/>
          <a:lstStyle/>
          <a:p>
            <a:pPr marL="342900" marR="0" lvl="0" indent="-342900" algn="r" defTabSz="914400" rtl="1" eaLnBrk="1" fontAlgn="auto" latinLnBrk="0" hangingPunct="1">
              <a:lnSpc>
                <a:spcPct val="200000"/>
              </a:lnSpc>
              <a:spcBef>
                <a:spcPct val="20000"/>
              </a:spcBef>
              <a:spcAft>
                <a:spcPts val="0"/>
              </a:spcAft>
              <a:buClr>
                <a:schemeClr val="accent5"/>
              </a:buClr>
              <a:buSzTx/>
              <a:buFont typeface="Wingdings" pitchFamily="2" charset="2"/>
              <a:buChar char="v"/>
              <a:tabLst/>
              <a:defRPr/>
            </a:pPr>
            <a:r>
              <a:rPr kumimoji="0" lang="ar-SA" sz="2400" b="0" i="0" u="none" strike="noStrike" kern="1200" cap="none" spc="0" normalizeH="0" baseline="0" noProof="0" dirty="0" smtClean="0">
                <a:ln>
                  <a:noFill/>
                </a:ln>
                <a:solidFill>
                  <a:schemeClr val="tx1"/>
                </a:solidFill>
                <a:effectLst/>
                <a:uLnTx/>
                <a:uFillTx/>
                <a:cs typeface="AL-Mohanad Bold"/>
              </a:rPr>
              <a:t>مناحي نظرية </a:t>
            </a:r>
          </a:p>
          <a:p>
            <a:pPr marL="342900" marR="0" lvl="0" indent="-342900" algn="r" defTabSz="914400" rtl="1" eaLnBrk="1" fontAlgn="auto" latinLnBrk="0" hangingPunct="1">
              <a:lnSpc>
                <a:spcPct val="200000"/>
              </a:lnSpc>
              <a:spcBef>
                <a:spcPct val="20000"/>
              </a:spcBef>
              <a:spcAft>
                <a:spcPts val="0"/>
              </a:spcAft>
              <a:buClr>
                <a:schemeClr val="accent5"/>
              </a:buClr>
              <a:buSzTx/>
              <a:buFont typeface="Wingdings" pitchFamily="2" charset="2"/>
              <a:buChar char="v"/>
              <a:tabLst/>
              <a:defRPr/>
            </a:pPr>
            <a:r>
              <a:rPr lang="ar-SA" sz="2400" dirty="0" smtClean="0">
                <a:cs typeface="AL-Mohanad Bold"/>
              </a:rPr>
              <a:t>أهم النظريات </a:t>
            </a:r>
            <a:endParaRPr kumimoji="0" lang="ar-SA" sz="2400" b="0" i="0" u="none" strike="noStrike" kern="1200" cap="none" spc="0" normalizeH="0" baseline="0" noProof="0" dirty="0" smtClean="0">
              <a:ln>
                <a:noFill/>
              </a:ln>
              <a:solidFill>
                <a:schemeClr val="tx1"/>
              </a:solidFill>
              <a:effectLst/>
              <a:uLnTx/>
              <a:uFillTx/>
              <a:cs typeface="AL-Mohanad Bold"/>
            </a:endParaRPr>
          </a:p>
          <a:p>
            <a:pPr lvl="2">
              <a:buClr>
                <a:schemeClr val="accent6"/>
              </a:buClr>
              <a:buFont typeface="Wingdings" pitchFamily="2" charset="2"/>
              <a:buChar char="v"/>
            </a:pPr>
            <a:r>
              <a:rPr lang="ar-SA" sz="2400" dirty="0" smtClean="0"/>
              <a:t>نظرية الشخصية العامة للجماعة </a:t>
            </a:r>
            <a:endParaRPr lang="en-US" sz="2400" dirty="0" smtClean="0"/>
          </a:p>
          <a:p>
            <a:pPr lvl="2">
              <a:buClr>
                <a:schemeClr val="accent6"/>
              </a:buClr>
              <a:buFont typeface="Wingdings" pitchFamily="2" charset="2"/>
              <a:buChar char="v"/>
            </a:pPr>
            <a:r>
              <a:rPr lang="ar-SA" sz="2400" dirty="0" smtClean="0"/>
              <a:t>النظرية التبادلية </a:t>
            </a:r>
            <a:endParaRPr lang="en-US" sz="2400" dirty="0" smtClean="0"/>
          </a:p>
          <a:p>
            <a:pPr lvl="2">
              <a:buClr>
                <a:schemeClr val="accent6"/>
              </a:buClr>
              <a:buFont typeface="Wingdings" pitchFamily="2" charset="2"/>
              <a:buChar char="v"/>
            </a:pPr>
            <a:r>
              <a:rPr lang="ar-SA" sz="2400" dirty="0" smtClean="0"/>
              <a:t>نظرية التوجه للعلاقات الأساسية بين الأشخاص</a:t>
            </a:r>
            <a:endParaRPr lang="en-US" sz="2400" dirty="0" smtClean="0"/>
          </a:p>
          <a:p>
            <a:pPr lvl="1">
              <a:buClr>
                <a:schemeClr val="accent5"/>
              </a:buClr>
              <a:buFont typeface="Wingdings" pitchFamily="2" charset="2"/>
              <a:buChar char="v"/>
            </a:pPr>
            <a:endParaRPr lang="en-US" sz="2400" dirty="0"/>
          </a:p>
        </p:txBody>
      </p:sp>
    </p:spTree>
  </p:cSld>
  <p:clrMapOvr>
    <a:masterClrMapping/>
  </p:clrMapOvr>
  <p:transition>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20</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r>
              <a:rPr lang="ar-SA" sz="3600" dirty="0"/>
              <a:t>النظرية التبادلية </a:t>
            </a:r>
            <a:r>
              <a:rPr lang="en-US" sz="3600" dirty="0"/>
              <a:t>)</a:t>
            </a:r>
            <a:r>
              <a:rPr lang="ar-SA" sz="3600" dirty="0"/>
              <a:t> </a:t>
            </a:r>
            <a:r>
              <a:rPr lang="en-US" sz="3600" dirty="0"/>
              <a:t> ( </a:t>
            </a:r>
            <a:r>
              <a:rPr lang="en-US" sz="3600" dirty="0" err="1"/>
              <a:t>ExchangeTheory</a:t>
            </a:r>
            <a:endParaRPr lang="en-US" sz="36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541238" y="1673424"/>
            <a:ext cx="8229600" cy="4635896"/>
          </a:xfrm>
          <a:prstGeom prst="rect">
            <a:avLst/>
          </a:prstGeom>
        </p:spPr>
        <p:txBody>
          <a:bodyPr/>
          <a:lstStyle/>
          <a:p>
            <a:pPr marL="342900" indent="-342900" algn="just">
              <a:buClr>
                <a:schemeClr val="accent6"/>
              </a:buClr>
              <a:buFont typeface="Wingdings" pitchFamily="2" charset="2"/>
              <a:buChar char="v"/>
            </a:pPr>
            <a:r>
              <a:rPr lang="ar-SA" sz="2000" b="1" u="sng" dirty="0">
                <a:solidFill>
                  <a:schemeClr val="accent5"/>
                </a:solidFill>
              </a:rPr>
              <a:t>ومستوى المقارنة </a:t>
            </a:r>
            <a:r>
              <a:rPr lang="ar-SA" sz="2000" b="1" u="sng" dirty="0" smtClean="0">
                <a:solidFill>
                  <a:schemeClr val="accent5"/>
                </a:solidFill>
              </a:rPr>
              <a:t>:</a:t>
            </a:r>
            <a:r>
              <a:rPr lang="ar-SA" sz="2000" b="1" dirty="0" smtClean="0">
                <a:solidFill>
                  <a:schemeClr val="accent5"/>
                </a:solidFill>
              </a:rPr>
              <a:t> </a:t>
            </a:r>
            <a:r>
              <a:rPr lang="ar-SA" sz="2000" dirty="0" smtClean="0"/>
              <a:t>هو </a:t>
            </a:r>
            <a:r>
              <a:rPr lang="ar-SA" sz="2000" dirty="0"/>
              <a:t>المعيار  الذي يقوم الفرد في ضوئه جاذبية علاقة تفاعلية معينة أو للحد الذي تبدو به هذه العلاقة </a:t>
            </a:r>
            <a:r>
              <a:rPr lang="ar-SA" sz="2000" dirty="0" err="1"/>
              <a:t>مرضية </a:t>
            </a:r>
            <a:r>
              <a:rPr lang="ar-SA" sz="2000" dirty="0" err="1" smtClean="0"/>
              <a:t>.</a:t>
            </a:r>
            <a:endParaRPr lang="ar-SA" sz="2000" dirty="0" smtClean="0"/>
          </a:p>
          <a:p>
            <a:pPr marL="342900" indent="-342900" algn="just">
              <a:buClr>
                <a:schemeClr val="accent6"/>
              </a:buClr>
            </a:pPr>
            <a:endParaRPr lang="ar-SA" sz="2000" dirty="0" smtClean="0"/>
          </a:p>
          <a:p>
            <a:pPr marL="342900" indent="-342900" algn="just">
              <a:buClr>
                <a:schemeClr val="accent6"/>
              </a:buClr>
            </a:pPr>
            <a:endParaRPr lang="en-US" sz="2000" dirty="0"/>
          </a:p>
          <a:p>
            <a:pPr marL="342900" indent="-342900" algn="just">
              <a:buClr>
                <a:schemeClr val="accent6"/>
              </a:buClr>
              <a:buFont typeface="Wingdings" pitchFamily="2" charset="2"/>
              <a:buChar char="v"/>
            </a:pPr>
            <a:r>
              <a:rPr lang="ar-SA" sz="2000" dirty="0"/>
              <a:t>هو معيار ذاتي ينشأ كنتيجة مترتبة على العلاقات التفاعلية التي عايشها الفرد خلال مجرى </a:t>
            </a:r>
            <a:r>
              <a:rPr lang="ar-SA" sz="2000" dirty="0" err="1"/>
              <a:t>حياته </a:t>
            </a:r>
            <a:r>
              <a:rPr lang="ar-SA" sz="2000" dirty="0" err="1" smtClean="0"/>
              <a:t>.</a:t>
            </a:r>
            <a:endParaRPr lang="ar-SA" sz="2000" dirty="0" smtClean="0"/>
          </a:p>
          <a:p>
            <a:pPr marL="342900" indent="-342900" algn="just">
              <a:buClr>
                <a:schemeClr val="accent6"/>
              </a:buClr>
            </a:pPr>
            <a:endParaRPr lang="en-US" sz="2000" dirty="0"/>
          </a:p>
          <a:p>
            <a:pPr marL="342900" indent="-342900" algn="just">
              <a:buClr>
                <a:schemeClr val="accent6"/>
              </a:buClr>
              <a:buFont typeface="Wingdings" pitchFamily="2" charset="2"/>
              <a:buChar char="v"/>
            </a:pPr>
            <a:r>
              <a:rPr lang="ar-SA" sz="2000" b="1" u="sng" dirty="0">
                <a:solidFill>
                  <a:schemeClr val="accent5"/>
                </a:solidFill>
              </a:rPr>
              <a:t>بصفة عامة </a:t>
            </a:r>
            <a:r>
              <a:rPr lang="ar-SA" sz="2000" b="1" dirty="0">
                <a:solidFill>
                  <a:schemeClr val="accent5"/>
                </a:solidFill>
              </a:rPr>
              <a:t>: </a:t>
            </a:r>
            <a:r>
              <a:rPr lang="ar-SA" sz="2000" b="1" dirty="0" smtClean="0">
                <a:solidFill>
                  <a:schemeClr val="accent5"/>
                </a:solidFill>
              </a:rPr>
              <a:t> </a:t>
            </a:r>
            <a:r>
              <a:rPr lang="ar-SA" sz="2000" dirty="0" smtClean="0"/>
              <a:t>فإن </a:t>
            </a:r>
            <a:r>
              <a:rPr lang="ar-SA" sz="2000" dirty="0"/>
              <a:t>مستوى المقارنة إنما يكون موضعه قريبا من منتصف مدى العلاقات التي عايشها الفرد مرتبة حسب ملائمة ما أفضت إليه من نتائج </a:t>
            </a:r>
            <a:r>
              <a:rPr lang="ar-SA" sz="2000" dirty="0" err="1"/>
              <a:t>.</a:t>
            </a:r>
            <a:r>
              <a:rPr lang="ar-SA" sz="2000" dirty="0"/>
              <a:t> </a:t>
            </a:r>
            <a:endParaRPr lang="ar-SA" sz="2000" dirty="0" smtClean="0"/>
          </a:p>
          <a:p>
            <a:pPr marL="342900" indent="-342900" algn="just">
              <a:buClr>
                <a:schemeClr val="accent6"/>
              </a:buClr>
            </a:pPr>
            <a:endParaRPr lang="ar-SA" sz="2000" dirty="0" smtClean="0"/>
          </a:p>
          <a:p>
            <a:pPr marL="342900" indent="-342900" algn="just">
              <a:buClr>
                <a:schemeClr val="accent6"/>
              </a:buClr>
            </a:pPr>
            <a:endParaRPr lang="en-US" sz="2000" dirty="0"/>
          </a:p>
          <a:p>
            <a:pPr marL="342900" indent="-342900" algn="just">
              <a:buClr>
                <a:schemeClr val="accent6"/>
              </a:buClr>
              <a:buFont typeface="Wingdings" pitchFamily="2" charset="2"/>
              <a:buChar char="v"/>
            </a:pPr>
            <a:r>
              <a:rPr lang="ar-SA" sz="2000" b="1" u="sng" dirty="0">
                <a:solidFill>
                  <a:schemeClr val="accent5"/>
                </a:solidFill>
              </a:rPr>
              <a:t>وبتثبيت مستوى المقارنة </a:t>
            </a:r>
            <a:r>
              <a:rPr lang="ar-SA" sz="2000" b="1" u="sng" dirty="0" smtClean="0">
                <a:solidFill>
                  <a:schemeClr val="accent5"/>
                </a:solidFill>
              </a:rPr>
              <a:t>:</a:t>
            </a:r>
            <a:r>
              <a:rPr lang="ar-SA" sz="2000" b="1" dirty="0" smtClean="0">
                <a:solidFill>
                  <a:schemeClr val="accent5"/>
                </a:solidFill>
              </a:rPr>
              <a:t> </a:t>
            </a:r>
            <a:r>
              <a:rPr lang="ar-SA" sz="2000" dirty="0" smtClean="0"/>
              <a:t>سيقوم </a:t>
            </a:r>
            <a:r>
              <a:rPr lang="ar-SA" sz="2000" dirty="0"/>
              <a:t>الفرد بالإيجاب أيه علاقة تقع أعلى هذا المستوى وذلك من منظور </a:t>
            </a:r>
            <a:r>
              <a:rPr lang="ar-SA" sz="2000" dirty="0" err="1"/>
              <a:t>ماتفضي</a:t>
            </a:r>
            <a:r>
              <a:rPr lang="ar-SA" sz="2000" dirty="0"/>
              <a:t> إليه من نتائج . وبالسلب أية علاقة تقع دونه ,ومن المسلم به أن تفضي أية خبرة جديدة إلى تعديل ما في مستوى المقارنة </a:t>
            </a:r>
            <a:endParaRPr lang="en-US" sz="2000" dirty="0" smtClean="0"/>
          </a:p>
        </p:txBody>
      </p:sp>
    </p:spTree>
  </p:cSld>
  <p:clrMapOvr>
    <a:masterClrMapping/>
  </p:clrMapOvr>
  <p:transition>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21</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r>
              <a:rPr lang="ar-SA" sz="3600" dirty="0"/>
              <a:t>النظرية التبادلية </a:t>
            </a:r>
            <a:r>
              <a:rPr lang="en-US" sz="3600" dirty="0"/>
              <a:t>)</a:t>
            </a:r>
            <a:r>
              <a:rPr lang="ar-SA" sz="3600" dirty="0"/>
              <a:t> </a:t>
            </a:r>
            <a:r>
              <a:rPr lang="en-US" sz="3600" dirty="0"/>
              <a:t> ( </a:t>
            </a:r>
            <a:r>
              <a:rPr lang="en-US" sz="3600" dirty="0" err="1"/>
              <a:t>ExchangeTheory</a:t>
            </a:r>
            <a:endParaRPr lang="en-US" sz="36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539552" y="1484784"/>
            <a:ext cx="8229600" cy="4536504"/>
          </a:xfrm>
          <a:prstGeom prst="rect">
            <a:avLst/>
          </a:prstGeom>
        </p:spPr>
        <p:txBody>
          <a:bodyPr/>
          <a:lstStyle/>
          <a:p>
            <a:pPr marL="342900" indent="-342900" algn="just">
              <a:buClr>
                <a:schemeClr val="accent6"/>
              </a:buClr>
              <a:buFont typeface="Wingdings" pitchFamily="2" charset="2"/>
              <a:buChar char="v"/>
            </a:pPr>
            <a:r>
              <a:rPr lang="ar-SA" sz="2000" b="1" u="sng" dirty="0">
                <a:solidFill>
                  <a:schemeClr val="accent5"/>
                </a:solidFill>
              </a:rPr>
              <a:t>ومستوى  مقارنة البدائل </a:t>
            </a:r>
            <a:r>
              <a:rPr lang="ar-SA" sz="2000" b="1" u="sng" dirty="0" smtClean="0">
                <a:solidFill>
                  <a:schemeClr val="accent5"/>
                </a:solidFill>
              </a:rPr>
              <a:t>:</a:t>
            </a:r>
            <a:r>
              <a:rPr lang="ar-SA" sz="2000" b="1" dirty="0" smtClean="0">
                <a:solidFill>
                  <a:schemeClr val="accent5"/>
                </a:solidFill>
              </a:rPr>
              <a:t> </a:t>
            </a:r>
            <a:r>
              <a:rPr lang="ar-SA" sz="2000" dirty="0" smtClean="0"/>
              <a:t>هو ذلك المستوى الذي يستخدمه الفرد  ليقرر في ضوئه ما إذا كان سيستمر في علاقة معينة أو ينتهي منها ويمثل هذا المستوى أدنى </a:t>
            </a:r>
            <a:r>
              <a:rPr lang="ar-SA" sz="2000" dirty="0" err="1" smtClean="0"/>
              <a:t>مايمكن</a:t>
            </a:r>
            <a:r>
              <a:rPr lang="ar-SA" sz="2000" dirty="0" smtClean="0"/>
              <a:t> للفرد أن يقبله من نتيجة في ضوء علاقات أخرى بديله له . </a:t>
            </a:r>
          </a:p>
          <a:p>
            <a:pPr marL="342900" indent="-342900" algn="just">
              <a:buClr>
                <a:schemeClr val="accent6"/>
              </a:buClr>
              <a:buFont typeface="Wingdings" pitchFamily="2" charset="2"/>
              <a:buChar char="v"/>
            </a:pPr>
            <a:endParaRPr lang="en-US" sz="2000" dirty="0" smtClean="0"/>
          </a:p>
          <a:p>
            <a:pPr algn="just">
              <a:buClr>
                <a:schemeClr val="accent6"/>
              </a:buClr>
              <a:buFont typeface="Wingdings" pitchFamily="2" charset="2"/>
              <a:buChar char="v"/>
            </a:pPr>
            <a:r>
              <a:rPr lang="ar-SA" sz="2000" dirty="0" smtClean="0"/>
              <a:t>فقد يختار الفرد على المستوى النظري أن ينخرط في علاقة غير جذابة دون مستوى مقارنته أو يبقى عليها إذا ما كانت هذه أكثر العلاقات المتاحة له جاذبية في حينها . أي إذا كانت أعلى من مستوى مقارنة البدائل لديه</a:t>
            </a:r>
            <a:r>
              <a:rPr lang="ar-SA" sz="2000" dirty="0" smtClean="0"/>
              <a:t>.</a:t>
            </a:r>
          </a:p>
          <a:p>
            <a:pPr algn="just">
              <a:buClr>
                <a:schemeClr val="accent6"/>
              </a:buClr>
            </a:pPr>
            <a:endParaRPr lang="ar-SA" sz="2000" dirty="0" smtClean="0"/>
          </a:p>
          <a:p>
            <a:pPr algn="just">
              <a:buClr>
                <a:schemeClr val="accent6"/>
              </a:buClr>
              <a:buFont typeface="Wingdings" pitchFamily="2" charset="2"/>
              <a:buChar char="v"/>
            </a:pPr>
            <a:r>
              <a:rPr lang="ar-SA" sz="2000" b="1" u="sng" dirty="0" err="1" smtClean="0">
                <a:solidFill>
                  <a:schemeClr val="accent5"/>
                </a:solidFill>
              </a:rPr>
              <a:t>مثلا </a:t>
            </a:r>
            <a:r>
              <a:rPr lang="ar-SA" sz="2000" b="1" u="sng" dirty="0" smtClean="0">
                <a:solidFill>
                  <a:schemeClr val="accent5"/>
                </a:solidFill>
              </a:rPr>
              <a:t>: </a:t>
            </a:r>
            <a:r>
              <a:rPr lang="ar-SA" sz="2000" dirty="0" smtClean="0"/>
              <a:t>إذا رغب شاب  ما أن يحضر حفلة مدرسية فقد يختار لمرافقته سيده شابة ليست </a:t>
            </a:r>
            <a:r>
              <a:rPr lang="ar-SA" sz="2000" dirty="0" err="1" smtClean="0"/>
              <a:t>جذابه</a:t>
            </a:r>
            <a:r>
              <a:rPr lang="ar-SA" sz="2000" dirty="0" smtClean="0"/>
              <a:t> بذاتها بالنسبة له لكن هذا هو أفضل </a:t>
            </a:r>
            <a:r>
              <a:rPr lang="ar-SA" sz="2000" dirty="0" err="1" smtClean="0"/>
              <a:t>ماهو</a:t>
            </a:r>
            <a:r>
              <a:rPr lang="ar-SA" sz="2000" dirty="0" smtClean="0"/>
              <a:t> </a:t>
            </a:r>
            <a:r>
              <a:rPr lang="ar-SA" sz="2000" dirty="0" err="1" smtClean="0"/>
              <a:t>متاح.</a:t>
            </a:r>
            <a:r>
              <a:rPr lang="ar-SA" sz="2000" dirty="0" smtClean="0"/>
              <a:t> </a:t>
            </a:r>
            <a:endParaRPr lang="ar-SA" sz="2000" dirty="0" smtClean="0"/>
          </a:p>
          <a:p>
            <a:pPr algn="just">
              <a:buClr>
                <a:schemeClr val="accent6"/>
              </a:buClr>
            </a:pPr>
            <a:endParaRPr lang="en-US" sz="2000" dirty="0" smtClean="0"/>
          </a:p>
          <a:p>
            <a:pPr algn="just">
              <a:buClr>
                <a:schemeClr val="accent6"/>
              </a:buClr>
              <a:buFont typeface="Wingdings" pitchFamily="2" charset="2"/>
              <a:buChar char="v"/>
            </a:pPr>
            <a:r>
              <a:rPr lang="ar-SA" sz="2000" dirty="0" smtClean="0"/>
              <a:t>ويمكن استخدام هذا التحليل لتفاعل جماعة في التنبؤ بمسار التفاعل إذا كان بمستطاع الفرد أن يقف على </a:t>
            </a:r>
            <a:r>
              <a:rPr lang="ar-SA" sz="2000" dirty="0" err="1" smtClean="0"/>
              <a:t>الإثابات</a:t>
            </a:r>
            <a:r>
              <a:rPr lang="ar-SA" sz="2000" dirty="0" smtClean="0"/>
              <a:t> والتكاليف في </a:t>
            </a:r>
            <a:r>
              <a:rPr lang="ar-SA" sz="2000" dirty="0" err="1" smtClean="0"/>
              <a:t>الموقف .</a:t>
            </a:r>
            <a:r>
              <a:rPr lang="ar-SA" sz="2000" dirty="0" smtClean="0"/>
              <a:t> </a:t>
            </a:r>
            <a:endParaRPr lang="en-US" sz="2000" dirty="0" smtClean="0"/>
          </a:p>
          <a:p>
            <a:pPr algn="just">
              <a:buClr>
                <a:schemeClr val="accent6"/>
              </a:buClr>
              <a:buFont typeface="Wingdings" pitchFamily="2" charset="2"/>
              <a:buChar char="v"/>
            </a:pPr>
            <a:r>
              <a:rPr lang="ar-SA" sz="2000" dirty="0" smtClean="0"/>
              <a:t>يرى </a:t>
            </a:r>
            <a:r>
              <a:rPr lang="ar-SA" sz="2000" dirty="0" err="1" smtClean="0"/>
              <a:t>ثيبو</a:t>
            </a:r>
            <a:r>
              <a:rPr lang="ar-SA" sz="2000" dirty="0" smtClean="0"/>
              <a:t> وكيلي أ ن الفرد عادة </a:t>
            </a:r>
            <a:r>
              <a:rPr lang="ar-SA" sz="2000" dirty="0" err="1" smtClean="0"/>
              <a:t>مايكرر</a:t>
            </a:r>
            <a:r>
              <a:rPr lang="ar-SA" sz="2000" dirty="0" smtClean="0"/>
              <a:t> الاستجابة المثابة ولا يكرر الاستجابة </a:t>
            </a:r>
            <a:r>
              <a:rPr lang="ar-SA" sz="2000" dirty="0" err="1" smtClean="0"/>
              <a:t>المكلفة .</a:t>
            </a:r>
            <a:r>
              <a:rPr lang="ar-SA" sz="2000" dirty="0" smtClean="0"/>
              <a:t> </a:t>
            </a:r>
            <a:endParaRPr lang="en-US" sz="2000" dirty="0"/>
          </a:p>
        </p:txBody>
      </p:sp>
    </p:spTree>
  </p:cSld>
  <p:clrMapOvr>
    <a:masterClrMapping/>
  </p:clrMapOvr>
  <p:transition>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22</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a:t>نظرية التوجه للعلاقات الاساسية بين </a:t>
            </a:r>
            <a:r>
              <a:rPr lang="ar-SA" sz="2400" dirty="0" smtClean="0"/>
              <a:t>الاشخاص</a:t>
            </a:r>
          </a:p>
          <a:p>
            <a:pPr algn="ctr"/>
            <a:r>
              <a:rPr lang="en-US" sz="2400" dirty="0" smtClean="0"/>
              <a:t>(</a:t>
            </a:r>
            <a:r>
              <a:rPr lang="en-US" sz="2400" dirty="0" err="1" smtClean="0"/>
              <a:t>FundamentallnterpersonalRelationships</a:t>
            </a:r>
            <a:r>
              <a:rPr lang="en-US" sz="2400" dirty="0" smtClean="0"/>
              <a:t> )</a:t>
            </a:r>
            <a:endParaRPr lang="en-US" sz="24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539552" y="1988840"/>
            <a:ext cx="8229600" cy="4392488"/>
          </a:xfrm>
          <a:prstGeom prst="rect">
            <a:avLst/>
          </a:prstGeom>
        </p:spPr>
        <p:txBody>
          <a:bodyPr/>
          <a:lstStyle/>
          <a:p>
            <a:pPr marL="342900" indent="-342900">
              <a:buClr>
                <a:schemeClr val="accent5"/>
              </a:buClr>
              <a:buFont typeface="Wingdings" pitchFamily="2" charset="2"/>
              <a:buChar char="v"/>
            </a:pPr>
            <a:r>
              <a:rPr lang="ar-SA" sz="2000" dirty="0"/>
              <a:t>عبارة عن نظرية في سلوك العلاقات بين الأشخاص مشتقة من نظرية التحليل </a:t>
            </a:r>
            <a:r>
              <a:rPr lang="ar-SA" sz="2000" dirty="0" smtClean="0"/>
              <a:t>النفسي.</a:t>
            </a:r>
          </a:p>
          <a:p>
            <a:pPr marL="342900" indent="-342900">
              <a:buClr>
                <a:schemeClr val="accent5"/>
              </a:buClr>
            </a:pPr>
            <a:r>
              <a:rPr lang="ar-SA" sz="2000" dirty="0" smtClean="0"/>
              <a:t> </a:t>
            </a:r>
            <a:endParaRPr lang="en-US" sz="2000" dirty="0"/>
          </a:p>
          <a:p>
            <a:pPr marL="342900" indent="-342900">
              <a:buClr>
                <a:schemeClr val="accent5"/>
              </a:buClr>
              <a:buFont typeface="Wingdings" pitchFamily="2" charset="2"/>
              <a:buChar char="v"/>
            </a:pPr>
            <a:r>
              <a:rPr lang="ar-SA" sz="2000" dirty="0"/>
              <a:t>صاغ </a:t>
            </a:r>
            <a:r>
              <a:rPr lang="ar-SA" sz="2000" dirty="0" err="1"/>
              <a:t>شتز</a:t>
            </a:r>
            <a:r>
              <a:rPr lang="ar-SA" sz="2000" dirty="0"/>
              <a:t> هذه النظرية عام 1955م وقام بتعديلها </a:t>
            </a:r>
            <a:r>
              <a:rPr lang="ar-SA" sz="2000" dirty="0" smtClean="0"/>
              <a:t>وتوسعتها.</a:t>
            </a:r>
            <a:endParaRPr lang="ar-SA" sz="2000" dirty="0" smtClean="0"/>
          </a:p>
          <a:p>
            <a:pPr>
              <a:buClr>
                <a:schemeClr val="accent5"/>
              </a:buClr>
              <a:buFont typeface="Wingdings" pitchFamily="2" charset="2"/>
              <a:buChar char="v"/>
            </a:pPr>
            <a:endParaRPr lang="ar-SA" sz="2000" dirty="0" smtClean="0"/>
          </a:p>
          <a:p>
            <a:pPr>
              <a:buClr>
                <a:schemeClr val="accent5"/>
              </a:buClr>
            </a:pPr>
            <a:endParaRPr lang="en-US" sz="2000" dirty="0"/>
          </a:p>
          <a:p>
            <a:pPr>
              <a:buClr>
                <a:schemeClr val="accent5"/>
              </a:buClr>
              <a:buFont typeface="Wingdings" pitchFamily="2" charset="2"/>
              <a:buChar char="v"/>
            </a:pPr>
            <a:r>
              <a:rPr lang="ar-SA" sz="2000" dirty="0"/>
              <a:t>تفسر النظرية سلوك العلاقات بين الأشخاص في ضوء التوجهات نحو </a:t>
            </a:r>
            <a:r>
              <a:rPr lang="ar-SA" sz="2000" dirty="0" err="1"/>
              <a:t>الأخرين</a:t>
            </a:r>
            <a:r>
              <a:rPr lang="ar-SA" sz="2000" dirty="0" err="1" smtClean="0"/>
              <a:t>.</a:t>
            </a:r>
            <a:endParaRPr lang="ar-SA" sz="2000" dirty="0" smtClean="0"/>
          </a:p>
          <a:p>
            <a:pPr>
              <a:buClr>
                <a:schemeClr val="accent5"/>
              </a:buClr>
              <a:buFont typeface="Wingdings" pitchFamily="2" charset="2"/>
              <a:buChar char="v"/>
            </a:pPr>
            <a:endParaRPr lang="ar-SA" sz="2000" dirty="0" smtClean="0"/>
          </a:p>
          <a:p>
            <a:pPr>
              <a:buClr>
                <a:schemeClr val="accent5"/>
              </a:buClr>
              <a:buFont typeface="Wingdings" pitchFamily="2" charset="2"/>
              <a:buChar char="v"/>
            </a:pPr>
            <a:r>
              <a:rPr lang="ar-SA" sz="2000" dirty="0" smtClean="0"/>
              <a:t>تعني أن كل شخص يوجه ذاته نحو </a:t>
            </a:r>
            <a:r>
              <a:rPr lang="ar-SA" sz="2000" dirty="0" err="1" smtClean="0"/>
              <a:t>الأخرين</a:t>
            </a:r>
            <a:r>
              <a:rPr lang="ar-SA" sz="2000" dirty="0" smtClean="0"/>
              <a:t> من خلال أنماط معينة متميزة تعد بمثابة محددات رئيسية لسلوك العلاقات بين </a:t>
            </a:r>
            <a:r>
              <a:rPr lang="ar-SA" sz="2000" dirty="0" err="1" smtClean="0"/>
              <a:t>الأشخاص .</a:t>
            </a:r>
            <a:endParaRPr lang="en-US" sz="2000" dirty="0" smtClean="0"/>
          </a:p>
          <a:p>
            <a:pPr>
              <a:buClr>
                <a:schemeClr val="accent5"/>
              </a:buClr>
              <a:buFont typeface="Wingdings" pitchFamily="2" charset="2"/>
              <a:buChar char="v"/>
            </a:pPr>
            <a:endParaRPr lang="en-US" sz="2000" dirty="0"/>
          </a:p>
        </p:txBody>
      </p:sp>
    </p:spTree>
  </p:cSld>
  <p:clrMapOvr>
    <a:masterClrMapping/>
  </p:clrMapOvr>
  <p:transition>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23</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t>نظرية التوجه للعلاقات الاساسية بين الاشخاص</a:t>
            </a:r>
          </a:p>
          <a:p>
            <a:pPr algn="ctr"/>
            <a:r>
              <a:rPr lang="en-US" sz="2400" dirty="0" smtClean="0"/>
              <a:t>(</a:t>
            </a:r>
            <a:r>
              <a:rPr lang="en-US" sz="2400" dirty="0" err="1" smtClean="0"/>
              <a:t>FundamentallnterpersonalRelationships</a:t>
            </a:r>
            <a:r>
              <a:rPr lang="en-US" sz="2400" dirty="0" smtClean="0"/>
              <a:t> )</a:t>
            </a:r>
            <a:endParaRPr lang="en-US" sz="24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539552" y="1700808"/>
            <a:ext cx="8229600" cy="792088"/>
          </a:xfrm>
          <a:prstGeom prst="rect">
            <a:avLst/>
          </a:prstGeom>
        </p:spPr>
        <p:txBody>
          <a:bodyPr/>
          <a:lstStyle/>
          <a:p>
            <a:r>
              <a:rPr lang="ar-SA" sz="2400" b="1" dirty="0">
                <a:solidFill>
                  <a:schemeClr val="accent5"/>
                </a:solidFill>
              </a:rPr>
              <a:t>يمكن تفسير الخاصية المعينة التي يمثلها الفرد في ضوء ثلاث حاجات تحكم العلاقات بين الأفراد وهي : </a:t>
            </a:r>
            <a:endParaRPr lang="en-US" sz="2400" dirty="0">
              <a:solidFill>
                <a:schemeClr val="accent5"/>
              </a:solidFill>
            </a:endParaRPr>
          </a:p>
        </p:txBody>
      </p:sp>
      <p:graphicFrame>
        <p:nvGraphicFramePr>
          <p:cNvPr id="10" name="رسم تخطيطي 9"/>
          <p:cNvGraphicFramePr/>
          <p:nvPr>
            <p:extLst>
              <p:ext uri="{D42A27DB-BD31-4B8C-83A1-F6EECF244321}">
                <p14:modId xmlns:p14="http://schemas.microsoft.com/office/powerpoint/2010/main" xmlns="" val="669622487"/>
              </p:ext>
            </p:extLst>
          </p:nvPr>
        </p:nvGraphicFramePr>
        <p:xfrm>
          <a:off x="2339752" y="2708920"/>
          <a:ext cx="5423083" cy="2160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مربع نص 7"/>
          <p:cNvSpPr txBox="1"/>
          <p:nvPr/>
        </p:nvSpPr>
        <p:spPr>
          <a:xfrm>
            <a:off x="1403648" y="4941168"/>
            <a:ext cx="7200800" cy="1477328"/>
          </a:xfrm>
          <a:prstGeom prst="rect">
            <a:avLst/>
          </a:prstGeom>
          <a:noFill/>
        </p:spPr>
        <p:txBody>
          <a:bodyPr wrap="square" rtlCol="1">
            <a:spAutoFit/>
          </a:bodyPr>
          <a:lstStyle/>
          <a:p>
            <a:pPr algn="just">
              <a:buClr>
                <a:schemeClr val="accent6"/>
              </a:buClr>
              <a:buFont typeface="Wingdings" pitchFamily="2" charset="2"/>
              <a:buChar char="v"/>
            </a:pPr>
            <a:r>
              <a:rPr lang="ar-SA" dirty="0" smtClean="0"/>
              <a:t>توجد هذه الحاجات في مرحلة الطفولة ويعد نمط التفاعل المتميز الذي يكشف عنه                                          الفرد بالنسبة لكل حاجة من هذه الحاجات بمثابة النتيجة المترتبة على الأسلوب الذي عامله </a:t>
            </a:r>
            <a:r>
              <a:rPr lang="ar-SA" dirty="0" err="1" smtClean="0"/>
              <a:t>به</a:t>
            </a:r>
            <a:r>
              <a:rPr lang="ar-SA" dirty="0" smtClean="0"/>
              <a:t> والداه أو الراشدون </a:t>
            </a:r>
            <a:r>
              <a:rPr lang="ar-SA" dirty="0" err="1" smtClean="0"/>
              <a:t>الآخرون.</a:t>
            </a:r>
            <a:r>
              <a:rPr lang="ar-SA" dirty="0" smtClean="0"/>
              <a:t> </a:t>
            </a:r>
            <a:endParaRPr lang="en-US" dirty="0" smtClean="0"/>
          </a:p>
          <a:p>
            <a:pPr algn="just">
              <a:buClr>
                <a:schemeClr val="accent6"/>
              </a:buClr>
              <a:buFont typeface="Wingdings" pitchFamily="2" charset="2"/>
              <a:buChar char="v"/>
            </a:pPr>
            <a:r>
              <a:rPr lang="ar-SA" dirty="0" smtClean="0"/>
              <a:t>كما تعد بمثابة النتيجة المترتبة على الطريقة التي استجاب </a:t>
            </a:r>
            <a:r>
              <a:rPr lang="ar-SA" dirty="0" err="1" smtClean="0"/>
              <a:t>بها</a:t>
            </a:r>
            <a:r>
              <a:rPr lang="ar-SA" dirty="0" smtClean="0"/>
              <a:t> لهذا </a:t>
            </a:r>
            <a:r>
              <a:rPr lang="ar-SA" dirty="0" smtClean="0"/>
              <a:t>الأسلوب.</a:t>
            </a:r>
            <a:endParaRPr lang="en-US" dirty="0" smtClean="0"/>
          </a:p>
          <a:p>
            <a:pPr algn="just">
              <a:buClr>
                <a:schemeClr val="accent6"/>
              </a:buClr>
              <a:buFont typeface="Wingdings" pitchFamily="2" charset="2"/>
              <a:buChar char="v"/>
            </a:pPr>
            <a:endParaRPr lang="ar-SA" dirty="0"/>
          </a:p>
        </p:txBody>
      </p:sp>
    </p:spTree>
  </p:cSld>
  <p:clrMapOvr>
    <a:masterClrMapping/>
  </p:clrMapOvr>
  <p:transition>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24</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t>نظرية التوجه للعلاقات الاساسية بين الاشخاص</a:t>
            </a:r>
          </a:p>
          <a:p>
            <a:pPr algn="ctr"/>
            <a:r>
              <a:rPr lang="en-US" sz="2400" dirty="0" smtClean="0"/>
              <a:t>(</a:t>
            </a:r>
            <a:r>
              <a:rPr lang="en-US" sz="2400" dirty="0" err="1" smtClean="0"/>
              <a:t>FundamentallnterpersonalRelationships</a:t>
            </a:r>
            <a:r>
              <a:rPr lang="en-US" sz="2400" dirty="0" smtClean="0"/>
              <a:t> )</a:t>
            </a:r>
            <a:endParaRPr lang="en-US" sz="24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4" name="مربع نص 3"/>
          <p:cNvSpPr txBox="1"/>
          <p:nvPr/>
        </p:nvSpPr>
        <p:spPr>
          <a:xfrm>
            <a:off x="779255" y="1503375"/>
            <a:ext cx="7537161" cy="5386090"/>
          </a:xfrm>
          <a:prstGeom prst="rect">
            <a:avLst/>
          </a:prstGeom>
          <a:noFill/>
        </p:spPr>
        <p:txBody>
          <a:bodyPr wrap="square" rtlCol="1">
            <a:spAutoFit/>
          </a:bodyPr>
          <a:lstStyle/>
          <a:p>
            <a:pPr lvl="0" algn="just"/>
            <a:r>
              <a:rPr lang="ar-SA" sz="2400" b="1" u="sng" dirty="0" smtClean="0">
                <a:solidFill>
                  <a:schemeClr val="accent5"/>
                </a:solidFill>
              </a:rPr>
              <a:t>1/ الحاجة </a:t>
            </a:r>
            <a:r>
              <a:rPr lang="ar-SA" sz="2400" b="1" u="sng" dirty="0">
                <a:solidFill>
                  <a:schemeClr val="accent5"/>
                </a:solidFill>
              </a:rPr>
              <a:t>إلى </a:t>
            </a:r>
            <a:r>
              <a:rPr lang="ar-SA" sz="2400" b="1" u="sng" dirty="0" smtClean="0">
                <a:solidFill>
                  <a:schemeClr val="accent5"/>
                </a:solidFill>
              </a:rPr>
              <a:t>الانتماء ” </a:t>
            </a:r>
            <a:r>
              <a:rPr lang="ar-SA" sz="2400" b="1" u="sng" dirty="0" err="1" smtClean="0">
                <a:solidFill>
                  <a:schemeClr val="accent5"/>
                </a:solidFill>
              </a:rPr>
              <a:t>التضمين“</a:t>
            </a:r>
            <a:r>
              <a:rPr lang="ar-SA" sz="2400" b="1" dirty="0" smtClean="0">
                <a:solidFill>
                  <a:schemeClr val="accent5"/>
                </a:solidFill>
              </a:rPr>
              <a:t>    </a:t>
            </a:r>
            <a:endParaRPr lang="ar-SA" sz="2400" b="1" dirty="0" smtClean="0">
              <a:solidFill>
                <a:schemeClr val="accent5"/>
              </a:solidFill>
            </a:endParaRPr>
          </a:p>
          <a:p>
            <a:pPr lvl="0" algn="just"/>
            <a:endParaRPr lang="ar-SA" sz="2000" b="1" dirty="0" smtClean="0"/>
          </a:p>
          <a:p>
            <a:pPr lvl="0" algn="just"/>
            <a:r>
              <a:rPr lang="ar-SA" sz="2000" dirty="0" smtClean="0"/>
              <a:t>هو </a:t>
            </a:r>
            <a:r>
              <a:rPr lang="ar-SA" sz="2000" dirty="0"/>
              <a:t>الحاجة إلى الارتباط بالآخرين </a:t>
            </a:r>
            <a:r>
              <a:rPr lang="ar-SA" sz="2000" dirty="0" smtClean="0"/>
              <a:t>وتفصح </a:t>
            </a:r>
            <a:r>
              <a:rPr lang="ar-SA" sz="2000" dirty="0"/>
              <a:t>هذه الحاجة عن ذاتها من خلال ضروب السلوك التي تهدف إلى جذب انتباه الأخرين واهتمامهم إن الشخص الذي لديه حاجة قوية إلى الانتماء يكشف عن هذه الحاجة من خلال كفاحه في سبيل التفوق والحصول على التقدير وتحقيق </a:t>
            </a:r>
            <a:r>
              <a:rPr lang="ar-SA" sz="2000" dirty="0" err="1" smtClean="0"/>
              <a:t>النفوذ.</a:t>
            </a:r>
            <a:r>
              <a:rPr lang="ar-SA" sz="2000" dirty="0" smtClean="0"/>
              <a:t> </a:t>
            </a:r>
          </a:p>
          <a:p>
            <a:pPr lvl="0" algn="just"/>
            <a:endParaRPr lang="ar-SA" sz="2000" dirty="0" smtClean="0"/>
          </a:p>
          <a:p>
            <a:pPr lvl="0" algn="just"/>
            <a:endParaRPr lang="ar-SA" sz="2000" dirty="0" smtClean="0"/>
          </a:p>
          <a:p>
            <a:pPr lvl="0" algn="just"/>
            <a:r>
              <a:rPr lang="ar-SA" sz="2000" b="1" dirty="0" err="1" smtClean="0">
                <a:solidFill>
                  <a:schemeClr val="accent5"/>
                </a:solidFill>
              </a:rPr>
              <a:t>مثلاً :</a:t>
            </a:r>
            <a:r>
              <a:rPr lang="ar-SA" sz="2000" b="1" dirty="0" smtClean="0">
                <a:solidFill>
                  <a:schemeClr val="accent5"/>
                </a:solidFill>
              </a:rPr>
              <a:t> </a:t>
            </a:r>
            <a:endParaRPr lang="ar-SA" sz="2000" b="1" dirty="0" smtClean="0">
              <a:solidFill>
                <a:schemeClr val="accent5"/>
              </a:solidFill>
            </a:endParaRPr>
          </a:p>
          <a:p>
            <a:pPr marL="514350" indent="-514350" algn="just">
              <a:buClr>
                <a:schemeClr val="accent6"/>
              </a:buClr>
              <a:buFont typeface="Wingdings" pitchFamily="2" charset="2"/>
              <a:buChar char="v"/>
            </a:pPr>
            <a:r>
              <a:rPr lang="ar-SA" sz="2000" dirty="0" smtClean="0"/>
              <a:t>يكون الشخص الذي لديه رغبه قوية في الحاجة إلى الانتماء ودودا إلى حد </a:t>
            </a:r>
            <a:r>
              <a:rPr lang="ar-SA" sz="2000" dirty="0" err="1" smtClean="0"/>
              <a:t>مفرط </a:t>
            </a:r>
            <a:r>
              <a:rPr lang="ar-SA" sz="2000" dirty="0" smtClean="0"/>
              <a:t>،لطيفا ومنصاعا إلى </a:t>
            </a:r>
            <a:r>
              <a:rPr lang="ar-SA" sz="2000" dirty="0" err="1" smtClean="0"/>
              <a:t>الغير .</a:t>
            </a:r>
            <a:r>
              <a:rPr lang="ar-SA" sz="2000" dirty="0" smtClean="0"/>
              <a:t> </a:t>
            </a:r>
          </a:p>
          <a:p>
            <a:pPr marL="514350" indent="-514350" algn="just">
              <a:buClr>
                <a:schemeClr val="accent6"/>
              </a:buClr>
              <a:buFont typeface="Wingdings" pitchFamily="2" charset="2"/>
              <a:buChar char="v"/>
            </a:pPr>
            <a:endParaRPr lang="ar-SA" sz="2000" dirty="0" smtClean="0"/>
          </a:p>
          <a:p>
            <a:pPr marL="514350" indent="-514350" algn="just">
              <a:buClr>
                <a:schemeClr val="accent6"/>
              </a:buClr>
              <a:buFont typeface="Wingdings" pitchFamily="2" charset="2"/>
              <a:buChar char="v"/>
            </a:pPr>
            <a:r>
              <a:rPr lang="ar-SA" sz="2000" dirty="0" smtClean="0"/>
              <a:t>كما قد يكون استحواذيا ومعاقبا للأصدقاء عندما يشرعون ن في إقامة صداقات جديدة مع </a:t>
            </a:r>
            <a:r>
              <a:rPr lang="ar-SA" sz="2000" dirty="0" err="1" smtClean="0"/>
              <a:t>الأخرين</a:t>
            </a:r>
            <a:r>
              <a:rPr lang="ar-SA" sz="2000" dirty="0" smtClean="0"/>
              <a:t> </a:t>
            </a:r>
            <a:r>
              <a:rPr lang="ar-SA" sz="2000" dirty="0" err="1" smtClean="0"/>
              <a:t>.</a:t>
            </a:r>
            <a:r>
              <a:rPr lang="ar-SA" sz="2000" dirty="0" smtClean="0"/>
              <a:t> </a:t>
            </a:r>
            <a:endParaRPr lang="en-US" sz="2000" dirty="0" smtClean="0"/>
          </a:p>
          <a:p>
            <a:pPr marL="514350" indent="-514350" algn="just">
              <a:buFont typeface="+mj-lt"/>
              <a:buAutoNum type="romanLcPeriod"/>
            </a:pPr>
            <a:endParaRPr lang="ar-SA" sz="2000" dirty="0" smtClean="0"/>
          </a:p>
          <a:p>
            <a:pPr lvl="0" algn="just"/>
            <a:endParaRPr lang="en-US" sz="2000" dirty="0"/>
          </a:p>
          <a:p>
            <a:pPr algn="just"/>
            <a:endParaRPr lang="ar-SA" sz="2000" dirty="0"/>
          </a:p>
        </p:txBody>
      </p:sp>
    </p:spTree>
    <p:extLst>
      <p:ext uri="{BB962C8B-B14F-4D97-AF65-F5344CB8AC3E}">
        <p14:creationId xmlns:p14="http://schemas.microsoft.com/office/powerpoint/2010/main" xmlns="" val="2120787208"/>
      </p:ext>
    </p:extLst>
  </p:cSld>
  <p:clrMapOvr>
    <a:masterClrMapping/>
  </p:clrMapOvr>
  <p:transition>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25</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t>نظرية التوجه للعلاقات الاساسية بين الاشخاص</a:t>
            </a:r>
          </a:p>
          <a:p>
            <a:pPr algn="ctr"/>
            <a:r>
              <a:rPr lang="en-US" sz="2400" dirty="0" smtClean="0"/>
              <a:t>(</a:t>
            </a:r>
            <a:r>
              <a:rPr lang="en-US" sz="2400" dirty="0" err="1" smtClean="0"/>
              <a:t>FundamentallnterpersonalRelationships</a:t>
            </a:r>
            <a:r>
              <a:rPr lang="en-US" sz="2400" dirty="0" smtClean="0"/>
              <a:t> )</a:t>
            </a:r>
            <a:endParaRPr lang="en-US" sz="24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4" name="مربع نص 3"/>
          <p:cNvSpPr txBox="1"/>
          <p:nvPr/>
        </p:nvSpPr>
        <p:spPr>
          <a:xfrm>
            <a:off x="779255" y="1700808"/>
            <a:ext cx="7537161" cy="4647426"/>
          </a:xfrm>
          <a:prstGeom prst="rect">
            <a:avLst/>
          </a:prstGeom>
          <a:noFill/>
        </p:spPr>
        <p:txBody>
          <a:bodyPr wrap="square" rtlCol="1">
            <a:spAutoFit/>
          </a:bodyPr>
          <a:lstStyle/>
          <a:p>
            <a:pPr lvl="0" algn="just">
              <a:lnSpc>
                <a:spcPct val="150000"/>
              </a:lnSpc>
            </a:pPr>
            <a:r>
              <a:rPr lang="ar-SA" sz="2400" b="1" u="sng" dirty="0" smtClean="0">
                <a:solidFill>
                  <a:schemeClr val="accent5"/>
                </a:solidFill>
              </a:rPr>
              <a:t>2/ الحاجة </a:t>
            </a:r>
            <a:r>
              <a:rPr lang="ar-SA" sz="2400" b="1" u="sng" dirty="0">
                <a:solidFill>
                  <a:schemeClr val="accent5"/>
                </a:solidFill>
              </a:rPr>
              <a:t>إلى التحكم والضبط :</a:t>
            </a:r>
            <a:r>
              <a:rPr lang="ar-SA" sz="2400" b="1" dirty="0">
                <a:solidFill>
                  <a:schemeClr val="accent5"/>
                </a:solidFill>
              </a:rPr>
              <a:t> </a:t>
            </a:r>
            <a:r>
              <a:rPr lang="ar-SA" sz="2400" b="1" dirty="0" smtClean="0">
                <a:solidFill>
                  <a:schemeClr val="accent5"/>
                </a:solidFill>
              </a:rPr>
              <a:t> </a:t>
            </a:r>
          </a:p>
          <a:p>
            <a:pPr lvl="0" algn="just">
              <a:lnSpc>
                <a:spcPct val="150000"/>
              </a:lnSpc>
            </a:pPr>
            <a:r>
              <a:rPr lang="ar-SA" sz="2000" dirty="0" smtClean="0"/>
              <a:t>هو </a:t>
            </a:r>
            <a:r>
              <a:rPr lang="ar-SA" sz="2000" dirty="0"/>
              <a:t>عملية اتخاذ القرار بين الأشخاص وتتابين الحاجة إلى التحكم ما بين الرغبة في السيطرة على الأخرين ”ممارسة القوة والسلطة عليهم ” إلى الرغبة في الخضوع لهم . </a:t>
            </a:r>
            <a:endParaRPr lang="ar-SA" sz="2000" dirty="0" smtClean="0"/>
          </a:p>
          <a:p>
            <a:pPr lvl="0" algn="just"/>
            <a:endParaRPr lang="en-US" sz="2000" dirty="0"/>
          </a:p>
          <a:p>
            <a:pPr marL="285750" indent="-285750" algn="just">
              <a:buClr>
                <a:schemeClr val="accent6"/>
              </a:buClr>
              <a:buFont typeface="Wingdings" pitchFamily="2" charset="2"/>
              <a:buChar char="v"/>
            </a:pPr>
            <a:r>
              <a:rPr lang="ar-SA" sz="2000" dirty="0"/>
              <a:t>فعلى طرف قصي يرغب الشخص في أن يتحكم في الأخرين تحكما كاملا وعلى طرف أخر يريد الشخص من الأخرين أن يتحكموا فيه تماما . </a:t>
            </a:r>
            <a:endParaRPr lang="ar-SA" sz="2000" dirty="0" smtClean="0"/>
          </a:p>
          <a:p>
            <a:pPr marL="285750" indent="-285750" algn="just">
              <a:buClr>
                <a:schemeClr val="accent6"/>
              </a:buClr>
              <a:buFont typeface="Wingdings" pitchFamily="2" charset="2"/>
              <a:buChar char="v"/>
            </a:pPr>
            <a:endParaRPr lang="en-US" sz="2000" dirty="0"/>
          </a:p>
          <a:p>
            <a:pPr marL="285750" indent="-285750" algn="just">
              <a:buClr>
                <a:schemeClr val="accent6"/>
              </a:buClr>
              <a:buFont typeface="Wingdings" pitchFamily="2" charset="2"/>
              <a:buChar char="v"/>
            </a:pPr>
            <a:r>
              <a:rPr lang="ar-SA" sz="2000" dirty="0"/>
              <a:t>كما تتكشف هذه الحاجة في سلوك الشخص وهو في مواجهه الأخرين فالشخص </a:t>
            </a:r>
            <a:r>
              <a:rPr lang="ar-SA" sz="2000" dirty="0" smtClean="0"/>
              <a:t>ذو الحاجة </a:t>
            </a:r>
            <a:r>
              <a:rPr lang="ar-SA" sz="2000" dirty="0"/>
              <a:t>القوية إلى التحكم في الأخرين إنما يكشف عن تمرده ورفضه لتحكم في الأخرين </a:t>
            </a:r>
            <a:r>
              <a:rPr lang="ar-SA" sz="2000" dirty="0" err="1"/>
              <a:t>فيه </a:t>
            </a:r>
            <a:r>
              <a:rPr lang="ar-SA" sz="2000" dirty="0" err="1" smtClean="0"/>
              <a:t>.</a:t>
            </a:r>
            <a:endParaRPr lang="ar-SA" sz="2000" dirty="0" smtClean="0"/>
          </a:p>
          <a:p>
            <a:pPr marL="285750" indent="-285750" algn="just">
              <a:buClr>
                <a:schemeClr val="accent6"/>
              </a:buClr>
              <a:buFont typeface="Wingdings" pitchFamily="2" charset="2"/>
              <a:buChar char="v"/>
            </a:pPr>
            <a:endParaRPr lang="en-US" sz="2000" dirty="0"/>
          </a:p>
          <a:p>
            <a:pPr marL="285750" indent="-285750" algn="just">
              <a:buClr>
                <a:schemeClr val="accent6"/>
              </a:buClr>
              <a:buFont typeface="Wingdings" pitchFamily="2" charset="2"/>
              <a:buChar char="v"/>
            </a:pPr>
            <a:r>
              <a:rPr lang="ar-SA" sz="2000" dirty="0"/>
              <a:t>على حين أن الشخص ذا  الحاجة الشديدة لأن يكون محكوما من قبل الأخرين يذعن لهم ويخضع . </a:t>
            </a:r>
            <a:endParaRPr lang="en-US" sz="2000" dirty="0"/>
          </a:p>
        </p:txBody>
      </p:sp>
    </p:spTree>
    <p:extLst>
      <p:ext uri="{BB962C8B-B14F-4D97-AF65-F5344CB8AC3E}">
        <p14:creationId xmlns:p14="http://schemas.microsoft.com/office/powerpoint/2010/main" xmlns="" val="407763762"/>
      </p:ext>
    </p:extLst>
  </p:cSld>
  <p:clrMapOvr>
    <a:masterClrMapping/>
  </p:clrMapOvr>
  <p:transition>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26</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t>نظرية التوجه للعلاقات الاساسية بين الاشخاص</a:t>
            </a:r>
          </a:p>
          <a:p>
            <a:pPr algn="ctr"/>
            <a:r>
              <a:rPr lang="en-US" sz="2400" dirty="0" smtClean="0"/>
              <a:t>(</a:t>
            </a:r>
            <a:r>
              <a:rPr lang="en-US" sz="2400" dirty="0" err="1" smtClean="0"/>
              <a:t>FundamentallnterpersonalRelationships</a:t>
            </a:r>
            <a:r>
              <a:rPr lang="en-US" sz="2400" dirty="0" smtClean="0"/>
              <a:t> )</a:t>
            </a:r>
            <a:endParaRPr lang="en-US" sz="24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4" name="مربع نص 3"/>
          <p:cNvSpPr txBox="1"/>
          <p:nvPr/>
        </p:nvSpPr>
        <p:spPr>
          <a:xfrm>
            <a:off x="683568" y="2348880"/>
            <a:ext cx="7920880" cy="2308324"/>
          </a:xfrm>
          <a:prstGeom prst="rect">
            <a:avLst/>
          </a:prstGeom>
          <a:noFill/>
        </p:spPr>
        <p:txBody>
          <a:bodyPr wrap="square" rtlCol="1">
            <a:spAutoFit/>
          </a:bodyPr>
          <a:lstStyle/>
          <a:p>
            <a:pPr lvl="0"/>
            <a:r>
              <a:rPr lang="ar-SA" sz="2400" b="1" u="sng" dirty="0">
                <a:solidFill>
                  <a:schemeClr val="accent5"/>
                </a:solidFill>
              </a:rPr>
              <a:t>الحاجة إلى العاطفة أو الوجدان :</a:t>
            </a:r>
            <a:r>
              <a:rPr lang="ar-SA" sz="2400" b="1" dirty="0">
                <a:solidFill>
                  <a:schemeClr val="accent5"/>
                </a:solidFill>
              </a:rPr>
              <a:t> </a:t>
            </a:r>
            <a:r>
              <a:rPr lang="ar-SA" sz="2400" b="1" dirty="0" smtClean="0">
                <a:solidFill>
                  <a:schemeClr val="accent5"/>
                </a:solidFill>
              </a:rPr>
              <a:t> </a:t>
            </a:r>
          </a:p>
          <a:p>
            <a:pPr lvl="0"/>
            <a:endParaRPr lang="ar-SA" sz="2000" dirty="0"/>
          </a:p>
          <a:p>
            <a:pPr lvl="0"/>
            <a:r>
              <a:rPr lang="ar-SA" sz="2000" dirty="0" smtClean="0"/>
              <a:t>يشير إلى المشاعر والانفعالات الشخصية القوية بين فردين،ويتمثل الوجدان في درجتين متطرفتين </a:t>
            </a:r>
            <a:r>
              <a:rPr lang="ar-SA" sz="2000" dirty="0" err="1" smtClean="0"/>
              <a:t>وهما </a:t>
            </a:r>
            <a:r>
              <a:rPr lang="ar-SA" sz="2000" dirty="0" smtClean="0"/>
              <a:t>: الحب </a:t>
            </a:r>
            <a:r>
              <a:rPr lang="ar-SA" sz="2000" dirty="0" err="1" smtClean="0"/>
              <a:t>والكراهية </a:t>
            </a:r>
            <a:r>
              <a:rPr lang="ar-SA" sz="2000" dirty="0" smtClean="0"/>
              <a:t>،فالشخص ذو الحاجة الوجدانية يكون ودودا ومتخذ لخطوت إيجابية تجاه </a:t>
            </a:r>
            <a:r>
              <a:rPr lang="ar-SA" sz="2000" dirty="0" err="1" smtClean="0"/>
              <a:t>الأخرين</a:t>
            </a:r>
            <a:r>
              <a:rPr lang="ar-SA" sz="2000" dirty="0" smtClean="0"/>
              <a:t> ،كما يحاول عادة أن يقيم روابط وجدانية قويه </a:t>
            </a:r>
            <a:r>
              <a:rPr lang="ar-SA" sz="2000" dirty="0" err="1" smtClean="0"/>
              <a:t>معهم </a:t>
            </a:r>
            <a:r>
              <a:rPr lang="ar-SA" sz="2000" dirty="0" smtClean="0"/>
              <a:t>،وعلى الطرف </a:t>
            </a:r>
            <a:r>
              <a:rPr lang="ar-SA" sz="2000" dirty="0" err="1" smtClean="0"/>
              <a:t>الأخر </a:t>
            </a:r>
            <a:r>
              <a:rPr lang="ar-SA" sz="2000" dirty="0" smtClean="0"/>
              <a:t>،فإن الشخص ذو الحاجة الوجدانية الضعيفة إنما يتحاشى العلاقات القوية بين وبين </a:t>
            </a:r>
            <a:r>
              <a:rPr lang="ar-SA" sz="2000" dirty="0" err="1" smtClean="0"/>
              <a:t>الأخرين</a:t>
            </a:r>
            <a:r>
              <a:rPr lang="ar-SA" sz="2000" dirty="0" smtClean="0"/>
              <a:t> </a:t>
            </a:r>
            <a:r>
              <a:rPr lang="ar-SA" sz="2000" dirty="0" err="1" smtClean="0"/>
              <a:t>.</a:t>
            </a:r>
            <a:r>
              <a:rPr lang="ar-SA" sz="2000" dirty="0" smtClean="0"/>
              <a:t> </a:t>
            </a:r>
            <a:endParaRPr lang="en-US" sz="2000" dirty="0" smtClean="0"/>
          </a:p>
          <a:p>
            <a:pPr marL="285750" lvl="0" indent="-285750"/>
            <a:endParaRPr lang="en-US" sz="2000" dirty="0">
              <a:solidFill>
                <a:schemeClr val="accent1">
                  <a:lumMod val="60000"/>
                  <a:lumOff val="40000"/>
                </a:schemeClr>
              </a:solidFill>
            </a:endParaRPr>
          </a:p>
        </p:txBody>
      </p:sp>
    </p:spTree>
    <p:extLst>
      <p:ext uri="{BB962C8B-B14F-4D97-AF65-F5344CB8AC3E}">
        <p14:creationId xmlns:p14="http://schemas.microsoft.com/office/powerpoint/2010/main" xmlns="" val="1519221343"/>
      </p:ext>
    </p:extLst>
  </p:cSld>
  <p:clrMapOvr>
    <a:masterClrMapping/>
  </p:clrMapOvr>
  <p:transition>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27</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الملخص </a:t>
            </a:r>
            <a:endParaRPr lang="ar-SA" sz="4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8" name="عنصر نائب للمحتوى 2"/>
          <p:cNvSpPr txBox="1">
            <a:spLocks/>
          </p:cNvSpPr>
          <p:nvPr/>
        </p:nvSpPr>
        <p:spPr>
          <a:xfrm>
            <a:off x="-180528" y="1628800"/>
            <a:ext cx="8229600" cy="4525963"/>
          </a:xfrm>
          <a:prstGeom prst="rect">
            <a:avLst/>
          </a:prstGeom>
        </p:spPr>
        <p:txBody>
          <a:bodyPr/>
          <a:lstStyle/>
          <a:p>
            <a:pPr marL="342900" marR="0" lvl="0" indent="-342900" algn="r" defTabSz="914400" rtl="1" eaLnBrk="1" fontAlgn="auto" latinLnBrk="0" hangingPunct="1">
              <a:lnSpc>
                <a:spcPct val="200000"/>
              </a:lnSpc>
              <a:spcBef>
                <a:spcPct val="20000"/>
              </a:spcBef>
              <a:spcAft>
                <a:spcPts val="0"/>
              </a:spcAft>
              <a:buClr>
                <a:schemeClr val="accent5"/>
              </a:buClr>
              <a:buSzTx/>
              <a:buFont typeface="Wingdings" pitchFamily="2" charset="2"/>
              <a:buChar char="v"/>
              <a:tabLst/>
              <a:defRPr/>
            </a:pPr>
            <a:r>
              <a:rPr kumimoji="0" lang="ar-SA" sz="2400" b="0" i="0" u="none" strike="noStrike" kern="1200" cap="none" spc="0" normalizeH="0" baseline="0" noProof="0" dirty="0" smtClean="0">
                <a:ln>
                  <a:noFill/>
                </a:ln>
                <a:solidFill>
                  <a:schemeClr val="tx1"/>
                </a:solidFill>
                <a:effectLst/>
                <a:uLnTx/>
                <a:uFillTx/>
                <a:cs typeface="AL-Mohanad Bold"/>
              </a:rPr>
              <a:t>مناحي نظرية </a:t>
            </a:r>
          </a:p>
          <a:p>
            <a:pPr marL="342900" marR="0" lvl="0" indent="-342900" algn="r" defTabSz="914400" rtl="1" eaLnBrk="1" fontAlgn="auto" latinLnBrk="0" hangingPunct="1">
              <a:lnSpc>
                <a:spcPct val="200000"/>
              </a:lnSpc>
              <a:spcBef>
                <a:spcPct val="20000"/>
              </a:spcBef>
              <a:spcAft>
                <a:spcPts val="0"/>
              </a:spcAft>
              <a:buClr>
                <a:schemeClr val="accent5"/>
              </a:buClr>
              <a:buSzTx/>
              <a:buFont typeface="Wingdings" pitchFamily="2" charset="2"/>
              <a:buChar char="v"/>
              <a:tabLst/>
              <a:defRPr/>
            </a:pPr>
            <a:r>
              <a:rPr lang="ar-SA" sz="2400" dirty="0" smtClean="0">
                <a:cs typeface="AL-Mohanad Bold"/>
              </a:rPr>
              <a:t>أهم النظريات </a:t>
            </a:r>
            <a:endParaRPr kumimoji="0" lang="ar-SA" sz="2400" b="0" i="0" u="none" strike="noStrike" kern="1200" cap="none" spc="0" normalizeH="0" baseline="0" noProof="0" dirty="0" smtClean="0">
              <a:ln>
                <a:noFill/>
              </a:ln>
              <a:solidFill>
                <a:schemeClr val="tx1"/>
              </a:solidFill>
              <a:effectLst/>
              <a:uLnTx/>
              <a:uFillTx/>
              <a:cs typeface="AL-Mohanad Bold"/>
            </a:endParaRPr>
          </a:p>
          <a:p>
            <a:pPr lvl="2">
              <a:buClr>
                <a:schemeClr val="accent6"/>
              </a:buClr>
              <a:buFont typeface="Wingdings" pitchFamily="2" charset="2"/>
              <a:buChar char="v"/>
            </a:pPr>
            <a:r>
              <a:rPr lang="ar-SA" sz="2400" dirty="0" smtClean="0"/>
              <a:t>نظرية الشخصية العامة للجماعة </a:t>
            </a:r>
            <a:endParaRPr lang="en-US" sz="2400" dirty="0" smtClean="0"/>
          </a:p>
          <a:p>
            <a:pPr lvl="2">
              <a:buClr>
                <a:schemeClr val="accent6"/>
              </a:buClr>
              <a:buFont typeface="Wingdings" pitchFamily="2" charset="2"/>
              <a:buChar char="v"/>
            </a:pPr>
            <a:r>
              <a:rPr lang="ar-SA" sz="2400" dirty="0" smtClean="0"/>
              <a:t>النظرية التبادلية </a:t>
            </a:r>
            <a:endParaRPr lang="en-US" sz="2400" dirty="0" smtClean="0"/>
          </a:p>
          <a:p>
            <a:pPr lvl="2">
              <a:buClr>
                <a:schemeClr val="accent6"/>
              </a:buClr>
              <a:buFont typeface="Wingdings" pitchFamily="2" charset="2"/>
              <a:buChar char="v"/>
            </a:pPr>
            <a:r>
              <a:rPr lang="ar-SA" sz="2400" dirty="0" smtClean="0"/>
              <a:t>نظرية التوجه للعلاقات الأساسية بين الأشخاص</a:t>
            </a:r>
            <a:endParaRPr lang="en-US" sz="2400" dirty="0" smtClean="0"/>
          </a:p>
          <a:p>
            <a:pPr lvl="1">
              <a:buClr>
                <a:schemeClr val="accent5"/>
              </a:buClr>
              <a:buFont typeface="Wingdings" pitchFamily="2" charset="2"/>
              <a:buChar char="v"/>
            </a:pPr>
            <a:endParaRPr lang="en-US" sz="2400" dirty="0"/>
          </a:p>
        </p:txBody>
      </p:sp>
    </p:spTree>
  </p:cSld>
  <p:clrMapOvr>
    <a:masterClrMapping/>
  </p:clrMapOvr>
  <p:transition>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28</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أسئلة مراجعة </a:t>
            </a:r>
            <a:endParaRPr lang="ar-SA" sz="4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467544" y="1916832"/>
            <a:ext cx="8229600" cy="4525963"/>
          </a:xfrm>
          <a:prstGeom prst="rect">
            <a:avLst/>
          </a:prstGeom>
        </p:spPr>
        <p:txBody>
          <a:bodyPr/>
          <a:lstStyle/>
          <a:p>
            <a:pPr marL="514350" indent="-514350">
              <a:lnSpc>
                <a:spcPct val="150000"/>
              </a:lnSpc>
              <a:buClr>
                <a:schemeClr val="accent5"/>
              </a:buClr>
              <a:buFont typeface="+mj-lt"/>
              <a:buAutoNum type="arabicParenR"/>
            </a:pPr>
            <a:r>
              <a:rPr lang="ar-SA" sz="2400" dirty="0"/>
              <a:t>من هو صاحب نظرية الشخصية العامة للجماعة ومما تتكون </a:t>
            </a:r>
            <a:r>
              <a:rPr lang="ar-SA" sz="2400" dirty="0" err="1"/>
              <a:t>باختصار </a:t>
            </a:r>
            <a:r>
              <a:rPr lang="ar-SA" sz="2400" dirty="0" err="1" smtClean="0"/>
              <a:t>؟</a:t>
            </a:r>
            <a:endParaRPr lang="ar-SA" sz="2400" dirty="0" smtClean="0"/>
          </a:p>
          <a:p>
            <a:pPr marL="514350" indent="-514350">
              <a:lnSpc>
                <a:spcPct val="150000"/>
              </a:lnSpc>
              <a:buClr>
                <a:schemeClr val="accent5"/>
              </a:buClr>
              <a:buFont typeface="+mj-lt"/>
              <a:buAutoNum type="arabicParenR"/>
            </a:pPr>
            <a:endParaRPr lang="en-US" sz="2400" dirty="0" smtClean="0"/>
          </a:p>
          <a:p>
            <a:pPr marL="514350" indent="-514350">
              <a:lnSpc>
                <a:spcPct val="150000"/>
              </a:lnSpc>
              <a:buClr>
                <a:schemeClr val="accent5"/>
              </a:buClr>
              <a:buFont typeface="+mj-lt"/>
              <a:buAutoNum type="arabicParenR"/>
            </a:pPr>
            <a:r>
              <a:rPr lang="en-US" sz="2400" dirty="0" smtClean="0"/>
              <a:t>  </a:t>
            </a:r>
            <a:r>
              <a:rPr lang="ar-SA" sz="2400" dirty="0"/>
              <a:t>ماهي الحاجات الثلاثة التي ذكرت في نظرية التوجه للعلاقات الأساسية بين الأشخاص</a:t>
            </a:r>
            <a:r>
              <a:rPr lang="ar-SA" sz="2400" dirty="0" smtClean="0"/>
              <a:t>؟</a:t>
            </a:r>
            <a:endParaRPr lang="en-US" sz="2400" dirty="0" smtClean="0"/>
          </a:p>
          <a:p>
            <a:pPr marL="514350" indent="-514350">
              <a:lnSpc>
                <a:spcPct val="150000"/>
              </a:lnSpc>
              <a:buClr>
                <a:schemeClr val="accent5"/>
              </a:buClr>
              <a:buFont typeface="+mj-lt"/>
              <a:buAutoNum type="arabicParenR"/>
            </a:pPr>
            <a:r>
              <a:rPr lang="ar-SA" sz="2400" dirty="0"/>
              <a:t>أذكري باختصار عن نظرية التبادلية </a:t>
            </a:r>
            <a:r>
              <a:rPr lang="ar-SA" sz="2400" dirty="0" err="1"/>
              <a:t>لثيبو</a:t>
            </a:r>
            <a:r>
              <a:rPr lang="ar-SA" sz="2400" dirty="0"/>
              <a:t> و كيلي ؟</a:t>
            </a:r>
            <a:r>
              <a:rPr lang="en-US" sz="2400" dirty="0"/>
              <a:t> </a:t>
            </a:r>
          </a:p>
          <a:p>
            <a:pPr marL="514350" indent="-514350">
              <a:lnSpc>
                <a:spcPct val="150000"/>
              </a:lnSpc>
              <a:buClr>
                <a:schemeClr val="accent5"/>
              </a:buClr>
            </a:pPr>
            <a:endParaRPr lang="en-US" sz="2400" dirty="0"/>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3</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مناحي نظرية </a:t>
            </a:r>
            <a:endParaRPr lang="ar-SA" sz="4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611560" y="3717032"/>
            <a:ext cx="7725544" cy="1440160"/>
          </a:xfrm>
          <a:prstGeom prst="rect">
            <a:avLst/>
          </a:prstGeom>
        </p:spPr>
        <p:txBody>
          <a:bodyPr/>
          <a:lstStyle/>
          <a:p>
            <a:pPr>
              <a:buClr>
                <a:schemeClr val="accent5"/>
              </a:buClr>
              <a:buFont typeface="Wingdings" pitchFamily="2" charset="2"/>
              <a:buChar char="v"/>
            </a:pPr>
            <a:r>
              <a:rPr lang="ar-SA" sz="2400" dirty="0" smtClean="0"/>
              <a:t>والمناحي النظرية موضع النظر هنا تتعامل مع </a:t>
            </a:r>
            <a:r>
              <a:rPr lang="ar-SA" sz="2400" dirty="0" err="1" smtClean="0"/>
              <a:t>ظواهر </a:t>
            </a:r>
            <a:r>
              <a:rPr lang="ar-SA" sz="2400" dirty="0" smtClean="0"/>
              <a:t>"متوسطة </a:t>
            </a:r>
            <a:r>
              <a:rPr lang="ar-SA" sz="2400" dirty="0" err="1" smtClean="0"/>
              <a:t>النطاق </a:t>
            </a:r>
            <a:r>
              <a:rPr lang="ar-SA" sz="2400" dirty="0" smtClean="0"/>
              <a:t>" </a:t>
            </a:r>
            <a:r>
              <a:rPr lang="ar-SA" sz="2400" dirty="0" err="1" smtClean="0"/>
              <a:t>الا</a:t>
            </a:r>
            <a:r>
              <a:rPr lang="ar-SA" sz="2400" dirty="0" smtClean="0"/>
              <a:t> وهى سلوك الجماعات </a:t>
            </a:r>
            <a:r>
              <a:rPr lang="ar-SA" sz="2400" dirty="0" err="1" smtClean="0"/>
              <a:t>الصغيرة .</a:t>
            </a:r>
            <a:endParaRPr lang="en-US" sz="2400" dirty="0"/>
          </a:p>
        </p:txBody>
      </p:sp>
      <p:sp>
        <p:nvSpPr>
          <p:cNvPr id="9" name="مربع نص 8"/>
          <p:cNvSpPr txBox="1"/>
          <p:nvPr/>
        </p:nvSpPr>
        <p:spPr>
          <a:xfrm>
            <a:off x="1043608" y="2276872"/>
            <a:ext cx="7128792" cy="906366"/>
          </a:xfrm>
          <a:prstGeom prst="rect">
            <a:avLst/>
          </a:prstGeom>
          <a:noFill/>
          <a:ln w="57150" cap="sq" cmpd="thickThin">
            <a:solidFill>
              <a:schemeClr val="accent1"/>
            </a:solidFill>
            <a:miter lim="800000"/>
          </a:ln>
        </p:spPr>
        <p:txBody>
          <a:bodyPr wrap="square" lIns="216000" tIns="180000" rIns="216000" bIns="108000" rtlCol="1">
            <a:spAutoFit/>
          </a:bodyPr>
          <a:lstStyle/>
          <a:p>
            <a:r>
              <a:rPr lang="ar-SA" sz="2000" b="1" u="sng" dirty="0" smtClean="0"/>
              <a:t>نعرف النظرية على أنها </a:t>
            </a:r>
            <a:r>
              <a:rPr lang="ar-SA" sz="2000" b="1" dirty="0" smtClean="0"/>
              <a:t>مجموعة من الفروض او القضايا المرتبط بعضها بالبعض </a:t>
            </a:r>
            <a:r>
              <a:rPr lang="ar-SA" sz="2000" b="1" dirty="0" err="1" smtClean="0"/>
              <a:t>الأخر </a:t>
            </a:r>
            <a:r>
              <a:rPr lang="ar-SA" sz="2000" b="1" dirty="0" smtClean="0"/>
              <a:t>,والتي تختص بظاهرة معينة أو مجموعة من </a:t>
            </a:r>
            <a:r>
              <a:rPr lang="ar-SA" sz="2000" b="1" dirty="0" err="1" smtClean="0"/>
              <a:t>الظواهر .</a:t>
            </a:r>
            <a:endParaRPr lang="en-US" sz="2000" dirty="0"/>
          </a:p>
        </p:txBody>
      </p:sp>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4</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r>
              <a:rPr lang="ar-SA" sz="2500" dirty="0" smtClean="0"/>
              <a:t>                                أهم النظريات </a:t>
            </a:r>
          </a:p>
          <a:p>
            <a:pPr lvl="2"/>
            <a:r>
              <a:rPr lang="ar-SA" sz="2500" dirty="0" smtClean="0"/>
              <a:t>نظرية الشخصية العامة </a:t>
            </a:r>
            <a:r>
              <a:rPr lang="ar-SA" sz="2500" dirty="0" err="1" smtClean="0"/>
              <a:t>للجماعة  (</a:t>
            </a:r>
            <a:r>
              <a:rPr lang="en-US" sz="2500" dirty="0" smtClean="0"/>
              <a:t>(Groups </a:t>
            </a:r>
            <a:r>
              <a:rPr lang="en-US" sz="2500" dirty="0" err="1" smtClean="0"/>
              <a:t>SyntalityTheory</a:t>
            </a:r>
            <a:endParaRPr lang="en-US" sz="2500" dirty="0" smtClean="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0" y="2204864"/>
            <a:ext cx="8229600" cy="2016224"/>
          </a:xfrm>
          <a:prstGeom prst="rect">
            <a:avLst/>
          </a:prstGeom>
        </p:spPr>
        <p:txBody>
          <a:bodyPr/>
          <a:lstStyle/>
          <a:p>
            <a:pPr>
              <a:buClr>
                <a:schemeClr val="accent5"/>
              </a:buClr>
              <a:buFont typeface="Wingdings" pitchFamily="2" charset="2"/>
              <a:buChar char="v"/>
            </a:pPr>
            <a:r>
              <a:rPr lang="ar-SA" sz="2400" dirty="0" smtClean="0"/>
              <a:t>صاحب النظرية </a:t>
            </a:r>
            <a:r>
              <a:rPr lang="ar-SA" sz="2400" dirty="0" err="1" smtClean="0"/>
              <a:t>كاتل</a:t>
            </a:r>
            <a:r>
              <a:rPr lang="ar-SA" sz="2400" dirty="0" smtClean="0"/>
              <a:t> , اعتمد </a:t>
            </a:r>
            <a:r>
              <a:rPr lang="ar-SA" sz="2400" dirty="0" err="1" smtClean="0"/>
              <a:t>كاتل</a:t>
            </a:r>
            <a:r>
              <a:rPr lang="ar-SA" sz="2400" dirty="0" smtClean="0"/>
              <a:t> التحليل العاملي كوسيلة </a:t>
            </a:r>
            <a:r>
              <a:rPr lang="ar-SA" sz="2400" dirty="0" err="1" smtClean="0"/>
              <a:t>تحليليه .</a:t>
            </a:r>
            <a:endParaRPr lang="en-US" sz="2400" dirty="0" smtClean="0"/>
          </a:p>
          <a:p>
            <a:pPr>
              <a:buClr>
                <a:schemeClr val="accent5"/>
              </a:buClr>
              <a:buFont typeface="Wingdings" pitchFamily="2" charset="2"/>
              <a:buChar char="v"/>
            </a:pPr>
            <a:r>
              <a:rPr lang="ar-SA" sz="2400" dirty="0" smtClean="0"/>
              <a:t>تتكون نظرية </a:t>
            </a:r>
            <a:r>
              <a:rPr lang="ar-SA" sz="2400" dirty="0" err="1" smtClean="0"/>
              <a:t>كاتل</a:t>
            </a:r>
            <a:r>
              <a:rPr lang="ar-SA" sz="2400" dirty="0" smtClean="0"/>
              <a:t> من جزأين يتصلان </a:t>
            </a:r>
            <a:r>
              <a:rPr lang="ar-SA" sz="2400" dirty="0" err="1" smtClean="0"/>
              <a:t>ببعضهم</a:t>
            </a:r>
            <a:r>
              <a:rPr lang="ar-SA" sz="2400" dirty="0" smtClean="0"/>
              <a:t> البعض</a:t>
            </a:r>
            <a:endParaRPr kumimoji="0" lang="ar-SA" sz="2400" i="0" strike="noStrike" kern="1200" cap="none" spc="0" normalizeH="0" baseline="0" noProof="0" dirty="0">
              <a:ln>
                <a:noFill/>
              </a:ln>
              <a:solidFill>
                <a:schemeClr val="tx1"/>
              </a:solidFill>
              <a:effectLst/>
              <a:uLnTx/>
              <a:uFillTx/>
              <a:cs typeface="AL-Mohanad Bold"/>
            </a:endParaRPr>
          </a:p>
        </p:txBody>
      </p:sp>
      <p:graphicFrame>
        <p:nvGraphicFramePr>
          <p:cNvPr id="11" name="رسم تخطيطي 10"/>
          <p:cNvGraphicFramePr/>
          <p:nvPr>
            <p:extLst>
              <p:ext uri="{D42A27DB-BD31-4B8C-83A1-F6EECF244321}">
                <p14:modId xmlns:p14="http://schemas.microsoft.com/office/powerpoint/2010/main" xmlns="" val="3530891980"/>
              </p:ext>
            </p:extLst>
          </p:nvPr>
        </p:nvGraphicFramePr>
        <p:xfrm>
          <a:off x="1835696" y="3573016"/>
          <a:ext cx="6096000" cy="18159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5</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r>
              <a:rPr lang="ar-SA" sz="2500" dirty="0" smtClean="0"/>
              <a:t>نظرية الشخصية العامة </a:t>
            </a:r>
            <a:r>
              <a:rPr lang="ar-SA" sz="2500" dirty="0" err="1" smtClean="0"/>
              <a:t>للجماعة  (</a:t>
            </a:r>
            <a:r>
              <a:rPr lang="en-US" sz="2500" dirty="0" smtClean="0"/>
              <a:t>(Groups </a:t>
            </a:r>
            <a:r>
              <a:rPr lang="en-US" sz="2500" dirty="0" err="1" smtClean="0"/>
              <a:t>SyntalityTheory</a:t>
            </a:r>
            <a:endParaRPr lang="en-US" sz="2500" dirty="0" smtClean="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467544" y="1700808"/>
            <a:ext cx="8229600" cy="4176464"/>
          </a:xfrm>
          <a:prstGeom prst="rect">
            <a:avLst/>
          </a:prstGeom>
        </p:spPr>
        <p:txBody>
          <a:bodyPr/>
          <a:lstStyle/>
          <a:p>
            <a:pPr algn="just"/>
            <a:r>
              <a:rPr lang="ar-SA" sz="2400" b="1" u="sng" dirty="0" err="1" smtClean="0">
                <a:solidFill>
                  <a:schemeClr val="accent5"/>
                </a:solidFill>
              </a:rPr>
              <a:t>أولا </a:t>
            </a:r>
            <a:r>
              <a:rPr lang="ar-SA" sz="2400" b="1" u="sng" dirty="0" smtClean="0">
                <a:solidFill>
                  <a:schemeClr val="accent5"/>
                </a:solidFill>
              </a:rPr>
              <a:t>: تتكون أبعاد الجماعة لدى </a:t>
            </a:r>
            <a:r>
              <a:rPr lang="ar-SA" sz="2400" b="1" u="sng" dirty="0" err="1" smtClean="0">
                <a:solidFill>
                  <a:schemeClr val="accent5"/>
                </a:solidFill>
              </a:rPr>
              <a:t>كاتل</a:t>
            </a:r>
            <a:r>
              <a:rPr lang="ar-SA" sz="2400" b="1" u="sng" dirty="0" smtClean="0">
                <a:solidFill>
                  <a:schemeClr val="accent5"/>
                </a:solidFill>
              </a:rPr>
              <a:t> من ثلاث فئات أو مجموعات</a:t>
            </a:r>
          </a:p>
          <a:p>
            <a:pPr algn="just"/>
            <a:r>
              <a:rPr lang="ar-SA" sz="2400" b="1" u="sng" dirty="0" smtClean="0">
                <a:solidFill>
                  <a:schemeClr val="accent5"/>
                </a:solidFill>
              </a:rPr>
              <a:t> </a:t>
            </a:r>
            <a:endParaRPr lang="en-US" sz="2400" b="1" dirty="0" smtClean="0">
              <a:solidFill>
                <a:schemeClr val="accent5"/>
              </a:solidFill>
            </a:endParaRPr>
          </a:p>
          <a:p>
            <a:pPr algn="just">
              <a:buClr>
                <a:schemeClr val="accent5"/>
              </a:buClr>
              <a:buFont typeface="Wingdings" pitchFamily="2" charset="2"/>
              <a:buChar char="v"/>
            </a:pPr>
            <a:r>
              <a:rPr lang="ar-SA" sz="2000" b="1" dirty="0" smtClean="0">
                <a:solidFill>
                  <a:schemeClr val="accent6"/>
                </a:solidFill>
              </a:rPr>
              <a:t>هذه المجموعات أطلق عليها </a:t>
            </a:r>
            <a:r>
              <a:rPr lang="ar-SA" sz="2000" b="1" dirty="0" err="1" smtClean="0">
                <a:solidFill>
                  <a:schemeClr val="accent6"/>
                </a:solidFill>
              </a:rPr>
              <a:t>اسم </a:t>
            </a:r>
            <a:r>
              <a:rPr lang="ar-SA" sz="2000" b="1" dirty="0" smtClean="0">
                <a:solidFill>
                  <a:schemeClr val="accent6"/>
                </a:solidFill>
              </a:rPr>
              <a:t>:</a:t>
            </a:r>
            <a:r>
              <a:rPr lang="ar-SA" sz="2000" dirty="0" smtClean="0"/>
              <a:t>سمات الجمهور وسمات الشخصية العامة للجماعة وخصائص البناء الداخلي </a:t>
            </a:r>
          </a:p>
          <a:p>
            <a:pPr algn="just">
              <a:buClr>
                <a:schemeClr val="accent5"/>
              </a:buClr>
            </a:pPr>
            <a:endParaRPr lang="en-US" sz="2000" dirty="0" smtClean="0"/>
          </a:p>
          <a:p>
            <a:pPr algn="just">
              <a:buClr>
                <a:schemeClr val="accent5"/>
              </a:buClr>
              <a:buFont typeface="Wingdings" pitchFamily="2" charset="2"/>
              <a:buChar char="v"/>
            </a:pPr>
            <a:r>
              <a:rPr lang="ar-SA" sz="2000" dirty="0" smtClean="0"/>
              <a:t>كل فئة من هذه الفئات هي مجموعة متغيرات أو خصائص تصف جانب من جوانب الجماعة </a:t>
            </a:r>
          </a:p>
          <a:p>
            <a:pPr algn="just">
              <a:buClr>
                <a:schemeClr val="accent5"/>
              </a:buClr>
            </a:pPr>
            <a:endParaRPr lang="en-US" sz="2000" dirty="0" smtClean="0"/>
          </a:p>
          <a:p>
            <a:pPr algn="just">
              <a:buClr>
                <a:schemeClr val="accent5"/>
              </a:buClr>
              <a:buFont typeface="Wingdings" pitchFamily="2" charset="2"/>
              <a:buChar char="v"/>
            </a:pPr>
            <a:r>
              <a:rPr lang="ar-SA" sz="2000" u="sng" dirty="0" smtClean="0">
                <a:solidFill>
                  <a:schemeClr val="accent6"/>
                </a:solidFill>
              </a:rPr>
              <a:t>وسمات الجمهور </a:t>
            </a:r>
            <a:r>
              <a:rPr lang="ar-SA" sz="2000" u="sng" dirty="0" err="1" smtClean="0">
                <a:solidFill>
                  <a:schemeClr val="accent6"/>
                </a:solidFill>
              </a:rPr>
              <a:t>هي </a:t>
            </a:r>
            <a:r>
              <a:rPr lang="ar-SA" sz="2000" dirty="0" smtClean="0">
                <a:solidFill>
                  <a:schemeClr val="accent6"/>
                </a:solidFill>
              </a:rPr>
              <a:t>:</a:t>
            </a:r>
            <a:r>
              <a:rPr lang="ar-SA" sz="2000" dirty="0" smtClean="0"/>
              <a:t>مجرد خصال الأعضاء الفرادى الذين يكونون للجماعة وهذه الخصال الشخصية إنما توجد مستقلة عن الجماعة وتصير إليها عندما يصبح الفرد عضوا </a:t>
            </a:r>
            <a:r>
              <a:rPr lang="ar-SA" sz="2000" dirty="0" err="1" smtClean="0"/>
              <a:t>فيها.</a:t>
            </a:r>
            <a:r>
              <a:rPr lang="ar-SA" sz="2000" dirty="0" smtClean="0"/>
              <a:t> </a:t>
            </a:r>
            <a:endParaRPr lang="en-US" sz="2000" dirty="0" smtClean="0"/>
          </a:p>
          <a:p>
            <a:pPr algn="just">
              <a:buClr>
                <a:schemeClr val="accent5"/>
              </a:buClr>
              <a:buFont typeface="Wingdings" pitchFamily="2" charset="2"/>
              <a:buChar char="v"/>
            </a:pPr>
            <a:r>
              <a:rPr lang="ar-SA" sz="2000" u="sng" dirty="0" smtClean="0">
                <a:solidFill>
                  <a:schemeClr val="accent6"/>
                </a:solidFill>
              </a:rPr>
              <a:t>تعرف الشخصية العامة </a:t>
            </a:r>
            <a:r>
              <a:rPr lang="ar-SA" sz="2000" u="sng" dirty="0" err="1" smtClean="0">
                <a:solidFill>
                  <a:schemeClr val="accent6"/>
                </a:solidFill>
              </a:rPr>
              <a:t>للجماعة </a:t>
            </a:r>
            <a:r>
              <a:rPr lang="ar-SA" sz="2000" dirty="0" smtClean="0">
                <a:solidFill>
                  <a:schemeClr val="accent6"/>
                </a:solidFill>
              </a:rPr>
              <a:t>:</a:t>
            </a:r>
            <a:r>
              <a:rPr lang="ar-SA" sz="2000" dirty="0" smtClean="0"/>
              <a:t>على أنها شخصية الجماعة أو بشكل أكثر </a:t>
            </a:r>
            <a:r>
              <a:rPr lang="ar-SA" sz="2000" dirty="0" err="1" smtClean="0"/>
              <a:t>دقه </a:t>
            </a:r>
            <a:r>
              <a:rPr lang="ar-SA" sz="2000" dirty="0" smtClean="0"/>
              <a:t>:هي أي تأثير للجماعة ككل وهذا هو </a:t>
            </a:r>
            <a:r>
              <a:rPr lang="ar-SA" sz="2000" dirty="0" err="1" smtClean="0"/>
              <a:t>مايجعل</a:t>
            </a:r>
            <a:r>
              <a:rPr lang="ar-SA" sz="2000" dirty="0" smtClean="0"/>
              <a:t> للجماعة كيانا </a:t>
            </a:r>
            <a:r>
              <a:rPr lang="ar-SA" sz="2000" dirty="0" err="1" smtClean="0"/>
              <a:t>متميزا .</a:t>
            </a:r>
            <a:endParaRPr lang="en-US" sz="2000" dirty="0" smtClean="0"/>
          </a:p>
          <a:p>
            <a:pPr algn="just">
              <a:buClr>
                <a:schemeClr val="accent5"/>
              </a:buClr>
              <a:buFont typeface="Wingdings" pitchFamily="2" charset="2"/>
              <a:buChar char="v"/>
            </a:pPr>
            <a:r>
              <a:rPr lang="ar-SA" sz="2000" dirty="0" smtClean="0"/>
              <a:t>بالتالي فإن السمات الشخصية العامة للجماعة هي تلك التأثيرات الخاصة بالجماعة عندما تتصرف كجماعة وقد تكون لمثل هذه التأثيرات صله بجماعة أخرى أو بالبيئة التي توجد الجماعة </a:t>
            </a:r>
            <a:r>
              <a:rPr lang="ar-SA" sz="2000" dirty="0" err="1" smtClean="0"/>
              <a:t>فيها .</a:t>
            </a:r>
            <a:r>
              <a:rPr lang="ar-SA" sz="2000" dirty="0" smtClean="0"/>
              <a:t> </a:t>
            </a:r>
            <a:endParaRPr lang="en-US" sz="2000" dirty="0" smtClean="0"/>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6</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r>
              <a:rPr lang="ar-SA" sz="2500" dirty="0" smtClean="0"/>
              <a:t>نظرية الشخصية العامة </a:t>
            </a:r>
            <a:r>
              <a:rPr lang="ar-SA" sz="2500" dirty="0" err="1" smtClean="0"/>
              <a:t>للجماعة  (</a:t>
            </a:r>
            <a:r>
              <a:rPr lang="en-US" sz="2500" dirty="0" smtClean="0"/>
              <a:t>(Groups </a:t>
            </a:r>
            <a:r>
              <a:rPr lang="en-US" sz="2500" dirty="0" err="1" smtClean="0"/>
              <a:t>SyntalityTheory</a:t>
            </a:r>
            <a:endParaRPr lang="en-US" sz="2500" dirty="0" smtClean="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467544" y="1700808"/>
            <a:ext cx="8229600" cy="4176464"/>
          </a:xfrm>
          <a:prstGeom prst="rect">
            <a:avLst/>
          </a:prstGeom>
        </p:spPr>
        <p:txBody>
          <a:bodyPr/>
          <a:lstStyle/>
          <a:p>
            <a:pPr algn="just">
              <a:buClr>
                <a:schemeClr val="accent5"/>
              </a:buClr>
              <a:buFont typeface="Wingdings" pitchFamily="2" charset="2"/>
              <a:buChar char="v"/>
            </a:pPr>
            <a:r>
              <a:rPr lang="ar-SA" sz="2000" dirty="0" smtClean="0"/>
              <a:t>سمات الشخصية العامة إنما تستشف من السلوك الخارجي للجماعة وقد تشتمل على ضروب من السلوك كاتخاذ القرار والأفعال العدوانية </a:t>
            </a:r>
            <a:endParaRPr lang="en-US" sz="2000" dirty="0" smtClean="0"/>
          </a:p>
          <a:p>
            <a:pPr algn="just">
              <a:buClr>
                <a:schemeClr val="accent5"/>
              </a:buClr>
              <a:buFont typeface="Wingdings" pitchFamily="2" charset="2"/>
              <a:buChar char="v"/>
            </a:pPr>
            <a:endParaRPr lang="ar-SA" sz="2000" u="sng" dirty="0" smtClean="0"/>
          </a:p>
          <a:p>
            <a:pPr algn="just">
              <a:buClr>
                <a:schemeClr val="accent5"/>
              </a:buClr>
              <a:buFont typeface="Wingdings" pitchFamily="2" charset="2"/>
              <a:buChar char="v"/>
            </a:pPr>
            <a:r>
              <a:rPr lang="ar-SA" sz="2000" b="1" u="sng" dirty="0" smtClean="0">
                <a:solidFill>
                  <a:schemeClr val="accent6"/>
                </a:solidFill>
              </a:rPr>
              <a:t>أما  البناء </a:t>
            </a:r>
            <a:r>
              <a:rPr lang="ar-SA" sz="2000" b="1" u="sng" dirty="0" err="1" smtClean="0">
                <a:solidFill>
                  <a:schemeClr val="accent6"/>
                </a:solidFill>
              </a:rPr>
              <a:t>الداخلي </a:t>
            </a:r>
            <a:r>
              <a:rPr lang="ar-SA" sz="2000" b="1" u="sng" dirty="0" smtClean="0">
                <a:solidFill>
                  <a:schemeClr val="accent6"/>
                </a:solidFill>
              </a:rPr>
              <a:t>: </a:t>
            </a:r>
            <a:r>
              <a:rPr lang="ar-SA" sz="2000" dirty="0" smtClean="0"/>
              <a:t>يشير إلى العلاقات بين أعضاء الجماعة كما يصف الخصائص البنائية والأنماط التنظيمية داخل الجماعة وتقف الأدوار ومواضع المراكز وشبكات الأنصال كأمثلة على خصائص البناء </a:t>
            </a:r>
            <a:r>
              <a:rPr lang="ar-SA" sz="2000" dirty="0" err="1" smtClean="0"/>
              <a:t>الداخلي .</a:t>
            </a:r>
            <a:r>
              <a:rPr lang="ar-SA" sz="2000" dirty="0" smtClean="0"/>
              <a:t> </a:t>
            </a:r>
            <a:r>
              <a:rPr lang="ar-SA" sz="2000" u="sng" dirty="0" smtClean="0"/>
              <a:t>و تتسم الفئات الثلاثة </a:t>
            </a:r>
            <a:r>
              <a:rPr lang="ar-SA" sz="2000" dirty="0" smtClean="0"/>
              <a:t>بالاعتماد المتبادل على بعضها </a:t>
            </a:r>
            <a:r>
              <a:rPr lang="ar-SA" sz="2000" dirty="0" err="1" smtClean="0"/>
              <a:t>البعض .</a:t>
            </a:r>
            <a:r>
              <a:rPr lang="ar-SA" sz="2000" dirty="0" smtClean="0"/>
              <a:t> </a:t>
            </a:r>
          </a:p>
          <a:p>
            <a:pPr algn="just">
              <a:buClr>
                <a:schemeClr val="accent5"/>
              </a:buClr>
            </a:pPr>
            <a:endParaRPr lang="en-US" sz="2000" dirty="0" smtClean="0"/>
          </a:p>
          <a:p>
            <a:pPr algn="just">
              <a:buClr>
                <a:schemeClr val="accent5"/>
              </a:buClr>
              <a:buFont typeface="Wingdings" pitchFamily="2" charset="2"/>
              <a:buChar char="v"/>
            </a:pPr>
            <a:r>
              <a:rPr lang="ar-SA" sz="2000" dirty="0" smtClean="0"/>
              <a:t>فإذا ما عرفت كل قوانين سلوك الجماعة كان من الممكن </a:t>
            </a:r>
            <a:r>
              <a:rPr lang="ar-SA" sz="2000" dirty="0" err="1" smtClean="0"/>
              <a:t>التنبئو</a:t>
            </a:r>
            <a:r>
              <a:rPr lang="ar-SA" sz="2000" dirty="0" smtClean="0"/>
              <a:t> بأية فئة من هذه الفئات من خلال المعرفة بالفئتين </a:t>
            </a:r>
            <a:r>
              <a:rPr lang="ar-SA" sz="2000" dirty="0" err="1" smtClean="0"/>
              <a:t>الأخريين .</a:t>
            </a:r>
            <a:endParaRPr lang="ar-SA" sz="2000" dirty="0" smtClean="0"/>
          </a:p>
          <a:p>
            <a:pPr algn="just">
              <a:buClr>
                <a:schemeClr val="accent5"/>
              </a:buClr>
            </a:pPr>
            <a:endParaRPr lang="en-US" sz="2000" dirty="0" smtClean="0"/>
          </a:p>
          <a:p>
            <a:pPr algn="just">
              <a:buClr>
                <a:schemeClr val="accent5"/>
              </a:buClr>
              <a:buFont typeface="Wingdings" pitchFamily="2" charset="2"/>
              <a:buChar char="v"/>
            </a:pPr>
            <a:r>
              <a:rPr lang="ar-SA" sz="2000" dirty="0" smtClean="0"/>
              <a:t>إذا فهمت قوانين سلوك الجماعة تماما،وإذا عرفت كذلك سمات الجمهور في الجماعة والبناء الداخلي لجماعة ما فإنه من الممكن التنبؤ بدقة سمات الشخصية العامة للجماعة </a:t>
            </a:r>
            <a:r>
              <a:rPr lang="ar-SA" sz="2000" dirty="0" err="1" smtClean="0"/>
              <a:t>بمعنى </a:t>
            </a:r>
            <a:r>
              <a:rPr lang="ar-SA" sz="2000" dirty="0" smtClean="0"/>
              <a:t>:سلوك الجماعة </a:t>
            </a:r>
            <a:endParaRPr lang="en-US" sz="2000" dirty="0"/>
          </a:p>
        </p:txBody>
      </p:sp>
    </p:spTree>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7</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r>
              <a:rPr lang="ar-SA" sz="2800" dirty="0" smtClean="0"/>
              <a:t>الوقوف على التأثيرات الثقافية في هذه الفئات الثلاث </a:t>
            </a:r>
            <a:endParaRPr lang="en-US" sz="2800" dirty="0" smtClean="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467544" y="2276872"/>
            <a:ext cx="8229600" cy="2448272"/>
          </a:xfrm>
          <a:prstGeom prst="rect">
            <a:avLst/>
          </a:prstGeom>
        </p:spPr>
        <p:txBody>
          <a:bodyPr/>
          <a:lstStyle/>
          <a:p>
            <a:pPr algn="just">
              <a:buClr>
                <a:schemeClr val="accent5"/>
              </a:buClr>
              <a:buFont typeface="Wingdings" pitchFamily="2" charset="2"/>
              <a:buChar char="v"/>
            </a:pPr>
            <a:r>
              <a:rPr lang="ar-SA" sz="2000" dirty="0" smtClean="0"/>
              <a:t>فخصال أحد أعضاء </a:t>
            </a:r>
            <a:r>
              <a:rPr lang="ar-SA" sz="2000" dirty="0" err="1" smtClean="0"/>
              <a:t>الجماعة </a:t>
            </a:r>
            <a:r>
              <a:rPr lang="ar-SA" sz="2000" dirty="0" smtClean="0"/>
              <a:t>(سمات الجمهور) مثلا تتحدد إلى درجة كبيرة من خلال خبرات الثقافية التي مر </a:t>
            </a:r>
            <a:r>
              <a:rPr lang="ar-SA" sz="2000" dirty="0" err="1" smtClean="0"/>
              <a:t>بها</a:t>
            </a:r>
            <a:r>
              <a:rPr lang="ar-SA" sz="2000" dirty="0" smtClean="0"/>
              <a:t> هذا الفرد في فترة سابقة من </a:t>
            </a:r>
            <a:r>
              <a:rPr lang="ar-SA" sz="2000" dirty="0" err="1" smtClean="0"/>
              <a:t>حياته .</a:t>
            </a:r>
            <a:endParaRPr lang="ar-SA" sz="2000" dirty="0" smtClean="0"/>
          </a:p>
          <a:p>
            <a:pPr algn="just">
              <a:buClr>
                <a:schemeClr val="accent5"/>
              </a:buClr>
            </a:pPr>
            <a:endParaRPr lang="ar-SA" sz="2000" dirty="0" smtClean="0"/>
          </a:p>
          <a:p>
            <a:pPr algn="just">
              <a:buClr>
                <a:schemeClr val="accent5"/>
              </a:buClr>
            </a:pPr>
            <a:r>
              <a:rPr lang="ar-SA" sz="2000" dirty="0" smtClean="0"/>
              <a:t> </a:t>
            </a:r>
            <a:endParaRPr lang="en-US" sz="2000" dirty="0" smtClean="0"/>
          </a:p>
          <a:p>
            <a:pPr algn="just">
              <a:buClr>
                <a:schemeClr val="accent5"/>
              </a:buClr>
              <a:buFont typeface="Wingdings" pitchFamily="2" charset="2"/>
              <a:buChar char="v"/>
            </a:pPr>
            <a:r>
              <a:rPr lang="ar-SA" sz="2000" dirty="0" smtClean="0"/>
              <a:t>كما أن أنواع العلاقات المتبادلة التي تنمو داخل جماعة ما إنما تتأثر هي الأخرى </a:t>
            </a:r>
            <a:r>
              <a:rPr lang="ar-SA" sz="2000" dirty="0" err="1" smtClean="0"/>
              <a:t>بالثقافة .</a:t>
            </a:r>
            <a:r>
              <a:rPr lang="ar-SA" sz="2000" dirty="0" smtClean="0"/>
              <a:t> </a:t>
            </a:r>
          </a:p>
          <a:p>
            <a:pPr algn="just">
              <a:buClr>
                <a:schemeClr val="accent5"/>
              </a:buClr>
            </a:pPr>
            <a:endParaRPr lang="ar-SA" sz="2000" dirty="0" smtClean="0"/>
          </a:p>
          <a:p>
            <a:pPr algn="just">
              <a:buClr>
                <a:schemeClr val="accent5"/>
              </a:buClr>
            </a:pPr>
            <a:endParaRPr lang="en-US" sz="2000" dirty="0" smtClean="0"/>
          </a:p>
          <a:p>
            <a:pPr algn="just">
              <a:buClr>
                <a:schemeClr val="accent5"/>
              </a:buClr>
              <a:buFont typeface="Wingdings" pitchFamily="2" charset="2"/>
              <a:buChar char="v"/>
            </a:pPr>
            <a:r>
              <a:rPr lang="ar-SA" sz="2000" dirty="0" smtClean="0"/>
              <a:t>نظرا لتأثر الشخصية العامة للجماعة بسمات الجمهور وبالبناء الداخلي فهي أيضا تتأثر بالمتغيرات الثقافية ولكن بطريقة غير </a:t>
            </a:r>
            <a:r>
              <a:rPr lang="ar-SA" sz="2000" dirty="0" err="1" smtClean="0"/>
              <a:t>مباشرة .</a:t>
            </a:r>
            <a:endParaRPr lang="en-US" sz="2000" dirty="0"/>
          </a:p>
        </p:txBody>
      </p:sp>
    </p:spTree>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8</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r>
              <a:rPr lang="ar-SA" sz="2800" dirty="0" smtClean="0"/>
              <a:t>المفهوم الأساسي لدى </a:t>
            </a:r>
            <a:r>
              <a:rPr lang="ar-SA" sz="2800" dirty="0" err="1" smtClean="0"/>
              <a:t>كاتل</a:t>
            </a:r>
            <a:r>
              <a:rPr lang="ar-SA" sz="2800" dirty="0" smtClean="0"/>
              <a:t> في تحليل </a:t>
            </a:r>
            <a:r>
              <a:rPr lang="ar-SA" sz="2800" dirty="0" err="1" smtClean="0"/>
              <a:t>ديناميات</a:t>
            </a:r>
            <a:r>
              <a:rPr lang="ar-SA" sz="2800" dirty="0" smtClean="0"/>
              <a:t> الشخصية </a:t>
            </a:r>
            <a:endParaRPr lang="en-US" sz="2800" dirty="0" smtClean="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395536" y="1700808"/>
            <a:ext cx="8229600" cy="2448272"/>
          </a:xfrm>
          <a:prstGeom prst="rect">
            <a:avLst/>
          </a:prstGeom>
        </p:spPr>
        <p:txBody>
          <a:bodyPr/>
          <a:lstStyle/>
          <a:p>
            <a:pPr algn="just">
              <a:buClr>
                <a:schemeClr val="accent5"/>
              </a:buClr>
              <a:buFont typeface="Wingdings" pitchFamily="2" charset="2"/>
              <a:buChar char="v"/>
            </a:pPr>
            <a:r>
              <a:rPr lang="ar-SA" sz="2000" dirty="0" smtClean="0"/>
              <a:t>المفهوم الأساسي لدى كاتل في تحليل </a:t>
            </a:r>
            <a:r>
              <a:rPr lang="ar-SA" sz="2000" dirty="0" err="1" smtClean="0"/>
              <a:t>ديناميات</a:t>
            </a:r>
            <a:r>
              <a:rPr lang="ar-SA" sz="2000" dirty="0" smtClean="0"/>
              <a:t> الشخصية العامة للجماعة هو مفهوم الطاقة العامة للجماعة .</a:t>
            </a:r>
            <a:endParaRPr lang="en-US" sz="2000" dirty="0" smtClean="0"/>
          </a:p>
          <a:p>
            <a:pPr algn="just">
              <a:buClr>
                <a:schemeClr val="accent5"/>
              </a:buClr>
              <a:buFont typeface="Wingdings" pitchFamily="2" charset="2"/>
              <a:buChar char="v"/>
            </a:pPr>
            <a:r>
              <a:rPr lang="ar-SA" sz="2000" dirty="0" smtClean="0"/>
              <a:t>فكل فرد ينضم إلى الجماعة بغرض إشباع حاجة أو حاجات سيكولوجية معينة،وهو على هذا إنما يأتي إلى الجماعة بدرجة من الطاقة يكرسها لأنشطتها والطاقة العامة للجماعة هي مجموع هذه الطاقات الفردية المتاحة </a:t>
            </a:r>
            <a:r>
              <a:rPr lang="ar-SA" sz="2000" dirty="0" err="1" smtClean="0"/>
              <a:t>للجماعة .</a:t>
            </a:r>
            <a:endParaRPr lang="ar-SA" sz="2000" dirty="0" smtClean="0"/>
          </a:p>
          <a:p>
            <a:r>
              <a:rPr lang="ar-SA" sz="2000" dirty="0" smtClean="0"/>
              <a:t> </a:t>
            </a:r>
            <a:endParaRPr lang="en-US" sz="2000" dirty="0" smtClean="0"/>
          </a:p>
          <a:p>
            <a:r>
              <a:rPr lang="ar-SA" sz="2000" b="1" u="sng" dirty="0" smtClean="0">
                <a:solidFill>
                  <a:schemeClr val="accent5"/>
                </a:solidFill>
              </a:rPr>
              <a:t>تندرج أنشطة الجماعة عادة في </a:t>
            </a:r>
            <a:r>
              <a:rPr lang="ar-SA" sz="2000" b="1" u="sng" dirty="0" err="1" smtClean="0">
                <a:solidFill>
                  <a:schemeClr val="accent5"/>
                </a:solidFill>
              </a:rPr>
              <a:t>نوعين :</a:t>
            </a:r>
            <a:r>
              <a:rPr lang="ar-SA" sz="2000" b="1" u="sng" dirty="0" smtClean="0">
                <a:solidFill>
                  <a:schemeClr val="accent5"/>
                </a:solidFill>
              </a:rPr>
              <a:t> </a:t>
            </a:r>
            <a:endParaRPr lang="en-US" sz="2000" b="1" dirty="0" smtClean="0">
              <a:solidFill>
                <a:schemeClr val="accent5"/>
              </a:solidFill>
            </a:endParaRPr>
          </a:p>
        </p:txBody>
      </p:sp>
      <p:graphicFrame>
        <p:nvGraphicFramePr>
          <p:cNvPr id="8" name="رسم تخطيطي 7"/>
          <p:cNvGraphicFramePr/>
          <p:nvPr/>
        </p:nvGraphicFramePr>
        <p:xfrm>
          <a:off x="2339752" y="4293096"/>
          <a:ext cx="6096000" cy="18879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9</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r>
              <a:rPr lang="ar-SA" sz="2800" dirty="0" smtClean="0"/>
              <a:t>المفهوم الأساسي لدى </a:t>
            </a:r>
            <a:r>
              <a:rPr lang="ar-SA" sz="2800" dirty="0" err="1" smtClean="0"/>
              <a:t>كاتل</a:t>
            </a:r>
            <a:r>
              <a:rPr lang="ar-SA" sz="2800" dirty="0" smtClean="0"/>
              <a:t> في تحليل </a:t>
            </a:r>
            <a:r>
              <a:rPr lang="ar-SA" sz="2800" dirty="0" err="1" smtClean="0"/>
              <a:t>ديناميات</a:t>
            </a:r>
            <a:r>
              <a:rPr lang="ar-SA" sz="2800" dirty="0" smtClean="0"/>
              <a:t> الشخصية </a:t>
            </a:r>
            <a:endParaRPr lang="en-US" sz="2800" dirty="0" smtClean="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539552" y="1700808"/>
            <a:ext cx="8229600" cy="4608512"/>
          </a:xfrm>
          <a:prstGeom prst="rect">
            <a:avLst/>
          </a:prstGeom>
        </p:spPr>
        <p:txBody>
          <a:bodyPr/>
          <a:lstStyle/>
          <a:p>
            <a:pPr algn="just">
              <a:buClr>
                <a:schemeClr val="accent5"/>
              </a:buClr>
              <a:buFont typeface="Wingdings" pitchFamily="2" charset="2"/>
              <a:buChar char="v"/>
            </a:pPr>
            <a:r>
              <a:rPr lang="ar-SA" sz="2000" dirty="0" smtClean="0"/>
              <a:t>يعني هذا أن نسبه كبيرة من الطاقة العامة للجماعة يجب استغلالها في إطار العلاقات بين أفرادها.</a:t>
            </a:r>
          </a:p>
          <a:p>
            <a:pPr algn="just">
              <a:buClr>
                <a:schemeClr val="accent5"/>
              </a:buClr>
            </a:pPr>
            <a:endParaRPr lang="en-US" sz="2000" dirty="0" smtClean="0"/>
          </a:p>
          <a:p>
            <a:pPr algn="just">
              <a:buClr>
                <a:schemeClr val="accent5"/>
              </a:buClr>
              <a:buFont typeface="Wingdings" pitchFamily="2" charset="2"/>
              <a:buChar char="v"/>
            </a:pPr>
            <a:r>
              <a:rPr lang="ar-SA" sz="2000" dirty="0" smtClean="0"/>
              <a:t>ففي أي جماعة هناك قدر معين من الاحتكاك بين أعضائها </a:t>
            </a:r>
            <a:r>
              <a:rPr lang="ar-SA" sz="2000" dirty="0" err="1" smtClean="0"/>
              <a:t>يتأتي</a:t>
            </a:r>
            <a:r>
              <a:rPr lang="ar-SA" sz="2000" dirty="0" smtClean="0"/>
              <a:t> عن المجاهدة في سبيل الوضع الاجتماعي معين والسعي إلى القوة وعدم الاتساق بين الأعضاء وما إلى </a:t>
            </a:r>
            <a:r>
              <a:rPr lang="ar-SA" sz="2000" dirty="0" err="1" smtClean="0"/>
              <a:t>ذلك .</a:t>
            </a:r>
            <a:endParaRPr lang="ar-SA" sz="2000" dirty="0" smtClean="0"/>
          </a:p>
          <a:p>
            <a:pPr algn="just">
              <a:buClr>
                <a:schemeClr val="accent5"/>
              </a:buClr>
            </a:pPr>
            <a:endParaRPr lang="en-US" sz="2000" dirty="0" smtClean="0"/>
          </a:p>
          <a:p>
            <a:pPr algn="just">
              <a:buClr>
                <a:schemeClr val="accent5"/>
              </a:buClr>
              <a:buFont typeface="Wingdings" pitchFamily="2" charset="2"/>
              <a:buChar char="v"/>
            </a:pPr>
            <a:r>
              <a:rPr lang="ar-SA" sz="2000" u="sng" dirty="0" smtClean="0"/>
              <a:t>تسمى نسبة الطاقة العامة الواجب تخصيصها لإرساء التماسك والتآلف داخل الجماعة </a:t>
            </a:r>
            <a:r>
              <a:rPr lang="ar-SA" sz="2000" dirty="0" smtClean="0"/>
              <a:t>بطاقة النشاط العامة الحافظة للجماعة.</a:t>
            </a:r>
          </a:p>
          <a:p>
            <a:pPr algn="just">
              <a:buClr>
                <a:schemeClr val="accent5"/>
              </a:buClr>
            </a:pPr>
            <a:endParaRPr lang="en-US" sz="2000" dirty="0" smtClean="0"/>
          </a:p>
          <a:p>
            <a:pPr algn="just">
              <a:buClr>
                <a:schemeClr val="accent5"/>
              </a:buClr>
              <a:buFont typeface="Wingdings" pitchFamily="2" charset="2"/>
              <a:buChar char="v"/>
            </a:pPr>
            <a:r>
              <a:rPr lang="ar-SA" sz="2000" dirty="0" smtClean="0"/>
              <a:t>من الضروري أن يتحقق هذا المطلب أولا،وإلا اعترى الجماعة </a:t>
            </a:r>
            <a:r>
              <a:rPr lang="ar-SA" sz="2000" dirty="0" err="1" smtClean="0"/>
              <a:t>التفكك .</a:t>
            </a:r>
            <a:endParaRPr lang="ar-SA" sz="2000" dirty="0" smtClean="0"/>
          </a:p>
          <a:p>
            <a:pPr algn="just">
              <a:buClr>
                <a:schemeClr val="accent5"/>
              </a:buClr>
            </a:pPr>
            <a:endParaRPr lang="en-US" sz="2000" dirty="0" smtClean="0"/>
          </a:p>
          <a:p>
            <a:pPr algn="just">
              <a:buClr>
                <a:schemeClr val="accent5"/>
              </a:buClr>
              <a:buFont typeface="Wingdings" pitchFamily="2" charset="2"/>
              <a:buChar char="v"/>
            </a:pPr>
            <a:r>
              <a:rPr lang="ar-SA" sz="2000" u="sng" dirty="0" smtClean="0"/>
              <a:t>بعد أن تخصص لهذه الأنشطة الطاقة </a:t>
            </a:r>
            <a:r>
              <a:rPr lang="ar-SA" sz="2000" u="sng" dirty="0" err="1" smtClean="0"/>
              <a:t>المطلوبة </a:t>
            </a:r>
            <a:r>
              <a:rPr lang="ar-SA" sz="2000" u="sng" dirty="0" smtClean="0"/>
              <a:t>،فإن </a:t>
            </a:r>
            <a:r>
              <a:rPr lang="ar-SA" sz="2000" u="sng" dirty="0" err="1" smtClean="0"/>
              <a:t>مايبقى</a:t>
            </a:r>
            <a:r>
              <a:rPr lang="ar-SA" sz="2000" u="sng" dirty="0" smtClean="0"/>
              <a:t> </a:t>
            </a:r>
            <a:r>
              <a:rPr lang="ar-SA" sz="2000" u="sng" dirty="0" err="1" smtClean="0"/>
              <a:t>ويسمى </a:t>
            </a:r>
            <a:r>
              <a:rPr lang="ar-SA" sz="2000" dirty="0" smtClean="0"/>
              <a:t>” بالطاقة الفعالة“ يمكن استغلاله في تحقيق أهداف </a:t>
            </a:r>
            <a:r>
              <a:rPr lang="ar-SA" sz="2000" dirty="0" err="1" smtClean="0"/>
              <a:t>الجماعة .</a:t>
            </a:r>
            <a:endParaRPr lang="ar-SA" sz="2000" dirty="0" smtClean="0"/>
          </a:p>
          <a:p>
            <a:pPr algn="just">
              <a:buClr>
                <a:schemeClr val="accent5"/>
              </a:buClr>
            </a:pPr>
            <a:endParaRPr lang="en-US" sz="2000" dirty="0" smtClean="0"/>
          </a:p>
          <a:p>
            <a:pPr algn="just">
              <a:buClr>
                <a:schemeClr val="accent5"/>
              </a:buClr>
              <a:buFont typeface="Wingdings" pitchFamily="2" charset="2"/>
              <a:buChar char="v"/>
            </a:pPr>
            <a:r>
              <a:rPr lang="ar-SA" sz="2000" dirty="0" smtClean="0"/>
              <a:t>ومن الواضح من هذا التحليل أن الجماعات تتسم بهذه الصراعات الداخلية بين أفرادها تتعرض لعدم الفاعلية في النجاح في تحقيق أهداف </a:t>
            </a:r>
            <a:r>
              <a:rPr lang="ar-SA" sz="2000" dirty="0" err="1" smtClean="0"/>
              <a:t>الجماعة .</a:t>
            </a:r>
            <a:endParaRPr lang="en-US" sz="2000" b="1" dirty="0" smtClean="0">
              <a:solidFill>
                <a:schemeClr val="accent5"/>
              </a:solidFill>
            </a:endParaRPr>
          </a:p>
        </p:txBody>
      </p:sp>
    </p:spTree>
  </p:cSld>
  <p:clrMapOvr>
    <a:masterClrMapping/>
  </p:clrMapOvr>
  <p:transition>
    <p:randomBar dir="vert"/>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772</TotalTime>
  <Words>2527</Words>
  <Application>Microsoft Office PowerPoint</Application>
  <PresentationFormat>عرض على الشاشة (3:4)‏</PresentationFormat>
  <Paragraphs>281</Paragraphs>
  <Slides>28</Slides>
  <Notes>0</Notes>
  <HiddenSlides>0</HiddenSlides>
  <MMClips>0</MMClips>
  <ScaleCrop>false</ScaleCrop>
  <HeadingPairs>
    <vt:vector size="4" baseType="variant">
      <vt:variant>
        <vt:lpstr>سمة</vt:lpstr>
      </vt:variant>
      <vt:variant>
        <vt:i4>1</vt:i4>
      </vt:variant>
      <vt:variant>
        <vt:lpstr>عناوين الشرائح</vt:lpstr>
      </vt:variant>
      <vt:variant>
        <vt:i4>28</vt:i4>
      </vt:variant>
    </vt:vector>
  </HeadingPairs>
  <TitlesOfParts>
    <vt:vector size="29"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lenovo</dc:creator>
  <cp:lastModifiedBy>lenovo</cp:lastModifiedBy>
  <cp:revision>80</cp:revision>
  <dcterms:created xsi:type="dcterms:W3CDTF">2016-01-31T16:24:47Z</dcterms:created>
  <dcterms:modified xsi:type="dcterms:W3CDTF">2016-02-07T19:26:02Z</dcterms:modified>
</cp:coreProperties>
</file>