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94CA404F-2BCA-4149-9D34-5086BF8E801A}"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4CA404F-2BCA-4149-9D34-5086BF8E801A}"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94CA404F-2BCA-4149-9D34-5086BF8E801A}"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4CA404F-2BCA-4149-9D34-5086BF8E801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2C76EDE-AFE2-4B06-889E-A768AF0CA939}" type="datetimeFigureOut">
              <a:rPr lang="ar-SA" smtClean="0"/>
              <a:t>20/04/36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4CA404F-2BCA-4149-9D34-5086BF8E801A}"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C76EDE-AFE2-4B06-889E-A768AF0CA939}" type="datetimeFigureOut">
              <a:rPr lang="ar-SA" smtClean="0"/>
              <a:t>20/04/36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4CA404F-2BCA-4149-9D34-5086BF8E801A}"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smtClean="0">
                <a:solidFill>
                  <a:srgbClr val="FF0000"/>
                </a:solidFill>
              </a:rPr>
              <a:t>مناهج البحث التربوي</a:t>
            </a:r>
            <a:endParaRPr lang="ar-SA" b="1" dirty="0">
              <a:solidFill>
                <a:srgbClr val="FF0000"/>
              </a:solidFill>
            </a:endParaRPr>
          </a:p>
        </p:txBody>
      </p:sp>
      <p:sp>
        <p:nvSpPr>
          <p:cNvPr id="3" name="عنوان فرعي 2"/>
          <p:cNvSpPr>
            <a:spLocks noGrp="1"/>
          </p:cNvSpPr>
          <p:nvPr>
            <p:ph type="subTitle" idx="1"/>
          </p:nvPr>
        </p:nvSpPr>
        <p:spPr>
          <a:xfrm>
            <a:off x="1432560" y="1850064"/>
            <a:ext cx="7406640" cy="2650506"/>
          </a:xfrm>
        </p:spPr>
        <p:txBody>
          <a:bodyPr>
            <a:normAutofit lnSpcReduction="10000"/>
          </a:bodyPr>
          <a:lstStyle/>
          <a:p>
            <a:endParaRPr lang="ar-SA" dirty="0" smtClean="0"/>
          </a:p>
          <a:p>
            <a:endParaRPr lang="ar-SA" dirty="0" smtClean="0"/>
          </a:p>
          <a:p>
            <a:pPr algn="ctr"/>
            <a:r>
              <a:rPr lang="ar-SA" sz="3600" b="1" dirty="0" smtClean="0"/>
              <a:t>مفهوم البحث التربوي</a:t>
            </a:r>
          </a:p>
          <a:p>
            <a:pPr algn="ctr"/>
            <a:endParaRPr lang="ar-SA" sz="3200" b="1" dirty="0" smtClean="0"/>
          </a:p>
          <a:p>
            <a:pPr algn="ctr"/>
            <a:r>
              <a:rPr lang="ar-SA" sz="3200" b="1" dirty="0" smtClean="0"/>
              <a:t>المحاضرة الأولى</a:t>
            </a:r>
            <a:endParaRPr lang="ar-SA"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مفهوم البحث التربوي</a:t>
            </a:r>
            <a:endParaRPr lang="ar-SA" b="1" dirty="0">
              <a:solidFill>
                <a:srgbClr val="FF0000"/>
              </a:solidFill>
            </a:endParaRPr>
          </a:p>
        </p:txBody>
      </p:sp>
      <p:sp>
        <p:nvSpPr>
          <p:cNvPr id="3" name="عنصر نائب للمحتوى 2"/>
          <p:cNvSpPr>
            <a:spLocks noGrp="1"/>
          </p:cNvSpPr>
          <p:nvPr>
            <p:ph idx="1"/>
          </p:nvPr>
        </p:nvSpPr>
        <p:spPr/>
        <p:txBody>
          <a:bodyPr/>
          <a:lstStyle/>
          <a:p>
            <a:endParaRPr lang="ar-SA" b="1" dirty="0" smtClean="0"/>
          </a:p>
          <a:p>
            <a:r>
              <a:rPr lang="ar-SA" b="1" dirty="0" smtClean="0"/>
              <a:t>جهد إنساني عقلي منظم وفق منهج محدد في البحث يتضمن خطوات وطرائق محددة ويؤدي إلى تحقيق معرفة عن الكون والنفس والمجتمع ويسهم في تطوير أنماط الحياة وحل المشكلات التي تواجه الفرد والجماعة.</a:t>
            </a:r>
            <a:endParaRPr lang="ar-S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وظائف البحث التربوي</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dirty="0" smtClean="0"/>
              <a:t>1- العمل على تقدم المعرفة من خلال إيجاد ظروف أفضل لحياة الأفراد.</a:t>
            </a:r>
          </a:p>
          <a:p>
            <a:r>
              <a:rPr lang="ar-SA" dirty="0" smtClean="0"/>
              <a:t>2- القدرة على مواجهة المشكلات من خلال توليد المعرفة.</a:t>
            </a:r>
          </a:p>
          <a:p>
            <a:r>
              <a:rPr lang="ar-SA" dirty="0" smtClean="0"/>
              <a:t>3- إشباع الدوافع الاستطلاعية لدى الفرد والجماعة وتقود إلى تحقيق ذاته.</a:t>
            </a:r>
          </a:p>
          <a:p>
            <a:r>
              <a:rPr lang="ar-SA" dirty="0" smtClean="0"/>
              <a:t>4- تحقق صفات مرغوبة وتنمية وتشجيع التفكير لدى الأفراد على اختلاف مواقعهم.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rPr>
              <a:t>خصائص البحث التربوي</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A" dirty="0" smtClean="0"/>
              <a:t>1- الموضوعية.</a:t>
            </a:r>
          </a:p>
          <a:p>
            <a:r>
              <a:rPr lang="ar-SA" dirty="0" smtClean="0"/>
              <a:t>2- الدقة.</a:t>
            </a:r>
          </a:p>
          <a:p>
            <a:r>
              <a:rPr lang="ar-SA" dirty="0" smtClean="0"/>
              <a:t>3- المنطقية.</a:t>
            </a:r>
          </a:p>
          <a:p>
            <a:r>
              <a:rPr lang="ar-SA" dirty="0" smtClean="0"/>
              <a:t>4- الإثبات والتحقق.</a:t>
            </a:r>
          </a:p>
          <a:p>
            <a:r>
              <a:rPr lang="ar-SA" dirty="0" smtClean="0"/>
              <a:t>5- التجريب.</a:t>
            </a:r>
          </a:p>
          <a:p>
            <a:r>
              <a:rPr lang="ar-SA" dirty="0" smtClean="0"/>
              <a:t>6- الاستنتاج الاحتمالي.</a:t>
            </a:r>
          </a:p>
          <a:p>
            <a:r>
              <a:rPr lang="ar-SA" dirty="0" smtClean="0"/>
              <a:t>7- الاختزالية.</a:t>
            </a:r>
          </a:p>
          <a:p>
            <a:r>
              <a:rPr lang="ar-SA" dirty="0" smtClean="0"/>
              <a:t>8- القابلية </a:t>
            </a:r>
            <a:r>
              <a:rPr lang="ar-SA" smtClean="0"/>
              <a:t>للنشر والتعليم.</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126</Words>
  <Application>Microsoft Office PowerPoint</Application>
  <PresentationFormat>عرض على الشاشة (3:4)‏</PresentationFormat>
  <Paragraphs>23</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انقلاب</vt:lpstr>
      <vt:lpstr>مناهج البحث التربوي</vt:lpstr>
      <vt:lpstr>مفهوم البحث التربوي</vt:lpstr>
      <vt:lpstr>وظائف البحث التربوي</vt:lpstr>
      <vt:lpstr>خصائص البحث التربوي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التربوي</dc:title>
  <dc:creator>hp</dc:creator>
  <cp:lastModifiedBy>hp</cp:lastModifiedBy>
  <cp:revision>2</cp:revision>
  <dcterms:created xsi:type="dcterms:W3CDTF">2015-02-09T20:29:44Z</dcterms:created>
  <dcterms:modified xsi:type="dcterms:W3CDTF">2015-02-09T21:15:46Z</dcterms:modified>
</cp:coreProperties>
</file>