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E73CF-4197-4214-AA22-110913885C40}" type="datetimeFigureOut">
              <a:rPr lang="ar-SA" smtClean="0"/>
              <a:t>27/04/36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A6316-F28D-49AD-ADFF-2FB15EF1E3FD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E73CF-4197-4214-AA22-110913885C40}" type="datetimeFigureOut">
              <a:rPr lang="ar-SA" smtClean="0"/>
              <a:t>27/04/36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A6316-F28D-49AD-ADFF-2FB15EF1E3F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E73CF-4197-4214-AA22-110913885C40}" type="datetimeFigureOut">
              <a:rPr lang="ar-SA" smtClean="0"/>
              <a:t>27/04/36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A6316-F28D-49AD-ADFF-2FB15EF1E3F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E73CF-4197-4214-AA22-110913885C40}" type="datetimeFigureOut">
              <a:rPr lang="ar-SA" smtClean="0"/>
              <a:t>27/04/36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A6316-F28D-49AD-ADFF-2FB15EF1E3F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E73CF-4197-4214-AA22-110913885C40}" type="datetimeFigureOut">
              <a:rPr lang="ar-SA" smtClean="0"/>
              <a:t>27/04/36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A6316-F28D-49AD-ADFF-2FB15EF1E3FD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E73CF-4197-4214-AA22-110913885C40}" type="datetimeFigureOut">
              <a:rPr lang="ar-SA" smtClean="0"/>
              <a:t>27/04/36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A6316-F28D-49AD-ADFF-2FB15EF1E3F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E73CF-4197-4214-AA22-110913885C40}" type="datetimeFigureOut">
              <a:rPr lang="ar-SA" smtClean="0"/>
              <a:t>27/04/36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A6316-F28D-49AD-ADFF-2FB15EF1E3F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E73CF-4197-4214-AA22-110913885C40}" type="datetimeFigureOut">
              <a:rPr lang="ar-SA" smtClean="0"/>
              <a:t>27/04/36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A6316-F28D-49AD-ADFF-2FB15EF1E3F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E73CF-4197-4214-AA22-110913885C40}" type="datetimeFigureOut">
              <a:rPr lang="ar-SA" smtClean="0"/>
              <a:t>27/04/36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A6316-F28D-49AD-ADFF-2FB15EF1E3FD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E73CF-4197-4214-AA22-110913885C40}" type="datetimeFigureOut">
              <a:rPr lang="ar-SA" smtClean="0"/>
              <a:t>27/04/36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A6316-F28D-49AD-ADFF-2FB15EF1E3F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E73CF-4197-4214-AA22-110913885C40}" type="datetimeFigureOut">
              <a:rPr lang="ar-SA" smtClean="0"/>
              <a:t>27/04/36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A6316-F28D-49AD-ADFF-2FB15EF1E3FD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31E73CF-4197-4214-AA22-110913885C40}" type="datetimeFigureOut">
              <a:rPr lang="ar-SA" smtClean="0"/>
              <a:t>27/04/36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73A6316-F28D-49AD-ADFF-2FB15EF1E3FD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مناهج البحث في علم النفس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 smtClean="0"/>
          </a:p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المحاضرة الثانية</a:t>
            </a:r>
            <a:endParaRPr lang="ar-SA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طرق الحصول على المعرفة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b="1" dirty="0" smtClean="0"/>
              <a:t>1- الخبرة الحسية.</a:t>
            </a:r>
          </a:p>
          <a:p>
            <a:pPr>
              <a:buNone/>
            </a:pPr>
            <a:r>
              <a:rPr lang="ar-SA" b="1" dirty="0" smtClean="0"/>
              <a:t>2- الاتفاق مع الآخرين.</a:t>
            </a:r>
          </a:p>
          <a:p>
            <a:pPr>
              <a:buNone/>
            </a:pPr>
            <a:r>
              <a:rPr lang="ar-SA" b="1" dirty="0" smtClean="0"/>
              <a:t>3- آراء الخبراء.</a:t>
            </a:r>
          </a:p>
          <a:p>
            <a:pPr>
              <a:buNone/>
            </a:pPr>
            <a:r>
              <a:rPr lang="ar-SA" b="1" dirty="0" smtClean="0"/>
              <a:t>4- المنطق.</a:t>
            </a:r>
          </a:p>
          <a:p>
            <a:pPr>
              <a:buNone/>
            </a:pPr>
            <a:r>
              <a:rPr lang="ar-SA" b="1" dirty="0" smtClean="0"/>
              <a:t>5- الطريقة العلمية.</a:t>
            </a:r>
            <a:endParaRPr lang="ar-SA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افتراضات المنهج العلمي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B050"/>
                </a:solidFill>
              </a:rPr>
              <a:t>أولاً: الافتراض بانتظام الطبيعة:</a:t>
            </a:r>
          </a:p>
          <a:p>
            <a:r>
              <a:rPr lang="ar-SA" b="1" dirty="0" smtClean="0"/>
              <a:t>1- الثبات.</a:t>
            </a:r>
          </a:p>
          <a:p>
            <a:r>
              <a:rPr lang="ar-SA" b="1" dirty="0" smtClean="0"/>
              <a:t>2- الحتمية.</a:t>
            </a:r>
          </a:p>
          <a:p>
            <a:r>
              <a:rPr lang="ar-SA" b="1" dirty="0" smtClean="0"/>
              <a:t>3- مسلمة الأنواع الطبيعية.</a:t>
            </a:r>
          </a:p>
          <a:p>
            <a:r>
              <a:rPr lang="ar-SA" b="1" dirty="0" smtClean="0">
                <a:solidFill>
                  <a:srgbClr val="00B050"/>
                </a:solidFill>
              </a:rPr>
              <a:t>أولاً: الافتراض بانتظام الطبيعة:</a:t>
            </a:r>
          </a:p>
          <a:p>
            <a:pPr>
              <a:buNone/>
            </a:pPr>
            <a:r>
              <a:rPr lang="ar-SA" b="1" dirty="0" smtClean="0"/>
              <a:t>1- مسلمة صحة الإدراك.</a:t>
            </a:r>
          </a:p>
          <a:p>
            <a:pPr>
              <a:buNone/>
            </a:pPr>
            <a:r>
              <a:rPr lang="ar-SA" b="1" dirty="0" smtClean="0"/>
              <a:t>2- مسلمة صحة التذكر.</a:t>
            </a:r>
          </a:p>
          <a:p>
            <a:pPr>
              <a:buNone/>
            </a:pPr>
            <a:r>
              <a:rPr lang="ar-SA" b="1" dirty="0" smtClean="0"/>
              <a:t>3- مسلمة صحة التفكير والاستدلال.</a:t>
            </a:r>
          </a:p>
          <a:p>
            <a:endParaRPr lang="ar-SA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أهداف البحث العلمي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1- الوصف ( الفهم ).</a:t>
            </a:r>
          </a:p>
          <a:p>
            <a:r>
              <a:rPr lang="ar-SA" dirty="0" smtClean="0"/>
              <a:t>2- التفسير.</a:t>
            </a:r>
          </a:p>
          <a:p>
            <a:r>
              <a:rPr lang="ar-SA" smtClean="0"/>
              <a:t>3- التنبؤ.</a:t>
            </a:r>
            <a:endParaRPr lang="ar-SA" dirty="0" smtClean="0"/>
          </a:p>
          <a:p>
            <a:r>
              <a:rPr lang="ar-SA" dirty="0" smtClean="0"/>
              <a:t>4- </a:t>
            </a:r>
            <a:r>
              <a:rPr lang="ar-SA" dirty="0" smtClean="0"/>
              <a:t>الضبط والتحكم.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</TotalTime>
  <Words>91</Words>
  <Application>Microsoft Office PowerPoint</Application>
  <PresentationFormat>عرض على الشاشة (3:4)‏</PresentationFormat>
  <Paragraphs>23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انقلاب</vt:lpstr>
      <vt:lpstr>مناهج البحث في علم النفس</vt:lpstr>
      <vt:lpstr>طرق الحصول على المعرفة</vt:lpstr>
      <vt:lpstr>افتراضات المنهج العلمي</vt:lpstr>
      <vt:lpstr>أهداف البحث العلمي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مناهج البحث في علم النفس</dc:title>
  <dc:creator>hp</dc:creator>
  <cp:lastModifiedBy>hp</cp:lastModifiedBy>
  <cp:revision>2</cp:revision>
  <dcterms:created xsi:type="dcterms:W3CDTF">2015-02-16T20:14:10Z</dcterms:created>
  <dcterms:modified xsi:type="dcterms:W3CDTF">2015-02-16T20:29:27Z</dcterms:modified>
</cp:coreProperties>
</file>