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126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DADCB73-8B23-4BED-B0C2-0B19D56B3B3D}" type="datetimeFigureOut">
              <a:rPr lang="ar-SA" smtClean="0"/>
              <a:pPr/>
              <a:t>09/06/42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B52F24-93CC-4488-B1E3-A1E9570B28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ADCB73-8B23-4BED-B0C2-0B19D56B3B3D}" type="datetimeFigureOut">
              <a:rPr lang="ar-SA" smtClean="0"/>
              <a:pPr/>
              <a:t>09/06/42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B52F24-93CC-4488-B1E3-A1E9570B28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ADCB73-8B23-4BED-B0C2-0B19D56B3B3D}" type="datetimeFigureOut">
              <a:rPr lang="ar-SA" smtClean="0"/>
              <a:pPr/>
              <a:t>09/06/42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B52F24-93CC-4488-B1E3-A1E9570B28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ADCB73-8B23-4BED-B0C2-0B19D56B3B3D}" type="datetimeFigureOut">
              <a:rPr lang="ar-SA" smtClean="0"/>
              <a:pPr/>
              <a:t>09/06/42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B52F24-93CC-4488-B1E3-A1E9570B281F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ADCB73-8B23-4BED-B0C2-0B19D56B3B3D}" type="datetimeFigureOut">
              <a:rPr lang="ar-SA" smtClean="0"/>
              <a:pPr/>
              <a:t>09/06/42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B52F24-93CC-4488-B1E3-A1E9570B281F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ADCB73-8B23-4BED-B0C2-0B19D56B3B3D}" type="datetimeFigureOut">
              <a:rPr lang="ar-SA" smtClean="0"/>
              <a:pPr/>
              <a:t>09/06/42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B52F24-93CC-4488-B1E3-A1E9570B281F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ADCB73-8B23-4BED-B0C2-0B19D56B3B3D}" type="datetimeFigureOut">
              <a:rPr lang="ar-SA" smtClean="0"/>
              <a:pPr/>
              <a:t>09/06/42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B52F24-93CC-4488-B1E3-A1E9570B28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ADCB73-8B23-4BED-B0C2-0B19D56B3B3D}" type="datetimeFigureOut">
              <a:rPr lang="ar-SA" smtClean="0"/>
              <a:pPr/>
              <a:t>09/06/42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B52F24-93CC-4488-B1E3-A1E9570B281F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ADCB73-8B23-4BED-B0C2-0B19D56B3B3D}" type="datetimeFigureOut">
              <a:rPr lang="ar-SA" smtClean="0"/>
              <a:pPr/>
              <a:t>09/06/42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B52F24-93CC-4488-B1E3-A1E9570B28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DADCB73-8B23-4BED-B0C2-0B19D56B3B3D}" type="datetimeFigureOut">
              <a:rPr lang="ar-SA" smtClean="0"/>
              <a:pPr/>
              <a:t>09/06/42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B52F24-93CC-4488-B1E3-A1E9570B28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DADCB73-8B23-4BED-B0C2-0B19D56B3B3D}" type="datetimeFigureOut">
              <a:rPr lang="ar-SA" smtClean="0"/>
              <a:pPr/>
              <a:t>09/06/42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B52F24-93CC-4488-B1E3-A1E9570B281F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DADCB73-8B23-4BED-B0C2-0B19D56B3B3D}" type="datetimeFigureOut">
              <a:rPr lang="ar-SA" smtClean="0"/>
              <a:pPr/>
              <a:t>09/06/42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6B52F24-93CC-4488-B1E3-A1E9570B281F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27584" y="836712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ar-SA" sz="2800" dirty="0" smtClean="0">
                <a:solidFill>
                  <a:srgbClr val="FF0000"/>
                </a:solidFill>
                <a:effectLst/>
              </a:rPr>
              <a:t>نبت 447</a:t>
            </a:r>
            <a:br>
              <a:rPr lang="ar-SA" sz="2800" dirty="0" smtClean="0">
                <a:solidFill>
                  <a:srgbClr val="FF0000"/>
                </a:solidFill>
                <a:effectLst/>
              </a:rPr>
            </a:br>
            <a:r>
              <a:rPr lang="ar-SA" sz="2800" dirty="0" smtClean="0">
                <a:solidFill>
                  <a:srgbClr val="FF0000"/>
                </a:solidFill>
                <a:effectLst/>
              </a:rPr>
              <a:t>تنمية المناطق </a:t>
            </a:r>
            <a:r>
              <a:rPr lang="ar-SA" sz="2800" dirty="0" err="1" smtClean="0">
                <a:solidFill>
                  <a:srgbClr val="FF0000"/>
                </a:solidFill>
                <a:effectLst/>
              </a:rPr>
              <a:t>الجافة  </a:t>
            </a:r>
            <a:r>
              <a:rPr lang="ar-SA" sz="2800" dirty="0" smtClean="0">
                <a:solidFill>
                  <a:srgbClr val="FF0000"/>
                </a:solidFill>
                <a:effectLst/>
              </a:rPr>
              <a:t>(العملي</a:t>
            </a:r>
            <a:r>
              <a:rPr lang="ar-SA" sz="2800" dirty="0" err="1" smtClean="0">
                <a:solidFill>
                  <a:srgbClr val="FF0000"/>
                </a:solidFill>
                <a:effectLst/>
              </a:rPr>
              <a:t>).</a:t>
            </a:r>
            <a:r>
              <a:rPr lang="ar-SA" sz="2800" dirty="0" smtClean="0">
                <a:solidFill>
                  <a:srgbClr val="FF0000"/>
                </a:solidFill>
                <a:effectLst/>
              </a:rPr>
              <a:t/>
            </a:r>
            <a:br>
              <a:rPr lang="ar-SA" sz="2800" dirty="0" smtClean="0">
                <a:solidFill>
                  <a:srgbClr val="FF0000"/>
                </a:solidFill>
                <a:effectLst/>
              </a:rPr>
            </a:br>
            <a:r>
              <a:rPr lang="ar-SA" sz="2800" dirty="0" err="1" smtClean="0">
                <a:solidFill>
                  <a:srgbClr val="FF0000"/>
                </a:solidFill>
                <a:effectLst/>
              </a:rPr>
              <a:t>معمل :    </a:t>
            </a:r>
            <a:r>
              <a:rPr lang="ar-SA" sz="2800" dirty="0" smtClean="0">
                <a:solidFill>
                  <a:srgbClr val="FF0000"/>
                </a:solidFill>
                <a:effectLst/>
              </a:rPr>
              <a:t>(2</a:t>
            </a:r>
            <a:r>
              <a:rPr lang="ar-SA" sz="2800" dirty="0" err="1" smtClean="0">
                <a:solidFill>
                  <a:srgbClr val="FF0000"/>
                </a:solidFill>
                <a:effectLst/>
              </a:rPr>
              <a:t>)</a:t>
            </a:r>
            <a:endParaRPr lang="ar-SA" sz="2800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611560" y="2924944"/>
            <a:ext cx="7772400" cy="1199704"/>
          </a:xfrm>
        </p:spPr>
        <p:txBody>
          <a:bodyPr/>
          <a:lstStyle/>
          <a:p>
            <a:pPr algn="ctr"/>
            <a:r>
              <a:rPr lang="ar-SA" sz="2800" b="1" u="sng" dirty="0" smtClean="0">
                <a:solidFill>
                  <a:srgbClr val="002060"/>
                </a:solidFill>
              </a:rPr>
              <a:t>خصائص البيئة </a:t>
            </a:r>
            <a:r>
              <a:rPr lang="ar-SA" sz="2800" b="1" u="sng" dirty="0" err="1" smtClean="0">
                <a:solidFill>
                  <a:srgbClr val="002060"/>
                </a:solidFill>
              </a:rPr>
              <a:t>الجافة </a:t>
            </a:r>
            <a:r>
              <a:rPr lang="ar-SA" sz="2800" b="1" u="sng" dirty="0" smtClean="0">
                <a:solidFill>
                  <a:srgbClr val="002060"/>
                </a:solidFill>
              </a:rPr>
              <a:t>(دراسة حقلية</a:t>
            </a:r>
            <a:r>
              <a:rPr lang="ar-SA" sz="2800" b="1" u="sng" dirty="0" err="1" smtClean="0">
                <a:solidFill>
                  <a:srgbClr val="002060"/>
                </a:solidFill>
              </a:rPr>
              <a:t>)</a:t>
            </a:r>
            <a:endParaRPr lang="en-US" sz="2800" dirty="0" smtClean="0">
              <a:solidFill>
                <a:srgbClr val="002060"/>
              </a:solidFill>
            </a:endParaRPr>
          </a:p>
          <a:p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3600" b="1" u="sng" dirty="0" err="1" smtClean="0">
                <a:solidFill>
                  <a:srgbClr val="C00000"/>
                </a:solidFill>
              </a:rPr>
              <a:t>مقدمه :</a:t>
            </a:r>
            <a:endParaRPr lang="ar-SA" sz="3600" b="1" u="sng" dirty="0" smtClean="0">
              <a:solidFill>
                <a:srgbClr val="C00000"/>
              </a:solidFill>
            </a:endParaRPr>
          </a:p>
          <a:p>
            <a:r>
              <a:rPr lang="ar-SA" sz="2400" dirty="0" smtClean="0"/>
              <a:t>تشكل المناطق الجافة حوالي 35% من سطح الكرة الارضية وتسمى المناطق الجافة عادة بالصحاري </a:t>
            </a:r>
            <a:r>
              <a:rPr lang="en-US" sz="2400" dirty="0" smtClean="0"/>
              <a:t>Desert</a:t>
            </a:r>
            <a:r>
              <a:rPr lang="ar-SA" sz="2400" dirty="0" smtClean="0"/>
              <a:t> وتتميز البيئة الجافة بقلة الامطار اذ لا تزيد عن 125 ملم في السنة كما تتميز بأن رطوبة الهواء </a:t>
            </a:r>
            <a:r>
              <a:rPr lang="ar-SA" sz="2400" dirty="0" err="1" smtClean="0"/>
              <a:t>بها</a:t>
            </a:r>
            <a:r>
              <a:rPr lang="ar-SA" sz="2400" dirty="0" smtClean="0"/>
              <a:t> منخفضة وخاصة في فصل الصيف حيث تتراوح بين </a:t>
            </a:r>
            <a:r>
              <a:rPr lang="ar-SA" sz="2400" dirty="0" err="1" smtClean="0"/>
              <a:t>15-25 </a:t>
            </a:r>
            <a:r>
              <a:rPr lang="ar-SA" sz="2400" dirty="0" smtClean="0"/>
              <a:t>% كما أنها تتميز بارتفاع درجة وتغيراتها الفصلية الكبيرة وتأثير الرياح القوية </a:t>
            </a:r>
            <a:r>
              <a:rPr lang="ar-SA" sz="2400" dirty="0" err="1" smtClean="0"/>
              <a:t>بها</a:t>
            </a:r>
            <a:r>
              <a:rPr lang="ar-SA" sz="2400" dirty="0" smtClean="0"/>
              <a:t> على حركة الرمال ويتميز الكساء النباتي في البيئة الجافة بهيكل مستديم من النباتات المعمرة </a:t>
            </a:r>
            <a:r>
              <a:rPr lang="en-US" sz="2400" dirty="0" smtClean="0"/>
              <a:t>Perennial plants </a:t>
            </a:r>
            <a:r>
              <a:rPr lang="ar-SA" sz="2400" dirty="0" smtClean="0"/>
              <a:t> المتباعدة مثل الشجيرات </a:t>
            </a:r>
            <a:r>
              <a:rPr lang="ar-SA" sz="2400" dirty="0" err="1" smtClean="0"/>
              <a:t>والاشجار</a:t>
            </a:r>
            <a:r>
              <a:rPr lang="ar-SA" sz="2400" dirty="0" smtClean="0"/>
              <a:t> يتوزع بينها نباتات حولية </a:t>
            </a:r>
            <a:r>
              <a:rPr lang="en-US" sz="2400" dirty="0" smtClean="0"/>
              <a:t>Annuals plants</a:t>
            </a:r>
            <a:r>
              <a:rPr lang="ar-SA" sz="2400" dirty="0" smtClean="0"/>
              <a:t> تقضي دورة حياتها في غضون أسابيع أو شهور قليلة بعد سقوط </a:t>
            </a:r>
            <a:r>
              <a:rPr lang="ar-SA" sz="2400" dirty="0" err="1" smtClean="0"/>
              <a:t>المطر..</a:t>
            </a:r>
            <a:endParaRPr lang="ar-SA" sz="24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u="sng" dirty="0" smtClean="0">
                <a:solidFill>
                  <a:srgbClr val="C00000"/>
                </a:solidFill>
              </a:rPr>
              <a:t>المواد والأدوات والأجهزة </a:t>
            </a:r>
            <a:r>
              <a:rPr lang="ar-SA" b="1" u="sng" dirty="0" err="1" smtClean="0">
                <a:solidFill>
                  <a:srgbClr val="C00000"/>
                </a:solidFill>
              </a:rPr>
              <a:t>المستخدمة :</a:t>
            </a:r>
            <a:endParaRPr lang="en-US" u="sng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GPS </a:t>
            </a:r>
            <a:r>
              <a:rPr lang="ar-SA" dirty="0" smtClean="0"/>
              <a:t>– </a:t>
            </a:r>
            <a:r>
              <a:rPr lang="ar-SA" dirty="0" err="1" smtClean="0"/>
              <a:t>خريطة </a:t>
            </a:r>
            <a:r>
              <a:rPr lang="ar-SA" dirty="0" smtClean="0"/>
              <a:t>– </a:t>
            </a:r>
            <a:r>
              <a:rPr lang="ar-SA" dirty="0" err="1" smtClean="0"/>
              <a:t>كاميرا </a:t>
            </a:r>
            <a:r>
              <a:rPr lang="ar-SA" dirty="0" smtClean="0"/>
              <a:t>– ورق </a:t>
            </a:r>
            <a:r>
              <a:rPr lang="ar-SA" dirty="0" err="1" smtClean="0"/>
              <a:t>بيانات </a:t>
            </a:r>
            <a:r>
              <a:rPr lang="ar-SA" dirty="0" smtClean="0"/>
              <a:t>- </a:t>
            </a:r>
            <a:r>
              <a:rPr lang="ar-SA" dirty="0" err="1" smtClean="0"/>
              <a:t>لثرمومتر</a:t>
            </a:r>
            <a:r>
              <a:rPr lang="ar-SA" dirty="0" smtClean="0"/>
              <a:t> </a:t>
            </a:r>
            <a:r>
              <a:rPr lang="ar-SA" dirty="0" err="1" smtClean="0"/>
              <a:t>الزئبقي </a:t>
            </a:r>
            <a:r>
              <a:rPr lang="ar-SA" dirty="0" smtClean="0"/>
              <a:t>– </a:t>
            </a:r>
            <a:r>
              <a:rPr lang="ar-SA" dirty="0" err="1" smtClean="0"/>
              <a:t>الثرمومتر</a:t>
            </a:r>
            <a:r>
              <a:rPr lang="ar-SA" dirty="0" smtClean="0"/>
              <a:t> </a:t>
            </a:r>
            <a:r>
              <a:rPr lang="ar-SA" dirty="0" err="1" smtClean="0"/>
              <a:t>الكحولي </a:t>
            </a:r>
            <a:r>
              <a:rPr lang="ar-SA" dirty="0" smtClean="0"/>
              <a:t>– </a:t>
            </a:r>
            <a:r>
              <a:rPr lang="ar-SA" dirty="0" err="1" smtClean="0"/>
              <a:t>الثرموجراف</a:t>
            </a:r>
            <a:r>
              <a:rPr lang="ar-SA" dirty="0" smtClean="0"/>
              <a:t> – </a:t>
            </a:r>
            <a:r>
              <a:rPr lang="ar-SA" dirty="0" err="1" smtClean="0"/>
              <a:t>الهيجروميتر</a:t>
            </a:r>
            <a:r>
              <a:rPr lang="ar-SA" dirty="0" smtClean="0"/>
              <a:t> – </a:t>
            </a:r>
            <a:r>
              <a:rPr lang="ar-SA" dirty="0" err="1" smtClean="0"/>
              <a:t>الهيجروجراف</a:t>
            </a:r>
            <a:r>
              <a:rPr lang="ar-SA" dirty="0" smtClean="0"/>
              <a:t> – جهاز قياس معدل </a:t>
            </a:r>
            <a:r>
              <a:rPr lang="ar-SA" dirty="0" err="1" smtClean="0"/>
              <a:t>الهطل</a:t>
            </a:r>
            <a:r>
              <a:rPr lang="ar-SA" dirty="0" smtClean="0"/>
              <a:t> </a:t>
            </a:r>
            <a:r>
              <a:rPr lang="ar-SA" dirty="0" err="1" smtClean="0"/>
              <a:t>المطري </a:t>
            </a:r>
            <a:r>
              <a:rPr lang="ar-SA" dirty="0" smtClean="0"/>
              <a:t>– جهاز قياس شدة </a:t>
            </a:r>
            <a:r>
              <a:rPr lang="ar-SA" dirty="0" err="1" smtClean="0"/>
              <a:t>الضوء </a:t>
            </a:r>
            <a:r>
              <a:rPr lang="ar-SA" dirty="0" smtClean="0"/>
              <a:t>– جهاز قياس سرعة </a:t>
            </a:r>
            <a:r>
              <a:rPr lang="ar-SA" dirty="0" err="1" smtClean="0"/>
              <a:t>الرياح </a:t>
            </a:r>
            <a:r>
              <a:rPr lang="ar-SA" dirty="0" smtClean="0"/>
              <a:t>– جهاز قياس الضغط الجوي الباروميتر.</a:t>
            </a:r>
            <a:endParaRPr lang="en-US" dirty="0" smtClean="0"/>
          </a:p>
          <a:p>
            <a:endParaRPr lang="ar-SA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251520" y="404664"/>
            <a:ext cx="8435280" cy="5602627"/>
          </a:xfrm>
        </p:spPr>
        <p:txBody>
          <a:bodyPr/>
          <a:lstStyle/>
          <a:p>
            <a:r>
              <a:rPr lang="ar-SA" b="1" u="sng" dirty="0" smtClean="0">
                <a:solidFill>
                  <a:srgbClr val="C00000"/>
                </a:solidFill>
              </a:rPr>
              <a:t>طريقة العمل:</a:t>
            </a:r>
            <a:endParaRPr lang="en-US" u="sng" dirty="0" smtClean="0">
              <a:solidFill>
                <a:srgbClr val="C00000"/>
              </a:solidFill>
            </a:endParaRPr>
          </a:p>
          <a:p>
            <a:r>
              <a:rPr lang="ar-SA" sz="2400" dirty="0" smtClean="0"/>
              <a:t>من خلال الدراسة السابقة للبيئات </a:t>
            </a:r>
            <a:r>
              <a:rPr lang="ar-SA" sz="2400" dirty="0" err="1" smtClean="0"/>
              <a:t>الجافة </a:t>
            </a:r>
            <a:r>
              <a:rPr lang="ar-SA" sz="2400" dirty="0" smtClean="0"/>
              <a:t>(التكوينات </a:t>
            </a:r>
            <a:r>
              <a:rPr lang="ar-SA" sz="2400" dirty="0" err="1" smtClean="0"/>
              <a:t>الرملية </a:t>
            </a:r>
            <a:r>
              <a:rPr lang="ar-SA" sz="2400" dirty="0" smtClean="0"/>
              <a:t>– السهول </a:t>
            </a:r>
            <a:r>
              <a:rPr lang="ar-SA" sz="2400" dirty="0" err="1" smtClean="0"/>
              <a:t>الصحراوية </a:t>
            </a:r>
            <a:r>
              <a:rPr lang="ar-SA" sz="2400" dirty="0" smtClean="0"/>
              <a:t>– بيئة </a:t>
            </a:r>
            <a:r>
              <a:rPr lang="ar-SA" sz="2400" dirty="0" err="1" smtClean="0"/>
              <a:t>الروضات </a:t>
            </a:r>
            <a:r>
              <a:rPr lang="ar-SA" sz="2400" dirty="0" smtClean="0"/>
              <a:t>– بيئة </a:t>
            </a:r>
            <a:r>
              <a:rPr lang="ar-SA" sz="2400" dirty="0" err="1" smtClean="0"/>
              <a:t>الجبال </a:t>
            </a:r>
            <a:r>
              <a:rPr lang="ar-SA" sz="2400" dirty="0" smtClean="0"/>
              <a:t>– بيئة </a:t>
            </a:r>
            <a:r>
              <a:rPr lang="ar-SA" sz="2400" dirty="0" err="1" smtClean="0"/>
              <a:t>الاودية </a:t>
            </a:r>
            <a:r>
              <a:rPr lang="ar-SA" sz="2400" dirty="0" smtClean="0"/>
              <a:t>) أفحص أشكال </a:t>
            </a:r>
            <a:r>
              <a:rPr lang="ar-SA" sz="2400" dirty="0" err="1" smtClean="0"/>
              <a:t>الحياة (</a:t>
            </a:r>
            <a:r>
              <a:rPr lang="en-US" sz="2400" dirty="0" smtClean="0"/>
              <a:t>Life Forms</a:t>
            </a:r>
            <a:r>
              <a:rPr lang="ar-SA" sz="2400" dirty="0" smtClean="0"/>
              <a:t>) ودورات </a:t>
            </a:r>
            <a:r>
              <a:rPr lang="ar-SA" sz="2400" dirty="0" err="1" smtClean="0"/>
              <a:t>الحياة (</a:t>
            </a:r>
            <a:r>
              <a:rPr lang="en-US" sz="2400" dirty="0" smtClean="0"/>
              <a:t>Life Cycle</a:t>
            </a:r>
            <a:r>
              <a:rPr lang="ar-SA" sz="2400" dirty="0" smtClean="0"/>
              <a:t>) في كل بيئة وسجل النتائج في الجدول الموجود بورق </a:t>
            </a:r>
            <a:r>
              <a:rPr lang="ar-SA" sz="2400" dirty="0" err="1" smtClean="0"/>
              <a:t>البيانات .</a:t>
            </a:r>
            <a:endParaRPr lang="en-US" sz="2400" dirty="0" smtClean="0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683568" y="2636912"/>
          <a:ext cx="8208912" cy="36931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30979"/>
                <a:gridCol w="1105325"/>
                <a:gridCol w="1368152"/>
                <a:gridCol w="1368152"/>
                <a:gridCol w="1368152"/>
                <a:gridCol w="1368152"/>
              </a:tblGrid>
              <a:tr h="370840">
                <a:tc gridSpan="6"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البيئات </a:t>
                      </a:r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rgbClr val="002060"/>
                          </a:solidFill>
                        </a:rPr>
                        <a:t>الخصائص النباتيه </a:t>
                      </a:r>
                      <a:endParaRPr lang="ar-SA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err="1" smtClean="0">
                          <a:solidFill>
                            <a:schemeClr val="tx1"/>
                          </a:solidFill>
                        </a:rPr>
                        <a:t>الاوديه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السهول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الروضات 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الجبال 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التكوينات </a:t>
                      </a:r>
                      <a:r>
                        <a:rPr lang="ar-SA" b="1" dirty="0" err="1" smtClean="0">
                          <a:solidFill>
                            <a:schemeClr val="tx1"/>
                          </a:solidFill>
                        </a:rPr>
                        <a:t>الرمليه</a:t>
                      </a:r>
                      <a:r>
                        <a:rPr lang="ar-SA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ar-SA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rgbClr val="C00000"/>
                          </a:solidFill>
                        </a:rPr>
                        <a:t>1- اشكال </a:t>
                      </a:r>
                      <a:r>
                        <a:rPr lang="ar-SA" b="1" dirty="0" err="1" smtClean="0">
                          <a:solidFill>
                            <a:srgbClr val="C00000"/>
                          </a:solidFill>
                        </a:rPr>
                        <a:t>الحياة :</a:t>
                      </a:r>
                      <a:endParaRPr lang="ar-SA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rgbClr val="002060"/>
                          </a:solidFill>
                        </a:rPr>
                        <a:t>اشجار </a:t>
                      </a:r>
                      <a:endParaRPr lang="ar-SA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rgbClr val="002060"/>
                          </a:solidFill>
                        </a:rPr>
                        <a:t>شجيرات </a:t>
                      </a:r>
                      <a:endParaRPr lang="ar-SA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rgbClr val="002060"/>
                          </a:solidFill>
                        </a:rPr>
                        <a:t>اعشاب </a:t>
                      </a:r>
                      <a:endParaRPr lang="ar-SA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rgbClr val="C00000"/>
                          </a:solidFill>
                        </a:rPr>
                        <a:t>2- دورات الحياة </a:t>
                      </a:r>
                      <a:endParaRPr lang="ar-SA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rgbClr val="002060"/>
                          </a:solidFill>
                        </a:rPr>
                        <a:t>حوليات </a:t>
                      </a:r>
                      <a:endParaRPr lang="ar-SA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rgbClr val="002060"/>
                          </a:solidFill>
                        </a:rPr>
                        <a:t>معمرات </a:t>
                      </a:r>
                      <a:endParaRPr lang="ar-SA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u="sng" dirty="0" smtClean="0">
                <a:solidFill>
                  <a:srgbClr val="C00000"/>
                </a:solidFill>
              </a:rPr>
              <a:t>النتائج والملاحظات:</a:t>
            </a:r>
            <a:endParaRPr lang="en-US" u="sng" dirty="0" smtClean="0">
              <a:solidFill>
                <a:srgbClr val="C00000"/>
              </a:solidFill>
            </a:endParaRPr>
          </a:p>
          <a:p>
            <a:r>
              <a:rPr lang="ar-SA" dirty="0" smtClean="0"/>
              <a:t>رغم انتشار البيئات الجافة بالمملكة </a:t>
            </a:r>
            <a:r>
              <a:rPr lang="ar-SA" dirty="0" err="1" smtClean="0"/>
              <a:t>الا</a:t>
            </a:r>
            <a:r>
              <a:rPr lang="ar-SA" dirty="0" smtClean="0"/>
              <a:t> أنه في الموسم الماطر يمكن تمييز عدد من أنماط البيئات الجافة لكل منها غطائها النباتي المميز مثل بيئة الوديان ومجاري السيول وبيئة التكوينات الرملية وبيئة الروضات وبيئة السهول الصحراوية وبيئة </a:t>
            </a:r>
            <a:r>
              <a:rPr lang="ar-SA" dirty="0" err="1" smtClean="0"/>
              <a:t>الجبال..</a:t>
            </a:r>
            <a:r>
              <a:rPr lang="ar-SA" dirty="0" smtClean="0"/>
              <a:t> </a:t>
            </a:r>
            <a:endParaRPr lang="ar-SA" dirty="0" smtClean="0"/>
          </a:p>
          <a:p>
            <a:r>
              <a:rPr lang="ar-SA" b="1" u="sng" dirty="0" err="1" smtClean="0">
                <a:solidFill>
                  <a:srgbClr val="C00000"/>
                </a:solidFill>
              </a:rPr>
              <a:t>الواجب :</a:t>
            </a:r>
            <a:r>
              <a:rPr lang="ar-SA" b="1" u="sng" dirty="0" smtClean="0">
                <a:solidFill>
                  <a:srgbClr val="C00000"/>
                </a:solidFill>
              </a:rPr>
              <a:t> </a:t>
            </a:r>
          </a:p>
          <a:p>
            <a:r>
              <a:rPr lang="ar-SA" dirty="0" smtClean="0"/>
              <a:t>اكتبي تقريرا عن البيئات </a:t>
            </a:r>
            <a:r>
              <a:rPr lang="ar-SA" dirty="0" err="1" smtClean="0"/>
              <a:t>المختلفه</a:t>
            </a:r>
            <a:r>
              <a:rPr lang="ar-SA" dirty="0" smtClean="0"/>
              <a:t> حسب الجدول </a:t>
            </a:r>
            <a:r>
              <a:rPr lang="ar-SA" dirty="0" err="1" smtClean="0"/>
              <a:t>بالعرض؟ .</a:t>
            </a:r>
            <a:endParaRPr lang="ar-SA" dirty="0" smtClean="0"/>
          </a:p>
          <a:p>
            <a:r>
              <a:rPr lang="ar-SA" dirty="0" smtClean="0"/>
              <a:t>قارني اشكال الحياة في البيئات </a:t>
            </a:r>
            <a:r>
              <a:rPr lang="ar-SA" dirty="0" err="1" smtClean="0"/>
              <a:t>المختلفه</a:t>
            </a:r>
            <a:r>
              <a:rPr lang="ar-SA" dirty="0" smtClean="0"/>
              <a:t> </a:t>
            </a:r>
            <a:r>
              <a:rPr lang="ar-SA" dirty="0" err="1" smtClean="0"/>
              <a:t>؟</a:t>
            </a:r>
            <a:endParaRPr lang="ar-SA" dirty="0" smtClean="0"/>
          </a:p>
          <a:p>
            <a:endParaRPr lang="ar-SA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</TotalTime>
  <Words>285</Words>
  <Application>Microsoft Office PowerPoint</Application>
  <PresentationFormat>عرض على الشاشة (3:4)‏</PresentationFormat>
  <Paragraphs>27</Paragraphs>
  <Slides>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ملتقى</vt:lpstr>
      <vt:lpstr>نبت 447 تنمية المناطق الجافة  (العملي). معمل :    (2)</vt:lpstr>
      <vt:lpstr>الشريحة 2</vt:lpstr>
      <vt:lpstr>الشريحة 3</vt:lpstr>
      <vt:lpstr>الشريحة 4</vt:lpstr>
      <vt:lpstr>الشريحة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نبت 447 تنمية المناطق الجافة  (العملي). معمل :    (2)</dc:title>
  <dc:creator>a</dc:creator>
  <cp:lastModifiedBy>a</cp:lastModifiedBy>
  <cp:revision>2</cp:revision>
  <dcterms:created xsi:type="dcterms:W3CDTF">2021-01-22T07:29:39Z</dcterms:created>
  <dcterms:modified xsi:type="dcterms:W3CDTF">2021-01-22T07:48:27Z</dcterms:modified>
</cp:coreProperties>
</file>