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6" r:id="rId2"/>
    <p:sldId id="257" r:id="rId3"/>
    <p:sldId id="281" r:id="rId4"/>
    <p:sldId id="260" r:id="rId5"/>
    <p:sldId id="263" r:id="rId6"/>
    <p:sldId id="265" r:id="rId7"/>
    <p:sldId id="269" r:id="rId8"/>
    <p:sldId id="282" r:id="rId9"/>
    <p:sldId id="271" r:id="rId10"/>
    <p:sldId id="270" r:id="rId11"/>
    <p:sldId id="272" r:id="rId12"/>
    <p:sldId id="273" r:id="rId13"/>
    <p:sldId id="275" r:id="rId14"/>
    <p:sldId id="276" r:id="rId15"/>
    <p:sldId id="277" r:id="rId16"/>
    <p:sldId id="279"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66" autoAdjust="0"/>
    <p:restoredTop sz="86477" autoAdjust="0"/>
  </p:normalViewPr>
  <p:slideViewPr>
    <p:cSldViewPr>
      <p:cViewPr>
        <p:scale>
          <a:sx n="60" d="100"/>
          <a:sy n="60" d="100"/>
        </p:scale>
        <p:origin x="-774" y="-384"/>
      </p:cViewPr>
      <p:guideLst>
        <p:guide orient="horz" pos="2160"/>
        <p:guide pos="2880"/>
      </p:guideLst>
    </p:cSldViewPr>
  </p:slideViewPr>
  <p:outlineViewPr>
    <p:cViewPr>
      <p:scale>
        <a:sx n="33" d="100"/>
        <a:sy n="33" d="100"/>
      </p:scale>
      <p:origin x="0" y="19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C1D6F-9BFA-4E5F-AA01-E2D2C372D022}" type="doc">
      <dgm:prSet loTypeId="urn:microsoft.com/office/officeart/2005/8/layout/hierarchy3" loCatId="relationship" qsTypeId="urn:microsoft.com/office/officeart/2005/8/quickstyle/3d1" qsCatId="3D" csTypeId="urn:microsoft.com/office/officeart/2005/8/colors/colorful5" csCatId="colorful" phldr="1"/>
      <dgm:spPr/>
      <dgm:t>
        <a:bodyPr/>
        <a:lstStyle/>
        <a:p>
          <a:pPr rtl="1"/>
          <a:endParaRPr lang="ar-SA"/>
        </a:p>
      </dgm:t>
    </dgm:pt>
    <dgm:pt modelId="{30C89893-5184-4249-9C76-BEC63F9B81B2}">
      <dgm:prSet phldrT="[نص]" custT="1"/>
      <dgm:spPr/>
      <dgm:t>
        <a:bodyPr/>
        <a:lstStyle/>
        <a:p>
          <a:pPr rtl="1"/>
          <a:r>
            <a:rPr lang="ar-SA" sz="2800" b="1" dirty="0" smtClean="0">
              <a:solidFill>
                <a:schemeClr val="tx1"/>
              </a:solidFill>
              <a:latin typeface="Simplified Arabic" panose="02020603050405020304" pitchFamily="18" charset="-78"/>
              <a:cs typeface="Simplified Arabic" panose="02020603050405020304" pitchFamily="18" charset="-78"/>
            </a:rPr>
            <a:t>عوامل نجاح التشخيص </a:t>
          </a:r>
          <a:endParaRPr lang="ar-SA" sz="2800" b="1" dirty="0">
            <a:solidFill>
              <a:schemeClr val="tx1"/>
            </a:solidFill>
            <a:latin typeface="Simplified Arabic" panose="02020603050405020304" pitchFamily="18" charset="-78"/>
            <a:cs typeface="Simplified Arabic" panose="02020603050405020304" pitchFamily="18" charset="-78"/>
          </a:endParaRPr>
        </a:p>
      </dgm:t>
    </dgm:pt>
    <dgm:pt modelId="{801C3742-D7A2-481F-BEC7-2023291D81CF}" type="parTrans" cxnId="{387A292F-5194-49C5-B427-6508EA334986}">
      <dgm:prSet/>
      <dgm:spPr/>
      <dgm:t>
        <a:bodyPr/>
        <a:lstStyle/>
        <a:p>
          <a:pPr rtl="1"/>
          <a:endParaRPr lang="ar-SA"/>
        </a:p>
      </dgm:t>
    </dgm:pt>
    <dgm:pt modelId="{C03236A5-D71F-4AC8-9996-F84C3DBD523B}" type="sibTrans" cxnId="{387A292F-5194-49C5-B427-6508EA334986}">
      <dgm:prSet/>
      <dgm:spPr/>
      <dgm:t>
        <a:bodyPr/>
        <a:lstStyle/>
        <a:p>
          <a:pPr rtl="1"/>
          <a:endParaRPr lang="ar-SA"/>
        </a:p>
      </dgm:t>
    </dgm:pt>
    <dgm:pt modelId="{EB62C4BF-3806-42AF-A079-06CEBCD75CCC}">
      <dgm:prSet phldrT="[نص]" custT="1"/>
      <dgm:spPr>
        <a:solidFill>
          <a:schemeClr val="lt1">
            <a:hueOff val="0"/>
            <a:satOff val="0"/>
            <a:lumOff val="0"/>
            <a:alpha val="50000"/>
          </a:schemeClr>
        </a:solidFill>
        <a:ln w="38100">
          <a:solidFill>
            <a:srgbClr val="FFFF00"/>
          </a:solidFill>
        </a:ln>
      </dgm:spPr>
      <dgm:t>
        <a:bodyPr/>
        <a:lstStyle/>
        <a:p>
          <a:pPr rtl="1"/>
          <a:r>
            <a:rPr lang="ar-SA" sz="2100" b="1" spc="-150" dirty="0" smtClean="0">
              <a:solidFill>
                <a:schemeClr val="tx1"/>
              </a:solidFill>
              <a:latin typeface="Simplified Arabic" panose="02020603050405020304" pitchFamily="18" charset="-78"/>
              <a:cs typeface="Simplified Arabic" panose="02020603050405020304" pitchFamily="18" charset="-78"/>
            </a:rPr>
            <a:t>الفحص الشامل والدقيق</a:t>
          </a:r>
          <a:endParaRPr lang="ar-SA" sz="2100" b="1" dirty="0">
            <a:latin typeface="Simplified Arabic" panose="02020603050405020304" pitchFamily="18" charset="-78"/>
            <a:cs typeface="Simplified Arabic" panose="02020603050405020304" pitchFamily="18" charset="-78"/>
          </a:endParaRPr>
        </a:p>
      </dgm:t>
    </dgm:pt>
    <dgm:pt modelId="{1A7E34E3-3FF7-48AA-A809-16514FE11D16}" type="parTrans" cxnId="{845107B3-BC9D-4B42-9A38-F4B3D25A7412}">
      <dgm:prSet/>
      <dgm:spPr/>
      <dgm:t>
        <a:bodyPr/>
        <a:lstStyle/>
        <a:p>
          <a:pPr rtl="1"/>
          <a:endParaRPr lang="ar-SA"/>
        </a:p>
      </dgm:t>
    </dgm:pt>
    <dgm:pt modelId="{F6F4505A-1E4F-4365-8D7B-EE0016D1E29D}" type="sibTrans" cxnId="{845107B3-BC9D-4B42-9A38-F4B3D25A7412}">
      <dgm:prSet/>
      <dgm:spPr/>
      <dgm:t>
        <a:bodyPr/>
        <a:lstStyle/>
        <a:p>
          <a:pPr rtl="1"/>
          <a:endParaRPr lang="ar-SA"/>
        </a:p>
      </dgm:t>
    </dgm:pt>
    <dgm:pt modelId="{D6067B4B-D177-40B8-8629-5744CA9FD667}">
      <dgm:prSet phldrT="[نص]" custT="1"/>
      <dgm:spPr>
        <a:solidFill>
          <a:schemeClr val="lt1">
            <a:hueOff val="0"/>
            <a:satOff val="0"/>
            <a:lumOff val="0"/>
            <a:alpha val="50000"/>
          </a:schemeClr>
        </a:solidFill>
        <a:ln w="38100">
          <a:solidFill>
            <a:srgbClr val="FFFF00"/>
          </a:solidFill>
        </a:ln>
      </dgm:spPr>
      <dgm:t>
        <a:bodyPr/>
        <a:lstStyle/>
        <a:p>
          <a:pPr rtl="1"/>
          <a:r>
            <a:rPr lang="ar-SA" sz="2100" b="1" dirty="0" smtClean="0">
              <a:solidFill>
                <a:schemeClr val="tx1"/>
              </a:solidFill>
              <a:latin typeface="Simplified Arabic" panose="02020603050405020304" pitchFamily="18" charset="-78"/>
              <a:cs typeface="Simplified Arabic" panose="02020603050405020304" pitchFamily="18" charset="-78"/>
            </a:rPr>
            <a:t>تدريب المرشد وخبرته</a:t>
          </a:r>
          <a:endParaRPr lang="ar-SA" sz="2100" b="1" dirty="0">
            <a:latin typeface="Simplified Arabic" panose="02020603050405020304" pitchFamily="18" charset="-78"/>
            <a:cs typeface="Simplified Arabic" panose="02020603050405020304" pitchFamily="18" charset="-78"/>
          </a:endParaRPr>
        </a:p>
      </dgm:t>
    </dgm:pt>
    <dgm:pt modelId="{69F003CF-2129-42C1-813F-E31BC8F7BFE6}" type="parTrans" cxnId="{05A3E9D7-0DF2-41DF-9ECB-37EF380604C3}">
      <dgm:prSet/>
      <dgm:spPr/>
      <dgm:t>
        <a:bodyPr/>
        <a:lstStyle/>
        <a:p>
          <a:pPr rtl="1"/>
          <a:endParaRPr lang="ar-SA"/>
        </a:p>
      </dgm:t>
    </dgm:pt>
    <dgm:pt modelId="{19D4B4E1-34E7-452F-8BFC-4FA7E2FB3E45}" type="sibTrans" cxnId="{05A3E9D7-0DF2-41DF-9ECB-37EF380604C3}">
      <dgm:prSet/>
      <dgm:spPr/>
      <dgm:t>
        <a:bodyPr/>
        <a:lstStyle/>
        <a:p>
          <a:pPr rtl="1"/>
          <a:endParaRPr lang="ar-SA"/>
        </a:p>
      </dgm:t>
    </dgm:pt>
    <dgm:pt modelId="{B4938283-BD57-4ACD-8C6C-CB6273468A83}">
      <dgm:prSet phldrT="[نص]" custT="1"/>
      <dgm:spPr>
        <a:solidFill>
          <a:srgbClr val="C00000"/>
        </a:solidFill>
      </dgm:spPr>
      <dgm:t>
        <a:bodyPr/>
        <a:lstStyle/>
        <a:p>
          <a:pPr rtl="1"/>
          <a:r>
            <a:rPr lang="ar-SA" sz="2800" b="1" dirty="0" smtClean="0">
              <a:solidFill>
                <a:schemeClr val="tx1"/>
              </a:solidFill>
              <a:latin typeface="Simplified Arabic" panose="02020603050405020304" pitchFamily="18" charset="-78"/>
              <a:cs typeface="Simplified Arabic" panose="02020603050405020304" pitchFamily="18" charset="-78"/>
            </a:rPr>
            <a:t>أنواع اسباب المشكلات</a:t>
          </a:r>
          <a:endParaRPr lang="ar-SA" sz="2800" b="1" dirty="0">
            <a:solidFill>
              <a:schemeClr val="tx1"/>
            </a:solidFill>
            <a:latin typeface="Simplified Arabic" panose="02020603050405020304" pitchFamily="18" charset="-78"/>
            <a:cs typeface="Simplified Arabic" panose="02020603050405020304" pitchFamily="18" charset="-78"/>
          </a:endParaRPr>
        </a:p>
      </dgm:t>
    </dgm:pt>
    <dgm:pt modelId="{90EE270A-15DD-4F9C-86FF-E9BB1DA425A0}" type="parTrans" cxnId="{1A8FFEFD-9D8D-4CF6-9D3D-8ACC63A7CF67}">
      <dgm:prSet/>
      <dgm:spPr/>
      <dgm:t>
        <a:bodyPr/>
        <a:lstStyle/>
        <a:p>
          <a:pPr rtl="1"/>
          <a:endParaRPr lang="ar-SA"/>
        </a:p>
      </dgm:t>
    </dgm:pt>
    <dgm:pt modelId="{03B91BD0-2450-4530-A00E-9BB6F93633F4}" type="sibTrans" cxnId="{1A8FFEFD-9D8D-4CF6-9D3D-8ACC63A7CF67}">
      <dgm:prSet/>
      <dgm:spPr/>
      <dgm:t>
        <a:bodyPr/>
        <a:lstStyle/>
        <a:p>
          <a:pPr rtl="1"/>
          <a:endParaRPr lang="ar-SA"/>
        </a:p>
      </dgm:t>
    </dgm:pt>
    <dgm:pt modelId="{B3001498-68C2-43F8-ADE4-7A9F5FE119B4}">
      <dgm:prSet phldrT="[نص]" custT="1"/>
      <dgm:spPr>
        <a:solidFill>
          <a:schemeClr val="lt1">
            <a:hueOff val="0"/>
            <a:satOff val="0"/>
            <a:lumOff val="0"/>
            <a:alpha val="50000"/>
          </a:schemeClr>
        </a:solidFill>
        <a:ln w="38100">
          <a:solidFill>
            <a:schemeClr val="accent5"/>
          </a:solidFill>
        </a:ln>
      </dgm:spPr>
      <dgm:t>
        <a:bodyPr/>
        <a:lstStyle/>
        <a:p>
          <a:pPr rtl="1"/>
          <a:r>
            <a:rPr lang="ar-SA" sz="3200" b="1" dirty="0" smtClean="0">
              <a:latin typeface="Simplified Arabic" panose="02020603050405020304" pitchFamily="18" charset="-78"/>
              <a:cs typeface="Simplified Arabic" panose="02020603050405020304" pitchFamily="18" charset="-78"/>
            </a:rPr>
            <a:t>البيولوجية</a:t>
          </a:r>
          <a:endParaRPr lang="ar-SA" sz="3200" b="1" dirty="0">
            <a:latin typeface="Simplified Arabic" panose="02020603050405020304" pitchFamily="18" charset="-78"/>
            <a:cs typeface="Simplified Arabic" panose="02020603050405020304" pitchFamily="18" charset="-78"/>
          </a:endParaRPr>
        </a:p>
      </dgm:t>
    </dgm:pt>
    <dgm:pt modelId="{C17CABD8-CD02-4CAF-8402-C64ED61A9018}" type="parTrans" cxnId="{7801E5EB-BFB2-4318-BAF9-890AF1127FB3}">
      <dgm:prSet/>
      <dgm:spPr/>
      <dgm:t>
        <a:bodyPr/>
        <a:lstStyle/>
        <a:p>
          <a:pPr rtl="1"/>
          <a:endParaRPr lang="ar-SA"/>
        </a:p>
      </dgm:t>
    </dgm:pt>
    <dgm:pt modelId="{90B063BA-4DAF-4BDC-854A-28A6CFE5BF61}" type="sibTrans" cxnId="{7801E5EB-BFB2-4318-BAF9-890AF1127FB3}">
      <dgm:prSet/>
      <dgm:spPr/>
      <dgm:t>
        <a:bodyPr/>
        <a:lstStyle/>
        <a:p>
          <a:pPr rtl="1"/>
          <a:endParaRPr lang="ar-SA"/>
        </a:p>
      </dgm:t>
    </dgm:pt>
    <dgm:pt modelId="{C6D4FFDE-937E-4FA6-A528-C0B3A45EE790}">
      <dgm:prSet custT="1"/>
      <dgm:spPr/>
      <dgm:t>
        <a:bodyPr/>
        <a:lstStyle/>
        <a:p>
          <a:pPr rtl="1"/>
          <a:r>
            <a:rPr lang="ar-SA" sz="2400" b="1" dirty="0" smtClean="0">
              <a:solidFill>
                <a:schemeClr val="tx1"/>
              </a:solidFill>
              <a:latin typeface="Simplified Arabic" panose="02020603050405020304" pitchFamily="18" charset="-78"/>
              <a:cs typeface="Simplified Arabic" panose="02020603050405020304" pitchFamily="18" charset="-78"/>
            </a:rPr>
            <a:t>اجراء التشخيص المشكلة</a:t>
          </a:r>
          <a:endParaRPr lang="ar-SA" sz="2400" b="1" dirty="0">
            <a:solidFill>
              <a:schemeClr val="tx1"/>
            </a:solidFill>
            <a:latin typeface="Simplified Arabic" panose="02020603050405020304" pitchFamily="18" charset="-78"/>
            <a:cs typeface="Simplified Arabic" panose="02020603050405020304" pitchFamily="18" charset="-78"/>
          </a:endParaRPr>
        </a:p>
      </dgm:t>
    </dgm:pt>
    <dgm:pt modelId="{7A6E2DF9-0FA6-4A14-975D-E02D8F832D20}" type="parTrans" cxnId="{1F5C8D8C-99AE-491D-9559-B1DACF335FF7}">
      <dgm:prSet/>
      <dgm:spPr/>
      <dgm:t>
        <a:bodyPr/>
        <a:lstStyle/>
        <a:p>
          <a:pPr rtl="1"/>
          <a:endParaRPr lang="ar-SA"/>
        </a:p>
      </dgm:t>
    </dgm:pt>
    <dgm:pt modelId="{29151FF8-7FE5-4C1F-91C8-012CBE1EE540}" type="sibTrans" cxnId="{1F5C8D8C-99AE-491D-9559-B1DACF335FF7}">
      <dgm:prSet/>
      <dgm:spPr/>
      <dgm:t>
        <a:bodyPr/>
        <a:lstStyle/>
        <a:p>
          <a:pPr rtl="1"/>
          <a:endParaRPr lang="ar-SA"/>
        </a:p>
      </dgm:t>
    </dgm:pt>
    <dgm:pt modelId="{B9F263A2-B811-4D95-9C12-EA8AA9884595}">
      <dgm:prSet custT="1"/>
      <dgm:spPr>
        <a:solidFill>
          <a:schemeClr val="lt1">
            <a:hueOff val="0"/>
            <a:satOff val="0"/>
            <a:lumOff val="0"/>
            <a:alpha val="50000"/>
          </a:schemeClr>
        </a:solidFill>
        <a:ln w="38100">
          <a:solidFill>
            <a:srgbClr val="C00000"/>
          </a:solidFill>
        </a:ln>
      </dgm:spPr>
      <dgm:t>
        <a:bodyPr/>
        <a:lstStyle/>
        <a:p>
          <a:pPr rtl="1"/>
          <a:r>
            <a:rPr lang="ar-SA" sz="2100" b="1" dirty="0" smtClean="0">
              <a:latin typeface="Simplified Arabic" panose="02020603050405020304" pitchFamily="18" charset="-78"/>
              <a:cs typeface="Simplified Arabic" panose="02020603050405020304" pitchFamily="18" charset="-78"/>
            </a:rPr>
            <a:t>تعريف المشكلة </a:t>
          </a:r>
          <a:r>
            <a:rPr lang="ar-SA" sz="2100" b="1" dirty="0" smtClean="0">
              <a:latin typeface="Simplified Arabic" panose="02020603050405020304" pitchFamily="18" charset="-78"/>
              <a:cs typeface="Simplified Arabic" panose="02020603050405020304" pitchFamily="18" charset="-78"/>
            </a:rPr>
            <a:t>للمريض وتهيئة العميل </a:t>
          </a:r>
          <a:endParaRPr lang="ar-SA" sz="2100" b="1" dirty="0">
            <a:latin typeface="Simplified Arabic" panose="02020603050405020304" pitchFamily="18" charset="-78"/>
            <a:cs typeface="Simplified Arabic" panose="02020603050405020304" pitchFamily="18" charset="-78"/>
          </a:endParaRPr>
        </a:p>
      </dgm:t>
    </dgm:pt>
    <dgm:pt modelId="{E52D29BA-58FE-4744-93D9-0196D4C3F7DE}" type="parTrans" cxnId="{C21B7B4C-E9A8-4217-AA54-9AE7970EA90F}">
      <dgm:prSet/>
      <dgm:spPr/>
      <dgm:t>
        <a:bodyPr/>
        <a:lstStyle/>
        <a:p>
          <a:pPr rtl="1"/>
          <a:endParaRPr lang="ar-SA"/>
        </a:p>
      </dgm:t>
    </dgm:pt>
    <dgm:pt modelId="{0939270A-D492-4995-B357-93E809B1F974}" type="sibTrans" cxnId="{C21B7B4C-E9A8-4217-AA54-9AE7970EA90F}">
      <dgm:prSet/>
      <dgm:spPr/>
      <dgm:t>
        <a:bodyPr/>
        <a:lstStyle/>
        <a:p>
          <a:pPr rtl="1"/>
          <a:endParaRPr lang="ar-SA"/>
        </a:p>
      </dgm:t>
    </dgm:pt>
    <dgm:pt modelId="{FA4934FB-9357-456C-90FC-192DF79E96EE}">
      <dgm:prSet custT="1"/>
      <dgm:spPr>
        <a:solidFill>
          <a:schemeClr val="lt1">
            <a:hueOff val="0"/>
            <a:satOff val="0"/>
            <a:lumOff val="0"/>
            <a:alpha val="50000"/>
          </a:schemeClr>
        </a:solidFill>
        <a:ln w="38100">
          <a:solidFill>
            <a:schemeClr val="accent5"/>
          </a:solidFill>
        </a:ln>
      </dgm:spPr>
      <dgm:t>
        <a:bodyPr/>
        <a:lstStyle/>
        <a:p>
          <a:pPr rtl="1"/>
          <a:r>
            <a:rPr lang="ar-SA" sz="2400" b="1" dirty="0" smtClean="0">
              <a:latin typeface="Simplified Arabic" panose="02020603050405020304" pitchFamily="18" charset="-78"/>
              <a:cs typeface="Simplified Arabic" panose="02020603050405020304" pitchFamily="18" charset="-78"/>
            </a:rPr>
            <a:t>مدرسية ومهنية </a:t>
          </a:r>
          <a:endParaRPr lang="ar-SA" sz="2400" b="1" dirty="0">
            <a:latin typeface="Simplified Arabic" panose="02020603050405020304" pitchFamily="18" charset="-78"/>
            <a:cs typeface="Simplified Arabic" panose="02020603050405020304" pitchFamily="18" charset="-78"/>
          </a:endParaRPr>
        </a:p>
      </dgm:t>
    </dgm:pt>
    <dgm:pt modelId="{2CC480B4-D320-4B4B-B35E-BA1F69F49D0F}" type="parTrans" cxnId="{481512C9-D20E-4F88-B67A-A0925486CBAA}">
      <dgm:prSet/>
      <dgm:spPr/>
      <dgm:t>
        <a:bodyPr/>
        <a:lstStyle/>
        <a:p>
          <a:pPr rtl="1"/>
          <a:endParaRPr lang="ar-SA"/>
        </a:p>
      </dgm:t>
    </dgm:pt>
    <dgm:pt modelId="{BC42854A-12D1-4DFD-89DB-F8AC6794F732}" type="sibTrans" cxnId="{481512C9-D20E-4F88-B67A-A0925486CBAA}">
      <dgm:prSet/>
      <dgm:spPr/>
      <dgm:t>
        <a:bodyPr/>
        <a:lstStyle/>
        <a:p>
          <a:pPr rtl="1"/>
          <a:endParaRPr lang="ar-SA"/>
        </a:p>
      </dgm:t>
    </dgm:pt>
    <dgm:pt modelId="{8C785819-886E-4EC3-B996-8A96C187E9C9}">
      <dgm:prSet custT="1"/>
      <dgm:spPr>
        <a:solidFill>
          <a:schemeClr val="lt1">
            <a:hueOff val="0"/>
            <a:satOff val="0"/>
            <a:lumOff val="0"/>
            <a:alpha val="50000"/>
          </a:schemeClr>
        </a:solidFill>
        <a:ln w="38100">
          <a:solidFill>
            <a:srgbClr val="C00000"/>
          </a:solidFill>
        </a:ln>
      </dgm:spPr>
      <dgm:t>
        <a:bodyPr/>
        <a:lstStyle/>
        <a:p>
          <a:pPr rtl="1"/>
          <a:r>
            <a:rPr lang="ar-SA" sz="2100" b="1" dirty="0" smtClean="0">
              <a:latin typeface="Simplified Arabic" panose="02020603050405020304" pitchFamily="18" charset="-78"/>
              <a:cs typeface="Simplified Arabic" panose="02020603050405020304" pitchFamily="18" charset="-78"/>
            </a:rPr>
            <a:t>تحديد اسباب المشكلة</a:t>
          </a:r>
          <a:endParaRPr lang="ar-SA" sz="2100" b="1" dirty="0">
            <a:latin typeface="Simplified Arabic" panose="02020603050405020304" pitchFamily="18" charset="-78"/>
            <a:cs typeface="Simplified Arabic" panose="02020603050405020304" pitchFamily="18" charset="-78"/>
          </a:endParaRPr>
        </a:p>
      </dgm:t>
    </dgm:pt>
    <dgm:pt modelId="{D02513A3-378F-4CC5-B504-182F2B2AA7AE}" type="parTrans" cxnId="{7449CD6B-2E90-48F8-A1E9-8B49D0471E5D}">
      <dgm:prSet/>
      <dgm:spPr/>
      <dgm:t>
        <a:bodyPr/>
        <a:lstStyle/>
        <a:p>
          <a:pPr rtl="1"/>
          <a:endParaRPr lang="ar-SA"/>
        </a:p>
      </dgm:t>
    </dgm:pt>
    <dgm:pt modelId="{5BFB8B98-68D2-4F21-B6CB-7F7486DA1D99}" type="sibTrans" cxnId="{7449CD6B-2E90-48F8-A1E9-8B49D0471E5D}">
      <dgm:prSet/>
      <dgm:spPr/>
      <dgm:t>
        <a:bodyPr/>
        <a:lstStyle/>
        <a:p>
          <a:pPr rtl="1"/>
          <a:endParaRPr lang="ar-SA"/>
        </a:p>
      </dgm:t>
    </dgm:pt>
    <dgm:pt modelId="{4116D726-BF3F-4B15-B748-625770E2F67A}">
      <dgm:prSet custT="1"/>
      <dgm:spPr>
        <a:solidFill>
          <a:schemeClr val="lt1">
            <a:hueOff val="0"/>
            <a:satOff val="0"/>
            <a:lumOff val="0"/>
            <a:alpha val="50000"/>
          </a:schemeClr>
        </a:solidFill>
        <a:ln w="38100">
          <a:solidFill>
            <a:srgbClr val="C00000"/>
          </a:solidFill>
        </a:ln>
      </dgm:spPr>
      <dgm:t>
        <a:bodyPr/>
        <a:lstStyle/>
        <a:p>
          <a:pPr rtl="1"/>
          <a:r>
            <a:rPr lang="ar-SA" sz="2100" b="1" dirty="0" smtClean="0">
              <a:latin typeface="Simplified Arabic" panose="02020603050405020304" pitchFamily="18" charset="-78"/>
              <a:cs typeface="Simplified Arabic" panose="02020603050405020304" pitchFamily="18" charset="-78"/>
            </a:rPr>
            <a:t>تحديد الاعراض الظاهرة</a:t>
          </a:r>
          <a:endParaRPr lang="ar-SA" sz="2100" b="1" dirty="0">
            <a:latin typeface="Simplified Arabic" panose="02020603050405020304" pitchFamily="18" charset="-78"/>
            <a:cs typeface="Simplified Arabic" panose="02020603050405020304" pitchFamily="18" charset="-78"/>
          </a:endParaRPr>
        </a:p>
      </dgm:t>
    </dgm:pt>
    <dgm:pt modelId="{62801E5F-ED10-4667-A778-841D0414EDB5}" type="parTrans" cxnId="{C85729C6-EA2B-4AF9-85F5-BD338D95F2A3}">
      <dgm:prSet/>
      <dgm:spPr/>
      <dgm:t>
        <a:bodyPr/>
        <a:lstStyle/>
        <a:p>
          <a:pPr rtl="1"/>
          <a:endParaRPr lang="ar-SA"/>
        </a:p>
      </dgm:t>
    </dgm:pt>
    <dgm:pt modelId="{8A8A946E-A17F-4DCB-88F3-667DBED1A3DB}" type="sibTrans" cxnId="{C85729C6-EA2B-4AF9-85F5-BD338D95F2A3}">
      <dgm:prSet/>
      <dgm:spPr/>
      <dgm:t>
        <a:bodyPr/>
        <a:lstStyle/>
        <a:p>
          <a:pPr rtl="1"/>
          <a:endParaRPr lang="ar-SA"/>
        </a:p>
      </dgm:t>
    </dgm:pt>
    <dgm:pt modelId="{196A3D2D-E7A6-42E1-AC22-E9EB2C3A5070}">
      <dgm:prSet custT="1"/>
      <dgm:spPr>
        <a:solidFill>
          <a:schemeClr val="lt1">
            <a:hueOff val="0"/>
            <a:satOff val="0"/>
            <a:lumOff val="0"/>
            <a:alpha val="50000"/>
          </a:schemeClr>
        </a:solidFill>
        <a:ln w="38100">
          <a:solidFill>
            <a:srgbClr val="C00000"/>
          </a:solidFill>
        </a:ln>
      </dgm:spPr>
      <dgm:t>
        <a:bodyPr/>
        <a:lstStyle/>
        <a:p>
          <a:pPr rtl="1"/>
          <a:r>
            <a:rPr lang="ar-SA" sz="2100" b="1" dirty="0" smtClean="0">
              <a:solidFill>
                <a:schemeClr val="tx1"/>
              </a:solidFill>
              <a:latin typeface="Simplified Arabic" panose="02020603050405020304" pitchFamily="18" charset="-78"/>
              <a:cs typeface="Simplified Arabic" panose="02020603050405020304" pitchFamily="18" charset="-78"/>
            </a:rPr>
            <a:t>تحليل ودراسة المعلومات</a:t>
          </a:r>
          <a:endParaRPr lang="ar-SA" sz="2100" b="1" dirty="0">
            <a:latin typeface="Simplified Arabic" panose="02020603050405020304" pitchFamily="18" charset="-78"/>
            <a:cs typeface="Simplified Arabic" panose="02020603050405020304" pitchFamily="18" charset="-78"/>
          </a:endParaRPr>
        </a:p>
      </dgm:t>
    </dgm:pt>
    <dgm:pt modelId="{BB62B8C2-1943-471E-B865-AECA465F2F1C}" type="parTrans" cxnId="{3DA525AF-0765-48CF-A2B9-873DF1630ADA}">
      <dgm:prSet/>
      <dgm:spPr/>
      <dgm:t>
        <a:bodyPr/>
        <a:lstStyle/>
        <a:p>
          <a:pPr rtl="1"/>
          <a:endParaRPr lang="ar-SA"/>
        </a:p>
      </dgm:t>
    </dgm:pt>
    <dgm:pt modelId="{ED6C97EE-83E2-4BDB-8095-8EF7A4160FED}" type="sibTrans" cxnId="{3DA525AF-0765-48CF-A2B9-873DF1630ADA}">
      <dgm:prSet/>
      <dgm:spPr/>
      <dgm:t>
        <a:bodyPr/>
        <a:lstStyle/>
        <a:p>
          <a:pPr rtl="1"/>
          <a:endParaRPr lang="ar-SA"/>
        </a:p>
      </dgm:t>
    </dgm:pt>
    <dgm:pt modelId="{654497E0-C0DF-455E-8822-A8E049E69356}">
      <dgm:prSet custT="1"/>
      <dgm:spPr>
        <a:solidFill>
          <a:schemeClr val="lt1">
            <a:hueOff val="0"/>
            <a:satOff val="0"/>
            <a:lumOff val="0"/>
            <a:alpha val="50000"/>
          </a:schemeClr>
        </a:solidFill>
        <a:ln w="38100">
          <a:solidFill>
            <a:srgbClr val="C00000"/>
          </a:solidFill>
        </a:ln>
      </dgm:spPr>
      <dgm:t>
        <a:bodyPr/>
        <a:lstStyle/>
        <a:p>
          <a:pPr rtl="1"/>
          <a:r>
            <a:rPr lang="ar-SA" sz="2100" b="1" dirty="0" smtClean="0">
              <a:solidFill>
                <a:schemeClr val="tx1"/>
              </a:solidFill>
              <a:latin typeface="Simplified Arabic" panose="02020603050405020304" pitchFamily="18" charset="-78"/>
              <a:cs typeface="Simplified Arabic" panose="02020603050405020304" pitchFamily="18" charset="-78"/>
            </a:rPr>
            <a:t>التشخيص الفارق </a:t>
          </a:r>
          <a:endParaRPr lang="ar-SA" sz="2100" b="1" dirty="0">
            <a:latin typeface="Simplified Arabic" panose="02020603050405020304" pitchFamily="18" charset="-78"/>
            <a:cs typeface="Simplified Arabic" panose="02020603050405020304" pitchFamily="18" charset="-78"/>
          </a:endParaRPr>
        </a:p>
      </dgm:t>
    </dgm:pt>
    <dgm:pt modelId="{A2D8A507-9824-41B2-8AA0-A0B949558DBA}" type="parTrans" cxnId="{2A0D6941-4135-49B1-B185-EA9E03463C78}">
      <dgm:prSet/>
      <dgm:spPr/>
      <dgm:t>
        <a:bodyPr/>
        <a:lstStyle/>
        <a:p>
          <a:pPr rtl="1"/>
          <a:endParaRPr lang="ar-SA"/>
        </a:p>
      </dgm:t>
    </dgm:pt>
    <dgm:pt modelId="{DB80D498-1676-4748-A74A-083AAD3DD6B0}" type="sibTrans" cxnId="{2A0D6941-4135-49B1-B185-EA9E03463C78}">
      <dgm:prSet/>
      <dgm:spPr/>
      <dgm:t>
        <a:bodyPr/>
        <a:lstStyle/>
        <a:p>
          <a:pPr rtl="1"/>
          <a:endParaRPr lang="ar-SA"/>
        </a:p>
      </dgm:t>
    </dgm:pt>
    <dgm:pt modelId="{E3754694-DAE6-430F-B36B-1FA9988D4AF9}">
      <dgm:prSet custT="1"/>
      <dgm:spPr>
        <a:solidFill>
          <a:schemeClr val="lt1">
            <a:hueOff val="0"/>
            <a:satOff val="0"/>
            <a:lumOff val="0"/>
            <a:alpha val="50000"/>
          </a:schemeClr>
        </a:solidFill>
        <a:ln w="38100">
          <a:solidFill>
            <a:schemeClr val="accent5"/>
          </a:solidFill>
        </a:ln>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400" b="1" dirty="0" smtClean="0">
              <a:latin typeface="Simplified Arabic" panose="02020603050405020304" pitchFamily="18" charset="-78"/>
              <a:cs typeface="Simplified Arabic" panose="02020603050405020304" pitchFamily="18" charset="-78"/>
            </a:rPr>
            <a:t>اجتماعيه وثقافية</a:t>
          </a:r>
        </a:p>
      </dgm:t>
    </dgm:pt>
    <dgm:pt modelId="{EEDE19C0-65DB-44C3-8326-A3A1C058119C}" type="parTrans" cxnId="{ECAE5659-B9FF-417D-AD61-882CF3D78CA1}">
      <dgm:prSet/>
      <dgm:spPr/>
      <dgm:t>
        <a:bodyPr/>
        <a:lstStyle/>
        <a:p>
          <a:pPr rtl="1"/>
          <a:endParaRPr lang="ar-SA"/>
        </a:p>
      </dgm:t>
    </dgm:pt>
    <dgm:pt modelId="{BDF4558F-A8DE-4834-9A54-3DD57D44882F}" type="sibTrans" cxnId="{ECAE5659-B9FF-417D-AD61-882CF3D78CA1}">
      <dgm:prSet/>
      <dgm:spPr/>
      <dgm:t>
        <a:bodyPr/>
        <a:lstStyle/>
        <a:p>
          <a:pPr rtl="1"/>
          <a:endParaRPr lang="ar-SA"/>
        </a:p>
      </dgm:t>
    </dgm:pt>
    <dgm:pt modelId="{C5274BD7-52AE-4E65-87F0-C7AFA45BAAED}">
      <dgm:prSet phldrT="[نص]" custT="1"/>
      <dgm:spPr>
        <a:solidFill>
          <a:schemeClr val="lt1">
            <a:hueOff val="0"/>
            <a:satOff val="0"/>
            <a:lumOff val="0"/>
            <a:alpha val="50000"/>
          </a:schemeClr>
        </a:solidFill>
        <a:ln w="38100">
          <a:solidFill>
            <a:schemeClr val="accent5"/>
          </a:solidFill>
        </a:ln>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400" b="1" dirty="0" smtClean="0">
              <a:latin typeface="Simplified Arabic" panose="02020603050405020304" pitchFamily="18" charset="-78"/>
              <a:cs typeface="Simplified Arabic" panose="02020603050405020304" pitchFamily="18" charset="-78"/>
            </a:rPr>
            <a:t>اسرية </a:t>
          </a:r>
        </a:p>
      </dgm:t>
    </dgm:pt>
    <dgm:pt modelId="{F10FD564-49F5-4ED7-BB41-7938C6CFCEA6}" type="sibTrans" cxnId="{11DB2FFC-60A9-4DEC-8020-4D0063D49523}">
      <dgm:prSet/>
      <dgm:spPr/>
      <dgm:t>
        <a:bodyPr/>
        <a:lstStyle/>
        <a:p>
          <a:pPr rtl="1"/>
          <a:endParaRPr lang="ar-SA"/>
        </a:p>
      </dgm:t>
    </dgm:pt>
    <dgm:pt modelId="{03FB72DE-16F0-4F2D-B69F-62FD305B0796}" type="parTrans" cxnId="{11DB2FFC-60A9-4DEC-8020-4D0063D49523}">
      <dgm:prSet/>
      <dgm:spPr/>
      <dgm:t>
        <a:bodyPr/>
        <a:lstStyle/>
        <a:p>
          <a:pPr rtl="1"/>
          <a:endParaRPr lang="ar-SA"/>
        </a:p>
      </dgm:t>
    </dgm:pt>
    <dgm:pt modelId="{9596B94C-A5C8-4085-A58D-8DAAA924B510}" type="pres">
      <dgm:prSet presAssocID="{30BC1D6F-9BFA-4E5F-AA01-E2D2C372D022}" presName="diagram" presStyleCnt="0">
        <dgm:presLayoutVars>
          <dgm:chPref val="1"/>
          <dgm:dir/>
          <dgm:animOne val="branch"/>
          <dgm:animLvl val="lvl"/>
          <dgm:resizeHandles/>
        </dgm:presLayoutVars>
      </dgm:prSet>
      <dgm:spPr/>
      <dgm:t>
        <a:bodyPr/>
        <a:lstStyle/>
        <a:p>
          <a:pPr rtl="1"/>
          <a:endParaRPr lang="ar-SA"/>
        </a:p>
      </dgm:t>
    </dgm:pt>
    <dgm:pt modelId="{C78B8B40-FB1C-4824-AE19-452FA821D147}" type="pres">
      <dgm:prSet presAssocID="{C6D4FFDE-937E-4FA6-A528-C0B3A45EE790}" presName="root" presStyleCnt="0"/>
      <dgm:spPr/>
    </dgm:pt>
    <dgm:pt modelId="{C5853F86-CB29-485B-B186-853FB63E4DC5}" type="pres">
      <dgm:prSet presAssocID="{C6D4FFDE-937E-4FA6-A528-C0B3A45EE790}" presName="rootComposite" presStyleCnt="0"/>
      <dgm:spPr/>
    </dgm:pt>
    <dgm:pt modelId="{5AFBF7C5-F94E-4635-A7C5-4B9EF431A12C}" type="pres">
      <dgm:prSet presAssocID="{C6D4FFDE-937E-4FA6-A528-C0B3A45EE790}" presName="rootText" presStyleLbl="node1" presStyleIdx="0" presStyleCnt="3" custLinFactNeighborX="-57449" custLinFactNeighborY="27273"/>
      <dgm:spPr/>
      <dgm:t>
        <a:bodyPr/>
        <a:lstStyle/>
        <a:p>
          <a:pPr rtl="1"/>
          <a:endParaRPr lang="ar-SA"/>
        </a:p>
      </dgm:t>
    </dgm:pt>
    <dgm:pt modelId="{806FCBB3-F134-42A2-9D13-9C6398F348C8}" type="pres">
      <dgm:prSet presAssocID="{C6D4FFDE-937E-4FA6-A528-C0B3A45EE790}" presName="rootConnector" presStyleLbl="node1" presStyleIdx="0" presStyleCnt="3"/>
      <dgm:spPr/>
      <dgm:t>
        <a:bodyPr/>
        <a:lstStyle/>
        <a:p>
          <a:pPr rtl="1"/>
          <a:endParaRPr lang="ar-SA"/>
        </a:p>
      </dgm:t>
    </dgm:pt>
    <dgm:pt modelId="{A65BDB20-D2EF-49CF-9E04-215A042E2CD8}" type="pres">
      <dgm:prSet presAssocID="{C6D4FFDE-937E-4FA6-A528-C0B3A45EE790}" presName="childShape" presStyleCnt="0"/>
      <dgm:spPr/>
    </dgm:pt>
    <dgm:pt modelId="{764CFC9A-F8FD-4489-A54B-2F186DB818C2}" type="pres">
      <dgm:prSet presAssocID="{E52D29BA-58FE-4744-93D9-0196D4C3F7DE}" presName="Name13" presStyleLbl="parChTrans1D2" presStyleIdx="0" presStyleCnt="11"/>
      <dgm:spPr/>
      <dgm:t>
        <a:bodyPr/>
        <a:lstStyle/>
        <a:p>
          <a:pPr rtl="1"/>
          <a:endParaRPr lang="ar-SA"/>
        </a:p>
      </dgm:t>
    </dgm:pt>
    <dgm:pt modelId="{0B461E9B-99BB-48B6-80D3-9B93A57414C4}" type="pres">
      <dgm:prSet presAssocID="{B9F263A2-B811-4D95-9C12-EA8AA9884595}" presName="childText" presStyleLbl="bgAcc1" presStyleIdx="0" presStyleCnt="11" custLinFactNeighborX="-67016" custLinFactNeighborY="30168">
        <dgm:presLayoutVars>
          <dgm:bulletEnabled val="1"/>
        </dgm:presLayoutVars>
      </dgm:prSet>
      <dgm:spPr/>
      <dgm:t>
        <a:bodyPr/>
        <a:lstStyle/>
        <a:p>
          <a:pPr rtl="1"/>
          <a:endParaRPr lang="ar-SA"/>
        </a:p>
      </dgm:t>
    </dgm:pt>
    <dgm:pt modelId="{58E1DF43-AFAC-4668-BB15-DCF586E3C8BE}" type="pres">
      <dgm:prSet presAssocID="{D02513A3-378F-4CC5-B504-182F2B2AA7AE}" presName="Name13" presStyleLbl="parChTrans1D2" presStyleIdx="1" presStyleCnt="11"/>
      <dgm:spPr/>
      <dgm:t>
        <a:bodyPr/>
        <a:lstStyle/>
        <a:p>
          <a:pPr rtl="1"/>
          <a:endParaRPr lang="ar-SA"/>
        </a:p>
      </dgm:t>
    </dgm:pt>
    <dgm:pt modelId="{ABD61948-4FF4-4534-B4F5-B34C4AFD05DA}" type="pres">
      <dgm:prSet presAssocID="{8C785819-886E-4EC3-B996-8A96C187E9C9}" presName="childText" presStyleLbl="bgAcc1" presStyleIdx="1" presStyleCnt="11" custLinFactNeighborX="42470" custLinFactNeighborY="-33901">
        <dgm:presLayoutVars>
          <dgm:bulletEnabled val="1"/>
        </dgm:presLayoutVars>
      </dgm:prSet>
      <dgm:spPr/>
      <dgm:t>
        <a:bodyPr/>
        <a:lstStyle/>
        <a:p>
          <a:pPr rtl="1"/>
          <a:endParaRPr lang="ar-SA"/>
        </a:p>
      </dgm:t>
    </dgm:pt>
    <dgm:pt modelId="{B80E8021-29A8-4CA5-A671-532810CFDDCB}" type="pres">
      <dgm:prSet presAssocID="{62801E5F-ED10-4667-A778-841D0414EDB5}" presName="Name13" presStyleLbl="parChTrans1D2" presStyleIdx="2" presStyleCnt="11"/>
      <dgm:spPr/>
      <dgm:t>
        <a:bodyPr/>
        <a:lstStyle/>
        <a:p>
          <a:pPr rtl="1"/>
          <a:endParaRPr lang="ar-SA"/>
        </a:p>
      </dgm:t>
    </dgm:pt>
    <dgm:pt modelId="{C44C113C-2AD9-4391-8ECD-FEC4E5C5E865}" type="pres">
      <dgm:prSet presAssocID="{4116D726-BF3F-4B15-B748-625770E2F67A}" presName="childText" presStyleLbl="bgAcc1" presStyleIdx="2" presStyleCnt="11" custLinFactNeighborX="-66979" custLinFactNeighborY="-91394">
        <dgm:presLayoutVars>
          <dgm:bulletEnabled val="1"/>
        </dgm:presLayoutVars>
      </dgm:prSet>
      <dgm:spPr/>
      <dgm:t>
        <a:bodyPr/>
        <a:lstStyle/>
        <a:p>
          <a:pPr rtl="1"/>
          <a:endParaRPr lang="ar-SA"/>
        </a:p>
      </dgm:t>
    </dgm:pt>
    <dgm:pt modelId="{FA95EA78-FE59-434C-B96F-E71666F77157}" type="pres">
      <dgm:prSet presAssocID="{BB62B8C2-1943-471E-B865-AECA465F2F1C}" presName="Name13" presStyleLbl="parChTrans1D2" presStyleIdx="3" presStyleCnt="11"/>
      <dgm:spPr/>
      <dgm:t>
        <a:bodyPr/>
        <a:lstStyle/>
        <a:p>
          <a:pPr rtl="1"/>
          <a:endParaRPr lang="ar-SA"/>
        </a:p>
      </dgm:t>
    </dgm:pt>
    <dgm:pt modelId="{42F5BBE2-42F9-4D33-86E0-A3ED99A4BC42}" type="pres">
      <dgm:prSet presAssocID="{196A3D2D-E7A6-42E1-AC22-E9EB2C3A5070}" presName="childText" presStyleLbl="bgAcc1" presStyleIdx="3" presStyleCnt="11" custLinFactY="-54421" custLinFactNeighborX="42470" custLinFactNeighborY="-100000">
        <dgm:presLayoutVars>
          <dgm:bulletEnabled val="1"/>
        </dgm:presLayoutVars>
      </dgm:prSet>
      <dgm:spPr/>
      <dgm:t>
        <a:bodyPr/>
        <a:lstStyle/>
        <a:p>
          <a:pPr rtl="1"/>
          <a:endParaRPr lang="ar-SA"/>
        </a:p>
      </dgm:t>
    </dgm:pt>
    <dgm:pt modelId="{6A618714-21F7-44F7-B91E-45A3CE77ED18}" type="pres">
      <dgm:prSet presAssocID="{A2D8A507-9824-41B2-8AA0-A0B949558DBA}" presName="Name13" presStyleLbl="parChTrans1D2" presStyleIdx="4" presStyleCnt="11"/>
      <dgm:spPr/>
      <dgm:t>
        <a:bodyPr/>
        <a:lstStyle/>
        <a:p>
          <a:pPr rtl="1"/>
          <a:endParaRPr lang="ar-SA"/>
        </a:p>
      </dgm:t>
    </dgm:pt>
    <dgm:pt modelId="{45AF2EEA-433D-4A51-9FF9-2C3D8A136779}" type="pres">
      <dgm:prSet presAssocID="{654497E0-C0DF-455E-8822-A8E049E69356}" presName="childText" presStyleLbl="bgAcc1" presStyleIdx="4" presStyleCnt="11" custLinFactY="-100000" custLinFactNeighborX="-66979" custLinFactNeighborY="-111914">
        <dgm:presLayoutVars>
          <dgm:bulletEnabled val="1"/>
        </dgm:presLayoutVars>
      </dgm:prSet>
      <dgm:spPr/>
      <dgm:t>
        <a:bodyPr/>
        <a:lstStyle/>
        <a:p>
          <a:pPr rtl="1"/>
          <a:endParaRPr lang="ar-SA"/>
        </a:p>
      </dgm:t>
    </dgm:pt>
    <dgm:pt modelId="{7FBD0E87-F940-48D9-BC2D-017A604DAA46}" type="pres">
      <dgm:prSet presAssocID="{30C89893-5184-4249-9C76-BEC63F9B81B2}" presName="root" presStyleCnt="0"/>
      <dgm:spPr/>
    </dgm:pt>
    <dgm:pt modelId="{E7588D1F-1D07-4650-9C27-B27BB25548B0}" type="pres">
      <dgm:prSet presAssocID="{30C89893-5184-4249-9C76-BEC63F9B81B2}" presName="rootComposite" presStyleCnt="0"/>
      <dgm:spPr/>
    </dgm:pt>
    <dgm:pt modelId="{768300A8-FB70-475B-B2C0-5F322E02EB16}" type="pres">
      <dgm:prSet presAssocID="{30C89893-5184-4249-9C76-BEC63F9B81B2}" presName="rootText" presStyleLbl="node1" presStyleIdx="1" presStyleCnt="3" custLinFactX="36585" custLinFactNeighborX="100000" custLinFactNeighborY="34892"/>
      <dgm:spPr/>
      <dgm:t>
        <a:bodyPr/>
        <a:lstStyle/>
        <a:p>
          <a:pPr rtl="1"/>
          <a:endParaRPr lang="ar-SA"/>
        </a:p>
      </dgm:t>
    </dgm:pt>
    <dgm:pt modelId="{6BA35B82-1A0D-438F-A93E-8E4B8E08CD12}" type="pres">
      <dgm:prSet presAssocID="{30C89893-5184-4249-9C76-BEC63F9B81B2}" presName="rootConnector" presStyleLbl="node1" presStyleIdx="1" presStyleCnt="3"/>
      <dgm:spPr/>
      <dgm:t>
        <a:bodyPr/>
        <a:lstStyle/>
        <a:p>
          <a:pPr rtl="1"/>
          <a:endParaRPr lang="ar-SA"/>
        </a:p>
      </dgm:t>
    </dgm:pt>
    <dgm:pt modelId="{9B040DE9-AF17-4670-9095-D77F87C5BC0C}" type="pres">
      <dgm:prSet presAssocID="{30C89893-5184-4249-9C76-BEC63F9B81B2}" presName="childShape" presStyleCnt="0"/>
      <dgm:spPr/>
    </dgm:pt>
    <dgm:pt modelId="{5A7A1D86-A83E-4F93-8CA4-2215E2588CDC}" type="pres">
      <dgm:prSet presAssocID="{1A7E34E3-3FF7-48AA-A809-16514FE11D16}" presName="Name13" presStyleLbl="parChTrans1D2" presStyleIdx="5" presStyleCnt="11"/>
      <dgm:spPr/>
      <dgm:t>
        <a:bodyPr/>
        <a:lstStyle/>
        <a:p>
          <a:pPr rtl="1"/>
          <a:endParaRPr lang="ar-SA"/>
        </a:p>
      </dgm:t>
    </dgm:pt>
    <dgm:pt modelId="{B0348475-D0AF-42B0-AE4D-7A2F36E5AB4E}" type="pres">
      <dgm:prSet presAssocID="{EB62C4BF-3806-42AF-A079-06CEBCD75CCC}" presName="childText" presStyleLbl="bgAcc1" presStyleIdx="5" presStyleCnt="11" custLinFactX="80258" custLinFactNeighborX="100000" custLinFactNeighborY="24174">
        <dgm:presLayoutVars>
          <dgm:bulletEnabled val="1"/>
        </dgm:presLayoutVars>
      </dgm:prSet>
      <dgm:spPr/>
      <dgm:t>
        <a:bodyPr/>
        <a:lstStyle/>
        <a:p>
          <a:pPr rtl="1"/>
          <a:endParaRPr lang="ar-SA"/>
        </a:p>
      </dgm:t>
    </dgm:pt>
    <dgm:pt modelId="{A7D0B573-4D4E-4883-B190-8BC48F19E0F2}" type="pres">
      <dgm:prSet presAssocID="{69F003CF-2129-42C1-813F-E31BC8F7BFE6}" presName="Name13" presStyleLbl="parChTrans1D2" presStyleIdx="6" presStyleCnt="11"/>
      <dgm:spPr/>
      <dgm:t>
        <a:bodyPr/>
        <a:lstStyle/>
        <a:p>
          <a:pPr rtl="1"/>
          <a:endParaRPr lang="ar-SA"/>
        </a:p>
      </dgm:t>
    </dgm:pt>
    <dgm:pt modelId="{8F01A66B-81C0-434B-8716-2009ED5E0DCA}" type="pres">
      <dgm:prSet presAssocID="{D6067B4B-D177-40B8-8629-5744CA9FD667}" presName="childText" presStyleLbl="bgAcc1" presStyleIdx="6" presStyleCnt="11" custLinFactX="100000" custLinFactNeighborX="127876" custLinFactNeighborY="13456">
        <dgm:presLayoutVars>
          <dgm:bulletEnabled val="1"/>
        </dgm:presLayoutVars>
      </dgm:prSet>
      <dgm:spPr/>
      <dgm:t>
        <a:bodyPr/>
        <a:lstStyle/>
        <a:p>
          <a:pPr rtl="1"/>
          <a:endParaRPr lang="ar-SA"/>
        </a:p>
      </dgm:t>
    </dgm:pt>
    <dgm:pt modelId="{F1A28A22-5B36-4A9B-BBE6-B95B3D43846F}" type="pres">
      <dgm:prSet presAssocID="{B4938283-BD57-4ACD-8C6C-CB6273468A83}" presName="root" presStyleCnt="0"/>
      <dgm:spPr/>
    </dgm:pt>
    <dgm:pt modelId="{07D0091A-5189-4D95-9528-E9EC6BE2E044}" type="pres">
      <dgm:prSet presAssocID="{B4938283-BD57-4ACD-8C6C-CB6273468A83}" presName="rootComposite" presStyleCnt="0"/>
      <dgm:spPr/>
    </dgm:pt>
    <dgm:pt modelId="{F86B5727-ADC0-41BB-9986-26DC8403135E}" type="pres">
      <dgm:prSet presAssocID="{B4938283-BD57-4ACD-8C6C-CB6273468A83}" presName="rootText" presStyleLbl="node1" presStyleIdx="2" presStyleCnt="3" custLinFactX="-1741" custLinFactY="86312" custLinFactNeighborX="-100000" custLinFactNeighborY="100000"/>
      <dgm:spPr/>
      <dgm:t>
        <a:bodyPr/>
        <a:lstStyle/>
        <a:p>
          <a:pPr rtl="1"/>
          <a:endParaRPr lang="ar-SA"/>
        </a:p>
      </dgm:t>
    </dgm:pt>
    <dgm:pt modelId="{43D9A35E-DFBE-4C80-BEA4-4B1E91359E9E}" type="pres">
      <dgm:prSet presAssocID="{B4938283-BD57-4ACD-8C6C-CB6273468A83}" presName="rootConnector" presStyleLbl="node1" presStyleIdx="2" presStyleCnt="3"/>
      <dgm:spPr/>
      <dgm:t>
        <a:bodyPr/>
        <a:lstStyle/>
        <a:p>
          <a:pPr rtl="1"/>
          <a:endParaRPr lang="ar-SA"/>
        </a:p>
      </dgm:t>
    </dgm:pt>
    <dgm:pt modelId="{A5E22E39-E615-4047-AD92-444F72CE77AD}" type="pres">
      <dgm:prSet presAssocID="{B4938283-BD57-4ACD-8C6C-CB6273468A83}" presName="childShape" presStyleCnt="0"/>
      <dgm:spPr/>
    </dgm:pt>
    <dgm:pt modelId="{B6AD880D-5BD6-4990-8754-F9681BEF5A60}" type="pres">
      <dgm:prSet presAssocID="{C17CABD8-CD02-4CAF-8402-C64ED61A9018}" presName="Name13" presStyleLbl="parChTrans1D2" presStyleIdx="7" presStyleCnt="11"/>
      <dgm:spPr/>
      <dgm:t>
        <a:bodyPr/>
        <a:lstStyle/>
        <a:p>
          <a:pPr rtl="1"/>
          <a:endParaRPr lang="ar-SA"/>
        </a:p>
      </dgm:t>
    </dgm:pt>
    <dgm:pt modelId="{03C9FD6C-CC2B-4263-A12C-4229E1E4CB79}" type="pres">
      <dgm:prSet presAssocID="{B3001498-68C2-43F8-ADE4-7A9F5FE119B4}" presName="childText" presStyleLbl="bgAcc1" presStyleIdx="7" presStyleCnt="11" custLinFactX="-21778" custLinFactY="83326" custLinFactNeighborX="-100000" custLinFactNeighborY="100000">
        <dgm:presLayoutVars>
          <dgm:bulletEnabled val="1"/>
        </dgm:presLayoutVars>
      </dgm:prSet>
      <dgm:spPr/>
      <dgm:t>
        <a:bodyPr/>
        <a:lstStyle/>
        <a:p>
          <a:pPr rtl="1"/>
          <a:endParaRPr lang="ar-SA"/>
        </a:p>
      </dgm:t>
    </dgm:pt>
    <dgm:pt modelId="{88C168C9-E1C2-438D-91B1-5A7BC3AC0397}" type="pres">
      <dgm:prSet presAssocID="{03FB72DE-16F0-4F2D-B69F-62FD305B0796}" presName="Name13" presStyleLbl="parChTrans1D2" presStyleIdx="8" presStyleCnt="11"/>
      <dgm:spPr/>
      <dgm:t>
        <a:bodyPr/>
        <a:lstStyle/>
        <a:p>
          <a:pPr rtl="1"/>
          <a:endParaRPr lang="ar-SA"/>
        </a:p>
      </dgm:t>
    </dgm:pt>
    <dgm:pt modelId="{5E60A9EC-4213-4740-A7F0-028B472DB696}" type="pres">
      <dgm:prSet presAssocID="{C5274BD7-52AE-4E65-87F0-C7AFA45BAAED}" presName="childText" presStyleLbl="bgAcc1" presStyleIdx="8" presStyleCnt="11" custLinFactY="34514" custLinFactNeighborX="-12258" custLinFactNeighborY="100000">
        <dgm:presLayoutVars>
          <dgm:bulletEnabled val="1"/>
        </dgm:presLayoutVars>
      </dgm:prSet>
      <dgm:spPr/>
      <dgm:t>
        <a:bodyPr/>
        <a:lstStyle/>
        <a:p>
          <a:pPr rtl="1"/>
          <a:endParaRPr lang="ar-SA"/>
        </a:p>
      </dgm:t>
    </dgm:pt>
    <dgm:pt modelId="{27765C06-E313-4136-92CE-A73F1D94575B}" type="pres">
      <dgm:prSet presAssocID="{2CC480B4-D320-4B4B-B35E-BA1F69F49D0F}" presName="Name13" presStyleLbl="parChTrans1D2" presStyleIdx="9" presStyleCnt="11"/>
      <dgm:spPr/>
      <dgm:t>
        <a:bodyPr/>
        <a:lstStyle/>
        <a:p>
          <a:pPr rtl="1"/>
          <a:endParaRPr lang="ar-SA"/>
        </a:p>
      </dgm:t>
    </dgm:pt>
    <dgm:pt modelId="{EF000E55-8F1C-46FD-B0BB-84CC4B818EAD}" type="pres">
      <dgm:prSet presAssocID="{FA4934FB-9357-456C-90FC-192DF79E96EE}" presName="childText" presStyleLbl="bgAcc1" presStyleIdx="9" presStyleCnt="11" custLinFactX="-23613" custLinFactNeighborX="-100000" custLinFactNeighborY="78084">
        <dgm:presLayoutVars>
          <dgm:bulletEnabled val="1"/>
        </dgm:presLayoutVars>
      </dgm:prSet>
      <dgm:spPr/>
      <dgm:t>
        <a:bodyPr/>
        <a:lstStyle/>
        <a:p>
          <a:pPr rtl="1"/>
          <a:endParaRPr lang="ar-SA"/>
        </a:p>
      </dgm:t>
    </dgm:pt>
    <dgm:pt modelId="{154C3941-F52C-4433-BA36-329C54D64CB8}" type="pres">
      <dgm:prSet presAssocID="{EEDE19C0-65DB-44C3-8326-A3A1C058119C}" presName="Name13" presStyleLbl="parChTrans1D2" presStyleIdx="10" presStyleCnt="11"/>
      <dgm:spPr/>
      <dgm:t>
        <a:bodyPr/>
        <a:lstStyle/>
        <a:p>
          <a:pPr rtl="1"/>
          <a:endParaRPr lang="ar-SA"/>
        </a:p>
      </dgm:t>
    </dgm:pt>
    <dgm:pt modelId="{FFF71C37-C15F-4385-B413-CB1358755833}" type="pres">
      <dgm:prSet presAssocID="{E3754694-DAE6-430F-B36B-1FA9988D4AF9}" presName="childText" presStyleLbl="bgAcc1" presStyleIdx="10" presStyleCnt="11" custLinFactNeighborX="-12258" custLinFactNeighborY="28316">
        <dgm:presLayoutVars>
          <dgm:bulletEnabled val="1"/>
        </dgm:presLayoutVars>
      </dgm:prSet>
      <dgm:spPr/>
      <dgm:t>
        <a:bodyPr/>
        <a:lstStyle/>
        <a:p>
          <a:pPr rtl="1"/>
          <a:endParaRPr lang="ar-SA"/>
        </a:p>
      </dgm:t>
    </dgm:pt>
  </dgm:ptLst>
  <dgm:cxnLst>
    <dgm:cxn modelId="{9B41CD18-32D4-4CD9-876C-BF57C24D5DFA}" type="presOf" srcId="{B4938283-BD57-4ACD-8C6C-CB6273468A83}" destId="{43D9A35E-DFBE-4C80-BEA4-4B1E91359E9E}" srcOrd="1" destOrd="0" presId="urn:microsoft.com/office/officeart/2005/8/layout/hierarchy3"/>
    <dgm:cxn modelId="{1A466760-F42A-4F9B-AD38-7957B79EE3CE}" type="presOf" srcId="{BB62B8C2-1943-471E-B865-AECA465F2F1C}" destId="{FA95EA78-FE59-434C-B96F-E71666F77157}" srcOrd="0" destOrd="0" presId="urn:microsoft.com/office/officeart/2005/8/layout/hierarchy3"/>
    <dgm:cxn modelId="{845107B3-BC9D-4B42-9A38-F4B3D25A7412}" srcId="{30C89893-5184-4249-9C76-BEC63F9B81B2}" destId="{EB62C4BF-3806-42AF-A079-06CEBCD75CCC}" srcOrd="0" destOrd="0" parTransId="{1A7E34E3-3FF7-48AA-A809-16514FE11D16}" sibTransId="{F6F4505A-1E4F-4365-8D7B-EE0016D1E29D}"/>
    <dgm:cxn modelId="{315AABDC-052B-4B3B-942F-C2DB87686022}" type="presOf" srcId="{4116D726-BF3F-4B15-B748-625770E2F67A}" destId="{C44C113C-2AD9-4391-8ECD-FEC4E5C5E865}" srcOrd="0" destOrd="0" presId="urn:microsoft.com/office/officeart/2005/8/layout/hierarchy3"/>
    <dgm:cxn modelId="{FEB5BC5E-8D93-4F2F-B729-6C473B232AAA}" type="presOf" srcId="{03FB72DE-16F0-4F2D-B69F-62FD305B0796}" destId="{88C168C9-E1C2-438D-91B1-5A7BC3AC0397}" srcOrd="0" destOrd="0" presId="urn:microsoft.com/office/officeart/2005/8/layout/hierarchy3"/>
    <dgm:cxn modelId="{5C57DA96-8562-4FA1-BDF4-5B11FC3C2712}" type="presOf" srcId="{E3754694-DAE6-430F-B36B-1FA9988D4AF9}" destId="{FFF71C37-C15F-4385-B413-CB1358755833}" srcOrd="0" destOrd="0" presId="urn:microsoft.com/office/officeart/2005/8/layout/hierarchy3"/>
    <dgm:cxn modelId="{1F5C8D8C-99AE-491D-9559-B1DACF335FF7}" srcId="{30BC1D6F-9BFA-4E5F-AA01-E2D2C372D022}" destId="{C6D4FFDE-937E-4FA6-A528-C0B3A45EE790}" srcOrd="0" destOrd="0" parTransId="{7A6E2DF9-0FA6-4A14-975D-E02D8F832D20}" sibTransId="{29151FF8-7FE5-4C1F-91C8-012CBE1EE540}"/>
    <dgm:cxn modelId="{94C527ED-A69B-4E53-A3F2-CE45FB673FB9}" type="presOf" srcId="{B9F263A2-B811-4D95-9C12-EA8AA9884595}" destId="{0B461E9B-99BB-48B6-80D3-9B93A57414C4}" srcOrd="0" destOrd="0" presId="urn:microsoft.com/office/officeart/2005/8/layout/hierarchy3"/>
    <dgm:cxn modelId="{406C5F06-61DF-4339-97F2-C56F2E3011C6}" type="presOf" srcId="{30C89893-5184-4249-9C76-BEC63F9B81B2}" destId="{768300A8-FB70-475B-B2C0-5F322E02EB16}" srcOrd="0" destOrd="0" presId="urn:microsoft.com/office/officeart/2005/8/layout/hierarchy3"/>
    <dgm:cxn modelId="{DB8476AF-555A-4125-8335-7876E76D1A7E}" type="presOf" srcId="{69F003CF-2129-42C1-813F-E31BC8F7BFE6}" destId="{A7D0B573-4D4E-4883-B190-8BC48F19E0F2}" srcOrd="0" destOrd="0" presId="urn:microsoft.com/office/officeart/2005/8/layout/hierarchy3"/>
    <dgm:cxn modelId="{ECAE5659-B9FF-417D-AD61-882CF3D78CA1}" srcId="{B4938283-BD57-4ACD-8C6C-CB6273468A83}" destId="{E3754694-DAE6-430F-B36B-1FA9988D4AF9}" srcOrd="3" destOrd="0" parTransId="{EEDE19C0-65DB-44C3-8326-A3A1C058119C}" sibTransId="{BDF4558F-A8DE-4834-9A54-3DD57D44882F}"/>
    <dgm:cxn modelId="{11DB2FFC-60A9-4DEC-8020-4D0063D49523}" srcId="{B4938283-BD57-4ACD-8C6C-CB6273468A83}" destId="{C5274BD7-52AE-4E65-87F0-C7AFA45BAAED}" srcOrd="1" destOrd="0" parTransId="{03FB72DE-16F0-4F2D-B69F-62FD305B0796}" sibTransId="{F10FD564-49F5-4ED7-BB41-7938C6CFCEA6}"/>
    <dgm:cxn modelId="{46D756ED-9415-4AAB-A83E-6509EE70776E}" type="presOf" srcId="{1A7E34E3-3FF7-48AA-A809-16514FE11D16}" destId="{5A7A1D86-A83E-4F93-8CA4-2215E2588CDC}" srcOrd="0" destOrd="0" presId="urn:microsoft.com/office/officeart/2005/8/layout/hierarchy3"/>
    <dgm:cxn modelId="{1A8FFEFD-9D8D-4CF6-9D3D-8ACC63A7CF67}" srcId="{30BC1D6F-9BFA-4E5F-AA01-E2D2C372D022}" destId="{B4938283-BD57-4ACD-8C6C-CB6273468A83}" srcOrd="2" destOrd="0" parTransId="{90EE270A-15DD-4F9C-86FF-E9BB1DA425A0}" sibTransId="{03B91BD0-2450-4530-A00E-9BB6F93633F4}"/>
    <dgm:cxn modelId="{41B02AA8-1E84-48A2-9051-F651C190A77C}" type="presOf" srcId="{196A3D2D-E7A6-42E1-AC22-E9EB2C3A5070}" destId="{42F5BBE2-42F9-4D33-86E0-A3ED99A4BC42}" srcOrd="0" destOrd="0" presId="urn:microsoft.com/office/officeart/2005/8/layout/hierarchy3"/>
    <dgm:cxn modelId="{A4FA2849-696D-4491-9069-22EF738AC15C}" type="presOf" srcId="{D6067B4B-D177-40B8-8629-5744CA9FD667}" destId="{8F01A66B-81C0-434B-8716-2009ED5E0DCA}" srcOrd="0" destOrd="0" presId="urn:microsoft.com/office/officeart/2005/8/layout/hierarchy3"/>
    <dgm:cxn modelId="{75CE4718-A8DE-499E-9DA5-26496AE580BC}" type="presOf" srcId="{EEDE19C0-65DB-44C3-8326-A3A1C058119C}" destId="{154C3941-F52C-4433-BA36-329C54D64CB8}" srcOrd="0" destOrd="0" presId="urn:microsoft.com/office/officeart/2005/8/layout/hierarchy3"/>
    <dgm:cxn modelId="{73B53A26-0535-4256-81AC-C3951F8C7328}" type="presOf" srcId="{A2D8A507-9824-41B2-8AA0-A0B949558DBA}" destId="{6A618714-21F7-44F7-B91E-45A3CE77ED18}" srcOrd="0" destOrd="0" presId="urn:microsoft.com/office/officeart/2005/8/layout/hierarchy3"/>
    <dgm:cxn modelId="{E2C239C3-D04E-4BD7-AB26-FD213FD8FC6B}" type="presOf" srcId="{30C89893-5184-4249-9C76-BEC63F9B81B2}" destId="{6BA35B82-1A0D-438F-A93E-8E4B8E08CD12}" srcOrd="1" destOrd="0" presId="urn:microsoft.com/office/officeart/2005/8/layout/hierarchy3"/>
    <dgm:cxn modelId="{2A0D6941-4135-49B1-B185-EA9E03463C78}" srcId="{C6D4FFDE-937E-4FA6-A528-C0B3A45EE790}" destId="{654497E0-C0DF-455E-8822-A8E049E69356}" srcOrd="4" destOrd="0" parTransId="{A2D8A507-9824-41B2-8AA0-A0B949558DBA}" sibTransId="{DB80D498-1676-4748-A74A-083AAD3DD6B0}"/>
    <dgm:cxn modelId="{3DA525AF-0765-48CF-A2B9-873DF1630ADA}" srcId="{C6D4FFDE-937E-4FA6-A528-C0B3A45EE790}" destId="{196A3D2D-E7A6-42E1-AC22-E9EB2C3A5070}" srcOrd="3" destOrd="0" parTransId="{BB62B8C2-1943-471E-B865-AECA465F2F1C}" sibTransId="{ED6C97EE-83E2-4BDB-8095-8EF7A4160FED}"/>
    <dgm:cxn modelId="{AFF6D44B-EC3E-4C89-BAD3-3147190E5540}" type="presOf" srcId="{654497E0-C0DF-455E-8822-A8E049E69356}" destId="{45AF2EEA-433D-4A51-9FF9-2C3D8A136779}" srcOrd="0" destOrd="0" presId="urn:microsoft.com/office/officeart/2005/8/layout/hierarchy3"/>
    <dgm:cxn modelId="{B3C4F7B0-B68E-4126-A9DD-3035D5BD4A84}" type="presOf" srcId="{FA4934FB-9357-456C-90FC-192DF79E96EE}" destId="{EF000E55-8F1C-46FD-B0BB-84CC4B818EAD}" srcOrd="0" destOrd="0" presId="urn:microsoft.com/office/officeart/2005/8/layout/hierarchy3"/>
    <dgm:cxn modelId="{C85729C6-EA2B-4AF9-85F5-BD338D95F2A3}" srcId="{C6D4FFDE-937E-4FA6-A528-C0B3A45EE790}" destId="{4116D726-BF3F-4B15-B748-625770E2F67A}" srcOrd="2" destOrd="0" parTransId="{62801E5F-ED10-4667-A778-841D0414EDB5}" sibTransId="{8A8A946E-A17F-4DCB-88F3-667DBED1A3DB}"/>
    <dgm:cxn modelId="{294036F8-5BBE-4706-9AEA-55C2ABD4FB42}" type="presOf" srcId="{2CC480B4-D320-4B4B-B35E-BA1F69F49D0F}" destId="{27765C06-E313-4136-92CE-A73F1D94575B}" srcOrd="0" destOrd="0" presId="urn:microsoft.com/office/officeart/2005/8/layout/hierarchy3"/>
    <dgm:cxn modelId="{3524CE29-65D6-4022-B716-8BEC454636A1}" type="presOf" srcId="{D02513A3-378F-4CC5-B504-182F2B2AA7AE}" destId="{58E1DF43-AFAC-4668-BB15-DCF586E3C8BE}" srcOrd="0" destOrd="0" presId="urn:microsoft.com/office/officeart/2005/8/layout/hierarchy3"/>
    <dgm:cxn modelId="{9DB05B51-5B1A-4730-85DD-5DFF871B3725}" type="presOf" srcId="{C5274BD7-52AE-4E65-87F0-C7AFA45BAAED}" destId="{5E60A9EC-4213-4740-A7F0-028B472DB696}" srcOrd="0" destOrd="0" presId="urn:microsoft.com/office/officeart/2005/8/layout/hierarchy3"/>
    <dgm:cxn modelId="{0BBAA7E4-4D65-4838-839F-5C973F4910D9}" type="presOf" srcId="{C6D4FFDE-937E-4FA6-A528-C0B3A45EE790}" destId="{806FCBB3-F134-42A2-9D13-9C6398F348C8}" srcOrd="1" destOrd="0" presId="urn:microsoft.com/office/officeart/2005/8/layout/hierarchy3"/>
    <dgm:cxn modelId="{2712C67A-4A22-49A6-B0E5-665C2DAFE1CE}" type="presOf" srcId="{C17CABD8-CD02-4CAF-8402-C64ED61A9018}" destId="{B6AD880D-5BD6-4990-8754-F9681BEF5A60}" srcOrd="0" destOrd="0" presId="urn:microsoft.com/office/officeart/2005/8/layout/hierarchy3"/>
    <dgm:cxn modelId="{7449CD6B-2E90-48F8-A1E9-8B49D0471E5D}" srcId="{C6D4FFDE-937E-4FA6-A528-C0B3A45EE790}" destId="{8C785819-886E-4EC3-B996-8A96C187E9C9}" srcOrd="1" destOrd="0" parTransId="{D02513A3-378F-4CC5-B504-182F2B2AA7AE}" sibTransId="{5BFB8B98-68D2-4F21-B6CB-7F7486DA1D99}"/>
    <dgm:cxn modelId="{E14843CA-B2D0-4528-A530-DA354591F6F3}" type="presOf" srcId="{B3001498-68C2-43F8-ADE4-7A9F5FE119B4}" destId="{03C9FD6C-CC2B-4263-A12C-4229E1E4CB79}" srcOrd="0" destOrd="0" presId="urn:microsoft.com/office/officeart/2005/8/layout/hierarchy3"/>
    <dgm:cxn modelId="{05A3E9D7-0DF2-41DF-9ECB-37EF380604C3}" srcId="{30C89893-5184-4249-9C76-BEC63F9B81B2}" destId="{D6067B4B-D177-40B8-8629-5744CA9FD667}" srcOrd="1" destOrd="0" parTransId="{69F003CF-2129-42C1-813F-E31BC8F7BFE6}" sibTransId="{19D4B4E1-34E7-452F-8BFC-4FA7E2FB3E45}"/>
    <dgm:cxn modelId="{481512C9-D20E-4F88-B67A-A0925486CBAA}" srcId="{B4938283-BD57-4ACD-8C6C-CB6273468A83}" destId="{FA4934FB-9357-456C-90FC-192DF79E96EE}" srcOrd="2" destOrd="0" parTransId="{2CC480B4-D320-4B4B-B35E-BA1F69F49D0F}" sibTransId="{BC42854A-12D1-4DFD-89DB-F8AC6794F732}"/>
    <dgm:cxn modelId="{CEB70727-B842-4B07-9E39-086EDCF45704}" type="presOf" srcId="{E52D29BA-58FE-4744-93D9-0196D4C3F7DE}" destId="{764CFC9A-F8FD-4489-A54B-2F186DB818C2}" srcOrd="0" destOrd="0" presId="urn:microsoft.com/office/officeart/2005/8/layout/hierarchy3"/>
    <dgm:cxn modelId="{B88E13AF-7A70-41B7-B87A-4FE14DB594D4}" type="presOf" srcId="{C6D4FFDE-937E-4FA6-A528-C0B3A45EE790}" destId="{5AFBF7C5-F94E-4635-A7C5-4B9EF431A12C}" srcOrd="0" destOrd="0" presId="urn:microsoft.com/office/officeart/2005/8/layout/hierarchy3"/>
    <dgm:cxn modelId="{B75339C2-966C-4750-B247-74FAB89EBB72}" type="presOf" srcId="{8C785819-886E-4EC3-B996-8A96C187E9C9}" destId="{ABD61948-4FF4-4534-B4F5-B34C4AFD05DA}" srcOrd="0" destOrd="0" presId="urn:microsoft.com/office/officeart/2005/8/layout/hierarchy3"/>
    <dgm:cxn modelId="{8B18F4EA-4225-4799-8F58-E1727AC38E56}" type="presOf" srcId="{B4938283-BD57-4ACD-8C6C-CB6273468A83}" destId="{F86B5727-ADC0-41BB-9986-26DC8403135E}" srcOrd="0" destOrd="0" presId="urn:microsoft.com/office/officeart/2005/8/layout/hierarchy3"/>
    <dgm:cxn modelId="{2E8C4550-D6A6-45DE-A0DF-975D4CAA574F}" type="presOf" srcId="{62801E5F-ED10-4667-A778-841D0414EDB5}" destId="{B80E8021-29A8-4CA5-A671-532810CFDDCB}" srcOrd="0" destOrd="0" presId="urn:microsoft.com/office/officeart/2005/8/layout/hierarchy3"/>
    <dgm:cxn modelId="{387A292F-5194-49C5-B427-6508EA334986}" srcId="{30BC1D6F-9BFA-4E5F-AA01-E2D2C372D022}" destId="{30C89893-5184-4249-9C76-BEC63F9B81B2}" srcOrd="1" destOrd="0" parTransId="{801C3742-D7A2-481F-BEC7-2023291D81CF}" sibTransId="{C03236A5-D71F-4AC8-9996-F84C3DBD523B}"/>
    <dgm:cxn modelId="{8BEFE39B-64D2-4E8A-AECD-BF3C92774B13}" type="presOf" srcId="{30BC1D6F-9BFA-4E5F-AA01-E2D2C372D022}" destId="{9596B94C-A5C8-4085-A58D-8DAAA924B510}" srcOrd="0" destOrd="0" presId="urn:microsoft.com/office/officeart/2005/8/layout/hierarchy3"/>
    <dgm:cxn modelId="{741BFB39-5052-44A4-AD82-CB668045DE07}" type="presOf" srcId="{EB62C4BF-3806-42AF-A079-06CEBCD75CCC}" destId="{B0348475-D0AF-42B0-AE4D-7A2F36E5AB4E}" srcOrd="0" destOrd="0" presId="urn:microsoft.com/office/officeart/2005/8/layout/hierarchy3"/>
    <dgm:cxn modelId="{C21B7B4C-E9A8-4217-AA54-9AE7970EA90F}" srcId="{C6D4FFDE-937E-4FA6-A528-C0B3A45EE790}" destId="{B9F263A2-B811-4D95-9C12-EA8AA9884595}" srcOrd="0" destOrd="0" parTransId="{E52D29BA-58FE-4744-93D9-0196D4C3F7DE}" sibTransId="{0939270A-D492-4995-B357-93E809B1F974}"/>
    <dgm:cxn modelId="{7801E5EB-BFB2-4318-BAF9-890AF1127FB3}" srcId="{B4938283-BD57-4ACD-8C6C-CB6273468A83}" destId="{B3001498-68C2-43F8-ADE4-7A9F5FE119B4}" srcOrd="0" destOrd="0" parTransId="{C17CABD8-CD02-4CAF-8402-C64ED61A9018}" sibTransId="{90B063BA-4DAF-4BDC-854A-28A6CFE5BF61}"/>
    <dgm:cxn modelId="{5E0A5942-4470-4935-8AC3-4BC68B2362AC}" type="presParOf" srcId="{9596B94C-A5C8-4085-A58D-8DAAA924B510}" destId="{C78B8B40-FB1C-4824-AE19-452FA821D147}" srcOrd="0" destOrd="0" presId="urn:microsoft.com/office/officeart/2005/8/layout/hierarchy3"/>
    <dgm:cxn modelId="{54E2D8B1-38B0-4C1D-9C25-26BD76244576}" type="presParOf" srcId="{C78B8B40-FB1C-4824-AE19-452FA821D147}" destId="{C5853F86-CB29-485B-B186-853FB63E4DC5}" srcOrd="0" destOrd="0" presId="urn:microsoft.com/office/officeart/2005/8/layout/hierarchy3"/>
    <dgm:cxn modelId="{3A9E6BCD-8EFD-4415-92F2-5DB72CBA5ABC}" type="presParOf" srcId="{C5853F86-CB29-485B-B186-853FB63E4DC5}" destId="{5AFBF7C5-F94E-4635-A7C5-4B9EF431A12C}" srcOrd="0" destOrd="0" presId="urn:microsoft.com/office/officeart/2005/8/layout/hierarchy3"/>
    <dgm:cxn modelId="{02D4C775-2D3A-4094-BD5F-952E0FFC2702}" type="presParOf" srcId="{C5853F86-CB29-485B-B186-853FB63E4DC5}" destId="{806FCBB3-F134-42A2-9D13-9C6398F348C8}" srcOrd="1" destOrd="0" presId="urn:microsoft.com/office/officeart/2005/8/layout/hierarchy3"/>
    <dgm:cxn modelId="{6123466A-0F9A-4FA5-B6BC-F8A176D1A322}" type="presParOf" srcId="{C78B8B40-FB1C-4824-AE19-452FA821D147}" destId="{A65BDB20-D2EF-49CF-9E04-215A042E2CD8}" srcOrd="1" destOrd="0" presId="urn:microsoft.com/office/officeart/2005/8/layout/hierarchy3"/>
    <dgm:cxn modelId="{8E3869E9-4552-4C4E-B2E1-7DD492E9F40A}" type="presParOf" srcId="{A65BDB20-D2EF-49CF-9E04-215A042E2CD8}" destId="{764CFC9A-F8FD-4489-A54B-2F186DB818C2}" srcOrd="0" destOrd="0" presId="urn:microsoft.com/office/officeart/2005/8/layout/hierarchy3"/>
    <dgm:cxn modelId="{B06083B4-A302-4CE1-8E56-72A9A01E7842}" type="presParOf" srcId="{A65BDB20-D2EF-49CF-9E04-215A042E2CD8}" destId="{0B461E9B-99BB-48B6-80D3-9B93A57414C4}" srcOrd="1" destOrd="0" presId="urn:microsoft.com/office/officeart/2005/8/layout/hierarchy3"/>
    <dgm:cxn modelId="{CC05E9B0-3C9C-4FAB-A921-A79677EE1018}" type="presParOf" srcId="{A65BDB20-D2EF-49CF-9E04-215A042E2CD8}" destId="{58E1DF43-AFAC-4668-BB15-DCF586E3C8BE}" srcOrd="2" destOrd="0" presId="urn:microsoft.com/office/officeart/2005/8/layout/hierarchy3"/>
    <dgm:cxn modelId="{03CA5E45-B5A0-4478-B55F-81AB51D8050F}" type="presParOf" srcId="{A65BDB20-D2EF-49CF-9E04-215A042E2CD8}" destId="{ABD61948-4FF4-4534-B4F5-B34C4AFD05DA}" srcOrd="3" destOrd="0" presId="urn:microsoft.com/office/officeart/2005/8/layout/hierarchy3"/>
    <dgm:cxn modelId="{FEC5BF80-57ED-4AF5-957A-B68DC3A7A990}" type="presParOf" srcId="{A65BDB20-D2EF-49CF-9E04-215A042E2CD8}" destId="{B80E8021-29A8-4CA5-A671-532810CFDDCB}" srcOrd="4" destOrd="0" presId="urn:microsoft.com/office/officeart/2005/8/layout/hierarchy3"/>
    <dgm:cxn modelId="{1074F7C9-5914-4CD3-9EFB-6D81E3E1D6A3}" type="presParOf" srcId="{A65BDB20-D2EF-49CF-9E04-215A042E2CD8}" destId="{C44C113C-2AD9-4391-8ECD-FEC4E5C5E865}" srcOrd="5" destOrd="0" presId="urn:microsoft.com/office/officeart/2005/8/layout/hierarchy3"/>
    <dgm:cxn modelId="{0C7BC0BE-28B4-4520-9F1F-73FE15DFEBAB}" type="presParOf" srcId="{A65BDB20-D2EF-49CF-9E04-215A042E2CD8}" destId="{FA95EA78-FE59-434C-B96F-E71666F77157}" srcOrd="6" destOrd="0" presId="urn:microsoft.com/office/officeart/2005/8/layout/hierarchy3"/>
    <dgm:cxn modelId="{99F981CB-6240-42D3-B47F-3C17EDE8B6A1}" type="presParOf" srcId="{A65BDB20-D2EF-49CF-9E04-215A042E2CD8}" destId="{42F5BBE2-42F9-4D33-86E0-A3ED99A4BC42}" srcOrd="7" destOrd="0" presId="urn:microsoft.com/office/officeart/2005/8/layout/hierarchy3"/>
    <dgm:cxn modelId="{48D62995-6044-4BFE-AFC1-027829591177}" type="presParOf" srcId="{A65BDB20-D2EF-49CF-9E04-215A042E2CD8}" destId="{6A618714-21F7-44F7-B91E-45A3CE77ED18}" srcOrd="8" destOrd="0" presId="urn:microsoft.com/office/officeart/2005/8/layout/hierarchy3"/>
    <dgm:cxn modelId="{78303848-6AB1-41C5-B242-F45D2BA69224}" type="presParOf" srcId="{A65BDB20-D2EF-49CF-9E04-215A042E2CD8}" destId="{45AF2EEA-433D-4A51-9FF9-2C3D8A136779}" srcOrd="9" destOrd="0" presId="urn:microsoft.com/office/officeart/2005/8/layout/hierarchy3"/>
    <dgm:cxn modelId="{FF8A8057-8CD2-4B42-A43B-D881B75F386F}" type="presParOf" srcId="{9596B94C-A5C8-4085-A58D-8DAAA924B510}" destId="{7FBD0E87-F940-48D9-BC2D-017A604DAA46}" srcOrd="1" destOrd="0" presId="urn:microsoft.com/office/officeart/2005/8/layout/hierarchy3"/>
    <dgm:cxn modelId="{0E3C71B2-6FDF-4C6E-9E30-CD3867AD94F4}" type="presParOf" srcId="{7FBD0E87-F940-48D9-BC2D-017A604DAA46}" destId="{E7588D1F-1D07-4650-9C27-B27BB25548B0}" srcOrd="0" destOrd="0" presId="urn:microsoft.com/office/officeart/2005/8/layout/hierarchy3"/>
    <dgm:cxn modelId="{12F5F2A0-9061-4315-93C0-D619D344BFDF}" type="presParOf" srcId="{E7588D1F-1D07-4650-9C27-B27BB25548B0}" destId="{768300A8-FB70-475B-B2C0-5F322E02EB16}" srcOrd="0" destOrd="0" presId="urn:microsoft.com/office/officeart/2005/8/layout/hierarchy3"/>
    <dgm:cxn modelId="{F61543C0-C894-420D-AC37-8286D16A31EF}" type="presParOf" srcId="{E7588D1F-1D07-4650-9C27-B27BB25548B0}" destId="{6BA35B82-1A0D-438F-A93E-8E4B8E08CD12}" srcOrd="1" destOrd="0" presId="urn:microsoft.com/office/officeart/2005/8/layout/hierarchy3"/>
    <dgm:cxn modelId="{FC89AA6C-5A4C-4FE2-B0B4-3A6717486CC8}" type="presParOf" srcId="{7FBD0E87-F940-48D9-BC2D-017A604DAA46}" destId="{9B040DE9-AF17-4670-9095-D77F87C5BC0C}" srcOrd="1" destOrd="0" presId="urn:microsoft.com/office/officeart/2005/8/layout/hierarchy3"/>
    <dgm:cxn modelId="{F048A9AC-E0D1-42A2-A4F4-9FA834BB0055}" type="presParOf" srcId="{9B040DE9-AF17-4670-9095-D77F87C5BC0C}" destId="{5A7A1D86-A83E-4F93-8CA4-2215E2588CDC}" srcOrd="0" destOrd="0" presId="urn:microsoft.com/office/officeart/2005/8/layout/hierarchy3"/>
    <dgm:cxn modelId="{5DDA4D71-8DEC-4869-AA40-A9EFF38C812F}" type="presParOf" srcId="{9B040DE9-AF17-4670-9095-D77F87C5BC0C}" destId="{B0348475-D0AF-42B0-AE4D-7A2F36E5AB4E}" srcOrd="1" destOrd="0" presId="urn:microsoft.com/office/officeart/2005/8/layout/hierarchy3"/>
    <dgm:cxn modelId="{5C0DC7CE-A332-4D18-9265-F8C5F370867E}" type="presParOf" srcId="{9B040DE9-AF17-4670-9095-D77F87C5BC0C}" destId="{A7D0B573-4D4E-4883-B190-8BC48F19E0F2}" srcOrd="2" destOrd="0" presId="urn:microsoft.com/office/officeart/2005/8/layout/hierarchy3"/>
    <dgm:cxn modelId="{02FF7EA7-3087-4F46-A97B-416AE47F949B}" type="presParOf" srcId="{9B040DE9-AF17-4670-9095-D77F87C5BC0C}" destId="{8F01A66B-81C0-434B-8716-2009ED5E0DCA}" srcOrd="3" destOrd="0" presId="urn:microsoft.com/office/officeart/2005/8/layout/hierarchy3"/>
    <dgm:cxn modelId="{BA1EBD46-17C1-460A-ADBA-660B0F430D53}" type="presParOf" srcId="{9596B94C-A5C8-4085-A58D-8DAAA924B510}" destId="{F1A28A22-5B36-4A9B-BBE6-B95B3D43846F}" srcOrd="2" destOrd="0" presId="urn:microsoft.com/office/officeart/2005/8/layout/hierarchy3"/>
    <dgm:cxn modelId="{3355103C-E6E4-4829-BE3E-7F71B701E440}" type="presParOf" srcId="{F1A28A22-5B36-4A9B-BBE6-B95B3D43846F}" destId="{07D0091A-5189-4D95-9528-E9EC6BE2E044}" srcOrd="0" destOrd="0" presId="urn:microsoft.com/office/officeart/2005/8/layout/hierarchy3"/>
    <dgm:cxn modelId="{8BA8FA82-2665-4E91-A896-2D9775E79355}" type="presParOf" srcId="{07D0091A-5189-4D95-9528-E9EC6BE2E044}" destId="{F86B5727-ADC0-41BB-9986-26DC8403135E}" srcOrd="0" destOrd="0" presId="urn:microsoft.com/office/officeart/2005/8/layout/hierarchy3"/>
    <dgm:cxn modelId="{F48AB271-23C1-4AFA-89A5-6C85626EA8AF}" type="presParOf" srcId="{07D0091A-5189-4D95-9528-E9EC6BE2E044}" destId="{43D9A35E-DFBE-4C80-BEA4-4B1E91359E9E}" srcOrd="1" destOrd="0" presId="urn:microsoft.com/office/officeart/2005/8/layout/hierarchy3"/>
    <dgm:cxn modelId="{E121A0AD-59A6-4F13-9902-970B1D39B8B0}" type="presParOf" srcId="{F1A28A22-5B36-4A9B-BBE6-B95B3D43846F}" destId="{A5E22E39-E615-4047-AD92-444F72CE77AD}" srcOrd="1" destOrd="0" presId="urn:microsoft.com/office/officeart/2005/8/layout/hierarchy3"/>
    <dgm:cxn modelId="{3C2C5CFE-65F5-4F5D-8EF1-8114A5A29F4D}" type="presParOf" srcId="{A5E22E39-E615-4047-AD92-444F72CE77AD}" destId="{B6AD880D-5BD6-4990-8754-F9681BEF5A60}" srcOrd="0" destOrd="0" presId="urn:microsoft.com/office/officeart/2005/8/layout/hierarchy3"/>
    <dgm:cxn modelId="{BD9D43A5-F019-4DDA-AFDA-F0024F6A27D1}" type="presParOf" srcId="{A5E22E39-E615-4047-AD92-444F72CE77AD}" destId="{03C9FD6C-CC2B-4263-A12C-4229E1E4CB79}" srcOrd="1" destOrd="0" presId="urn:microsoft.com/office/officeart/2005/8/layout/hierarchy3"/>
    <dgm:cxn modelId="{9B7B5074-64D5-42E8-956B-FA5D8FD0DE6D}" type="presParOf" srcId="{A5E22E39-E615-4047-AD92-444F72CE77AD}" destId="{88C168C9-E1C2-438D-91B1-5A7BC3AC0397}" srcOrd="2" destOrd="0" presId="urn:microsoft.com/office/officeart/2005/8/layout/hierarchy3"/>
    <dgm:cxn modelId="{6238AB54-ED6F-468A-9733-0115EB69CC75}" type="presParOf" srcId="{A5E22E39-E615-4047-AD92-444F72CE77AD}" destId="{5E60A9EC-4213-4740-A7F0-028B472DB696}" srcOrd="3" destOrd="0" presId="urn:microsoft.com/office/officeart/2005/8/layout/hierarchy3"/>
    <dgm:cxn modelId="{86C9D893-6893-4057-96DF-1CC6D038F4A2}" type="presParOf" srcId="{A5E22E39-E615-4047-AD92-444F72CE77AD}" destId="{27765C06-E313-4136-92CE-A73F1D94575B}" srcOrd="4" destOrd="0" presId="urn:microsoft.com/office/officeart/2005/8/layout/hierarchy3"/>
    <dgm:cxn modelId="{EA631BC8-DAF9-428E-93E0-50EB2B3E9952}" type="presParOf" srcId="{A5E22E39-E615-4047-AD92-444F72CE77AD}" destId="{EF000E55-8F1C-46FD-B0BB-84CC4B818EAD}" srcOrd="5" destOrd="0" presId="urn:microsoft.com/office/officeart/2005/8/layout/hierarchy3"/>
    <dgm:cxn modelId="{A961A861-557E-49F0-A6C7-3B292D0B48B4}" type="presParOf" srcId="{A5E22E39-E615-4047-AD92-444F72CE77AD}" destId="{154C3941-F52C-4433-BA36-329C54D64CB8}" srcOrd="6" destOrd="0" presId="urn:microsoft.com/office/officeart/2005/8/layout/hierarchy3"/>
    <dgm:cxn modelId="{2D1E5276-5A75-4F5B-A382-DCD8A390FF69}" type="presParOf" srcId="{A5E22E39-E615-4047-AD92-444F72CE77AD}" destId="{FFF71C37-C15F-4385-B413-CB135875583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DAE5F-8A2D-415A-A25C-7A3EC618EE9B}" type="doc">
      <dgm:prSet loTypeId="urn:microsoft.com/office/officeart/2011/layout/CircleProcess" loCatId="officeonline" qsTypeId="urn:microsoft.com/office/officeart/2005/8/quickstyle/simple5" qsCatId="simple" csTypeId="urn:microsoft.com/office/officeart/2005/8/colors/accent0_1" csCatId="mainScheme" phldr="1"/>
      <dgm:spPr/>
      <dgm:t>
        <a:bodyPr/>
        <a:lstStyle/>
        <a:p>
          <a:pPr rtl="1"/>
          <a:endParaRPr lang="ar-SA"/>
        </a:p>
      </dgm:t>
    </dgm:pt>
    <dgm:pt modelId="{6022C240-6B90-442C-AFB9-F7C1D212AFEC}">
      <dgm:prSet phldrT="[نص]" custT="1"/>
      <dgm:spPr>
        <a:solidFill>
          <a:schemeClr val="bg1">
            <a:alpha val="29000"/>
          </a:schemeClr>
        </a:solidFill>
      </dgm:spPr>
      <dgm:t>
        <a:bodyPr/>
        <a:lstStyle/>
        <a:p>
          <a:pPr rtl="1"/>
          <a:r>
            <a:rPr lang="ar-SA" sz="2100" b="1" dirty="0" smtClean="0">
              <a:solidFill>
                <a:srgbClr val="FFFF00"/>
              </a:solidFill>
              <a:latin typeface="Simplified Arabic" panose="02020603050405020304" pitchFamily="18" charset="-78"/>
              <a:cs typeface="Simplified Arabic" panose="02020603050405020304" pitchFamily="18" charset="-78"/>
            </a:rPr>
            <a:t>الجو النفسي في الجلسة الارشادية </a:t>
          </a:r>
          <a:endParaRPr lang="ar-SA" sz="2100" b="1" dirty="0">
            <a:latin typeface="Simplified Arabic" panose="02020603050405020304" pitchFamily="18" charset="-78"/>
            <a:cs typeface="Simplified Arabic" panose="02020603050405020304" pitchFamily="18" charset="-78"/>
          </a:endParaRPr>
        </a:p>
      </dgm:t>
    </dgm:pt>
    <dgm:pt modelId="{B489DE43-2784-4772-AA47-47683FFFC5CA}" type="parTrans" cxnId="{8099C5E1-EA05-4DA4-B2DE-2D908F8924D4}">
      <dgm:prSet/>
      <dgm:spPr/>
      <dgm:t>
        <a:bodyPr/>
        <a:lstStyle/>
        <a:p>
          <a:pPr rtl="1"/>
          <a:endParaRPr lang="ar-SA"/>
        </a:p>
      </dgm:t>
    </dgm:pt>
    <dgm:pt modelId="{BDC26946-1586-4182-B03C-D00A7C452C66}" type="sibTrans" cxnId="{8099C5E1-EA05-4DA4-B2DE-2D908F8924D4}">
      <dgm:prSet/>
      <dgm:spPr/>
      <dgm:t>
        <a:bodyPr/>
        <a:lstStyle/>
        <a:p>
          <a:pPr rtl="1"/>
          <a:endParaRPr lang="ar-SA"/>
        </a:p>
      </dgm:t>
    </dgm:pt>
    <dgm:pt modelId="{014D9398-8BC9-4377-8037-9CB7BFC8394D}">
      <dgm:prSet custT="1"/>
      <dgm:spPr>
        <a:solidFill>
          <a:schemeClr val="bg1">
            <a:alpha val="29000"/>
          </a:schemeClr>
        </a:solidFill>
      </dgm:spPr>
      <dgm:t>
        <a:bodyPr/>
        <a:lstStyle/>
        <a:p>
          <a:pPr rtl="1"/>
          <a:r>
            <a:rPr lang="ar-SA" sz="2400" b="1" dirty="0" smtClean="0">
              <a:latin typeface="Simplified Arabic" panose="02020603050405020304" pitchFamily="18" charset="-78"/>
              <a:cs typeface="Simplified Arabic" panose="02020603050405020304" pitchFamily="18" charset="-78"/>
            </a:rPr>
            <a:t>المسؤولية المشتركة </a:t>
          </a:r>
          <a:endParaRPr lang="ar-SA" sz="2400" b="1" dirty="0">
            <a:latin typeface="Simplified Arabic" panose="02020603050405020304" pitchFamily="18" charset="-78"/>
            <a:cs typeface="Simplified Arabic" panose="02020603050405020304" pitchFamily="18" charset="-78"/>
          </a:endParaRPr>
        </a:p>
      </dgm:t>
    </dgm:pt>
    <dgm:pt modelId="{9897A5F4-5932-4879-865B-F375C359C575}" type="parTrans" cxnId="{662D9C52-B393-45BF-92CF-3E4D15D6BE98}">
      <dgm:prSet/>
      <dgm:spPr/>
      <dgm:t>
        <a:bodyPr/>
        <a:lstStyle/>
        <a:p>
          <a:pPr rtl="1"/>
          <a:endParaRPr lang="ar-SA"/>
        </a:p>
      </dgm:t>
    </dgm:pt>
    <dgm:pt modelId="{6DA6FBCA-ACCE-4E6D-82E1-A3CD36C9F19C}" type="sibTrans" cxnId="{662D9C52-B393-45BF-92CF-3E4D15D6BE98}">
      <dgm:prSet/>
      <dgm:spPr/>
      <dgm:t>
        <a:bodyPr/>
        <a:lstStyle/>
        <a:p>
          <a:pPr rtl="1"/>
          <a:endParaRPr lang="ar-SA"/>
        </a:p>
      </dgm:t>
    </dgm:pt>
    <dgm:pt modelId="{ED22065E-0F0B-4FFC-A3CA-ACEDAF8724B2}">
      <dgm:prSet custT="1"/>
      <dgm:spPr>
        <a:solidFill>
          <a:schemeClr val="bg1">
            <a:alpha val="29000"/>
          </a:schemeClr>
        </a:solidFill>
      </dgm:spPr>
      <dgm:t>
        <a:bodyPr/>
        <a:lstStyle/>
        <a:p>
          <a:pPr rtl="1"/>
          <a:r>
            <a:rPr lang="ar-SA" sz="2400" b="1" dirty="0" smtClean="0">
              <a:latin typeface="Simplified Arabic" panose="02020603050405020304" pitchFamily="18" charset="-78"/>
              <a:cs typeface="Simplified Arabic" panose="02020603050405020304" pitchFamily="18" charset="-78"/>
            </a:rPr>
            <a:t>الاستعداد للمساعدة </a:t>
          </a:r>
          <a:endParaRPr lang="ar-SA" sz="2400" b="1" dirty="0">
            <a:latin typeface="Simplified Arabic" panose="02020603050405020304" pitchFamily="18" charset="-78"/>
            <a:cs typeface="Simplified Arabic" panose="02020603050405020304" pitchFamily="18" charset="-78"/>
          </a:endParaRPr>
        </a:p>
      </dgm:t>
    </dgm:pt>
    <dgm:pt modelId="{82BD54C1-FA6F-4AED-AC10-E22CB0C9BE80}" type="parTrans" cxnId="{800BA1C3-7926-4E73-8184-61CCB5A82A63}">
      <dgm:prSet/>
      <dgm:spPr/>
      <dgm:t>
        <a:bodyPr/>
        <a:lstStyle/>
        <a:p>
          <a:pPr rtl="1"/>
          <a:endParaRPr lang="ar-SA"/>
        </a:p>
      </dgm:t>
    </dgm:pt>
    <dgm:pt modelId="{A4DD8EE0-31BA-4FDC-93CC-91D265A52122}" type="sibTrans" cxnId="{800BA1C3-7926-4E73-8184-61CCB5A82A63}">
      <dgm:prSet/>
      <dgm:spPr/>
      <dgm:t>
        <a:bodyPr/>
        <a:lstStyle/>
        <a:p>
          <a:pPr rtl="1"/>
          <a:endParaRPr lang="ar-SA"/>
        </a:p>
      </dgm:t>
    </dgm:pt>
    <dgm:pt modelId="{CAC4D341-3CFA-48F8-B0A3-C3CFA320278F}">
      <dgm:prSet phldrT="[نص]" custT="1"/>
      <dgm:spPr>
        <a:solidFill>
          <a:schemeClr val="bg1">
            <a:alpha val="29000"/>
          </a:scheme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400" b="1" dirty="0" smtClean="0">
              <a:latin typeface="Simplified Arabic" panose="02020603050405020304" pitchFamily="18" charset="-78"/>
              <a:cs typeface="Simplified Arabic" panose="02020603050405020304" pitchFamily="18" charset="-78"/>
            </a:rPr>
            <a:t>الثقة المتبادلة </a:t>
          </a:r>
          <a:endParaRPr lang="ar-SA" sz="2400" b="1" dirty="0">
            <a:latin typeface="Simplified Arabic" panose="02020603050405020304" pitchFamily="18" charset="-78"/>
            <a:cs typeface="Simplified Arabic" panose="02020603050405020304" pitchFamily="18" charset="-78"/>
          </a:endParaRPr>
        </a:p>
      </dgm:t>
    </dgm:pt>
    <dgm:pt modelId="{DC68A018-74CA-4921-BFB8-AA137E46AE6F}" type="sibTrans" cxnId="{C8A1290F-579B-49F3-A830-07FD438F12CF}">
      <dgm:prSet/>
      <dgm:spPr/>
      <dgm:t>
        <a:bodyPr/>
        <a:lstStyle/>
        <a:p>
          <a:pPr rtl="1"/>
          <a:endParaRPr lang="ar-SA"/>
        </a:p>
      </dgm:t>
    </dgm:pt>
    <dgm:pt modelId="{0520CAA6-1179-42F3-AEB9-0113858D49B3}" type="parTrans" cxnId="{C8A1290F-579B-49F3-A830-07FD438F12CF}">
      <dgm:prSet/>
      <dgm:spPr/>
      <dgm:t>
        <a:bodyPr/>
        <a:lstStyle/>
        <a:p>
          <a:pPr rtl="1"/>
          <a:endParaRPr lang="ar-SA"/>
        </a:p>
      </dgm:t>
    </dgm:pt>
    <dgm:pt modelId="{F5DD7E77-CBE9-44E3-886D-C6263E36C124}">
      <dgm:prSet phldrT="[نص]" custT="1"/>
      <dgm:spPr>
        <a:solidFill>
          <a:schemeClr val="bg1">
            <a:alpha val="29000"/>
          </a:schemeClr>
        </a:solidFill>
      </dgm:spPr>
      <dgm:t>
        <a:bodyPr/>
        <a:lstStyle/>
        <a:p>
          <a:pPr marR="0" rtl="1" eaLnBrk="1" fontAlgn="auto" latinLnBrk="0" hangingPunct="1">
            <a:buClrTx/>
            <a:buSzTx/>
            <a:buFontTx/>
            <a:tabLst/>
            <a:defRPr/>
          </a:pPr>
          <a:r>
            <a:rPr lang="ar-SA" sz="2400" b="1" dirty="0" smtClean="0">
              <a:latin typeface="Simplified Arabic" panose="02020603050405020304" pitchFamily="18" charset="-78"/>
              <a:cs typeface="Simplified Arabic" panose="02020603050405020304" pitchFamily="18" charset="-78"/>
            </a:rPr>
            <a:t>حسن الاصغاء </a:t>
          </a:r>
          <a:endParaRPr lang="ar-SA" sz="2400" b="1" dirty="0">
            <a:latin typeface="Simplified Arabic" panose="02020603050405020304" pitchFamily="18" charset="-78"/>
            <a:cs typeface="Simplified Arabic" panose="02020603050405020304" pitchFamily="18" charset="-78"/>
          </a:endParaRPr>
        </a:p>
      </dgm:t>
    </dgm:pt>
    <dgm:pt modelId="{D9F26292-6B91-4954-8209-6EAB94139AAB}" type="parTrans" cxnId="{F025E6DD-F19B-4520-B6DF-6E01FF0B81B1}">
      <dgm:prSet/>
      <dgm:spPr/>
      <dgm:t>
        <a:bodyPr/>
        <a:lstStyle/>
        <a:p>
          <a:pPr rtl="1"/>
          <a:endParaRPr lang="ar-SA"/>
        </a:p>
      </dgm:t>
    </dgm:pt>
    <dgm:pt modelId="{CD86263C-AC12-4246-8F33-1BC1EDADB3DE}" type="sibTrans" cxnId="{F025E6DD-F19B-4520-B6DF-6E01FF0B81B1}">
      <dgm:prSet/>
      <dgm:spPr/>
      <dgm:t>
        <a:bodyPr/>
        <a:lstStyle/>
        <a:p>
          <a:pPr rtl="1"/>
          <a:endParaRPr lang="ar-SA"/>
        </a:p>
      </dgm:t>
    </dgm:pt>
    <dgm:pt modelId="{37F0282C-70E8-4816-A3F0-97368E4DF9AF}" type="pres">
      <dgm:prSet presAssocID="{536DAE5F-8A2D-415A-A25C-7A3EC618EE9B}" presName="Name0" presStyleCnt="0">
        <dgm:presLayoutVars>
          <dgm:chMax val="11"/>
          <dgm:chPref val="11"/>
          <dgm:dir/>
          <dgm:resizeHandles/>
        </dgm:presLayoutVars>
      </dgm:prSet>
      <dgm:spPr/>
      <dgm:t>
        <a:bodyPr/>
        <a:lstStyle/>
        <a:p>
          <a:pPr rtl="1"/>
          <a:endParaRPr lang="ar-SA"/>
        </a:p>
      </dgm:t>
    </dgm:pt>
    <dgm:pt modelId="{164BA9C0-C928-4164-BC38-D714E3FB846E}" type="pres">
      <dgm:prSet presAssocID="{F5DD7E77-CBE9-44E3-886D-C6263E36C124}" presName="Accent5" presStyleCnt="0"/>
      <dgm:spPr/>
    </dgm:pt>
    <dgm:pt modelId="{B96BFBED-8799-45A8-AC28-DD19140CB3DF}" type="pres">
      <dgm:prSet presAssocID="{F5DD7E77-CBE9-44E3-886D-C6263E36C124}" presName="Accent" presStyleLbl="node1" presStyleIdx="0" presStyleCnt="5"/>
      <dgm:spPr>
        <a:solidFill>
          <a:schemeClr val="tx1">
            <a:lumMod val="50000"/>
            <a:lumOff val="50000"/>
            <a:alpha val="34000"/>
          </a:schemeClr>
        </a:solidFill>
      </dgm:spPr>
    </dgm:pt>
    <dgm:pt modelId="{1A198BDF-C3BA-46DF-B806-E6550845E9BD}" type="pres">
      <dgm:prSet presAssocID="{F5DD7E77-CBE9-44E3-886D-C6263E36C124}" presName="ParentBackground5" presStyleCnt="0"/>
      <dgm:spPr/>
    </dgm:pt>
    <dgm:pt modelId="{0A7ABC70-6C35-4FF3-9AB9-DB75A9CA535F}" type="pres">
      <dgm:prSet presAssocID="{F5DD7E77-CBE9-44E3-886D-C6263E36C124}" presName="ParentBackground" presStyleLbl="fgAcc1" presStyleIdx="0" presStyleCnt="5"/>
      <dgm:spPr/>
      <dgm:t>
        <a:bodyPr/>
        <a:lstStyle/>
        <a:p>
          <a:pPr rtl="1"/>
          <a:endParaRPr lang="ar-SA"/>
        </a:p>
      </dgm:t>
    </dgm:pt>
    <dgm:pt modelId="{FBB23D56-98DC-4FEB-9C15-02499408BBC9}" type="pres">
      <dgm:prSet presAssocID="{F5DD7E77-CBE9-44E3-886D-C6263E36C124}" presName="Parent5" presStyleLbl="revTx" presStyleIdx="0" presStyleCnt="0">
        <dgm:presLayoutVars>
          <dgm:chMax val="1"/>
          <dgm:chPref val="1"/>
          <dgm:bulletEnabled val="1"/>
        </dgm:presLayoutVars>
      </dgm:prSet>
      <dgm:spPr/>
      <dgm:t>
        <a:bodyPr/>
        <a:lstStyle/>
        <a:p>
          <a:pPr rtl="1"/>
          <a:endParaRPr lang="ar-SA"/>
        </a:p>
      </dgm:t>
    </dgm:pt>
    <dgm:pt modelId="{0D0B7CBB-53CC-4CF8-A7C7-037F749826B5}" type="pres">
      <dgm:prSet presAssocID="{CAC4D341-3CFA-48F8-B0A3-C3CFA320278F}" presName="Accent4" presStyleCnt="0"/>
      <dgm:spPr/>
    </dgm:pt>
    <dgm:pt modelId="{847B4C8C-B557-446D-8BDE-DBEC127F1B94}" type="pres">
      <dgm:prSet presAssocID="{CAC4D341-3CFA-48F8-B0A3-C3CFA320278F}" presName="Accent" presStyleLbl="node1" presStyleIdx="1" presStyleCnt="5"/>
      <dgm:spPr>
        <a:solidFill>
          <a:schemeClr val="tx1">
            <a:lumMod val="50000"/>
            <a:lumOff val="50000"/>
            <a:alpha val="34000"/>
          </a:schemeClr>
        </a:solidFill>
      </dgm:spPr>
      <dgm:t>
        <a:bodyPr/>
        <a:lstStyle/>
        <a:p>
          <a:pPr rtl="1"/>
          <a:endParaRPr lang="ar-SA"/>
        </a:p>
      </dgm:t>
    </dgm:pt>
    <dgm:pt modelId="{AEF997A8-A26A-4F5F-9540-ABC46A0176F3}" type="pres">
      <dgm:prSet presAssocID="{CAC4D341-3CFA-48F8-B0A3-C3CFA320278F}" presName="ParentBackground4" presStyleCnt="0"/>
      <dgm:spPr/>
    </dgm:pt>
    <dgm:pt modelId="{136444DC-10BC-48B3-8D6B-2DC43465BBD8}" type="pres">
      <dgm:prSet presAssocID="{CAC4D341-3CFA-48F8-B0A3-C3CFA320278F}" presName="ParentBackground" presStyleLbl="fgAcc1" presStyleIdx="1" presStyleCnt="5"/>
      <dgm:spPr/>
      <dgm:t>
        <a:bodyPr/>
        <a:lstStyle/>
        <a:p>
          <a:pPr rtl="1"/>
          <a:endParaRPr lang="ar-SA"/>
        </a:p>
      </dgm:t>
    </dgm:pt>
    <dgm:pt modelId="{273D1F38-3C88-414C-BFBB-C226763F2704}" type="pres">
      <dgm:prSet presAssocID="{CAC4D341-3CFA-48F8-B0A3-C3CFA320278F}" presName="Parent4" presStyleLbl="revTx" presStyleIdx="0" presStyleCnt="0">
        <dgm:presLayoutVars>
          <dgm:chMax val="1"/>
          <dgm:chPref val="1"/>
          <dgm:bulletEnabled val="1"/>
        </dgm:presLayoutVars>
      </dgm:prSet>
      <dgm:spPr/>
      <dgm:t>
        <a:bodyPr/>
        <a:lstStyle/>
        <a:p>
          <a:pPr rtl="1"/>
          <a:endParaRPr lang="ar-SA"/>
        </a:p>
      </dgm:t>
    </dgm:pt>
    <dgm:pt modelId="{4F92E91F-0508-4E14-895C-31C2E0B4278B}" type="pres">
      <dgm:prSet presAssocID="{ED22065E-0F0B-4FFC-A3CA-ACEDAF8724B2}" presName="Accent3" presStyleCnt="0"/>
      <dgm:spPr/>
    </dgm:pt>
    <dgm:pt modelId="{C1C05C28-C164-428A-8566-DCEF79FC99EF}" type="pres">
      <dgm:prSet presAssocID="{ED22065E-0F0B-4FFC-A3CA-ACEDAF8724B2}" presName="Accent" presStyleLbl="node1" presStyleIdx="2" presStyleCnt="5"/>
      <dgm:spPr>
        <a:solidFill>
          <a:schemeClr val="tx1">
            <a:lumMod val="50000"/>
            <a:lumOff val="50000"/>
            <a:alpha val="34000"/>
          </a:schemeClr>
        </a:solidFill>
      </dgm:spPr>
    </dgm:pt>
    <dgm:pt modelId="{183A3A62-0393-42DA-B748-4E4E38DEAB3A}" type="pres">
      <dgm:prSet presAssocID="{ED22065E-0F0B-4FFC-A3CA-ACEDAF8724B2}" presName="ParentBackground3" presStyleCnt="0"/>
      <dgm:spPr/>
    </dgm:pt>
    <dgm:pt modelId="{59BFD79A-EEB8-4B3E-BA28-853584C973B1}" type="pres">
      <dgm:prSet presAssocID="{ED22065E-0F0B-4FFC-A3CA-ACEDAF8724B2}" presName="ParentBackground" presStyleLbl="fgAcc1" presStyleIdx="2" presStyleCnt="5"/>
      <dgm:spPr/>
      <dgm:t>
        <a:bodyPr/>
        <a:lstStyle/>
        <a:p>
          <a:pPr rtl="1"/>
          <a:endParaRPr lang="ar-SA"/>
        </a:p>
      </dgm:t>
    </dgm:pt>
    <dgm:pt modelId="{2583508D-414A-4873-B21F-171EAA010684}" type="pres">
      <dgm:prSet presAssocID="{ED22065E-0F0B-4FFC-A3CA-ACEDAF8724B2}" presName="Parent3" presStyleLbl="revTx" presStyleIdx="0" presStyleCnt="0">
        <dgm:presLayoutVars>
          <dgm:chMax val="1"/>
          <dgm:chPref val="1"/>
          <dgm:bulletEnabled val="1"/>
        </dgm:presLayoutVars>
      </dgm:prSet>
      <dgm:spPr/>
      <dgm:t>
        <a:bodyPr/>
        <a:lstStyle/>
        <a:p>
          <a:pPr rtl="1"/>
          <a:endParaRPr lang="ar-SA"/>
        </a:p>
      </dgm:t>
    </dgm:pt>
    <dgm:pt modelId="{E61E8BAC-7822-4B45-9F3B-256128BA0862}" type="pres">
      <dgm:prSet presAssocID="{014D9398-8BC9-4377-8037-9CB7BFC8394D}" presName="Accent2" presStyleCnt="0"/>
      <dgm:spPr/>
    </dgm:pt>
    <dgm:pt modelId="{01F29F4F-9A3D-4EFD-9A9A-6E194B14246B}" type="pres">
      <dgm:prSet presAssocID="{014D9398-8BC9-4377-8037-9CB7BFC8394D}" presName="Accent" presStyleLbl="node1" presStyleIdx="3" presStyleCnt="5"/>
      <dgm:spPr>
        <a:solidFill>
          <a:schemeClr val="tx1">
            <a:lumMod val="50000"/>
            <a:lumOff val="50000"/>
            <a:alpha val="34000"/>
          </a:schemeClr>
        </a:solidFill>
      </dgm:spPr>
    </dgm:pt>
    <dgm:pt modelId="{24DF2A81-DF8D-4851-A208-1EFAC22E7342}" type="pres">
      <dgm:prSet presAssocID="{014D9398-8BC9-4377-8037-9CB7BFC8394D}" presName="ParentBackground2" presStyleCnt="0"/>
      <dgm:spPr/>
    </dgm:pt>
    <dgm:pt modelId="{DA1DC330-FB9A-4858-A23D-C9C1900B5191}" type="pres">
      <dgm:prSet presAssocID="{014D9398-8BC9-4377-8037-9CB7BFC8394D}" presName="ParentBackground" presStyleLbl="fgAcc1" presStyleIdx="3" presStyleCnt="5"/>
      <dgm:spPr/>
      <dgm:t>
        <a:bodyPr/>
        <a:lstStyle/>
        <a:p>
          <a:pPr rtl="1"/>
          <a:endParaRPr lang="ar-SA"/>
        </a:p>
      </dgm:t>
    </dgm:pt>
    <dgm:pt modelId="{39771C94-08E3-4201-8D32-F8707330CCDA}" type="pres">
      <dgm:prSet presAssocID="{014D9398-8BC9-4377-8037-9CB7BFC8394D}" presName="Parent2" presStyleLbl="revTx" presStyleIdx="0" presStyleCnt="0">
        <dgm:presLayoutVars>
          <dgm:chMax val="1"/>
          <dgm:chPref val="1"/>
          <dgm:bulletEnabled val="1"/>
        </dgm:presLayoutVars>
      </dgm:prSet>
      <dgm:spPr/>
      <dgm:t>
        <a:bodyPr/>
        <a:lstStyle/>
        <a:p>
          <a:pPr rtl="1"/>
          <a:endParaRPr lang="ar-SA"/>
        </a:p>
      </dgm:t>
    </dgm:pt>
    <dgm:pt modelId="{F15AE622-8611-4122-81C2-12E3D68677C4}" type="pres">
      <dgm:prSet presAssocID="{6022C240-6B90-442C-AFB9-F7C1D212AFEC}" presName="Accent1" presStyleCnt="0"/>
      <dgm:spPr/>
    </dgm:pt>
    <dgm:pt modelId="{B0F14EEC-49DB-4DA3-A6E6-48DACB0EF108}" type="pres">
      <dgm:prSet presAssocID="{6022C240-6B90-442C-AFB9-F7C1D212AFEC}" presName="Accent" presStyleLbl="node1" presStyleIdx="4" presStyleCnt="5"/>
      <dgm:spPr>
        <a:solidFill>
          <a:schemeClr val="tx1">
            <a:lumMod val="50000"/>
            <a:lumOff val="50000"/>
            <a:alpha val="34000"/>
          </a:schemeClr>
        </a:solidFill>
      </dgm:spPr>
    </dgm:pt>
    <dgm:pt modelId="{40FF4A64-45FE-49D3-BBCF-58FC7577D69B}" type="pres">
      <dgm:prSet presAssocID="{6022C240-6B90-442C-AFB9-F7C1D212AFEC}" presName="ParentBackground1" presStyleCnt="0"/>
      <dgm:spPr/>
    </dgm:pt>
    <dgm:pt modelId="{D017C1AD-F882-4EEA-9E99-3E2893F5D784}" type="pres">
      <dgm:prSet presAssocID="{6022C240-6B90-442C-AFB9-F7C1D212AFEC}" presName="ParentBackground" presStyleLbl="fgAcc1" presStyleIdx="4" presStyleCnt="5"/>
      <dgm:spPr/>
      <dgm:t>
        <a:bodyPr/>
        <a:lstStyle/>
        <a:p>
          <a:pPr rtl="1"/>
          <a:endParaRPr lang="ar-SA"/>
        </a:p>
      </dgm:t>
    </dgm:pt>
    <dgm:pt modelId="{E34E7254-7C89-4A8E-98FF-04F3095F5532}" type="pres">
      <dgm:prSet presAssocID="{6022C240-6B90-442C-AFB9-F7C1D212AFEC}" presName="Parent1" presStyleLbl="revTx" presStyleIdx="0" presStyleCnt="0">
        <dgm:presLayoutVars>
          <dgm:chMax val="1"/>
          <dgm:chPref val="1"/>
          <dgm:bulletEnabled val="1"/>
        </dgm:presLayoutVars>
      </dgm:prSet>
      <dgm:spPr/>
      <dgm:t>
        <a:bodyPr/>
        <a:lstStyle/>
        <a:p>
          <a:pPr rtl="1"/>
          <a:endParaRPr lang="ar-SA"/>
        </a:p>
      </dgm:t>
    </dgm:pt>
  </dgm:ptLst>
  <dgm:cxnLst>
    <dgm:cxn modelId="{36ED4F1F-962F-44CD-912D-C923947E5B3D}" type="presOf" srcId="{F5DD7E77-CBE9-44E3-886D-C6263E36C124}" destId="{FBB23D56-98DC-4FEB-9C15-02499408BBC9}" srcOrd="1" destOrd="0" presId="urn:microsoft.com/office/officeart/2011/layout/CircleProcess"/>
    <dgm:cxn modelId="{1DAA8626-44F4-47A7-BF7C-DCE956808C52}" type="presOf" srcId="{CAC4D341-3CFA-48F8-B0A3-C3CFA320278F}" destId="{136444DC-10BC-48B3-8D6B-2DC43465BBD8}" srcOrd="0" destOrd="0" presId="urn:microsoft.com/office/officeart/2011/layout/CircleProcess"/>
    <dgm:cxn modelId="{285F129C-8D0F-4D85-AFDB-017D97BD4004}" type="presOf" srcId="{6022C240-6B90-442C-AFB9-F7C1D212AFEC}" destId="{D017C1AD-F882-4EEA-9E99-3E2893F5D784}" srcOrd="0" destOrd="0" presId="urn:microsoft.com/office/officeart/2011/layout/CircleProcess"/>
    <dgm:cxn modelId="{C8A1290F-579B-49F3-A830-07FD438F12CF}" srcId="{536DAE5F-8A2D-415A-A25C-7A3EC618EE9B}" destId="{CAC4D341-3CFA-48F8-B0A3-C3CFA320278F}" srcOrd="3" destOrd="0" parTransId="{0520CAA6-1179-42F3-AEB9-0113858D49B3}" sibTransId="{DC68A018-74CA-4921-BFB8-AA137E46AE6F}"/>
    <dgm:cxn modelId="{F025E6DD-F19B-4520-B6DF-6E01FF0B81B1}" srcId="{536DAE5F-8A2D-415A-A25C-7A3EC618EE9B}" destId="{F5DD7E77-CBE9-44E3-886D-C6263E36C124}" srcOrd="4" destOrd="0" parTransId="{D9F26292-6B91-4954-8209-6EAB94139AAB}" sibTransId="{CD86263C-AC12-4246-8F33-1BC1EDADB3DE}"/>
    <dgm:cxn modelId="{800BA1C3-7926-4E73-8184-61CCB5A82A63}" srcId="{536DAE5F-8A2D-415A-A25C-7A3EC618EE9B}" destId="{ED22065E-0F0B-4FFC-A3CA-ACEDAF8724B2}" srcOrd="2" destOrd="0" parTransId="{82BD54C1-FA6F-4AED-AC10-E22CB0C9BE80}" sibTransId="{A4DD8EE0-31BA-4FDC-93CC-91D265A52122}"/>
    <dgm:cxn modelId="{BB00D7B2-A57F-4A84-A196-ECAEB224B7D4}" type="presOf" srcId="{014D9398-8BC9-4377-8037-9CB7BFC8394D}" destId="{39771C94-08E3-4201-8D32-F8707330CCDA}" srcOrd="1" destOrd="0" presId="urn:microsoft.com/office/officeart/2011/layout/CircleProcess"/>
    <dgm:cxn modelId="{89B45E98-4FC3-4278-B04F-418C13214FAD}" type="presOf" srcId="{014D9398-8BC9-4377-8037-9CB7BFC8394D}" destId="{DA1DC330-FB9A-4858-A23D-C9C1900B5191}" srcOrd="0" destOrd="0" presId="urn:microsoft.com/office/officeart/2011/layout/CircleProcess"/>
    <dgm:cxn modelId="{8099C5E1-EA05-4DA4-B2DE-2D908F8924D4}" srcId="{536DAE5F-8A2D-415A-A25C-7A3EC618EE9B}" destId="{6022C240-6B90-442C-AFB9-F7C1D212AFEC}" srcOrd="0" destOrd="0" parTransId="{B489DE43-2784-4772-AA47-47683FFFC5CA}" sibTransId="{BDC26946-1586-4182-B03C-D00A7C452C66}"/>
    <dgm:cxn modelId="{A4F0569F-0AEC-4A4B-8903-D627B43F1C7F}" type="presOf" srcId="{CAC4D341-3CFA-48F8-B0A3-C3CFA320278F}" destId="{273D1F38-3C88-414C-BFBB-C226763F2704}" srcOrd="1" destOrd="0" presId="urn:microsoft.com/office/officeart/2011/layout/CircleProcess"/>
    <dgm:cxn modelId="{EA603B7D-D322-4BA7-B00E-0A22E08FA090}" type="presOf" srcId="{536DAE5F-8A2D-415A-A25C-7A3EC618EE9B}" destId="{37F0282C-70E8-4816-A3F0-97368E4DF9AF}" srcOrd="0" destOrd="0" presId="urn:microsoft.com/office/officeart/2011/layout/CircleProcess"/>
    <dgm:cxn modelId="{ECEFCA73-7240-47F7-B93D-8EFE34A278F2}" type="presOf" srcId="{ED22065E-0F0B-4FFC-A3CA-ACEDAF8724B2}" destId="{59BFD79A-EEB8-4B3E-BA28-853584C973B1}" srcOrd="0" destOrd="0" presId="urn:microsoft.com/office/officeart/2011/layout/CircleProcess"/>
    <dgm:cxn modelId="{0DF7723F-7C33-4567-95D4-61C3BFD7BBDF}" type="presOf" srcId="{ED22065E-0F0B-4FFC-A3CA-ACEDAF8724B2}" destId="{2583508D-414A-4873-B21F-171EAA010684}" srcOrd="1" destOrd="0" presId="urn:microsoft.com/office/officeart/2011/layout/CircleProcess"/>
    <dgm:cxn modelId="{8B5790B5-ADA9-427E-AC38-A79C2A5A409A}" type="presOf" srcId="{F5DD7E77-CBE9-44E3-886D-C6263E36C124}" destId="{0A7ABC70-6C35-4FF3-9AB9-DB75A9CA535F}" srcOrd="0" destOrd="0" presId="urn:microsoft.com/office/officeart/2011/layout/CircleProcess"/>
    <dgm:cxn modelId="{E8BBF048-E573-48ED-B395-1A9C2550333F}" type="presOf" srcId="{6022C240-6B90-442C-AFB9-F7C1D212AFEC}" destId="{E34E7254-7C89-4A8E-98FF-04F3095F5532}" srcOrd="1" destOrd="0" presId="urn:microsoft.com/office/officeart/2011/layout/CircleProcess"/>
    <dgm:cxn modelId="{662D9C52-B393-45BF-92CF-3E4D15D6BE98}" srcId="{536DAE5F-8A2D-415A-A25C-7A3EC618EE9B}" destId="{014D9398-8BC9-4377-8037-9CB7BFC8394D}" srcOrd="1" destOrd="0" parTransId="{9897A5F4-5932-4879-865B-F375C359C575}" sibTransId="{6DA6FBCA-ACCE-4E6D-82E1-A3CD36C9F19C}"/>
    <dgm:cxn modelId="{E0851B2A-7FBD-48A2-BF5C-64B9A8E6DB15}" type="presParOf" srcId="{37F0282C-70E8-4816-A3F0-97368E4DF9AF}" destId="{164BA9C0-C928-4164-BC38-D714E3FB846E}" srcOrd="0" destOrd="0" presId="urn:microsoft.com/office/officeart/2011/layout/CircleProcess"/>
    <dgm:cxn modelId="{1AFABEA8-AEE4-4A9A-A13A-23DA5C4B8E7B}" type="presParOf" srcId="{164BA9C0-C928-4164-BC38-D714E3FB846E}" destId="{B96BFBED-8799-45A8-AC28-DD19140CB3DF}" srcOrd="0" destOrd="0" presId="urn:microsoft.com/office/officeart/2011/layout/CircleProcess"/>
    <dgm:cxn modelId="{D06575B0-279B-4037-B2C1-B01660C13033}" type="presParOf" srcId="{37F0282C-70E8-4816-A3F0-97368E4DF9AF}" destId="{1A198BDF-C3BA-46DF-B806-E6550845E9BD}" srcOrd="1" destOrd="0" presId="urn:microsoft.com/office/officeart/2011/layout/CircleProcess"/>
    <dgm:cxn modelId="{5EEFEEC6-9B34-423A-B218-C8381E0FF3C4}" type="presParOf" srcId="{1A198BDF-C3BA-46DF-B806-E6550845E9BD}" destId="{0A7ABC70-6C35-4FF3-9AB9-DB75A9CA535F}" srcOrd="0" destOrd="0" presId="urn:microsoft.com/office/officeart/2011/layout/CircleProcess"/>
    <dgm:cxn modelId="{2C5BDBC1-E033-4682-90BE-629960DD9CBB}" type="presParOf" srcId="{37F0282C-70E8-4816-A3F0-97368E4DF9AF}" destId="{FBB23D56-98DC-4FEB-9C15-02499408BBC9}" srcOrd="2" destOrd="0" presId="urn:microsoft.com/office/officeart/2011/layout/CircleProcess"/>
    <dgm:cxn modelId="{34163F7C-A9FC-4F4B-B99F-D6C87E27BD52}" type="presParOf" srcId="{37F0282C-70E8-4816-A3F0-97368E4DF9AF}" destId="{0D0B7CBB-53CC-4CF8-A7C7-037F749826B5}" srcOrd="3" destOrd="0" presId="urn:microsoft.com/office/officeart/2011/layout/CircleProcess"/>
    <dgm:cxn modelId="{CD414714-191D-448A-B935-4C89343AEFFB}" type="presParOf" srcId="{0D0B7CBB-53CC-4CF8-A7C7-037F749826B5}" destId="{847B4C8C-B557-446D-8BDE-DBEC127F1B94}" srcOrd="0" destOrd="0" presId="urn:microsoft.com/office/officeart/2011/layout/CircleProcess"/>
    <dgm:cxn modelId="{A2811412-56BB-4B32-9EBB-40307AD81F8D}" type="presParOf" srcId="{37F0282C-70E8-4816-A3F0-97368E4DF9AF}" destId="{AEF997A8-A26A-4F5F-9540-ABC46A0176F3}" srcOrd="4" destOrd="0" presId="urn:microsoft.com/office/officeart/2011/layout/CircleProcess"/>
    <dgm:cxn modelId="{A7577BE0-9C74-4D5A-856A-AF7E8963D3D6}" type="presParOf" srcId="{AEF997A8-A26A-4F5F-9540-ABC46A0176F3}" destId="{136444DC-10BC-48B3-8D6B-2DC43465BBD8}" srcOrd="0" destOrd="0" presId="urn:microsoft.com/office/officeart/2011/layout/CircleProcess"/>
    <dgm:cxn modelId="{850A12EC-88FC-40CC-B6EF-E1966F56429F}" type="presParOf" srcId="{37F0282C-70E8-4816-A3F0-97368E4DF9AF}" destId="{273D1F38-3C88-414C-BFBB-C226763F2704}" srcOrd="5" destOrd="0" presId="urn:microsoft.com/office/officeart/2011/layout/CircleProcess"/>
    <dgm:cxn modelId="{4EC1EF02-5212-4878-BCD2-D54DABEDE97F}" type="presParOf" srcId="{37F0282C-70E8-4816-A3F0-97368E4DF9AF}" destId="{4F92E91F-0508-4E14-895C-31C2E0B4278B}" srcOrd="6" destOrd="0" presId="urn:microsoft.com/office/officeart/2011/layout/CircleProcess"/>
    <dgm:cxn modelId="{B850C13F-0EFE-4F5B-82DC-DFECBB99E864}" type="presParOf" srcId="{4F92E91F-0508-4E14-895C-31C2E0B4278B}" destId="{C1C05C28-C164-428A-8566-DCEF79FC99EF}" srcOrd="0" destOrd="0" presId="urn:microsoft.com/office/officeart/2011/layout/CircleProcess"/>
    <dgm:cxn modelId="{A362CD8C-9545-438A-9F24-9EE2D85E6788}" type="presParOf" srcId="{37F0282C-70E8-4816-A3F0-97368E4DF9AF}" destId="{183A3A62-0393-42DA-B748-4E4E38DEAB3A}" srcOrd="7" destOrd="0" presId="urn:microsoft.com/office/officeart/2011/layout/CircleProcess"/>
    <dgm:cxn modelId="{282CC9E6-8EA2-40F9-A0B7-ECED1D3A731C}" type="presParOf" srcId="{183A3A62-0393-42DA-B748-4E4E38DEAB3A}" destId="{59BFD79A-EEB8-4B3E-BA28-853584C973B1}" srcOrd="0" destOrd="0" presId="urn:microsoft.com/office/officeart/2011/layout/CircleProcess"/>
    <dgm:cxn modelId="{5481112B-8AA2-4373-A175-A640160D7B31}" type="presParOf" srcId="{37F0282C-70E8-4816-A3F0-97368E4DF9AF}" destId="{2583508D-414A-4873-B21F-171EAA010684}" srcOrd="8" destOrd="0" presId="urn:microsoft.com/office/officeart/2011/layout/CircleProcess"/>
    <dgm:cxn modelId="{1F57BE3E-F126-4581-BFC2-F60C9904732F}" type="presParOf" srcId="{37F0282C-70E8-4816-A3F0-97368E4DF9AF}" destId="{E61E8BAC-7822-4B45-9F3B-256128BA0862}" srcOrd="9" destOrd="0" presId="urn:microsoft.com/office/officeart/2011/layout/CircleProcess"/>
    <dgm:cxn modelId="{556B93BF-D9AB-455A-A2AE-E60BF5124FCB}" type="presParOf" srcId="{E61E8BAC-7822-4B45-9F3B-256128BA0862}" destId="{01F29F4F-9A3D-4EFD-9A9A-6E194B14246B}" srcOrd="0" destOrd="0" presId="urn:microsoft.com/office/officeart/2011/layout/CircleProcess"/>
    <dgm:cxn modelId="{7B3A0A75-72C3-4AD0-8BF1-8CFD13E76C61}" type="presParOf" srcId="{37F0282C-70E8-4816-A3F0-97368E4DF9AF}" destId="{24DF2A81-DF8D-4851-A208-1EFAC22E7342}" srcOrd="10" destOrd="0" presId="urn:microsoft.com/office/officeart/2011/layout/CircleProcess"/>
    <dgm:cxn modelId="{E0662602-FE63-4893-936B-02CE828552FB}" type="presParOf" srcId="{24DF2A81-DF8D-4851-A208-1EFAC22E7342}" destId="{DA1DC330-FB9A-4858-A23D-C9C1900B5191}" srcOrd="0" destOrd="0" presId="urn:microsoft.com/office/officeart/2011/layout/CircleProcess"/>
    <dgm:cxn modelId="{59BF4972-5AA7-4574-A41B-44C52E385D24}" type="presParOf" srcId="{37F0282C-70E8-4816-A3F0-97368E4DF9AF}" destId="{39771C94-08E3-4201-8D32-F8707330CCDA}" srcOrd="11" destOrd="0" presId="urn:microsoft.com/office/officeart/2011/layout/CircleProcess"/>
    <dgm:cxn modelId="{44734EC8-49A4-4747-AA4D-6E4424442B5C}" type="presParOf" srcId="{37F0282C-70E8-4816-A3F0-97368E4DF9AF}" destId="{F15AE622-8611-4122-81C2-12E3D68677C4}" srcOrd="12" destOrd="0" presId="urn:microsoft.com/office/officeart/2011/layout/CircleProcess"/>
    <dgm:cxn modelId="{8A65D995-09B1-457D-80E2-3568706435E0}" type="presParOf" srcId="{F15AE622-8611-4122-81C2-12E3D68677C4}" destId="{B0F14EEC-49DB-4DA3-A6E6-48DACB0EF108}" srcOrd="0" destOrd="0" presId="urn:microsoft.com/office/officeart/2011/layout/CircleProcess"/>
    <dgm:cxn modelId="{494B7DB3-83FE-4FC1-BD37-4A2E2EAD8C2A}" type="presParOf" srcId="{37F0282C-70E8-4816-A3F0-97368E4DF9AF}" destId="{40FF4A64-45FE-49D3-BBCF-58FC7577D69B}" srcOrd="13" destOrd="0" presId="urn:microsoft.com/office/officeart/2011/layout/CircleProcess"/>
    <dgm:cxn modelId="{03822F6F-02AD-4ADA-BF04-D57DB5ECFED0}" type="presParOf" srcId="{40FF4A64-45FE-49D3-BBCF-58FC7577D69B}" destId="{D017C1AD-F882-4EEA-9E99-3E2893F5D784}" srcOrd="0" destOrd="0" presId="urn:microsoft.com/office/officeart/2011/layout/CircleProcess"/>
    <dgm:cxn modelId="{55F5AFDA-4152-46BB-9C1F-CBC06B133905}" type="presParOf" srcId="{37F0282C-70E8-4816-A3F0-97368E4DF9AF}" destId="{E34E7254-7C89-4A8E-98FF-04F3095F5532}"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BF7C5-F94E-4635-A7C5-4B9EF431A12C}">
      <dsp:nvSpPr>
        <dsp:cNvPr id="0" name=""/>
        <dsp:cNvSpPr/>
      </dsp:nvSpPr>
      <dsp:spPr>
        <a:xfrm>
          <a:off x="83531" y="265254"/>
          <a:ext cx="1936279" cy="96813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latin typeface="Simplified Arabic" panose="02020603050405020304" pitchFamily="18" charset="-78"/>
              <a:cs typeface="Simplified Arabic" panose="02020603050405020304" pitchFamily="18" charset="-78"/>
            </a:rPr>
            <a:t>اجراء التشخيص المشكلة</a:t>
          </a:r>
          <a:endParaRPr lang="ar-SA" sz="2400" b="1" kern="1200" dirty="0">
            <a:solidFill>
              <a:schemeClr val="tx1"/>
            </a:solidFill>
            <a:latin typeface="Simplified Arabic" panose="02020603050405020304" pitchFamily="18" charset="-78"/>
            <a:cs typeface="Simplified Arabic" panose="02020603050405020304" pitchFamily="18" charset="-78"/>
          </a:endParaRPr>
        </a:p>
      </dsp:txBody>
      <dsp:txXfrm>
        <a:off x="111887" y="293610"/>
        <a:ext cx="1879567" cy="911427"/>
      </dsp:txXfrm>
    </dsp:sp>
    <dsp:sp modelId="{764CFC9A-F8FD-4489-A54B-2F186DB818C2}">
      <dsp:nvSpPr>
        <dsp:cNvPr id="0" name=""/>
        <dsp:cNvSpPr/>
      </dsp:nvSpPr>
      <dsp:spPr>
        <a:xfrm>
          <a:off x="277159" y="1233394"/>
          <a:ext cx="267907" cy="754132"/>
        </a:xfrm>
        <a:custGeom>
          <a:avLst/>
          <a:gdLst/>
          <a:ahLst/>
          <a:cxnLst/>
          <a:rect l="0" t="0" r="0" b="0"/>
          <a:pathLst>
            <a:path>
              <a:moveTo>
                <a:pt x="0" y="0"/>
              </a:moveTo>
              <a:lnTo>
                <a:pt x="0" y="754132"/>
              </a:lnTo>
              <a:lnTo>
                <a:pt x="267907" y="754132"/>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461E9B-99BB-48B6-80D3-9B93A57414C4}">
      <dsp:nvSpPr>
        <dsp:cNvPr id="0" name=""/>
        <dsp:cNvSpPr/>
      </dsp:nvSpPr>
      <dsp:spPr>
        <a:xfrm>
          <a:off x="545066" y="1503457"/>
          <a:ext cx="1549023" cy="968139"/>
        </a:xfrm>
        <a:prstGeom prst="roundRect">
          <a:avLst>
            <a:gd name="adj" fmla="val 10000"/>
          </a:avLst>
        </a:prstGeom>
        <a:solidFill>
          <a:schemeClr val="lt1">
            <a:hueOff val="0"/>
            <a:satOff val="0"/>
            <a:lumOff val="0"/>
            <a:alpha val="50000"/>
          </a:schemeClr>
        </a:solidFill>
        <a:ln w="38100" cap="flat" cmpd="sng" algn="ctr">
          <a:solidFill>
            <a:srgbClr val="C0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latin typeface="Simplified Arabic" panose="02020603050405020304" pitchFamily="18" charset="-78"/>
              <a:cs typeface="Simplified Arabic" panose="02020603050405020304" pitchFamily="18" charset="-78"/>
            </a:rPr>
            <a:t>تعريف المشكلة </a:t>
          </a:r>
          <a:r>
            <a:rPr lang="ar-SA" sz="2100" b="1" kern="1200" dirty="0" smtClean="0">
              <a:latin typeface="Simplified Arabic" panose="02020603050405020304" pitchFamily="18" charset="-78"/>
              <a:cs typeface="Simplified Arabic" panose="02020603050405020304" pitchFamily="18" charset="-78"/>
            </a:rPr>
            <a:t>للمريض وتهيئة العميل </a:t>
          </a:r>
          <a:endParaRPr lang="ar-SA" sz="2100" b="1" kern="1200" dirty="0">
            <a:latin typeface="Simplified Arabic" panose="02020603050405020304" pitchFamily="18" charset="-78"/>
            <a:cs typeface="Simplified Arabic" panose="02020603050405020304" pitchFamily="18" charset="-78"/>
          </a:endParaRPr>
        </a:p>
      </dsp:txBody>
      <dsp:txXfrm>
        <a:off x="573422" y="1531813"/>
        <a:ext cx="1492311" cy="911427"/>
      </dsp:txXfrm>
    </dsp:sp>
    <dsp:sp modelId="{58E1DF43-AFAC-4668-BB15-DCF586E3C8BE}">
      <dsp:nvSpPr>
        <dsp:cNvPr id="0" name=""/>
        <dsp:cNvSpPr/>
      </dsp:nvSpPr>
      <dsp:spPr>
        <a:xfrm>
          <a:off x="277159" y="1233394"/>
          <a:ext cx="1963871" cy="1344029"/>
        </a:xfrm>
        <a:custGeom>
          <a:avLst/>
          <a:gdLst/>
          <a:ahLst/>
          <a:cxnLst/>
          <a:rect l="0" t="0" r="0" b="0"/>
          <a:pathLst>
            <a:path>
              <a:moveTo>
                <a:pt x="0" y="0"/>
              </a:moveTo>
              <a:lnTo>
                <a:pt x="0" y="1344029"/>
              </a:lnTo>
              <a:lnTo>
                <a:pt x="1963871" y="1344029"/>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BD61948-4FF4-4534-B4F5-B34C4AFD05DA}">
      <dsp:nvSpPr>
        <dsp:cNvPr id="0" name=""/>
        <dsp:cNvSpPr/>
      </dsp:nvSpPr>
      <dsp:spPr>
        <a:xfrm>
          <a:off x="2241030" y="2093354"/>
          <a:ext cx="1549023" cy="968139"/>
        </a:xfrm>
        <a:prstGeom prst="roundRect">
          <a:avLst>
            <a:gd name="adj" fmla="val 10000"/>
          </a:avLst>
        </a:prstGeom>
        <a:solidFill>
          <a:schemeClr val="lt1">
            <a:hueOff val="0"/>
            <a:satOff val="0"/>
            <a:lumOff val="0"/>
            <a:alpha val="50000"/>
          </a:schemeClr>
        </a:solidFill>
        <a:ln w="38100" cap="flat" cmpd="sng" algn="ctr">
          <a:solidFill>
            <a:srgbClr val="C0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latin typeface="Simplified Arabic" panose="02020603050405020304" pitchFamily="18" charset="-78"/>
              <a:cs typeface="Simplified Arabic" panose="02020603050405020304" pitchFamily="18" charset="-78"/>
            </a:rPr>
            <a:t>تحديد اسباب المشكلة</a:t>
          </a:r>
          <a:endParaRPr lang="ar-SA" sz="2100" b="1" kern="1200" dirty="0">
            <a:latin typeface="Simplified Arabic" panose="02020603050405020304" pitchFamily="18" charset="-78"/>
            <a:cs typeface="Simplified Arabic" panose="02020603050405020304" pitchFamily="18" charset="-78"/>
          </a:endParaRPr>
        </a:p>
      </dsp:txBody>
      <dsp:txXfrm>
        <a:off x="2269386" y="2121710"/>
        <a:ext cx="1492311" cy="911427"/>
      </dsp:txXfrm>
    </dsp:sp>
    <dsp:sp modelId="{B80E8021-29A8-4CA5-A671-532810CFDDCB}">
      <dsp:nvSpPr>
        <dsp:cNvPr id="0" name=""/>
        <dsp:cNvSpPr/>
      </dsp:nvSpPr>
      <dsp:spPr>
        <a:xfrm>
          <a:off x="277159" y="1233394"/>
          <a:ext cx="268480" cy="1997591"/>
        </a:xfrm>
        <a:custGeom>
          <a:avLst/>
          <a:gdLst/>
          <a:ahLst/>
          <a:cxnLst/>
          <a:rect l="0" t="0" r="0" b="0"/>
          <a:pathLst>
            <a:path>
              <a:moveTo>
                <a:pt x="0" y="0"/>
              </a:moveTo>
              <a:lnTo>
                <a:pt x="0" y="1997591"/>
              </a:lnTo>
              <a:lnTo>
                <a:pt x="268480" y="1997591"/>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4C113C-2AD9-4391-8ECD-FEC4E5C5E865}">
      <dsp:nvSpPr>
        <dsp:cNvPr id="0" name=""/>
        <dsp:cNvSpPr/>
      </dsp:nvSpPr>
      <dsp:spPr>
        <a:xfrm>
          <a:off x="545639" y="2746916"/>
          <a:ext cx="1549023" cy="968139"/>
        </a:xfrm>
        <a:prstGeom prst="roundRect">
          <a:avLst>
            <a:gd name="adj" fmla="val 10000"/>
          </a:avLst>
        </a:prstGeom>
        <a:solidFill>
          <a:schemeClr val="lt1">
            <a:hueOff val="0"/>
            <a:satOff val="0"/>
            <a:lumOff val="0"/>
            <a:alpha val="50000"/>
          </a:schemeClr>
        </a:solidFill>
        <a:ln w="38100" cap="flat" cmpd="sng" algn="ctr">
          <a:solidFill>
            <a:srgbClr val="C0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latin typeface="Simplified Arabic" panose="02020603050405020304" pitchFamily="18" charset="-78"/>
              <a:cs typeface="Simplified Arabic" panose="02020603050405020304" pitchFamily="18" charset="-78"/>
            </a:rPr>
            <a:t>تحديد الاعراض الظاهرة</a:t>
          </a:r>
          <a:endParaRPr lang="ar-SA" sz="2100" b="1" kern="1200" dirty="0">
            <a:latin typeface="Simplified Arabic" panose="02020603050405020304" pitchFamily="18" charset="-78"/>
            <a:cs typeface="Simplified Arabic" panose="02020603050405020304" pitchFamily="18" charset="-78"/>
          </a:endParaRPr>
        </a:p>
      </dsp:txBody>
      <dsp:txXfrm>
        <a:off x="573995" y="2775272"/>
        <a:ext cx="1492311" cy="911427"/>
      </dsp:txXfrm>
    </dsp:sp>
    <dsp:sp modelId="{FA95EA78-FE59-434C-B96F-E71666F77157}">
      <dsp:nvSpPr>
        <dsp:cNvPr id="0" name=""/>
        <dsp:cNvSpPr/>
      </dsp:nvSpPr>
      <dsp:spPr>
        <a:xfrm>
          <a:off x="277159" y="1233394"/>
          <a:ext cx="1963871" cy="2597577"/>
        </a:xfrm>
        <a:custGeom>
          <a:avLst/>
          <a:gdLst/>
          <a:ahLst/>
          <a:cxnLst/>
          <a:rect l="0" t="0" r="0" b="0"/>
          <a:pathLst>
            <a:path>
              <a:moveTo>
                <a:pt x="0" y="0"/>
              </a:moveTo>
              <a:lnTo>
                <a:pt x="0" y="2597577"/>
              </a:lnTo>
              <a:lnTo>
                <a:pt x="1963871" y="2597577"/>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2F5BBE2-42F9-4D33-86E0-A3ED99A4BC42}">
      <dsp:nvSpPr>
        <dsp:cNvPr id="0" name=""/>
        <dsp:cNvSpPr/>
      </dsp:nvSpPr>
      <dsp:spPr>
        <a:xfrm>
          <a:off x="2241030" y="3346902"/>
          <a:ext cx="1549023" cy="968139"/>
        </a:xfrm>
        <a:prstGeom prst="roundRect">
          <a:avLst>
            <a:gd name="adj" fmla="val 10000"/>
          </a:avLst>
        </a:prstGeom>
        <a:solidFill>
          <a:schemeClr val="lt1">
            <a:hueOff val="0"/>
            <a:satOff val="0"/>
            <a:lumOff val="0"/>
            <a:alpha val="50000"/>
          </a:schemeClr>
        </a:solidFill>
        <a:ln w="38100" cap="flat" cmpd="sng" algn="ctr">
          <a:solidFill>
            <a:srgbClr val="C0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tx1"/>
              </a:solidFill>
              <a:latin typeface="Simplified Arabic" panose="02020603050405020304" pitchFamily="18" charset="-78"/>
              <a:cs typeface="Simplified Arabic" panose="02020603050405020304" pitchFamily="18" charset="-78"/>
            </a:rPr>
            <a:t>تحليل ودراسة المعلومات</a:t>
          </a:r>
          <a:endParaRPr lang="ar-SA" sz="2100" b="1" kern="1200" dirty="0">
            <a:latin typeface="Simplified Arabic" panose="02020603050405020304" pitchFamily="18" charset="-78"/>
            <a:cs typeface="Simplified Arabic" panose="02020603050405020304" pitchFamily="18" charset="-78"/>
          </a:endParaRPr>
        </a:p>
      </dsp:txBody>
      <dsp:txXfrm>
        <a:off x="2269386" y="3375258"/>
        <a:ext cx="1492311" cy="911427"/>
      </dsp:txXfrm>
    </dsp:sp>
    <dsp:sp modelId="{6A618714-21F7-44F7-B91E-45A3CE77ED18}">
      <dsp:nvSpPr>
        <dsp:cNvPr id="0" name=""/>
        <dsp:cNvSpPr/>
      </dsp:nvSpPr>
      <dsp:spPr>
        <a:xfrm>
          <a:off x="277159" y="1233394"/>
          <a:ext cx="268480" cy="3251139"/>
        </a:xfrm>
        <a:custGeom>
          <a:avLst/>
          <a:gdLst/>
          <a:ahLst/>
          <a:cxnLst/>
          <a:rect l="0" t="0" r="0" b="0"/>
          <a:pathLst>
            <a:path>
              <a:moveTo>
                <a:pt x="0" y="0"/>
              </a:moveTo>
              <a:lnTo>
                <a:pt x="0" y="3251139"/>
              </a:lnTo>
              <a:lnTo>
                <a:pt x="268480" y="3251139"/>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5AF2EEA-433D-4A51-9FF9-2C3D8A136779}">
      <dsp:nvSpPr>
        <dsp:cNvPr id="0" name=""/>
        <dsp:cNvSpPr/>
      </dsp:nvSpPr>
      <dsp:spPr>
        <a:xfrm>
          <a:off x="545639" y="4000464"/>
          <a:ext cx="1549023" cy="968139"/>
        </a:xfrm>
        <a:prstGeom prst="roundRect">
          <a:avLst>
            <a:gd name="adj" fmla="val 10000"/>
          </a:avLst>
        </a:prstGeom>
        <a:solidFill>
          <a:schemeClr val="lt1">
            <a:hueOff val="0"/>
            <a:satOff val="0"/>
            <a:lumOff val="0"/>
            <a:alpha val="50000"/>
          </a:schemeClr>
        </a:solidFill>
        <a:ln w="38100" cap="flat" cmpd="sng" algn="ctr">
          <a:solidFill>
            <a:srgbClr val="C0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tx1"/>
              </a:solidFill>
              <a:latin typeface="Simplified Arabic" panose="02020603050405020304" pitchFamily="18" charset="-78"/>
              <a:cs typeface="Simplified Arabic" panose="02020603050405020304" pitchFamily="18" charset="-78"/>
            </a:rPr>
            <a:t>التشخيص الفارق </a:t>
          </a:r>
          <a:endParaRPr lang="ar-SA" sz="2100" b="1" kern="1200" dirty="0">
            <a:latin typeface="Simplified Arabic" panose="02020603050405020304" pitchFamily="18" charset="-78"/>
            <a:cs typeface="Simplified Arabic" panose="02020603050405020304" pitchFamily="18" charset="-78"/>
          </a:endParaRPr>
        </a:p>
      </dsp:txBody>
      <dsp:txXfrm>
        <a:off x="573995" y="4028820"/>
        <a:ext cx="1492311" cy="911427"/>
      </dsp:txXfrm>
    </dsp:sp>
    <dsp:sp modelId="{768300A8-FB70-475B-B2C0-5F322E02EB16}">
      <dsp:nvSpPr>
        <dsp:cNvPr id="0" name=""/>
        <dsp:cNvSpPr/>
      </dsp:nvSpPr>
      <dsp:spPr>
        <a:xfrm>
          <a:off x="6260921" y="339017"/>
          <a:ext cx="1936279" cy="968139"/>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latin typeface="Simplified Arabic" panose="02020603050405020304" pitchFamily="18" charset="-78"/>
              <a:cs typeface="Simplified Arabic" panose="02020603050405020304" pitchFamily="18" charset="-78"/>
            </a:rPr>
            <a:t>عوامل نجاح التشخيص </a:t>
          </a:r>
          <a:endParaRPr lang="ar-SA" sz="2800" b="1" kern="1200" dirty="0">
            <a:solidFill>
              <a:schemeClr val="tx1"/>
            </a:solidFill>
            <a:latin typeface="Simplified Arabic" panose="02020603050405020304" pitchFamily="18" charset="-78"/>
            <a:cs typeface="Simplified Arabic" panose="02020603050405020304" pitchFamily="18" charset="-78"/>
          </a:endParaRPr>
        </a:p>
      </dsp:txBody>
      <dsp:txXfrm>
        <a:off x="6289277" y="367373"/>
        <a:ext cx="1879567" cy="911427"/>
      </dsp:txXfrm>
    </dsp:sp>
    <dsp:sp modelId="{5A7A1D86-A83E-4F93-8CA4-2215E2588CDC}">
      <dsp:nvSpPr>
        <dsp:cNvPr id="0" name=""/>
        <dsp:cNvSpPr/>
      </dsp:nvSpPr>
      <dsp:spPr>
        <a:xfrm>
          <a:off x="6454549" y="1307157"/>
          <a:ext cx="341199" cy="622339"/>
        </a:xfrm>
        <a:custGeom>
          <a:avLst/>
          <a:gdLst/>
          <a:ahLst/>
          <a:cxnLst/>
          <a:rect l="0" t="0" r="0" b="0"/>
          <a:pathLst>
            <a:path>
              <a:moveTo>
                <a:pt x="0" y="0"/>
              </a:moveTo>
              <a:lnTo>
                <a:pt x="0" y="622339"/>
              </a:lnTo>
              <a:lnTo>
                <a:pt x="341199" y="622339"/>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0348475-D0AF-42B0-AE4D-7A2F36E5AB4E}">
      <dsp:nvSpPr>
        <dsp:cNvPr id="0" name=""/>
        <dsp:cNvSpPr/>
      </dsp:nvSpPr>
      <dsp:spPr>
        <a:xfrm>
          <a:off x="6795749" y="1445426"/>
          <a:ext cx="1549023" cy="968139"/>
        </a:xfrm>
        <a:prstGeom prst="roundRect">
          <a:avLst>
            <a:gd name="adj" fmla="val 10000"/>
          </a:avLst>
        </a:prstGeom>
        <a:solidFill>
          <a:schemeClr val="lt1">
            <a:hueOff val="0"/>
            <a:satOff val="0"/>
            <a:lumOff val="0"/>
            <a:alpha val="50000"/>
          </a:schemeClr>
        </a:solidFill>
        <a:ln w="38100" cap="flat" cmpd="sng" algn="ctr">
          <a:solidFill>
            <a:srgbClr val="FFFF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spc="-150" dirty="0" smtClean="0">
              <a:solidFill>
                <a:schemeClr val="tx1"/>
              </a:solidFill>
              <a:latin typeface="Simplified Arabic" panose="02020603050405020304" pitchFamily="18" charset="-78"/>
              <a:cs typeface="Simplified Arabic" panose="02020603050405020304" pitchFamily="18" charset="-78"/>
            </a:rPr>
            <a:t>الفحص الشامل والدقيق</a:t>
          </a:r>
          <a:endParaRPr lang="ar-SA" sz="2100" b="1" kern="1200" dirty="0">
            <a:latin typeface="Simplified Arabic" panose="02020603050405020304" pitchFamily="18" charset="-78"/>
            <a:cs typeface="Simplified Arabic" panose="02020603050405020304" pitchFamily="18" charset="-78"/>
          </a:endParaRPr>
        </a:p>
      </dsp:txBody>
      <dsp:txXfrm>
        <a:off x="6824105" y="1473782"/>
        <a:ext cx="1492311" cy="911427"/>
      </dsp:txXfrm>
    </dsp:sp>
    <dsp:sp modelId="{A7D0B573-4D4E-4883-B190-8BC48F19E0F2}">
      <dsp:nvSpPr>
        <dsp:cNvPr id="0" name=""/>
        <dsp:cNvSpPr/>
      </dsp:nvSpPr>
      <dsp:spPr>
        <a:xfrm>
          <a:off x="6454549" y="1307157"/>
          <a:ext cx="1078813" cy="1728749"/>
        </a:xfrm>
        <a:custGeom>
          <a:avLst/>
          <a:gdLst/>
          <a:ahLst/>
          <a:cxnLst/>
          <a:rect l="0" t="0" r="0" b="0"/>
          <a:pathLst>
            <a:path>
              <a:moveTo>
                <a:pt x="0" y="0"/>
              </a:moveTo>
              <a:lnTo>
                <a:pt x="0" y="1728749"/>
              </a:lnTo>
              <a:lnTo>
                <a:pt x="1078813" y="1728749"/>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F01A66B-81C0-434B-8716-2009ED5E0DCA}">
      <dsp:nvSpPr>
        <dsp:cNvPr id="0" name=""/>
        <dsp:cNvSpPr/>
      </dsp:nvSpPr>
      <dsp:spPr>
        <a:xfrm>
          <a:off x="7533363" y="2551836"/>
          <a:ext cx="1549023" cy="968139"/>
        </a:xfrm>
        <a:prstGeom prst="roundRect">
          <a:avLst>
            <a:gd name="adj" fmla="val 10000"/>
          </a:avLst>
        </a:prstGeom>
        <a:solidFill>
          <a:schemeClr val="lt1">
            <a:hueOff val="0"/>
            <a:satOff val="0"/>
            <a:lumOff val="0"/>
            <a:alpha val="50000"/>
          </a:schemeClr>
        </a:solidFill>
        <a:ln w="38100" cap="flat" cmpd="sng" algn="ctr">
          <a:solidFill>
            <a:srgbClr val="FFFF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tx1"/>
              </a:solidFill>
              <a:latin typeface="Simplified Arabic" panose="02020603050405020304" pitchFamily="18" charset="-78"/>
              <a:cs typeface="Simplified Arabic" panose="02020603050405020304" pitchFamily="18" charset="-78"/>
            </a:rPr>
            <a:t>تدريب المرشد وخبرته</a:t>
          </a:r>
          <a:endParaRPr lang="ar-SA" sz="2100" b="1" kern="1200" dirty="0">
            <a:latin typeface="Simplified Arabic" panose="02020603050405020304" pitchFamily="18" charset="-78"/>
            <a:cs typeface="Simplified Arabic" panose="02020603050405020304" pitchFamily="18" charset="-78"/>
          </a:endParaRPr>
        </a:p>
      </dsp:txBody>
      <dsp:txXfrm>
        <a:off x="7561719" y="2580192"/>
        <a:ext cx="1492311" cy="911427"/>
      </dsp:txXfrm>
    </dsp:sp>
    <dsp:sp modelId="{F86B5727-ADC0-41BB-9986-26DC8403135E}">
      <dsp:nvSpPr>
        <dsp:cNvPr id="0" name=""/>
        <dsp:cNvSpPr/>
      </dsp:nvSpPr>
      <dsp:spPr>
        <a:xfrm>
          <a:off x="4066613" y="1804974"/>
          <a:ext cx="1936279" cy="968139"/>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latin typeface="Simplified Arabic" panose="02020603050405020304" pitchFamily="18" charset="-78"/>
              <a:cs typeface="Simplified Arabic" panose="02020603050405020304" pitchFamily="18" charset="-78"/>
            </a:rPr>
            <a:t>أنواع اسباب المشكلات</a:t>
          </a:r>
          <a:endParaRPr lang="ar-SA" sz="2800" b="1" kern="1200" dirty="0">
            <a:solidFill>
              <a:schemeClr val="tx1"/>
            </a:solidFill>
            <a:latin typeface="Simplified Arabic" panose="02020603050405020304" pitchFamily="18" charset="-78"/>
            <a:cs typeface="Simplified Arabic" panose="02020603050405020304" pitchFamily="18" charset="-78"/>
          </a:endParaRPr>
        </a:p>
      </dsp:txBody>
      <dsp:txXfrm>
        <a:off x="4094969" y="1833330"/>
        <a:ext cx="1879567" cy="911427"/>
      </dsp:txXfrm>
    </dsp:sp>
    <dsp:sp modelId="{B6AD880D-5BD6-4990-8754-F9681BEF5A60}">
      <dsp:nvSpPr>
        <dsp:cNvPr id="0" name=""/>
        <dsp:cNvSpPr/>
      </dsp:nvSpPr>
      <dsp:spPr>
        <a:xfrm>
          <a:off x="4260241" y="2773114"/>
          <a:ext cx="277248" cy="697196"/>
        </a:xfrm>
        <a:custGeom>
          <a:avLst/>
          <a:gdLst/>
          <a:ahLst/>
          <a:cxnLst/>
          <a:rect l="0" t="0" r="0" b="0"/>
          <a:pathLst>
            <a:path>
              <a:moveTo>
                <a:pt x="0" y="0"/>
              </a:moveTo>
              <a:lnTo>
                <a:pt x="0" y="697196"/>
              </a:lnTo>
              <a:lnTo>
                <a:pt x="277248" y="697196"/>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C9FD6C-CC2B-4263-A12C-4229E1E4CB79}">
      <dsp:nvSpPr>
        <dsp:cNvPr id="0" name=""/>
        <dsp:cNvSpPr/>
      </dsp:nvSpPr>
      <dsp:spPr>
        <a:xfrm>
          <a:off x="4537489" y="2986240"/>
          <a:ext cx="1549023" cy="968139"/>
        </a:xfrm>
        <a:prstGeom prst="roundRect">
          <a:avLst>
            <a:gd name="adj" fmla="val 10000"/>
          </a:avLst>
        </a:prstGeom>
        <a:solidFill>
          <a:schemeClr val="lt1">
            <a:hueOff val="0"/>
            <a:satOff val="0"/>
            <a:lumOff val="0"/>
            <a:alpha val="50000"/>
          </a:schemeClr>
        </a:solidFill>
        <a:ln w="38100" cap="flat" cmpd="sng" algn="ctr">
          <a:solidFill>
            <a:schemeClr val="accent5"/>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smtClean="0">
              <a:latin typeface="Simplified Arabic" panose="02020603050405020304" pitchFamily="18" charset="-78"/>
              <a:cs typeface="Simplified Arabic" panose="02020603050405020304" pitchFamily="18" charset="-78"/>
            </a:rPr>
            <a:t>البيولوجية</a:t>
          </a:r>
          <a:endParaRPr lang="ar-SA" sz="3200" b="1" kern="1200" dirty="0">
            <a:latin typeface="Simplified Arabic" panose="02020603050405020304" pitchFamily="18" charset="-78"/>
            <a:cs typeface="Simplified Arabic" panose="02020603050405020304" pitchFamily="18" charset="-78"/>
          </a:endParaRPr>
        </a:p>
      </dsp:txBody>
      <dsp:txXfrm>
        <a:off x="4565845" y="3014596"/>
        <a:ext cx="1492311" cy="911427"/>
      </dsp:txXfrm>
    </dsp:sp>
    <dsp:sp modelId="{88C168C9-E1C2-438D-91B1-5A7BC3AC0397}">
      <dsp:nvSpPr>
        <dsp:cNvPr id="0" name=""/>
        <dsp:cNvSpPr/>
      </dsp:nvSpPr>
      <dsp:spPr>
        <a:xfrm>
          <a:off x="4260241" y="2773114"/>
          <a:ext cx="1973738" cy="1434802"/>
        </a:xfrm>
        <a:custGeom>
          <a:avLst/>
          <a:gdLst/>
          <a:ahLst/>
          <a:cxnLst/>
          <a:rect l="0" t="0" r="0" b="0"/>
          <a:pathLst>
            <a:path>
              <a:moveTo>
                <a:pt x="0" y="0"/>
              </a:moveTo>
              <a:lnTo>
                <a:pt x="0" y="1434802"/>
              </a:lnTo>
              <a:lnTo>
                <a:pt x="1973738" y="1434802"/>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E60A9EC-4213-4740-A7F0-028B472DB696}">
      <dsp:nvSpPr>
        <dsp:cNvPr id="0" name=""/>
        <dsp:cNvSpPr/>
      </dsp:nvSpPr>
      <dsp:spPr>
        <a:xfrm>
          <a:off x="6233980" y="3723847"/>
          <a:ext cx="1549023" cy="968139"/>
        </a:xfrm>
        <a:prstGeom prst="roundRect">
          <a:avLst>
            <a:gd name="adj" fmla="val 10000"/>
          </a:avLst>
        </a:prstGeom>
        <a:solidFill>
          <a:schemeClr val="lt1">
            <a:hueOff val="0"/>
            <a:satOff val="0"/>
            <a:lumOff val="0"/>
            <a:alpha val="50000"/>
          </a:schemeClr>
        </a:solidFill>
        <a:ln w="38100" cap="flat" cmpd="sng" algn="ctr">
          <a:solidFill>
            <a:schemeClr val="accent5"/>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kern="1200" dirty="0" smtClean="0">
              <a:latin typeface="Simplified Arabic" panose="02020603050405020304" pitchFamily="18" charset="-78"/>
              <a:cs typeface="Simplified Arabic" panose="02020603050405020304" pitchFamily="18" charset="-78"/>
            </a:rPr>
            <a:t>اسرية </a:t>
          </a:r>
        </a:p>
      </dsp:txBody>
      <dsp:txXfrm>
        <a:off x="6262336" y="3752203"/>
        <a:ext cx="1492311" cy="911427"/>
      </dsp:txXfrm>
    </dsp:sp>
    <dsp:sp modelId="{27765C06-E313-4136-92CE-A73F1D94575B}">
      <dsp:nvSpPr>
        <dsp:cNvPr id="0" name=""/>
        <dsp:cNvSpPr/>
      </dsp:nvSpPr>
      <dsp:spPr>
        <a:xfrm>
          <a:off x="4260241" y="2773114"/>
          <a:ext cx="248823" cy="2098656"/>
        </a:xfrm>
        <a:custGeom>
          <a:avLst/>
          <a:gdLst/>
          <a:ahLst/>
          <a:cxnLst/>
          <a:rect l="0" t="0" r="0" b="0"/>
          <a:pathLst>
            <a:path>
              <a:moveTo>
                <a:pt x="0" y="0"/>
              </a:moveTo>
              <a:lnTo>
                <a:pt x="0" y="2098656"/>
              </a:lnTo>
              <a:lnTo>
                <a:pt x="248823" y="2098656"/>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000E55-8F1C-46FD-B0BB-84CC4B818EAD}">
      <dsp:nvSpPr>
        <dsp:cNvPr id="0" name=""/>
        <dsp:cNvSpPr/>
      </dsp:nvSpPr>
      <dsp:spPr>
        <a:xfrm>
          <a:off x="4509064" y="4387700"/>
          <a:ext cx="1549023" cy="968139"/>
        </a:xfrm>
        <a:prstGeom prst="roundRect">
          <a:avLst>
            <a:gd name="adj" fmla="val 10000"/>
          </a:avLst>
        </a:prstGeom>
        <a:solidFill>
          <a:schemeClr val="lt1">
            <a:hueOff val="0"/>
            <a:satOff val="0"/>
            <a:lumOff val="0"/>
            <a:alpha val="50000"/>
          </a:schemeClr>
        </a:solidFill>
        <a:ln w="38100" cap="flat" cmpd="sng" algn="ctr">
          <a:solidFill>
            <a:schemeClr val="accent5"/>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implified Arabic" panose="02020603050405020304" pitchFamily="18" charset="-78"/>
              <a:cs typeface="Simplified Arabic" panose="02020603050405020304" pitchFamily="18" charset="-78"/>
            </a:rPr>
            <a:t>مدرسية ومهنية </a:t>
          </a:r>
          <a:endParaRPr lang="ar-SA" sz="2400" b="1" kern="1200" dirty="0">
            <a:latin typeface="Simplified Arabic" panose="02020603050405020304" pitchFamily="18" charset="-78"/>
            <a:cs typeface="Simplified Arabic" panose="02020603050405020304" pitchFamily="18" charset="-78"/>
          </a:endParaRPr>
        </a:p>
      </dsp:txBody>
      <dsp:txXfrm>
        <a:off x="4537420" y="4416056"/>
        <a:ext cx="1492311" cy="911427"/>
      </dsp:txXfrm>
    </dsp:sp>
    <dsp:sp modelId="{154C3941-F52C-4433-BA36-329C54D64CB8}">
      <dsp:nvSpPr>
        <dsp:cNvPr id="0" name=""/>
        <dsp:cNvSpPr/>
      </dsp:nvSpPr>
      <dsp:spPr>
        <a:xfrm>
          <a:off x="4260241" y="2773114"/>
          <a:ext cx="1973738" cy="2827007"/>
        </a:xfrm>
        <a:custGeom>
          <a:avLst/>
          <a:gdLst/>
          <a:ahLst/>
          <a:cxnLst/>
          <a:rect l="0" t="0" r="0" b="0"/>
          <a:pathLst>
            <a:path>
              <a:moveTo>
                <a:pt x="0" y="0"/>
              </a:moveTo>
              <a:lnTo>
                <a:pt x="0" y="2827007"/>
              </a:lnTo>
              <a:lnTo>
                <a:pt x="1973738" y="2827007"/>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FF71C37-C15F-4385-B413-CB1358755833}">
      <dsp:nvSpPr>
        <dsp:cNvPr id="0" name=""/>
        <dsp:cNvSpPr/>
      </dsp:nvSpPr>
      <dsp:spPr>
        <a:xfrm>
          <a:off x="6233980" y="5116051"/>
          <a:ext cx="1549023" cy="968139"/>
        </a:xfrm>
        <a:prstGeom prst="roundRect">
          <a:avLst>
            <a:gd name="adj" fmla="val 10000"/>
          </a:avLst>
        </a:prstGeom>
        <a:solidFill>
          <a:schemeClr val="lt1">
            <a:hueOff val="0"/>
            <a:satOff val="0"/>
            <a:lumOff val="0"/>
            <a:alpha val="50000"/>
          </a:schemeClr>
        </a:solidFill>
        <a:ln w="38100" cap="flat" cmpd="sng" algn="ctr">
          <a:solidFill>
            <a:schemeClr val="accent5"/>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kern="1200" dirty="0" smtClean="0">
              <a:latin typeface="Simplified Arabic" panose="02020603050405020304" pitchFamily="18" charset="-78"/>
              <a:cs typeface="Simplified Arabic" panose="02020603050405020304" pitchFamily="18" charset="-78"/>
            </a:rPr>
            <a:t>اجتماعيه وثقافية</a:t>
          </a:r>
        </a:p>
      </dsp:txBody>
      <dsp:txXfrm>
        <a:off x="6262336" y="5144407"/>
        <a:ext cx="1492311" cy="9114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BFBED-8799-45A8-AC28-DD19140CB3DF}">
      <dsp:nvSpPr>
        <dsp:cNvPr id="0" name=""/>
        <dsp:cNvSpPr/>
      </dsp:nvSpPr>
      <dsp:spPr>
        <a:xfrm>
          <a:off x="7342771" y="1554914"/>
          <a:ext cx="1674271" cy="1674545"/>
        </a:xfrm>
        <a:prstGeom prst="ellipse">
          <a:avLst/>
        </a:prstGeom>
        <a:solidFill>
          <a:schemeClr val="tx1">
            <a:lumMod val="50000"/>
            <a:lumOff val="50000"/>
            <a:alpha val="34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A7ABC70-6C35-4FF3-9AB9-DB75A9CA535F}">
      <dsp:nvSpPr>
        <dsp:cNvPr id="0" name=""/>
        <dsp:cNvSpPr/>
      </dsp:nvSpPr>
      <dsp:spPr>
        <a:xfrm>
          <a:off x="7398015" y="1610742"/>
          <a:ext cx="1562890" cy="1562889"/>
        </a:xfrm>
        <a:prstGeom prst="ellipse">
          <a:avLst/>
        </a:prstGeom>
        <a:solidFill>
          <a:schemeClr val="bg1">
            <a:alpha val="2900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R="0" lvl="0" algn="ctr" defTabSz="1066800" rtl="1" eaLnBrk="1" fontAlgn="auto" latinLnBrk="0" hangingPunct="1">
            <a:lnSpc>
              <a:spcPct val="90000"/>
            </a:lnSpc>
            <a:spcBef>
              <a:spcPct val="0"/>
            </a:spcBef>
            <a:spcAft>
              <a:spcPct val="35000"/>
            </a:spcAft>
            <a:buClrTx/>
            <a:buSzTx/>
            <a:buFontTx/>
            <a:tabLst/>
            <a:defRPr/>
          </a:pPr>
          <a:r>
            <a:rPr lang="ar-SA" sz="2400" b="1" kern="1200" dirty="0" smtClean="0">
              <a:latin typeface="Simplified Arabic" panose="02020603050405020304" pitchFamily="18" charset="-78"/>
              <a:cs typeface="Simplified Arabic" panose="02020603050405020304" pitchFamily="18" charset="-78"/>
            </a:rPr>
            <a:t>حسن الاصغاء </a:t>
          </a:r>
          <a:endParaRPr lang="ar-SA" sz="2400" b="1" kern="1200" dirty="0">
            <a:latin typeface="Simplified Arabic" panose="02020603050405020304" pitchFamily="18" charset="-78"/>
            <a:cs typeface="Simplified Arabic" panose="02020603050405020304" pitchFamily="18" charset="-78"/>
          </a:endParaRPr>
        </a:p>
      </dsp:txBody>
      <dsp:txXfrm>
        <a:off x="7621667" y="1834054"/>
        <a:ext cx="1116477" cy="1116265"/>
      </dsp:txXfrm>
    </dsp:sp>
    <dsp:sp modelId="{847B4C8C-B557-446D-8BDE-DBEC127F1B94}">
      <dsp:nvSpPr>
        <dsp:cNvPr id="0" name=""/>
        <dsp:cNvSpPr/>
      </dsp:nvSpPr>
      <dsp:spPr>
        <a:xfrm rot="2700000">
          <a:off x="5611570" y="1555001"/>
          <a:ext cx="1674077" cy="1674077"/>
        </a:xfrm>
        <a:prstGeom prst="teardrop">
          <a:avLst>
            <a:gd name="adj" fmla="val 100000"/>
          </a:avLst>
        </a:prstGeom>
        <a:solidFill>
          <a:schemeClr val="tx1">
            <a:lumMod val="50000"/>
            <a:lumOff val="50000"/>
            <a:alpha val="34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36444DC-10BC-48B3-8D6B-2DC43465BBD8}">
      <dsp:nvSpPr>
        <dsp:cNvPr id="0" name=""/>
        <dsp:cNvSpPr/>
      </dsp:nvSpPr>
      <dsp:spPr>
        <a:xfrm>
          <a:off x="5668500" y="1610742"/>
          <a:ext cx="1562890" cy="1562889"/>
        </a:xfrm>
        <a:prstGeom prst="ellipse">
          <a:avLst/>
        </a:prstGeom>
        <a:solidFill>
          <a:schemeClr val="bg1">
            <a:alpha val="2900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kern="1200" dirty="0" smtClean="0">
              <a:latin typeface="Simplified Arabic" panose="02020603050405020304" pitchFamily="18" charset="-78"/>
              <a:cs typeface="Simplified Arabic" panose="02020603050405020304" pitchFamily="18" charset="-78"/>
            </a:rPr>
            <a:t>الثقة المتبادلة </a:t>
          </a:r>
          <a:endParaRPr lang="ar-SA" sz="2400" b="1" kern="1200" dirty="0">
            <a:latin typeface="Simplified Arabic" panose="02020603050405020304" pitchFamily="18" charset="-78"/>
            <a:cs typeface="Simplified Arabic" panose="02020603050405020304" pitchFamily="18" charset="-78"/>
          </a:endParaRPr>
        </a:p>
      </dsp:txBody>
      <dsp:txXfrm>
        <a:off x="5891260" y="1834054"/>
        <a:ext cx="1116477" cy="1116265"/>
      </dsp:txXfrm>
    </dsp:sp>
    <dsp:sp modelId="{C1C05C28-C164-428A-8566-DCEF79FC99EF}">
      <dsp:nvSpPr>
        <dsp:cNvPr id="0" name=""/>
        <dsp:cNvSpPr/>
      </dsp:nvSpPr>
      <dsp:spPr>
        <a:xfrm rot="2700000">
          <a:off x="3882054" y="1555001"/>
          <a:ext cx="1674077" cy="1674077"/>
        </a:xfrm>
        <a:prstGeom prst="teardrop">
          <a:avLst>
            <a:gd name="adj" fmla="val 100000"/>
          </a:avLst>
        </a:prstGeom>
        <a:solidFill>
          <a:schemeClr val="tx1">
            <a:lumMod val="50000"/>
            <a:lumOff val="50000"/>
            <a:alpha val="34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BFD79A-EEB8-4B3E-BA28-853584C973B1}">
      <dsp:nvSpPr>
        <dsp:cNvPr id="0" name=""/>
        <dsp:cNvSpPr/>
      </dsp:nvSpPr>
      <dsp:spPr>
        <a:xfrm>
          <a:off x="3938093" y="1610742"/>
          <a:ext cx="1562890" cy="1562889"/>
        </a:xfrm>
        <a:prstGeom prst="ellipse">
          <a:avLst/>
        </a:prstGeom>
        <a:solidFill>
          <a:schemeClr val="bg1">
            <a:alpha val="2900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implified Arabic" panose="02020603050405020304" pitchFamily="18" charset="-78"/>
              <a:cs typeface="Simplified Arabic" panose="02020603050405020304" pitchFamily="18" charset="-78"/>
            </a:rPr>
            <a:t>الاستعداد للمساعدة </a:t>
          </a:r>
          <a:endParaRPr lang="ar-SA" sz="2400" b="1" kern="1200" dirty="0">
            <a:latin typeface="Simplified Arabic" panose="02020603050405020304" pitchFamily="18" charset="-78"/>
            <a:cs typeface="Simplified Arabic" panose="02020603050405020304" pitchFamily="18" charset="-78"/>
          </a:endParaRPr>
        </a:p>
      </dsp:txBody>
      <dsp:txXfrm>
        <a:off x="4160854" y="1834054"/>
        <a:ext cx="1116477" cy="1116265"/>
      </dsp:txXfrm>
    </dsp:sp>
    <dsp:sp modelId="{01F29F4F-9A3D-4EFD-9A9A-6E194B14246B}">
      <dsp:nvSpPr>
        <dsp:cNvPr id="0" name=""/>
        <dsp:cNvSpPr/>
      </dsp:nvSpPr>
      <dsp:spPr>
        <a:xfrm rot="2700000">
          <a:off x="2151647" y="1555001"/>
          <a:ext cx="1674077" cy="1674077"/>
        </a:xfrm>
        <a:prstGeom prst="teardrop">
          <a:avLst>
            <a:gd name="adj" fmla="val 100000"/>
          </a:avLst>
        </a:prstGeom>
        <a:solidFill>
          <a:schemeClr val="tx1">
            <a:lumMod val="50000"/>
            <a:lumOff val="50000"/>
            <a:alpha val="34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A1DC330-FB9A-4858-A23D-C9C1900B5191}">
      <dsp:nvSpPr>
        <dsp:cNvPr id="0" name=""/>
        <dsp:cNvSpPr/>
      </dsp:nvSpPr>
      <dsp:spPr>
        <a:xfrm>
          <a:off x="2207686" y="1610742"/>
          <a:ext cx="1562890" cy="1562889"/>
        </a:xfrm>
        <a:prstGeom prst="ellipse">
          <a:avLst/>
        </a:prstGeom>
        <a:solidFill>
          <a:schemeClr val="bg1">
            <a:alpha val="2900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implified Arabic" panose="02020603050405020304" pitchFamily="18" charset="-78"/>
              <a:cs typeface="Simplified Arabic" panose="02020603050405020304" pitchFamily="18" charset="-78"/>
            </a:rPr>
            <a:t>المسؤولية المشتركة </a:t>
          </a:r>
          <a:endParaRPr lang="ar-SA" sz="2400" b="1" kern="1200" dirty="0">
            <a:latin typeface="Simplified Arabic" panose="02020603050405020304" pitchFamily="18" charset="-78"/>
            <a:cs typeface="Simplified Arabic" panose="02020603050405020304" pitchFamily="18" charset="-78"/>
          </a:endParaRPr>
        </a:p>
      </dsp:txBody>
      <dsp:txXfrm>
        <a:off x="2431338" y="1834054"/>
        <a:ext cx="1116477" cy="1116265"/>
      </dsp:txXfrm>
    </dsp:sp>
    <dsp:sp modelId="{B0F14EEC-49DB-4DA3-A6E6-48DACB0EF108}">
      <dsp:nvSpPr>
        <dsp:cNvPr id="0" name=""/>
        <dsp:cNvSpPr/>
      </dsp:nvSpPr>
      <dsp:spPr>
        <a:xfrm rot="2700000">
          <a:off x="421240" y="1555001"/>
          <a:ext cx="1674077" cy="1674077"/>
        </a:xfrm>
        <a:prstGeom prst="teardrop">
          <a:avLst>
            <a:gd name="adj" fmla="val 100000"/>
          </a:avLst>
        </a:prstGeom>
        <a:solidFill>
          <a:schemeClr val="tx1">
            <a:lumMod val="50000"/>
            <a:lumOff val="50000"/>
            <a:alpha val="34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17C1AD-F882-4EEA-9E99-3E2893F5D784}">
      <dsp:nvSpPr>
        <dsp:cNvPr id="0" name=""/>
        <dsp:cNvSpPr/>
      </dsp:nvSpPr>
      <dsp:spPr>
        <a:xfrm>
          <a:off x="477279" y="1610742"/>
          <a:ext cx="1562890" cy="1562889"/>
        </a:xfrm>
        <a:prstGeom prst="ellipse">
          <a:avLst/>
        </a:prstGeom>
        <a:solidFill>
          <a:schemeClr val="bg1">
            <a:alpha val="2900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b="1" kern="1200" dirty="0" smtClean="0">
              <a:solidFill>
                <a:srgbClr val="FFFF00"/>
              </a:solidFill>
              <a:latin typeface="Simplified Arabic" panose="02020603050405020304" pitchFamily="18" charset="-78"/>
              <a:cs typeface="Simplified Arabic" panose="02020603050405020304" pitchFamily="18" charset="-78"/>
            </a:rPr>
            <a:t>الجو النفسي في الجلسة الارشادية </a:t>
          </a:r>
          <a:endParaRPr lang="ar-SA" sz="2100" b="1" kern="1200" dirty="0">
            <a:latin typeface="Simplified Arabic" panose="02020603050405020304" pitchFamily="18" charset="-78"/>
            <a:cs typeface="Simplified Arabic" panose="02020603050405020304" pitchFamily="18" charset="-78"/>
          </a:endParaRPr>
        </a:p>
      </dsp:txBody>
      <dsp:txXfrm>
        <a:off x="700931" y="1834054"/>
        <a:ext cx="1116477" cy="11162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معالجة دائرية "/>
  <dgm:desc val="يُستخدم لعرض الخطوات المتسلسة في عملية معينة. يمكن استخدام أحد عشر شكلاً من المستوى 1 كحد أقصى مع عدد غير محدود من أشكال المستوى 2. وهو ملائم للاستخدام مع مجموعات صغيرة من النصوص. لا يتم عرض النص غير المستخدَم، إلا أنه يبقى متوفرًا إذا قمت بالتبديل بين التخطيطات."/>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E7E81DB-C5C3-458A-8407-AF6E5CB0AA37}" type="datetimeFigureOut">
              <a:rPr lang="ar-SA" smtClean="0"/>
              <a:t>22/05/37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44C6CE-2607-422D-B297-CC94935D629C}" type="slidenum">
              <a:rPr lang="ar-SA" smtClean="0"/>
              <a:t>‹#›</a:t>
            </a:fld>
            <a:endParaRPr lang="ar-SA"/>
          </a:p>
        </p:txBody>
      </p:sp>
    </p:spTree>
    <p:extLst>
      <p:ext uri="{BB962C8B-B14F-4D97-AF65-F5344CB8AC3E}">
        <p14:creationId xmlns:p14="http://schemas.microsoft.com/office/powerpoint/2010/main" val="13455895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E044C6CE-2607-422D-B297-CC94935D629C}" type="slidenum">
              <a:rPr lang="ar-SA" smtClean="0"/>
              <a:t>5</a:t>
            </a:fld>
            <a:endParaRPr lang="ar-SA"/>
          </a:p>
        </p:txBody>
      </p:sp>
    </p:spTree>
    <p:extLst>
      <p:ext uri="{BB962C8B-B14F-4D97-AF65-F5344CB8AC3E}">
        <p14:creationId xmlns:p14="http://schemas.microsoft.com/office/powerpoint/2010/main" val="484945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005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407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2910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589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857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82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293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629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9009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2787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4615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AEC4CC-1268-4A22-8A9B-925597A271A3}" type="datetimeFigureOut">
              <a:rPr lang="ar-SA" smtClean="0">
                <a:solidFill>
                  <a:prstClr val="black">
                    <a:tint val="75000"/>
                  </a:prstClr>
                </a:solidFill>
              </a:rPr>
              <a:pPr/>
              <a:t>22/05/37</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822601-4D30-4E5B-AE77-821A73F63F92}"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8349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708920"/>
            <a:ext cx="6120680" cy="1470025"/>
          </a:xfrm>
          <a:solidFill>
            <a:schemeClr val="bg1">
              <a:alpha val="29000"/>
            </a:schemeClr>
          </a:solidFill>
        </p:spPr>
        <p:txBody>
          <a:bodyPr>
            <a:normAutofit/>
          </a:bodyPr>
          <a:lstStyle/>
          <a:p>
            <a:r>
              <a:rPr lang="ar-SA" sz="6600" b="1" dirty="0" smtClean="0">
                <a:latin typeface="Simplified Arabic" panose="02020603050405020304" pitchFamily="18" charset="-78"/>
                <a:cs typeface="Simplified Arabic" panose="02020603050405020304" pitchFamily="18" charset="-78"/>
              </a:rPr>
              <a:t>عملية الأرشاد النفسي </a:t>
            </a:r>
            <a:endParaRPr lang="ar-SA" sz="6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3204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187624" y="1628800"/>
            <a:ext cx="5616624" cy="266429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dirty="0">
                <a:solidFill>
                  <a:schemeClr val="tx1"/>
                </a:solidFill>
                <a:latin typeface="Simplified Arabic" panose="02020603050405020304" pitchFamily="18" charset="-78"/>
                <a:cs typeface="Simplified Arabic" panose="02020603050405020304" pitchFamily="18" charset="-78"/>
              </a:rPr>
              <a:t>يلعب المكان دورا هاما في نجاح العملية. فقد يتوقف على خصائص هذا المكان مدى استجابته الحالة وتعاونها. فطريقة ترتيب الغرفة وما تحتويه من تجهيزات ومعدات عوامل يجب تؤخذ بعين الاعتبار.</a:t>
            </a:r>
            <a:endParaRPr lang="en-US" sz="3200" dirty="0">
              <a:solidFill>
                <a:schemeClr val="tx1"/>
              </a:solidFill>
              <a:latin typeface="Simplified Arabic" panose="02020603050405020304" pitchFamily="18" charset="-78"/>
              <a:cs typeface="Simplified Arabic" panose="02020603050405020304" pitchFamily="18" charset="-78"/>
            </a:endParaRPr>
          </a:p>
        </p:txBody>
      </p:sp>
      <p:sp>
        <p:nvSpPr>
          <p:cNvPr id="3" name="مستطيل مستدير الزوايا 2"/>
          <p:cNvSpPr/>
          <p:nvPr/>
        </p:nvSpPr>
        <p:spPr>
          <a:xfrm>
            <a:off x="5724128" y="404664"/>
            <a:ext cx="2880320" cy="864096"/>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FFC000"/>
                </a:solidFill>
                <a:latin typeface="Simplified Arabic" panose="02020603050405020304" pitchFamily="18" charset="-78"/>
                <a:cs typeface="Simplified Arabic" panose="02020603050405020304" pitchFamily="18" charset="-78"/>
              </a:rPr>
              <a:t>البيئة </a:t>
            </a:r>
            <a:r>
              <a:rPr lang="ar-SA" sz="4000" b="1" dirty="0" smtClean="0">
                <a:solidFill>
                  <a:srgbClr val="FFC000"/>
                </a:solidFill>
                <a:latin typeface="Simplified Arabic" panose="02020603050405020304" pitchFamily="18" charset="-78"/>
                <a:cs typeface="Simplified Arabic" panose="02020603050405020304" pitchFamily="18" charset="-78"/>
              </a:rPr>
              <a:t>الارشادية</a:t>
            </a:r>
            <a:endParaRPr lang="en-US" sz="4000" dirty="0">
              <a:solidFill>
                <a:srgbClr val="FFC000"/>
              </a:solidFill>
              <a:latin typeface="Simplified Arabic" panose="02020603050405020304" pitchFamily="18" charset="-78"/>
              <a:cs typeface="Simplified Arabic" panose="02020603050405020304" pitchFamily="18" charset="-78"/>
            </a:endParaRPr>
          </a:p>
        </p:txBody>
      </p:sp>
      <p:sp>
        <p:nvSpPr>
          <p:cNvPr id="4" name="مستطيل مستدير الزوايا 3"/>
          <p:cNvSpPr/>
          <p:nvPr/>
        </p:nvSpPr>
        <p:spPr>
          <a:xfrm>
            <a:off x="2555776" y="4653136"/>
            <a:ext cx="6048672" cy="1872208"/>
          </a:xfrm>
          <a:prstGeom prst="round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FF0000"/>
                </a:solidFill>
                <a:latin typeface="Simplified Arabic" panose="02020603050405020304" pitchFamily="18" charset="-78"/>
                <a:cs typeface="Simplified Arabic" panose="02020603050405020304" pitchFamily="18" charset="-78"/>
              </a:rPr>
              <a:t>العلاقة الارشادية </a:t>
            </a:r>
            <a:endParaRPr lang="en-US" sz="4000" b="1" dirty="0">
              <a:solidFill>
                <a:srgbClr val="FF0000"/>
              </a:solidFill>
              <a:latin typeface="Simplified Arabic" panose="02020603050405020304" pitchFamily="18" charset="-78"/>
              <a:cs typeface="Simplified Arabic" panose="02020603050405020304" pitchFamily="18" charset="-78"/>
            </a:endParaRPr>
          </a:p>
          <a:p>
            <a:pPr marL="457200" indent="-457200">
              <a:buFont typeface="Arial" panose="020B0604020202020204" pitchFamily="34" charset="0"/>
              <a:buChar char="•"/>
            </a:pPr>
            <a:r>
              <a:rPr lang="ar-SA" sz="3200" dirty="0">
                <a:solidFill>
                  <a:schemeClr val="tx1"/>
                </a:solidFill>
                <a:latin typeface="Simplified Arabic" panose="02020603050405020304" pitchFamily="18" charset="-78"/>
                <a:cs typeface="Simplified Arabic" panose="02020603050405020304" pitchFamily="18" charset="-78"/>
              </a:rPr>
              <a:t>علاقة مهنية</a:t>
            </a:r>
            <a:endParaRPr lang="en-US" sz="3200" dirty="0">
              <a:solidFill>
                <a:schemeClr val="tx1"/>
              </a:solidFill>
              <a:latin typeface="Simplified Arabic" panose="02020603050405020304" pitchFamily="18" charset="-78"/>
              <a:cs typeface="Simplified Arabic" panose="02020603050405020304" pitchFamily="18" charset="-78"/>
            </a:endParaRPr>
          </a:p>
          <a:p>
            <a:pPr marL="457200" indent="-457200">
              <a:buFont typeface="Arial" panose="020B0604020202020204" pitchFamily="34" charset="0"/>
              <a:buChar char="•"/>
            </a:pPr>
            <a:r>
              <a:rPr lang="ar-SA" sz="3200" dirty="0">
                <a:solidFill>
                  <a:schemeClr val="tx1"/>
                </a:solidFill>
                <a:latin typeface="Simplified Arabic" panose="02020603050405020304" pitchFamily="18" charset="-78"/>
                <a:cs typeface="Simplified Arabic" panose="02020603050405020304" pitchFamily="18" charset="-78"/>
              </a:rPr>
              <a:t>علاقة احترام موجب متبادل غير </a:t>
            </a:r>
            <a:r>
              <a:rPr lang="ar-SA" sz="3200" dirty="0" smtClean="0">
                <a:solidFill>
                  <a:schemeClr val="tx1"/>
                </a:solidFill>
                <a:latin typeface="Simplified Arabic" panose="02020603050405020304" pitchFamily="18" charset="-78"/>
                <a:cs typeface="Simplified Arabic" panose="02020603050405020304" pitchFamily="18" charset="-78"/>
              </a:rPr>
              <a:t>مشروط</a:t>
            </a:r>
            <a:endParaRPr lang="en-US"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5032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683568" y="1816224"/>
            <a:ext cx="7139136" cy="4421088"/>
          </a:xfrm>
          <a:prstGeom prst="rect">
            <a:avLst/>
          </a:prstGeom>
          <a:solidFill>
            <a:schemeClr val="bg1">
              <a:alpha val="50000"/>
            </a:schemeClr>
          </a:solidFill>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ar-SA" sz="2800" dirty="0" smtClean="0">
                <a:latin typeface="Simplified Arabic" panose="02020603050405020304" pitchFamily="18" charset="-78"/>
                <a:cs typeface="Simplified Arabic" panose="02020603050405020304" pitchFamily="18" charset="-78"/>
              </a:rPr>
              <a:t>اجراءات استكشاف الذات </a:t>
            </a:r>
            <a:r>
              <a:rPr lang="ar-SA" sz="2800" dirty="0" smtClean="0">
                <a:latin typeface="Simplified Arabic" panose="02020603050405020304" pitchFamily="18" charset="-78"/>
                <a:cs typeface="Simplified Arabic" panose="02020603050405020304" pitchFamily="18" charset="-78"/>
              </a:rPr>
              <a:t>ويتوجه المرشد خلال العملية إلى</a:t>
            </a:r>
            <a:endParaRPr lang="ar-SA" sz="2800" dirty="0" smtClean="0">
              <a:latin typeface="Simplified Arabic" panose="02020603050405020304" pitchFamily="18" charset="-78"/>
              <a:cs typeface="Simplified Arabic" panose="02020603050405020304" pitchFamily="18" charset="-78"/>
            </a:endParaRP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وصف ذاته وصفا دقيقا.</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وصف سلوكه الشخصي والاجتماعي.</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تعرف على انماط سلوكه  المسيطرة او الغالبة.</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ادراك الخبرات التي تجعله سعيدا والخبرات التي تجعله قلقا.</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ادراك اماله وطموحاته المستقبلية.</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معرفه امكانات التعرف في انفعالاته وضبطها.</a:t>
            </a:r>
          </a:p>
          <a:p>
            <a:pPr marL="514350" indent="-514350">
              <a:buFont typeface="+mj-lt"/>
              <a:buAutoNum type="arabicPeriod"/>
            </a:pPr>
            <a:r>
              <a:rPr lang="ar-SA" sz="2800" dirty="0" smtClean="0">
                <a:latin typeface="Simplified Arabic" panose="02020603050405020304" pitchFamily="18" charset="-78"/>
                <a:cs typeface="Simplified Arabic" panose="02020603050405020304" pitchFamily="18" charset="-78"/>
              </a:rPr>
              <a:t>معرفه ما يجيب تغييره من سلوكه.</a:t>
            </a:r>
          </a:p>
        </p:txBody>
      </p:sp>
      <p:sp>
        <p:nvSpPr>
          <p:cNvPr id="3" name="مستطيل مستدير الزوايا 2"/>
          <p:cNvSpPr/>
          <p:nvPr/>
        </p:nvSpPr>
        <p:spPr>
          <a:xfrm>
            <a:off x="5652120" y="476672"/>
            <a:ext cx="2952328" cy="864096"/>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FFC000"/>
                </a:solidFill>
                <a:latin typeface="Simplified Arabic" panose="02020603050405020304" pitchFamily="18" charset="-78"/>
                <a:cs typeface="Simplified Arabic" panose="02020603050405020304" pitchFamily="18" charset="-78"/>
              </a:rPr>
              <a:t>استكشاف الذات</a:t>
            </a:r>
          </a:p>
        </p:txBody>
      </p:sp>
    </p:spTree>
    <p:extLst>
      <p:ext uri="{BB962C8B-B14F-4D97-AF65-F5344CB8AC3E}">
        <p14:creationId xmlns:p14="http://schemas.microsoft.com/office/powerpoint/2010/main" val="299633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5796136" y="404664"/>
            <a:ext cx="3096344" cy="936104"/>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rgbClr val="0070C0"/>
                </a:solidFill>
                <a:latin typeface="Simplified Arabic" panose="02020603050405020304" pitchFamily="18" charset="-78"/>
                <a:cs typeface="Simplified Arabic" panose="02020603050405020304" pitchFamily="18" charset="-78"/>
              </a:rPr>
              <a:t>التداعي الحر </a:t>
            </a:r>
            <a:endParaRPr lang="ar-SA" sz="4000" b="1" dirty="0">
              <a:solidFill>
                <a:srgbClr val="0070C0"/>
              </a:solidFill>
              <a:latin typeface="Simplified Arabic" panose="02020603050405020304" pitchFamily="18" charset="-78"/>
              <a:cs typeface="Simplified Arabic" panose="02020603050405020304" pitchFamily="18" charset="-78"/>
            </a:endParaRPr>
          </a:p>
        </p:txBody>
      </p:sp>
      <p:sp>
        <p:nvSpPr>
          <p:cNvPr id="3" name="عنصر نائب للمحتوى 2"/>
          <p:cNvSpPr txBox="1">
            <a:spLocks/>
          </p:cNvSpPr>
          <p:nvPr/>
        </p:nvSpPr>
        <p:spPr>
          <a:xfrm>
            <a:off x="385192" y="1772816"/>
            <a:ext cx="8003232" cy="4608512"/>
          </a:xfrm>
          <a:prstGeom prst="rect">
            <a:avLst/>
          </a:prstGeom>
          <a:solidFill>
            <a:schemeClr val="bg1">
              <a:alpha val="50000"/>
            </a:schemeClr>
          </a:solidFill>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spc="-150" dirty="0" smtClean="0">
                <a:latin typeface="Simplified Arabic" panose="02020603050405020304" pitchFamily="18" charset="-78"/>
                <a:cs typeface="Simplified Arabic" panose="02020603050405020304" pitchFamily="18" charset="-78"/>
              </a:rPr>
              <a:t>يهدف الى كشف عن المواد المكبوتة في الشعور واستدراجها الى حيز الشعور </a:t>
            </a:r>
          </a:p>
          <a:p>
            <a:pPr marL="0" indent="0">
              <a:buNone/>
            </a:pPr>
            <a:r>
              <a:rPr lang="ar-SA" sz="2800" dirty="0" smtClean="0">
                <a:latin typeface="Simplified Arabic" panose="02020603050405020304" pitchFamily="18" charset="-78"/>
                <a:cs typeface="Simplified Arabic" panose="02020603050405020304" pitchFamily="18" charset="-78"/>
              </a:rPr>
              <a:t>عمليه التداعي الحر </a:t>
            </a:r>
          </a:p>
          <a:p>
            <a:pPr marL="0" indent="0">
              <a:buNone/>
            </a:pPr>
            <a:r>
              <a:rPr lang="ar-SA" sz="2800" dirty="0" smtClean="0">
                <a:latin typeface="Simplified Arabic" panose="02020603050405020304" pitchFamily="18" charset="-78"/>
                <a:cs typeface="Simplified Arabic" panose="02020603050405020304" pitchFamily="18" charset="-78"/>
              </a:rPr>
              <a:t>وهي ان يطلب من المريض ان يطلق العنان لأفكاره  ومشاعره  ورغباته لتسترسل من تلقاء نفسها دون قيود فيتكلم باي شيء يخطر في باله من دون قيود  ودون اخفاء تفاصيل مهما كانت تافهة او مؤلمه او معيبه , ولتسهيل التداعي الحر يتمدد المريض في وضع مسترخ ويجلس المحلل بعيدا عن عيني المريض ولذلك لتجنب تشتيته وكشفت هذه الطريقة الكثير من الحقائق فمثلا عرف لماذا تذكر بعض الحوادث والتجارب الشخصية الماضية امر صعبا حيث انها قد تكون مؤلمة او مشينة للنفس ولذلك تنسى بالتالي تذكرها مرة اخرى امر شاق.</a:t>
            </a:r>
          </a:p>
        </p:txBody>
      </p:sp>
    </p:spTree>
    <p:extLst>
      <p:ext uri="{BB962C8B-B14F-4D97-AF65-F5344CB8AC3E}">
        <p14:creationId xmlns:p14="http://schemas.microsoft.com/office/powerpoint/2010/main" val="282687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6012160" y="404664"/>
            <a:ext cx="2808312" cy="1152128"/>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rgbClr val="0070C0"/>
                </a:solidFill>
                <a:latin typeface="Simplified Arabic" panose="02020603050405020304" pitchFamily="18" charset="-78"/>
                <a:cs typeface="Simplified Arabic" panose="02020603050405020304" pitchFamily="18" charset="-78"/>
              </a:rPr>
              <a:t>الــتــفــســيــر </a:t>
            </a:r>
            <a:endParaRPr lang="ar-SA" sz="4800" b="1" dirty="0">
              <a:solidFill>
                <a:srgbClr val="0070C0"/>
              </a:solidFill>
              <a:latin typeface="Simplified Arabic" panose="02020603050405020304" pitchFamily="18" charset="-78"/>
              <a:cs typeface="Simplified Arabic" panose="02020603050405020304" pitchFamily="18" charset="-78"/>
            </a:endParaRPr>
          </a:p>
        </p:txBody>
      </p:sp>
      <p:sp>
        <p:nvSpPr>
          <p:cNvPr id="3" name="عنصر نائب للمحتوى 2"/>
          <p:cNvSpPr txBox="1">
            <a:spLocks/>
          </p:cNvSpPr>
          <p:nvPr/>
        </p:nvSpPr>
        <p:spPr>
          <a:xfrm>
            <a:off x="251520" y="1844824"/>
            <a:ext cx="8496944" cy="4525963"/>
          </a:xfrm>
          <a:prstGeom prst="rect">
            <a:avLst/>
          </a:prstGeom>
          <a:solidFill>
            <a:schemeClr val="bg1">
              <a:alpha val="50000"/>
            </a:schemeClr>
          </a:solidFill>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400" dirty="0" smtClean="0">
                <a:latin typeface="Simplified Arabic" panose="02020603050405020304" pitchFamily="18" charset="-78"/>
                <a:cs typeface="Simplified Arabic" panose="02020603050405020304" pitchFamily="18" charset="-78"/>
              </a:rPr>
              <a:t>هو اعطاء معنى لمعلومات يتجاوز نطاق ما عبر عنه العميل او اعطته وسائل جمع المعلومات </a:t>
            </a:r>
          </a:p>
          <a:p>
            <a:pPr marL="0" indent="0">
              <a:buNone/>
            </a:pPr>
            <a:r>
              <a:rPr lang="ar-SA" sz="2400" dirty="0" smtClean="0">
                <a:latin typeface="Simplified Arabic" panose="02020603050405020304" pitchFamily="18" charset="-78"/>
                <a:cs typeface="Simplified Arabic" panose="02020603050405020304" pitchFamily="18" charset="-78"/>
              </a:rPr>
              <a:t>فوائد التفسير:</a:t>
            </a:r>
          </a:p>
          <a:p>
            <a:pPr marL="0" indent="0">
              <a:buNone/>
            </a:pPr>
            <a:r>
              <a:rPr lang="ar-SA" sz="2400" dirty="0" smtClean="0">
                <a:latin typeface="Simplified Arabic" panose="02020603050405020304" pitchFamily="18" charset="-78"/>
                <a:cs typeface="Simplified Arabic" panose="02020603050405020304" pitchFamily="18" charset="-78"/>
              </a:rPr>
              <a:t>احداث  تغير في ادراك العميل لخبراته ومشكلات وسلوكه، احداث تغيير في معرفة العميل وتفكيره ومشاعرة اتجاه نفسه، ابعاد القلق وتخفيفه، تسهيل التداعي الحر </a:t>
            </a:r>
          </a:p>
          <a:p>
            <a:pPr marL="0" indent="0">
              <a:buNone/>
            </a:pPr>
            <a:r>
              <a:rPr lang="ar-SA" sz="2400" dirty="0" smtClean="0">
                <a:latin typeface="Simplified Arabic" panose="02020603050405020304" pitchFamily="18" charset="-78"/>
                <a:cs typeface="Simplified Arabic" panose="02020603050405020304" pitchFamily="18" charset="-78"/>
              </a:rPr>
              <a:t> عملية التفسير:</a:t>
            </a:r>
          </a:p>
          <a:p>
            <a:pPr marL="0" indent="0">
              <a:buNone/>
            </a:pPr>
            <a:r>
              <a:rPr lang="ar-SA" sz="2400" dirty="0" smtClean="0">
                <a:latin typeface="Simplified Arabic" panose="02020603050405020304" pitchFamily="18" charset="-78"/>
                <a:cs typeface="Simplified Arabic" panose="02020603050405020304" pitchFamily="18" charset="-78"/>
              </a:rPr>
              <a:t>يقوم بالتفسير كل من المرشد والعميل، ويستعين المرشد في التفسير بمعرفته النفسية التي جمعها من خبرته في الحياة ومن ثقافته و دراساته و حالات الارشاد التي قام بها، يجب ان يكون المرشد على علم بخصائص الثقافة التي يعيش فيها والثقافات الفرعية مثل الريف و الحضر والبدو وان يكون على علم بسيكولوجية  الاعزاب والمتزوج والعانس والارمل، ويستفيد المرشد في التفسير بملاحظه سلوك العميل وتتبع فلتات لسانه .</a:t>
            </a:r>
          </a:p>
        </p:txBody>
      </p:sp>
    </p:spTree>
    <p:extLst>
      <p:ext uri="{BB962C8B-B14F-4D97-AF65-F5344CB8AC3E}">
        <p14:creationId xmlns:p14="http://schemas.microsoft.com/office/powerpoint/2010/main" val="346189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5364088" y="476672"/>
            <a:ext cx="3096344" cy="792088"/>
          </a:xfrm>
          <a:prstGeom prst="round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rgbClr val="0070C0"/>
                </a:solidFill>
                <a:latin typeface="Simplified Arabic" panose="02020603050405020304" pitchFamily="18" charset="-78"/>
                <a:cs typeface="Simplified Arabic" panose="02020603050405020304" pitchFamily="18" charset="-78"/>
              </a:rPr>
              <a:t>مواد التفسير </a:t>
            </a:r>
          </a:p>
        </p:txBody>
      </p:sp>
      <p:sp>
        <p:nvSpPr>
          <p:cNvPr id="3" name="مستطيل مستدير الزوايا 2"/>
          <p:cNvSpPr/>
          <p:nvPr/>
        </p:nvSpPr>
        <p:spPr>
          <a:xfrm>
            <a:off x="4932040" y="3573016"/>
            <a:ext cx="3672408" cy="792088"/>
          </a:xfrm>
          <a:prstGeom prst="round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rgbClr val="0070C0"/>
                </a:solidFill>
                <a:latin typeface="Simplified Arabic" panose="02020603050405020304" pitchFamily="18" charset="-78"/>
                <a:cs typeface="Simplified Arabic" panose="02020603050405020304" pitchFamily="18" charset="-78"/>
              </a:rPr>
              <a:t>عوامل نجاح التفسير </a:t>
            </a:r>
          </a:p>
        </p:txBody>
      </p:sp>
      <p:sp>
        <p:nvSpPr>
          <p:cNvPr id="4" name="عنصر نائب للمحتوى 2"/>
          <p:cNvSpPr txBox="1">
            <a:spLocks/>
          </p:cNvSpPr>
          <p:nvPr/>
        </p:nvSpPr>
        <p:spPr>
          <a:xfrm>
            <a:off x="3265512" y="4653136"/>
            <a:ext cx="3106688" cy="1872208"/>
          </a:xfrm>
          <a:prstGeom prst="rect">
            <a:avLst/>
          </a:prstGeom>
          <a:solidFill>
            <a:schemeClr val="bg1">
              <a:alpha val="50000"/>
            </a:schemeClr>
          </a:solidFill>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dirty="0" smtClean="0"/>
              <a:t>الوضوح والشمول</a:t>
            </a:r>
          </a:p>
          <a:p>
            <a:r>
              <a:rPr lang="ar-SA" dirty="0" smtClean="0"/>
              <a:t>الايضاح والتدرج</a:t>
            </a:r>
          </a:p>
          <a:p>
            <a:r>
              <a:rPr lang="ar-SA" dirty="0" smtClean="0"/>
              <a:t> الدقة والاقناع</a:t>
            </a:r>
          </a:p>
        </p:txBody>
      </p:sp>
      <p:sp>
        <p:nvSpPr>
          <p:cNvPr id="5" name="مربع نص 4"/>
          <p:cNvSpPr txBox="1"/>
          <p:nvPr/>
        </p:nvSpPr>
        <p:spPr>
          <a:xfrm>
            <a:off x="2051720" y="1340768"/>
            <a:ext cx="4824536" cy="2062103"/>
          </a:xfrm>
          <a:prstGeom prst="rect">
            <a:avLst/>
          </a:prstGeom>
          <a:solidFill>
            <a:schemeClr val="bg1">
              <a:alpha val="50000"/>
            </a:schemeClr>
          </a:solidFill>
        </p:spPr>
        <p:txBody>
          <a:bodyPr wrap="square" rtlCol="1">
            <a:spAutoFit/>
          </a:bodyPr>
          <a:lstStyle/>
          <a:p>
            <a:r>
              <a:rPr lang="ar-SA" sz="3200" dirty="0">
                <a:latin typeface="Simplified Arabic" panose="02020603050405020304" pitchFamily="18" charset="-78"/>
                <a:cs typeface="Simplified Arabic" panose="02020603050405020304" pitchFamily="18" charset="-78"/>
              </a:rPr>
              <a:t>المعلومات ، الاسباب ، الاعراض ، </a:t>
            </a:r>
            <a:r>
              <a:rPr lang="ar-SA" sz="3200" dirty="0" smtClean="0">
                <a:latin typeface="Simplified Arabic" panose="02020603050405020304" pitchFamily="18" charset="-78"/>
                <a:cs typeface="Simplified Arabic" panose="02020603050405020304" pitchFamily="18" charset="-78"/>
              </a:rPr>
              <a:t>السلوك، </a:t>
            </a:r>
            <a:r>
              <a:rPr lang="ar-SA" sz="3200" dirty="0" err="1">
                <a:latin typeface="Simplified Arabic" panose="02020603050405020304" pitchFamily="18" charset="-78"/>
                <a:cs typeface="Simplified Arabic" panose="02020603050405020304" pitchFamily="18" charset="-78"/>
              </a:rPr>
              <a:t>ديناميات</a:t>
            </a:r>
            <a:r>
              <a:rPr lang="ar-SA" sz="3200" dirty="0">
                <a:latin typeface="Simplified Arabic" panose="02020603050405020304" pitchFamily="18" charset="-78"/>
                <a:cs typeface="Simplified Arabic" panose="02020603050405020304" pitchFamily="18" charset="-78"/>
              </a:rPr>
              <a:t> لعلاقه </a:t>
            </a:r>
            <a:r>
              <a:rPr lang="ar-SA" sz="3200" dirty="0" smtClean="0">
                <a:latin typeface="Simplified Arabic" panose="02020603050405020304" pitchFamily="18" charset="-78"/>
                <a:cs typeface="Simplified Arabic" panose="02020603050405020304" pitchFamily="18" charset="-78"/>
              </a:rPr>
              <a:t>الإرشادية </a:t>
            </a:r>
            <a:r>
              <a:rPr lang="ar-SA" sz="3200" dirty="0">
                <a:latin typeface="Simplified Arabic" panose="02020603050405020304" pitchFamily="18" charset="-78"/>
                <a:cs typeface="Simplified Arabic" panose="02020603050405020304" pitchFamily="18" charset="-78"/>
              </a:rPr>
              <a:t>، تفاعل </a:t>
            </a:r>
            <a:r>
              <a:rPr lang="ar-SA" sz="3200" dirty="0" smtClean="0">
                <a:latin typeface="Simplified Arabic" panose="02020603050405020304" pitchFamily="18" charset="-78"/>
                <a:cs typeface="Simplified Arabic" panose="02020603050405020304" pitchFamily="18" charset="-78"/>
              </a:rPr>
              <a:t>الاجتماعي، </a:t>
            </a:r>
            <a:r>
              <a:rPr lang="ar-SA" sz="3200" dirty="0">
                <a:latin typeface="Simplified Arabic" panose="02020603050405020304" pitchFamily="18" charset="-78"/>
                <a:cs typeface="Simplified Arabic" panose="02020603050405020304" pitchFamily="18" charset="-78"/>
              </a:rPr>
              <a:t>المشاعر والافكار والرغبات ، المنسيات </a:t>
            </a:r>
            <a:r>
              <a:rPr lang="ar-SA" sz="3200" dirty="0" smtClean="0">
                <a:latin typeface="Simplified Arabic" panose="02020603050405020304" pitchFamily="18" charset="-78"/>
                <a:cs typeface="Simplified Arabic" panose="02020603050405020304" pitchFamily="18" charset="-78"/>
              </a:rPr>
              <a:t>.</a:t>
            </a:r>
            <a:endParaRPr lang="ar-SA"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7707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build="p"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5508104" y="548680"/>
            <a:ext cx="3384376" cy="1008112"/>
          </a:xfrm>
          <a:prstGeom prst="round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C00000"/>
                </a:solidFill>
                <a:latin typeface="Simplified Arabic" panose="02020603050405020304" pitchFamily="18" charset="-78"/>
                <a:cs typeface="Simplified Arabic" panose="02020603050405020304" pitchFamily="18" charset="-78"/>
              </a:rPr>
              <a:t>التنفيس </a:t>
            </a:r>
            <a:r>
              <a:rPr lang="ar-SA" sz="4000" b="1" dirty="0" smtClean="0">
                <a:solidFill>
                  <a:srgbClr val="C00000"/>
                </a:solidFill>
                <a:latin typeface="Simplified Arabic" panose="02020603050405020304" pitchFamily="18" charset="-78"/>
                <a:cs typeface="Simplified Arabic" panose="02020603050405020304" pitchFamily="18" charset="-78"/>
              </a:rPr>
              <a:t>الانفعالي</a:t>
            </a:r>
            <a:endParaRPr lang="ar-SA" sz="4000" b="1" dirty="0">
              <a:solidFill>
                <a:srgbClr val="C00000"/>
              </a:solidFill>
              <a:latin typeface="Simplified Arabic" panose="02020603050405020304" pitchFamily="18" charset="-78"/>
              <a:cs typeface="Simplified Arabic" panose="02020603050405020304" pitchFamily="18" charset="-78"/>
            </a:endParaRPr>
          </a:p>
        </p:txBody>
      </p:sp>
      <p:sp>
        <p:nvSpPr>
          <p:cNvPr id="3" name="عنصر نائب للمحتوى 2"/>
          <p:cNvSpPr txBox="1">
            <a:spLocks/>
          </p:cNvSpPr>
          <p:nvPr/>
        </p:nvSpPr>
        <p:spPr>
          <a:xfrm>
            <a:off x="611560" y="1700808"/>
            <a:ext cx="7704856" cy="4032447"/>
          </a:xfrm>
          <a:prstGeom prst="rect">
            <a:avLst/>
          </a:prstGeom>
          <a:solidFill>
            <a:schemeClr val="bg1">
              <a:alpha val="50000"/>
            </a:schemeClr>
          </a:solidFill>
        </p:spPr>
        <p:txBody>
          <a:bodyPr>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dirty="0" smtClean="0"/>
              <a:t>يقصد به التنفيس عن المواد والخبرات المشحونة </a:t>
            </a:r>
            <a:r>
              <a:rPr lang="ar-SA" dirty="0" smtClean="0"/>
              <a:t>انفعاليا. </a:t>
            </a:r>
            <a:endParaRPr lang="ar-SA" dirty="0" smtClean="0"/>
          </a:p>
          <a:p>
            <a:pPr marL="0" indent="0">
              <a:buNone/>
            </a:pPr>
            <a:r>
              <a:rPr lang="ar-SA" dirty="0" smtClean="0"/>
              <a:t>عمليه التنفيس </a:t>
            </a:r>
            <a:r>
              <a:rPr lang="ar-SA" dirty="0" smtClean="0"/>
              <a:t>الانفعالي </a:t>
            </a:r>
            <a:r>
              <a:rPr lang="ar-SA" dirty="0" smtClean="0"/>
              <a:t>ت</a:t>
            </a:r>
            <a:r>
              <a:rPr lang="ar-SA" dirty="0" smtClean="0"/>
              <a:t>تيح </a:t>
            </a:r>
            <a:r>
              <a:rPr lang="ar-SA" dirty="0" smtClean="0"/>
              <a:t>الفرصة امام العميل للتحدث </a:t>
            </a:r>
            <a:r>
              <a:rPr lang="ar-SA" dirty="0" smtClean="0"/>
              <a:t> </a:t>
            </a:r>
            <a:r>
              <a:rPr lang="ar-SA" dirty="0" smtClean="0"/>
              <a:t>عن كل ما يجول بخاطره </a:t>
            </a:r>
            <a:r>
              <a:rPr lang="ar-SA" dirty="0" smtClean="0"/>
              <a:t>وتشجيعه </a:t>
            </a:r>
            <a:r>
              <a:rPr lang="ar-SA" dirty="0"/>
              <a:t>ل</a:t>
            </a:r>
            <a:r>
              <a:rPr lang="ar-SA" dirty="0" smtClean="0"/>
              <a:t>لتعبير </a:t>
            </a:r>
            <a:r>
              <a:rPr lang="ar-SA" dirty="0" smtClean="0"/>
              <a:t>عن </a:t>
            </a:r>
            <a:r>
              <a:rPr lang="ar-SA" dirty="0" smtClean="0"/>
              <a:t>نفسه  في </a:t>
            </a:r>
            <a:r>
              <a:rPr lang="ar-SA" dirty="0" smtClean="0"/>
              <a:t>مناخ نفسى دافئ امن خال من الاحكام الأخلاقية واللوم والعقاب ، </a:t>
            </a:r>
            <a:r>
              <a:rPr lang="ar-SA" dirty="0" smtClean="0"/>
              <a:t>مما </a:t>
            </a:r>
            <a:r>
              <a:rPr lang="ar-SA" dirty="0" smtClean="0"/>
              <a:t>يساعد على نجاح عمليه التنفيس الانفعالي توثيق العلاقة الارشادية وتهيئه المناخ نفسي صحي مناسب خال من الرقابة ، </a:t>
            </a:r>
            <a:r>
              <a:rPr lang="ar-SA" dirty="0" smtClean="0"/>
              <a:t>مما </a:t>
            </a:r>
            <a:r>
              <a:rPr lang="ar-SA" dirty="0" smtClean="0"/>
              <a:t>يعرقل عمليه التنفيس الانفعالي تدخل انفعالات المؤلمة مثل الاشمئزاز والعار والشعور </a:t>
            </a:r>
            <a:r>
              <a:rPr lang="ar-SA" dirty="0" smtClean="0"/>
              <a:t>بالذنب.</a:t>
            </a:r>
            <a:endParaRPr lang="ar-SA" dirty="0" smtClean="0"/>
          </a:p>
          <a:p>
            <a:endParaRPr lang="ar-SA" dirty="0"/>
          </a:p>
        </p:txBody>
      </p:sp>
    </p:spTree>
    <p:extLst>
      <p:ext uri="{BB962C8B-B14F-4D97-AF65-F5344CB8AC3E}">
        <p14:creationId xmlns:p14="http://schemas.microsoft.com/office/powerpoint/2010/main" val="171463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3635896" y="692696"/>
            <a:ext cx="4896544" cy="1152128"/>
          </a:xfrm>
          <a:prstGeom prst="round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chemeClr val="tx1"/>
                </a:solidFill>
                <a:latin typeface="Simplified Arabic" panose="02020603050405020304" pitchFamily="18" charset="-78"/>
                <a:cs typeface="Simplified Arabic" panose="02020603050405020304" pitchFamily="18" charset="-78"/>
              </a:rPr>
              <a:t>فوائد التنفيس الانفعالي في عملية </a:t>
            </a:r>
            <a:r>
              <a:rPr lang="ar-SA" sz="4000" b="1" dirty="0" smtClean="0">
                <a:solidFill>
                  <a:schemeClr val="tx1"/>
                </a:solidFill>
                <a:latin typeface="Simplified Arabic" panose="02020603050405020304" pitchFamily="18" charset="-78"/>
                <a:cs typeface="Simplified Arabic" panose="02020603050405020304" pitchFamily="18" charset="-78"/>
              </a:rPr>
              <a:t>الارشاد</a:t>
            </a:r>
            <a:endParaRPr lang="ar-SA" sz="4000" b="1" dirty="0">
              <a:solidFill>
                <a:schemeClr val="tx1"/>
              </a:solidFill>
              <a:latin typeface="Simplified Arabic" panose="02020603050405020304" pitchFamily="18" charset="-78"/>
              <a:cs typeface="Simplified Arabic" panose="02020603050405020304" pitchFamily="18" charset="-78"/>
            </a:endParaRPr>
          </a:p>
        </p:txBody>
      </p:sp>
      <p:sp>
        <p:nvSpPr>
          <p:cNvPr id="3" name="عنصر نائب للمحتوى 2"/>
          <p:cNvSpPr txBox="1">
            <a:spLocks/>
          </p:cNvSpPr>
          <p:nvPr/>
        </p:nvSpPr>
        <p:spPr>
          <a:xfrm>
            <a:off x="1403648" y="2464296"/>
            <a:ext cx="5256584" cy="3340968"/>
          </a:xfrm>
          <a:prstGeom prst="rect">
            <a:avLst/>
          </a:prstGeom>
          <a:solidFill>
            <a:schemeClr val="bg1">
              <a:alpha val="50000"/>
            </a:schemeClr>
          </a:solidFill>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ar-SA" sz="3600" dirty="0" smtClean="0">
                <a:latin typeface="Simplified Arabic" panose="02020603050405020304" pitchFamily="18" charset="-78"/>
                <a:cs typeface="Simplified Arabic" panose="02020603050405020304" pitchFamily="18" charset="-78"/>
              </a:rPr>
              <a:t>تخفيف الضغط </a:t>
            </a:r>
          </a:p>
          <a:p>
            <a:pPr marL="514350" indent="-514350">
              <a:buFont typeface="+mj-lt"/>
              <a:buAutoNum type="arabicPeriod"/>
            </a:pPr>
            <a:r>
              <a:rPr lang="ar-SA" sz="3600" dirty="0" smtClean="0">
                <a:latin typeface="Simplified Arabic" panose="02020603050405020304" pitchFamily="18" charset="-78"/>
                <a:cs typeface="Simplified Arabic" panose="02020603050405020304" pitchFamily="18" charset="-78"/>
              </a:rPr>
              <a:t>التخلص من التوتر الانفعالي </a:t>
            </a:r>
          </a:p>
          <a:p>
            <a:pPr marL="514350" indent="-514350">
              <a:buFont typeface="+mj-lt"/>
              <a:buAutoNum type="arabicPeriod"/>
            </a:pPr>
            <a:r>
              <a:rPr lang="ar-SA" sz="3600" dirty="0" smtClean="0">
                <a:latin typeface="Simplified Arabic" panose="02020603050405020304" pitchFamily="18" charset="-78"/>
                <a:cs typeface="Simplified Arabic" panose="02020603050405020304" pitchFamily="18" charset="-78"/>
              </a:rPr>
              <a:t>اختفاء اعراض العصاب </a:t>
            </a:r>
          </a:p>
          <a:p>
            <a:pPr marL="514350" indent="-514350">
              <a:buFont typeface="+mj-lt"/>
              <a:buAutoNum type="arabicPeriod"/>
            </a:pPr>
            <a:r>
              <a:rPr lang="ar-SA" sz="3600" dirty="0" smtClean="0">
                <a:latin typeface="Simplified Arabic" panose="02020603050405020304" pitchFamily="18" charset="-78"/>
                <a:cs typeface="Simplified Arabic" panose="02020603050405020304" pitchFamily="18" charset="-78"/>
              </a:rPr>
              <a:t>ازاحة الحمولة النفسية الانفعالية الزائدة عن كاهل العميل </a:t>
            </a:r>
          </a:p>
        </p:txBody>
      </p:sp>
    </p:spTree>
    <p:extLst>
      <p:ext uri="{BB962C8B-B14F-4D97-AF65-F5344CB8AC3E}">
        <p14:creationId xmlns:p14="http://schemas.microsoft.com/office/powerpoint/2010/main" val="84966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7776864" cy="3096344"/>
          </a:xfrm>
          <a:solidFill>
            <a:schemeClr val="bg1">
              <a:alpha val="40000"/>
            </a:schemeClr>
          </a:solidFill>
        </p:spPr>
        <p:txBody>
          <a:bodyPr>
            <a:normAutofit/>
          </a:bodyPr>
          <a:lstStyle/>
          <a:p>
            <a:pPr marL="0" indent="0">
              <a:buNone/>
            </a:pPr>
            <a:r>
              <a:rPr lang="ar-SA" b="1" dirty="0" smtClean="0">
                <a:latin typeface="Simplified Arabic" panose="02020603050405020304" pitchFamily="18" charset="-78"/>
                <a:cs typeface="Simplified Arabic" panose="02020603050405020304" pitchFamily="18" charset="-78"/>
              </a:rPr>
              <a:t>هو فرق في العميل وليس فالعملية وفالدرجة وليس فالنوع. </a:t>
            </a:r>
          </a:p>
          <a:p>
            <a:pPr marL="0" indent="0">
              <a:buNone/>
            </a:pPr>
            <a:endParaRPr lang="ar-SA" sz="900" b="1" spc="-150" dirty="0" smtClean="0">
              <a:solidFill>
                <a:schemeClr val="accent2"/>
              </a:solidFill>
              <a:latin typeface="Simplified Arabic" panose="02020603050405020304" pitchFamily="18" charset="-78"/>
              <a:cs typeface="Simplified Arabic" panose="02020603050405020304" pitchFamily="18" charset="-78"/>
            </a:endParaRPr>
          </a:p>
          <a:p>
            <a:pPr marL="0" indent="0">
              <a:buNone/>
            </a:pPr>
            <a:r>
              <a:rPr lang="ar-SA" b="1" dirty="0" smtClean="0">
                <a:solidFill>
                  <a:schemeClr val="accent2"/>
                </a:solidFill>
                <a:latin typeface="Simplified Arabic" panose="02020603050405020304" pitchFamily="18" charset="-78"/>
                <a:cs typeface="Simplified Arabic" panose="02020603050405020304" pitchFamily="18" charset="-78"/>
              </a:rPr>
              <a:t>الارشاد النفسي </a:t>
            </a:r>
          </a:p>
          <a:p>
            <a:pPr marL="0" indent="0">
              <a:buNone/>
            </a:pPr>
            <a:r>
              <a:rPr lang="ar-SA" spc="-150" dirty="0" smtClean="0">
                <a:latin typeface="Simplified Arabic" panose="02020603050405020304" pitchFamily="18" charset="-78"/>
                <a:cs typeface="Simplified Arabic" panose="02020603050405020304" pitchFamily="18" charset="-78"/>
              </a:rPr>
              <a:t>هو عملية مساعدة العميل ليساعد نفسه ويحصل ذالك بفهم نفسه وتنميه شخصيته ليحقق التوافق مع بيئته ويستغل إمكاناته على خير وجه.</a:t>
            </a:r>
            <a:endParaRPr lang="ar-SA" spc="-150" dirty="0">
              <a:latin typeface="Simplified Arabic" panose="02020603050405020304" pitchFamily="18" charset="-78"/>
              <a:cs typeface="Simplified Arabic" panose="02020603050405020304" pitchFamily="18" charset="-78"/>
            </a:endParaRPr>
          </a:p>
        </p:txBody>
      </p:sp>
      <p:sp>
        <p:nvSpPr>
          <p:cNvPr id="4" name="مستطيل مستدير الزوايا 3"/>
          <p:cNvSpPr/>
          <p:nvPr/>
        </p:nvSpPr>
        <p:spPr>
          <a:xfrm>
            <a:off x="467544" y="764704"/>
            <a:ext cx="8496944" cy="864096"/>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0070C0"/>
                </a:solidFill>
                <a:latin typeface="Simplified Arabic" panose="02020603050405020304" pitchFamily="18" charset="-78"/>
                <a:cs typeface="Simplified Arabic" panose="02020603050405020304" pitchFamily="18" charset="-78"/>
              </a:rPr>
              <a:t> الفرق بين عملية </a:t>
            </a:r>
            <a:r>
              <a:rPr lang="ar-SA" sz="4000" b="1" dirty="0" smtClean="0">
                <a:solidFill>
                  <a:srgbClr val="0070C0"/>
                </a:solidFill>
                <a:latin typeface="Simplified Arabic" panose="02020603050405020304" pitchFamily="18" charset="-78"/>
                <a:cs typeface="Simplified Arabic" panose="02020603050405020304" pitchFamily="18" charset="-78"/>
              </a:rPr>
              <a:t>الإرشاد </a:t>
            </a:r>
            <a:r>
              <a:rPr lang="ar-SA" sz="4000" b="1" dirty="0">
                <a:solidFill>
                  <a:srgbClr val="0070C0"/>
                </a:solidFill>
                <a:latin typeface="Simplified Arabic" panose="02020603050405020304" pitchFamily="18" charset="-78"/>
                <a:cs typeface="Simplified Arabic" panose="02020603050405020304" pitchFamily="18" charset="-78"/>
              </a:rPr>
              <a:t>النفسي والعلاج </a:t>
            </a:r>
            <a:r>
              <a:rPr lang="ar-SA" sz="4000" b="1" dirty="0" smtClean="0">
                <a:solidFill>
                  <a:srgbClr val="0070C0"/>
                </a:solidFill>
                <a:latin typeface="Simplified Arabic" panose="02020603050405020304" pitchFamily="18" charset="-78"/>
                <a:cs typeface="Simplified Arabic" panose="02020603050405020304" pitchFamily="18" charset="-78"/>
              </a:rPr>
              <a:t>النفسي</a:t>
            </a:r>
            <a:endParaRPr lang="ar-SA" sz="4000" b="1" dirty="0">
              <a:solidFill>
                <a:srgbClr val="0070C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7726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randombar(horizontal)">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الاعداد للعملية</a:t>
            </a:r>
            <a:endParaRPr lang="ar-SA" dirty="0"/>
          </a:p>
        </p:txBody>
      </p:sp>
      <p:sp>
        <p:nvSpPr>
          <p:cNvPr id="3" name="عنصر نائب للمحتوى 2"/>
          <p:cNvSpPr>
            <a:spLocks noGrp="1"/>
          </p:cNvSpPr>
          <p:nvPr>
            <p:ph idx="1"/>
          </p:nvPr>
        </p:nvSpPr>
        <p:spPr/>
        <p:txBody>
          <a:bodyPr/>
          <a:lstStyle/>
          <a:p>
            <a:r>
              <a:rPr lang="ar-SA" dirty="0" smtClean="0"/>
              <a:t>استعداد المرشد. ويتضمن الإعداد المسبق والتخطيط وتحضير المقاييس.</a:t>
            </a:r>
          </a:p>
          <a:p>
            <a:r>
              <a:rPr lang="ar-SA" dirty="0" smtClean="0"/>
              <a:t>استعداد المسترشد (الإقبال والتقبل والإقبال).</a:t>
            </a:r>
          </a:p>
          <a:p>
            <a:r>
              <a:rPr lang="ar-SA" dirty="0" smtClean="0"/>
              <a:t>توقعات المسترشد.</a:t>
            </a:r>
          </a:p>
          <a:p>
            <a:r>
              <a:rPr lang="ar-SA" dirty="0" smtClean="0"/>
              <a:t>تنمية مسؤولية المسترشد للعملية الارشادية.</a:t>
            </a:r>
            <a:endParaRPr lang="ar-SA" dirty="0"/>
          </a:p>
        </p:txBody>
      </p:sp>
    </p:spTree>
    <p:extLst>
      <p:ext uri="{BB962C8B-B14F-4D97-AF65-F5344CB8AC3E}">
        <p14:creationId xmlns:p14="http://schemas.microsoft.com/office/powerpoint/2010/main" val="202618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مستدير الزوايا 3"/>
          <p:cNvSpPr/>
          <p:nvPr/>
        </p:nvSpPr>
        <p:spPr>
          <a:xfrm>
            <a:off x="4211960" y="980728"/>
            <a:ext cx="4536504" cy="936104"/>
          </a:xfrm>
          <a:prstGeom prst="round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rgbClr val="0070C0"/>
                </a:solidFill>
                <a:latin typeface="Simplified Arabic" panose="02020603050405020304" pitchFamily="18" charset="-78"/>
                <a:cs typeface="Simplified Arabic" panose="02020603050405020304" pitchFamily="18" charset="-78"/>
              </a:rPr>
              <a:t>خطوات العملية الارشادية </a:t>
            </a:r>
          </a:p>
        </p:txBody>
      </p:sp>
      <p:sp>
        <p:nvSpPr>
          <p:cNvPr id="6" name="Content Placeholder 2"/>
          <p:cNvSpPr txBox="1">
            <a:spLocks/>
          </p:cNvSpPr>
          <p:nvPr/>
        </p:nvSpPr>
        <p:spPr>
          <a:xfrm>
            <a:off x="3059832" y="2420888"/>
            <a:ext cx="4320480" cy="2592288"/>
          </a:xfrm>
          <a:prstGeom prst="rect">
            <a:avLst/>
          </a:prstGeom>
          <a:solidFill>
            <a:schemeClr val="bg1">
              <a:lumMod val="75000"/>
              <a:alpha val="50000"/>
            </a:schemeClr>
          </a:solidFill>
        </p:spPr>
        <p:txBody>
          <a:bodyPr vert="horz" lIns="91440" tIns="45720" rIns="91440" bIns="45720" rtlCol="1">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ar-SA" dirty="0" smtClean="0">
              <a:latin typeface="Simplified Arabic" panose="02020603050405020304" pitchFamily="18" charset="-78"/>
              <a:cs typeface="Simplified Arabic" panose="02020603050405020304" pitchFamily="18" charset="-78"/>
            </a:endParaRPr>
          </a:p>
          <a:p>
            <a:r>
              <a:rPr lang="ar-SA" dirty="0" smtClean="0">
                <a:latin typeface="Simplified Arabic" panose="02020603050405020304" pitchFamily="18" charset="-78"/>
                <a:cs typeface="Simplified Arabic" panose="02020603050405020304" pitchFamily="18" charset="-78"/>
              </a:rPr>
              <a:t>جمع المعلومات </a:t>
            </a:r>
            <a:r>
              <a:rPr lang="ar-SA" dirty="0" smtClean="0">
                <a:latin typeface="Simplified Arabic" panose="02020603050405020304" pitchFamily="18" charset="-78"/>
                <a:cs typeface="Simplified Arabic" panose="02020603050405020304" pitchFamily="18" charset="-78"/>
              </a:rPr>
              <a:t>وتفسيرها.</a:t>
            </a:r>
          </a:p>
          <a:p>
            <a:r>
              <a:rPr lang="ar-SA" dirty="0" smtClean="0">
                <a:latin typeface="Simplified Arabic" panose="02020603050405020304" pitchFamily="18" charset="-78"/>
                <a:cs typeface="Simplified Arabic" panose="02020603050405020304" pitchFamily="18" charset="-78"/>
              </a:rPr>
              <a:t>التشخيص وتحديد المشكلة.</a:t>
            </a:r>
            <a:endParaRPr lang="ar-SA" dirty="0" smtClean="0">
              <a:latin typeface="Simplified Arabic" panose="02020603050405020304" pitchFamily="18" charset="-78"/>
              <a:cs typeface="Simplified Arabic" panose="02020603050405020304" pitchFamily="18" charset="-78"/>
            </a:endParaRPr>
          </a:p>
          <a:p>
            <a:r>
              <a:rPr lang="ar-SA" dirty="0" smtClean="0">
                <a:latin typeface="Simplified Arabic" panose="02020603050405020304" pitchFamily="18" charset="-78"/>
                <a:cs typeface="Simplified Arabic" panose="02020603050405020304" pitchFamily="18" charset="-78"/>
              </a:rPr>
              <a:t>وضع الخطة العلاجية .</a:t>
            </a:r>
          </a:p>
          <a:p>
            <a:r>
              <a:rPr lang="ar-SA" dirty="0" smtClean="0">
                <a:latin typeface="Simplified Arabic" panose="02020603050405020304" pitchFamily="18" charset="-78"/>
                <a:cs typeface="Simplified Arabic" panose="02020603050405020304" pitchFamily="18" charset="-78"/>
              </a:rPr>
              <a:t>الإنهاء .</a:t>
            </a:r>
            <a:endParaRPr lang="ar-SA"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2613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1988840"/>
            <a:ext cx="7344816" cy="4032448"/>
          </a:xfrm>
          <a:solidFill>
            <a:schemeClr val="tx2">
              <a:lumMod val="20000"/>
              <a:lumOff val="80000"/>
              <a:alpha val="50000"/>
            </a:schemeClr>
          </a:solidFill>
        </p:spPr>
        <p:txBody>
          <a:bodyPr>
            <a:noAutofit/>
          </a:bodyPr>
          <a:lstStyle/>
          <a:p>
            <a:pPr algn="r"/>
            <a:r>
              <a:rPr lang="ar-SA" dirty="0">
                <a:solidFill>
                  <a:schemeClr val="tx1"/>
                </a:solidFill>
                <a:latin typeface="Simplified Arabic" panose="02020603050405020304" pitchFamily="18" charset="-78"/>
                <a:cs typeface="Simplified Arabic" panose="02020603050405020304" pitchFamily="18" charset="-78"/>
              </a:rPr>
              <a:t>يقوم المرشد بجمع المعلومات المتاحة عن </a:t>
            </a:r>
            <a:r>
              <a:rPr lang="ar-SA" dirty="0" smtClean="0">
                <a:solidFill>
                  <a:schemeClr val="tx1"/>
                </a:solidFill>
                <a:latin typeface="Simplified Arabic" panose="02020603050405020304" pitchFamily="18" charset="-78"/>
                <a:cs typeface="Simplified Arabic" panose="02020603050405020304" pitchFamily="18" charset="-78"/>
              </a:rPr>
              <a:t>العميل, </a:t>
            </a:r>
            <a:r>
              <a:rPr lang="ar-SA" dirty="0">
                <a:solidFill>
                  <a:schemeClr val="tx1"/>
                </a:solidFill>
                <a:latin typeface="Simplified Arabic" panose="02020603050405020304" pitchFamily="18" charset="-78"/>
                <a:cs typeface="Simplified Arabic" panose="02020603050405020304" pitchFamily="18" charset="-78"/>
              </a:rPr>
              <a:t>ثم تحديد مغزى هذي المعلومات ودلالتها , والتخطيط للاستراتيجيات التي تساعدك في أجراء المقابلات </a:t>
            </a:r>
            <a:r>
              <a:rPr lang="ar-SA" dirty="0" smtClean="0">
                <a:solidFill>
                  <a:schemeClr val="tx1"/>
                </a:solidFill>
                <a:latin typeface="Simplified Arabic" panose="02020603050405020304" pitchFamily="18" charset="-78"/>
                <a:cs typeface="Simplified Arabic" panose="02020603050405020304" pitchFamily="18" charset="-78"/>
              </a:rPr>
              <a:t>اللاحقة. </a:t>
            </a:r>
            <a:r>
              <a:rPr lang="ar-SA" dirty="0">
                <a:solidFill>
                  <a:schemeClr val="tx1"/>
                </a:solidFill>
                <a:latin typeface="Simplified Arabic" panose="02020603050405020304" pitchFamily="18" charset="-78"/>
                <a:cs typeface="Simplified Arabic" panose="02020603050405020304" pitchFamily="18" charset="-78"/>
              </a:rPr>
              <a:t>وبعيدا عن الحكم المسبق حول الشخص ما قبل جمع المعلومات اللازمة عنه, فأن عمل المرشد النفسي هو  وضع افتراض من السلوك, والحساسية وأنواع المشكلات الممكنة عند العميل, وعلى تلك الافتراضيات ان تكون مرنة وقابلة للتعديل استنادا الى خبرات العميل.</a:t>
            </a:r>
          </a:p>
        </p:txBody>
      </p:sp>
      <p:sp>
        <p:nvSpPr>
          <p:cNvPr id="4" name="مستطيل مستدير الزوايا 3"/>
          <p:cNvSpPr/>
          <p:nvPr/>
        </p:nvSpPr>
        <p:spPr>
          <a:xfrm>
            <a:off x="5508104" y="404664"/>
            <a:ext cx="3240360" cy="936104"/>
          </a:xfrm>
          <a:prstGeom prst="roundRect">
            <a:avLst/>
          </a:pr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400" b="1" dirty="0">
                <a:solidFill>
                  <a:srgbClr val="FFC000"/>
                </a:solidFill>
                <a:latin typeface="Simplified Arabic" panose="02020603050405020304" pitchFamily="18" charset="-78"/>
                <a:cs typeface="Simplified Arabic" panose="02020603050405020304" pitchFamily="18" charset="-78"/>
              </a:rPr>
              <a:t>جمع المعلومات</a:t>
            </a:r>
            <a:r>
              <a:rPr lang="ar-SA" sz="4400" b="1" dirty="0" smtClean="0">
                <a:solidFill>
                  <a:srgbClr val="FFC000"/>
                </a:solidFill>
                <a:latin typeface="Simplified Arabic" panose="02020603050405020304" pitchFamily="18" charset="-78"/>
                <a:cs typeface="Simplified Arabic" panose="02020603050405020304" pitchFamily="18" charset="-78"/>
              </a:rPr>
              <a:t>:</a:t>
            </a:r>
            <a:endParaRPr lang="ar-SA" sz="4400" b="1" dirty="0">
              <a:solidFill>
                <a:srgbClr val="FFC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3149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988840"/>
            <a:ext cx="6264696" cy="4248472"/>
          </a:xfrm>
          <a:solidFill>
            <a:schemeClr val="bg1">
              <a:lumMod val="95000"/>
              <a:alpha val="50000"/>
            </a:schemeClr>
          </a:solidFill>
        </p:spPr>
        <p:txBody>
          <a:bodyPr>
            <a:noAutofit/>
          </a:bodyPr>
          <a:lstStyle/>
          <a:p>
            <a:pPr algn="r"/>
            <a:r>
              <a:rPr lang="ar-SA" sz="2800" dirty="0" smtClean="0">
                <a:solidFill>
                  <a:schemeClr val="tx1"/>
                </a:solidFill>
                <a:latin typeface="Simplified Arabic" panose="02020603050405020304" pitchFamily="18" charset="-78"/>
                <a:cs typeface="Simplified Arabic" panose="02020603050405020304" pitchFamily="18" charset="-78"/>
              </a:rPr>
              <a:t>التشخيص هو فحص الاعراض المرضية واستنتاج الاسباب وتجميع الملاحظات في صورة متكاملة ثم نسبها الى مرض معين محدد. </a:t>
            </a:r>
            <a:endParaRPr lang="en-US" sz="2800" dirty="0" smtClean="0">
              <a:solidFill>
                <a:schemeClr val="tx1"/>
              </a:solidFill>
              <a:latin typeface="Simplified Arabic" panose="02020603050405020304" pitchFamily="18" charset="-78"/>
              <a:cs typeface="Simplified Arabic" panose="02020603050405020304" pitchFamily="18" charset="-78"/>
            </a:endParaRPr>
          </a:p>
          <a:p>
            <a:pPr algn="r"/>
            <a:r>
              <a:rPr lang="ar-SA" sz="2800" dirty="0" smtClean="0">
                <a:solidFill>
                  <a:schemeClr val="tx1"/>
                </a:solidFill>
                <a:latin typeface="Simplified Arabic" panose="02020603050405020304" pitchFamily="18" charset="-78"/>
                <a:cs typeface="Simplified Arabic" panose="02020603050405020304" pitchFamily="18" charset="-78"/>
              </a:rPr>
              <a:t>يساعد التشخيص في تحديد المشكلة أو حالة المريض النفسية, والاسباب المرضية, والاساليب العلاجية الممكنة, والتنبؤ بما سوف يسفر عنه العلاج من نتائج. </a:t>
            </a:r>
          </a:p>
          <a:p>
            <a:pPr algn="r"/>
            <a:r>
              <a:rPr lang="ar-SA" sz="2800" dirty="0" smtClean="0">
                <a:solidFill>
                  <a:schemeClr val="tx1"/>
                </a:solidFill>
                <a:latin typeface="Simplified Arabic" panose="02020603050405020304" pitchFamily="18" charset="-78"/>
                <a:cs typeface="Simplified Arabic" panose="02020603050405020304" pitchFamily="18" charset="-78"/>
              </a:rPr>
              <a:t>وفيه ايضا نهتم بسمات شخصية للفرد ودوافعه وصراعاته, أي فهم </a:t>
            </a:r>
            <a:r>
              <a:rPr lang="ar-SA" sz="2800" dirty="0" err="1" smtClean="0">
                <a:solidFill>
                  <a:schemeClr val="tx1"/>
                </a:solidFill>
                <a:latin typeface="Simplified Arabic" panose="02020603050405020304" pitchFamily="18" charset="-78"/>
                <a:cs typeface="Simplified Arabic" panose="02020603050405020304" pitchFamily="18" charset="-78"/>
              </a:rPr>
              <a:t>ديناميات</a:t>
            </a:r>
            <a:r>
              <a:rPr lang="ar-SA" sz="2800" dirty="0" smtClean="0">
                <a:solidFill>
                  <a:schemeClr val="tx1"/>
                </a:solidFill>
                <a:latin typeface="Simplified Arabic" panose="02020603050405020304" pitchFamily="18" charset="-78"/>
                <a:cs typeface="Simplified Arabic" panose="02020603050405020304" pitchFamily="18" charset="-78"/>
              </a:rPr>
              <a:t> الشخصية. وبذلك يستطيع الاخصائي الاكلينيكي فهم السلوك المريض وتفسيره. </a:t>
            </a:r>
          </a:p>
        </p:txBody>
      </p:sp>
      <p:sp>
        <p:nvSpPr>
          <p:cNvPr id="4" name="مستطيل مستدير الزوايا 3"/>
          <p:cNvSpPr/>
          <p:nvPr/>
        </p:nvSpPr>
        <p:spPr>
          <a:xfrm>
            <a:off x="3923928" y="548680"/>
            <a:ext cx="4752528" cy="936104"/>
          </a:xfrm>
          <a:prstGeom prst="round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FFC000"/>
                </a:solidFill>
                <a:latin typeface="Simplified Arabic" panose="02020603050405020304" pitchFamily="18" charset="-78"/>
                <a:cs typeface="Simplified Arabic" panose="02020603050405020304" pitchFamily="18" charset="-78"/>
              </a:rPr>
              <a:t>التشخيص وتحديد المشكلة: </a:t>
            </a:r>
            <a:endParaRPr lang="ar-SA" sz="4000" dirty="0">
              <a:solidFill>
                <a:srgbClr val="FFC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9265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65000"/>
              </a:schemeClr>
            </a:gs>
            <a:gs pos="100000">
              <a:schemeClr val="tx1">
                <a:lumMod val="85000"/>
                <a:lumOff val="15000"/>
              </a:schemeClr>
            </a:gs>
          </a:gsLst>
          <a:path path="circle">
            <a:fillToRect l="50000" t="50000" r="50000" b="50000"/>
          </a:path>
        </a:gradFill>
        <a:effectLst/>
      </p:bgPr>
    </p:bg>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69011154"/>
              </p:ext>
            </p:extLst>
          </p:nvPr>
        </p:nvGraphicFramePr>
        <p:xfrm>
          <a:off x="-24788" y="188640"/>
          <a:ext cx="9168788" cy="7021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44761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AFBF7C5-F94E-4635-A7C5-4B9EF431A12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764CFC9A-F8FD-4489-A54B-2F186DB818C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0B461E9B-99BB-48B6-80D3-9B93A57414C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58E1DF43-AFAC-4668-BB15-DCF586E3C8B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BD61948-4FF4-4534-B4F5-B34C4AFD05D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B80E8021-29A8-4CA5-A671-532810CFDDC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C44C113C-2AD9-4391-8ECD-FEC4E5C5E86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FA95EA78-FE59-434C-B96F-E71666F7715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42F5BBE2-42F9-4D33-86E0-A3ED99A4BC4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6A618714-21F7-44F7-B91E-45A3CE77ED18}"/>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45AF2EEA-433D-4A51-9FF9-2C3D8A136779}"/>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768300A8-FB70-475B-B2C0-5F322E02EB16}"/>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5A7A1D86-A83E-4F93-8CA4-2215E2588CDC}"/>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B0348475-D0AF-42B0-AE4D-7A2F36E5AB4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A7D0B573-4D4E-4883-B190-8BC48F19E0F2}"/>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
                                            <p:graphicEl>
                                              <a:dgm id="{8F01A66B-81C0-434B-8716-2009ED5E0DCA}"/>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graphicEl>
                                              <a:dgm id="{F86B5727-ADC0-41BB-9986-26DC8403135E}"/>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graphicEl>
                                              <a:dgm id="{B6AD880D-5BD6-4990-8754-F9681BEF5A60}"/>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03C9FD6C-CC2B-4263-A12C-4229E1E4CB79}"/>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graphicEl>
                                              <a:dgm id="{88C168C9-E1C2-438D-91B1-5A7BC3AC0397}"/>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
                                            <p:graphicEl>
                                              <a:dgm id="{5E60A9EC-4213-4740-A7F0-028B472DB696}"/>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
                                            <p:graphicEl>
                                              <a:dgm id="{27765C06-E313-4136-92CE-A73F1D94575B}"/>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
                                            <p:graphicEl>
                                              <a:dgm id="{EF000E55-8F1C-46FD-B0BB-84CC4B818EAD}"/>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graphicEl>
                                              <a:dgm id="{154C3941-F52C-4433-BA36-329C54D64CB8}"/>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FFF71C37-C15F-4385-B413-CB13587558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692696"/>
            <a:ext cx="5616624" cy="4248472"/>
          </a:xfrm>
          <a:solidFill>
            <a:schemeClr val="tx2">
              <a:lumMod val="20000"/>
              <a:lumOff val="80000"/>
              <a:alpha val="50000"/>
            </a:schemeClr>
          </a:solidFill>
        </p:spPr>
        <p:txBody>
          <a:bodyPr>
            <a:noAutofit/>
          </a:bodyPr>
          <a:lstStyle/>
          <a:p>
            <a:pPr algn="r"/>
            <a:r>
              <a:rPr lang="ar-SA" dirty="0">
                <a:solidFill>
                  <a:schemeClr val="tx1"/>
                </a:solidFill>
                <a:latin typeface="Simplified Arabic" panose="02020603050405020304" pitchFamily="18" charset="-78"/>
                <a:cs typeface="Simplified Arabic" panose="02020603050405020304" pitchFamily="18" charset="-78"/>
              </a:rPr>
              <a:t>المآل هو التنبؤ بمستقبل حالة العميل، ومدى النجاح </a:t>
            </a:r>
            <a:r>
              <a:rPr lang="ar-SA" dirty="0" smtClean="0">
                <a:solidFill>
                  <a:schemeClr val="tx1"/>
                </a:solidFill>
                <a:latin typeface="Simplified Arabic" panose="02020603050405020304" pitchFamily="18" charset="-78"/>
                <a:cs typeface="Simplified Arabic" panose="02020603050405020304" pitchFamily="18" charset="-78"/>
              </a:rPr>
              <a:t>المحتمل. </a:t>
            </a:r>
          </a:p>
          <a:p>
            <a:pPr algn="r"/>
            <a:r>
              <a:rPr lang="ar-SA" dirty="0" smtClean="0">
                <a:solidFill>
                  <a:schemeClr val="tx1"/>
                </a:solidFill>
                <a:latin typeface="Simplified Arabic" panose="02020603050405020304" pitchFamily="18" charset="-78"/>
                <a:cs typeface="Simplified Arabic" panose="02020603050405020304" pitchFamily="18" charset="-78"/>
              </a:rPr>
              <a:t>ويهدف </a:t>
            </a:r>
            <a:r>
              <a:rPr lang="ar-SA" dirty="0">
                <a:solidFill>
                  <a:schemeClr val="tx1"/>
                </a:solidFill>
                <a:latin typeface="Simplified Arabic" panose="02020603050405020304" pitchFamily="18" charset="-78"/>
                <a:cs typeface="Simplified Arabic" panose="02020603050405020304" pitchFamily="18" charset="-78"/>
              </a:rPr>
              <a:t>الى تقدير احتمالات تطور المشكلة او المرض, ومدى الاستجابة لعلاج معين.  </a:t>
            </a:r>
            <a:endParaRPr lang="ar-SA" dirty="0" smtClean="0">
              <a:solidFill>
                <a:schemeClr val="tx1"/>
              </a:solidFill>
              <a:latin typeface="Simplified Arabic" panose="02020603050405020304" pitchFamily="18" charset="-78"/>
              <a:cs typeface="Simplified Arabic" panose="02020603050405020304" pitchFamily="18" charset="-78"/>
            </a:endParaRPr>
          </a:p>
          <a:p>
            <a:pPr algn="r"/>
            <a:r>
              <a:rPr lang="ar-SA" dirty="0" smtClean="0">
                <a:solidFill>
                  <a:schemeClr val="tx1"/>
                </a:solidFill>
                <a:latin typeface="Simplified Arabic" panose="02020603050405020304" pitchFamily="18" charset="-78"/>
                <a:cs typeface="Simplified Arabic" panose="02020603050405020304" pitchFamily="18" charset="-78"/>
              </a:rPr>
              <a:t>ولكي </a:t>
            </a:r>
            <a:r>
              <a:rPr lang="ar-SA" dirty="0">
                <a:solidFill>
                  <a:schemeClr val="tx1"/>
                </a:solidFill>
                <a:latin typeface="Simplified Arabic" panose="02020603050405020304" pitchFamily="18" charset="-78"/>
                <a:cs typeface="Simplified Arabic" panose="02020603050405020304" pitchFamily="18" charset="-78"/>
              </a:rPr>
              <a:t>يستطيع السيكولوجي ان يقوم بدوره في التشخيص والتنبؤ بفعالية فإنه يتعين أن يكون واعياً </a:t>
            </a:r>
            <a:r>
              <a:rPr lang="ar-SA" dirty="0" err="1">
                <a:solidFill>
                  <a:schemeClr val="tx1"/>
                </a:solidFill>
                <a:latin typeface="Simplified Arabic" panose="02020603050405020304" pitchFamily="18" charset="-78"/>
                <a:cs typeface="Simplified Arabic" panose="02020603050405020304" pitchFamily="18" charset="-78"/>
              </a:rPr>
              <a:t>بديناميات</a:t>
            </a:r>
            <a:r>
              <a:rPr lang="ar-SA" dirty="0">
                <a:solidFill>
                  <a:schemeClr val="tx1"/>
                </a:solidFill>
                <a:latin typeface="Simplified Arabic" panose="02020603050405020304" pitchFamily="18" charset="-78"/>
                <a:cs typeface="Simplified Arabic" panose="02020603050405020304" pitchFamily="18" charset="-78"/>
              </a:rPr>
              <a:t> شخصيته واحتمالات وانعكاساتها في تطبيقه للطريقة </a:t>
            </a:r>
            <a:r>
              <a:rPr lang="ar-SA" dirty="0" smtClean="0">
                <a:solidFill>
                  <a:schemeClr val="tx1"/>
                </a:solidFill>
                <a:latin typeface="Simplified Arabic" panose="02020603050405020304" pitchFamily="18" charset="-78"/>
                <a:cs typeface="Simplified Arabic" panose="02020603050405020304" pitchFamily="18" charset="-78"/>
              </a:rPr>
              <a:t>الاكلينيكية.</a:t>
            </a:r>
            <a:endParaRPr lang="ar-SA" dirty="0">
              <a:solidFill>
                <a:schemeClr val="tx1"/>
              </a:solidFill>
              <a:latin typeface="Simplified Arabic" panose="02020603050405020304" pitchFamily="18" charset="-78"/>
              <a:cs typeface="Simplified Arabic" panose="02020603050405020304" pitchFamily="18" charset="-78"/>
            </a:endParaRPr>
          </a:p>
          <a:p>
            <a:pPr algn="r"/>
            <a:r>
              <a:rPr lang="ar-SA" dirty="0" smtClean="0">
                <a:solidFill>
                  <a:schemeClr val="tx1"/>
                </a:solidFill>
                <a:latin typeface="Simplified Arabic" panose="02020603050405020304" pitchFamily="18" charset="-78"/>
                <a:cs typeface="Simplified Arabic" panose="02020603050405020304" pitchFamily="18" charset="-78"/>
              </a:rPr>
              <a:t>إضافة ص265</a:t>
            </a:r>
            <a:endParaRPr lang="ar-SA" dirty="0" smtClean="0">
              <a:solidFill>
                <a:schemeClr val="tx1"/>
              </a:solidFill>
              <a:latin typeface="Simplified Arabic" panose="02020603050405020304" pitchFamily="18" charset="-78"/>
              <a:cs typeface="Simplified Arabic" panose="02020603050405020304" pitchFamily="18" charset="-78"/>
            </a:endParaRPr>
          </a:p>
        </p:txBody>
      </p:sp>
      <p:sp>
        <p:nvSpPr>
          <p:cNvPr id="4" name="مستطيل مستدير الزوايا 3"/>
          <p:cNvSpPr/>
          <p:nvPr/>
        </p:nvSpPr>
        <p:spPr>
          <a:xfrm>
            <a:off x="6012160" y="476672"/>
            <a:ext cx="2664296" cy="936104"/>
          </a:xfrm>
          <a:prstGeom prst="roundRect">
            <a:avLst/>
          </a:pr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400" b="1" dirty="0">
                <a:solidFill>
                  <a:srgbClr val="FFC000"/>
                </a:solidFill>
                <a:latin typeface="Simplified Arabic" panose="02020603050405020304" pitchFamily="18" charset="-78"/>
                <a:cs typeface="Simplified Arabic" panose="02020603050405020304" pitchFamily="18" charset="-78"/>
              </a:rPr>
              <a:t>تحديد المآل: </a:t>
            </a:r>
            <a:endParaRPr lang="en-US" sz="4400" dirty="0">
              <a:solidFill>
                <a:srgbClr val="FFC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6752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مستدير الزوايا 1"/>
          <p:cNvSpPr/>
          <p:nvPr/>
        </p:nvSpPr>
        <p:spPr>
          <a:xfrm>
            <a:off x="5292080" y="332656"/>
            <a:ext cx="3528392" cy="792088"/>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solidFill>
                  <a:srgbClr val="FFC000"/>
                </a:solidFill>
                <a:latin typeface="Simplified Arabic" panose="02020603050405020304" pitchFamily="18" charset="-78"/>
                <a:cs typeface="Simplified Arabic" panose="02020603050405020304" pitchFamily="18" charset="-78"/>
              </a:rPr>
              <a:t>الجلسات </a:t>
            </a:r>
            <a:r>
              <a:rPr lang="ar-SA" sz="4000" b="1" dirty="0" smtClean="0">
                <a:solidFill>
                  <a:srgbClr val="FFC000"/>
                </a:solidFill>
                <a:latin typeface="Simplified Arabic" panose="02020603050405020304" pitchFamily="18" charset="-78"/>
                <a:cs typeface="Simplified Arabic" panose="02020603050405020304" pitchFamily="18" charset="-78"/>
              </a:rPr>
              <a:t>الارشادية</a:t>
            </a:r>
            <a:endParaRPr lang="en-US" sz="4000" b="1" dirty="0">
              <a:solidFill>
                <a:srgbClr val="FFC000"/>
              </a:solidFill>
              <a:latin typeface="Simplified Arabic" panose="02020603050405020304" pitchFamily="18" charset="-78"/>
              <a:cs typeface="Simplified Arabic" panose="02020603050405020304" pitchFamily="18" charset="-78"/>
            </a:endParaRPr>
          </a:p>
        </p:txBody>
      </p:sp>
      <p:sp>
        <p:nvSpPr>
          <p:cNvPr id="3" name="مستطيل 2"/>
          <p:cNvSpPr/>
          <p:nvPr/>
        </p:nvSpPr>
        <p:spPr>
          <a:xfrm>
            <a:off x="1115616" y="1412776"/>
            <a:ext cx="6696744" cy="2448272"/>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dirty="0" smtClean="0">
                <a:solidFill>
                  <a:schemeClr val="tx1"/>
                </a:solidFill>
                <a:latin typeface="Simplified Arabic" panose="02020603050405020304" pitchFamily="18" charset="-78"/>
                <a:cs typeface="Simplified Arabic" panose="02020603050405020304" pitchFamily="18" charset="-78"/>
              </a:rPr>
              <a:t>الجلسة </a:t>
            </a:r>
            <a:r>
              <a:rPr lang="ar-SA" sz="3200" dirty="0">
                <a:solidFill>
                  <a:schemeClr val="tx1"/>
                </a:solidFill>
                <a:latin typeface="Simplified Arabic" panose="02020603050405020304" pitchFamily="18" charset="-78"/>
                <a:cs typeface="Simplified Arabic" panose="02020603050405020304" pitchFamily="18" charset="-78"/>
              </a:rPr>
              <a:t>الإرشادية جلسة مهنية تتم فيها علاقة إرشادية في مناخ نفسي خاص حيث يشجع المرشد العميل ليعبر عن أفكاره، وليقول كل شيء وأي شيء عن المشكلة، فكل ما يقال مهم. </a:t>
            </a:r>
            <a:endParaRPr lang="en-US" sz="32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5" name="رسم تخطيطي 4"/>
          <p:cNvGraphicFramePr/>
          <p:nvPr>
            <p:extLst>
              <p:ext uri="{D42A27DB-BD31-4B8C-83A1-F6EECF244321}">
                <p14:modId xmlns:p14="http://schemas.microsoft.com/office/powerpoint/2010/main" val="4113621788"/>
              </p:ext>
            </p:extLst>
          </p:nvPr>
        </p:nvGraphicFramePr>
        <p:xfrm>
          <a:off x="-81797" y="3212976"/>
          <a:ext cx="9091570" cy="478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54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B0F14EEC-49DB-4DA3-A6E6-48DACB0EF10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D017C1AD-F882-4EEA-9E99-3E2893F5D78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01F29F4F-9A3D-4EFD-9A9A-6E194B14246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DA1DC330-FB9A-4858-A23D-C9C1900B519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C1C05C28-C164-428A-8566-DCEF79FC99E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dgm id="{59BFD79A-EEB8-4B3E-BA28-853584C973B1}"/>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847B4C8C-B557-446D-8BDE-DBEC127F1B94}"/>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136444DC-10BC-48B3-8D6B-2DC43465BBD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B96BFBED-8799-45A8-AC28-DD19140CB3DF}"/>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0A7ABC70-6C35-4FF3-9AB9-DB75A9CA535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Graphic spid="5" grpId="0">
        <p:bldSub>
          <a:bldDgm bld="one"/>
        </p:bldSub>
      </p:bldGraphic>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826</Words>
  <Application>Microsoft Office PowerPoint</Application>
  <PresentationFormat>عرض على الشاشة (3:4)‏</PresentationFormat>
  <Paragraphs>88</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1_Office Theme</vt:lpstr>
      <vt:lpstr>عملية الأرشاد النفسي </vt:lpstr>
      <vt:lpstr>عرض تقديمي في PowerPoint</vt:lpstr>
      <vt:lpstr>الاعداد للعملية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الارشاد النفسي )</dc:title>
  <dc:creator>Windows User</dc:creator>
  <cp:lastModifiedBy>hams</cp:lastModifiedBy>
  <cp:revision>53</cp:revision>
  <dcterms:created xsi:type="dcterms:W3CDTF">2015-10-24T15:06:15Z</dcterms:created>
  <dcterms:modified xsi:type="dcterms:W3CDTF">2016-03-01T19:04:39Z</dcterms:modified>
</cp:coreProperties>
</file>