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4"/>
  </p:notesMasterIdLst>
  <p:handoutMasterIdLst>
    <p:handoutMasterId r:id="rId45"/>
  </p:handoutMasterIdLst>
  <p:sldIdLst>
    <p:sldId id="321" r:id="rId2"/>
    <p:sldId id="322" r:id="rId3"/>
    <p:sldId id="323" r:id="rId4"/>
    <p:sldId id="324" r:id="rId5"/>
    <p:sldId id="325" r:id="rId6"/>
    <p:sldId id="326" r:id="rId7"/>
    <p:sldId id="327"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 id="310" r:id="rId23"/>
    <p:sldId id="311" r:id="rId24"/>
    <p:sldId id="312" r:id="rId25"/>
    <p:sldId id="313" r:id="rId26"/>
    <p:sldId id="314" r:id="rId27"/>
    <p:sldId id="315" r:id="rId28"/>
    <p:sldId id="316" r:id="rId29"/>
    <p:sldId id="317" r:id="rId30"/>
    <p:sldId id="318" r:id="rId31"/>
    <p:sldId id="319" r:id="rId32"/>
    <p:sldId id="320" r:id="rId33"/>
    <p:sldId id="298" r:id="rId34"/>
    <p:sldId id="299" r:id="rId35"/>
    <p:sldId id="300" r:id="rId36"/>
    <p:sldId id="308" r:id="rId37"/>
    <p:sldId id="301" r:id="rId38"/>
    <p:sldId id="302" r:id="rId39"/>
    <p:sldId id="305" r:id="rId40"/>
    <p:sldId id="303" r:id="rId41"/>
    <p:sldId id="309" r:id="rId42"/>
    <p:sldId id="306" r:id="rId43"/>
  </p:sldIdLst>
  <p:sldSz cx="9144000" cy="6858000" type="screen4x3"/>
  <p:notesSz cx="6797675" cy="9925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093669-6EEF-4D6A-8D16-550E660D0540}" type="doc">
      <dgm:prSet loTypeId="urn:microsoft.com/office/officeart/2005/8/layout/lProcess1" loCatId="process" qsTypeId="urn:microsoft.com/office/officeart/2005/8/quickstyle/simple1" qsCatId="simple" csTypeId="urn:microsoft.com/office/officeart/2005/8/colors/colorful3" csCatId="colorful" phldr="1"/>
      <dgm:spPr/>
      <dgm:t>
        <a:bodyPr/>
        <a:lstStyle/>
        <a:p>
          <a:pPr rtl="1"/>
          <a:endParaRPr lang="ar-SA"/>
        </a:p>
      </dgm:t>
    </dgm:pt>
    <dgm:pt modelId="{A9219827-8ED2-4CF1-B104-5F8C90291B1E}">
      <dgm:prSet phldrT="[نص]"/>
      <dgm:spPr/>
      <dgm:t>
        <a:bodyPr/>
        <a:lstStyle/>
        <a:p>
          <a:pPr rtl="1"/>
          <a:r>
            <a:rPr lang="ar-SA" dirty="0" smtClean="0"/>
            <a:t>اختلاف</a:t>
          </a:r>
          <a:endParaRPr lang="ar-SA" dirty="0"/>
        </a:p>
      </dgm:t>
    </dgm:pt>
    <dgm:pt modelId="{706CAF05-3602-4571-9F31-5EA051659535}" type="parTrans" cxnId="{6A44F500-4AFC-4120-8197-84177EB2F25A}">
      <dgm:prSet/>
      <dgm:spPr/>
      <dgm:t>
        <a:bodyPr/>
        <a:lstStyle/>
        <a:p>
          <a:pPr rtl="1"/>
          <a:endParaRPr lang="ar-SA"/>
        </a:p>
      </dgm:t>
    </dgm:pt>
    <dgm:pt modelId="{0BDAD364-49B0-462D-BE69-4D8A1B5EC1FB}" type="sibTrans" cxnId="{6A44F500-4AFC-4120-8197-84177EB2F25A}">
      <dgm:prSet/>
      <dgm:spPr/>
      <dgm:t>
        <a:bodyPr/>
        <a:lstStyle/>
        <a:p>
          <a:pPr rtl="1"/>
          <a:endParaRPr lang="ar-SA"/>
        </a:p>
      </dgm:t>
    </dgm:pt>
    <dgm:pt modelId="{5F78D75B-A991-47D2-82B9-8B576D617119}">
      <dgm:prSet phldrT="[نص]"/>
      <dgm:spPr/>
      <dgm:t>
        <a:bodyPr/>
        <a:lstStyle/>
        <a:p>
          <a:pPr rtl="1"/>
          <a:r>
            <a:rPr lang="ar-MA" dirty="0" smtClean="0"/>
            <a:t>في الاداري </a:t>
          </a:r>
          <a:r>
            <a:rPr lang="ar-SA" dirty="0" smtClean="0"/>
            <a:t>مبدأ ....................والعقد شريعة المتعاقدين غير موجود</a:t>
          </a:r>
          <a:endParaRPr lang="ar-SA" dirty="0"/>
        </a:p>
      </dgm:t>
    </dgm:pt>
    <dgm:pt modelId="{38CBF422-B9D1-4F97-8EF2-EBC1BF5BE6C6}" type="parTrans" cxnId="{E71FAB28-F577-4EEE-9E68-981B8A4974DE}">
      <dgm:prSet/>
      <dgm:spPr/>
      <dgm:t>
        <a:bodyPr/>
        <a:lstStyle/>
        <a:p>
          <a:pPr rtl="1"/>
          <a:endParaRPr lang="ar-SA"/>
        </a:p>
      </dgm:t>
    </dgm:pt>
    <dgm:pt modelId="{DEF11783-4940-4746-849C-977FF4F2FEAA}" type="sibTrans" cxnId="{E71FAB28-F577-4EEE-9E68-981B8A4974DE}">
      <dgm:prSet/>
      <dgm:spPr/>
      <dgm:t>
        <a:bodyPr/>
        <a:lstStyle/>
        <a:p>
          <a:pPr rtl="1"/>
          <a:endParaRPr lang="ar-SA"/>
        </a:p>
      </dgm:t>
    </dgm:pt>
    <dgm:pt modelId="{DC80B432-C578-4DEE-A17C-5A56933A555A}">
      <dgm:prSet phldrT="[نص]"/>
      <dgm:spPr/>
      <dgm:t>
        <a:bodyPr/>
        <a:lstStyle/>
        <a:p>
          <a:pPr rtl="1"/>
          <a:r>
            <a:rPr lang="ar-MA" dirty="0" smtClean="0"/>
            <a:t>في الاداري </a:t>
          </a:r>
          <a:r>
            <a:rPr lang="ar-SA" dirty="0" smtClean="0"/>
            <a:t>المصلحة ................تقدم على المصلحة الخاصة</a:t>
          </a:r>
          <a:r>
            <a:rPr lang="ar-MA" dirty="0" smtClean="0"/>
            <a:t>، بينما المدني جميعها مصالح خاصة.</a:t>
          </a:r>
          <a:endParaRPr lang="ar-SA" dirty="0"/>
        </a:p>
      </dgm:t>
    </dgm:pt>
    <dgm:pt modelId="{7D12701E-3740-4F03-96C4-2CF0B827AA7B}" type="parTrans" cxnId="{F638D4DD-5E83-4F36-8EAE-E9D646BD7D89}">
      <dgm:prSet/>
      <dgm:spPr/>
      <dgm:t>
        <a:bodyPr/>
        <a:lstStyle/>
        <a:p>
          <a:pPr rtl="1"/>
          <a:endParaRPr lang="ar-SA"/>
        </a:p>
      </dgm:t>
    </dgm:pt>
    <dgm:pt modelId="{9C3E5B0A-F10F-4AB0-A589-234999BC0A73}" type="sibTrans" cxnId="{F638D4DD-5E83-4F36-8EAE-E9D646BD7D89}">
      <dgm:prSet/>
      <dgm:spPr/>
      <dgm:t>
        <a:bodyPr/>
        <a:lstStyle/>
        <a:p>
          <a:pPr rtl="1"/>
          <a:endParaRPr lang="ar-SA"/>
        </a:p>
      </dgm:t>
    </dgm:pt>
    <dgm:pt modelId="{9CE230C5-236F-4199-95B5-4578FCCC41EE}">
      <dgm:prSet phldrT="[نص]"/>
      <dgm:spPr/>
      <dgm:t>
        <a:bodyPr/>
        <a:lstStyle/>
        <a:p>
          <a:pPr rtl="1"/>
          <a:r>
            <a:rPr lang="ar-SA" dirty="0" smtClean="0"/>
            <a:t>تشابه</a:t>
          </a:r>
          <a:endParaRPr lang="ar-SA" dirty="0"/>
        </a:p>
      </dgm:t>
    </dgm:pt>
    <dgm:pt modelId="{DAD7EBCD-E7C3-4F43-ABA2-40811C8BB70F}" type="parTrans" cxnId="{710D7507-CD8F-4FDD-BE9B-530E7046EB4A}">
      <dgm:prSet/>
      <dgm:spPr/>
      <dgm:t>
        <a:bodyPr/>
        <a:lstStyle/>
        <a:p>
          <a:pPr rtl="1"/>
          <a:endParaRPr lang="ar-SA"/>
        </a:p>
      </dgm:t>
    </dgm:pt>
    <dgm:pt modelId="{D5DB15F0-3300-47DD-8885-1DB1BCCF529C}" type="sibTrans" cxnId="{710D7507-CD8F-4FDD-BE9B-530E7046EB4A}">
      <dgm:prSet/>
      <dgm:spPr/>
      <dgm:t>
        <a:bodyPr/>
        <a:lstStyle/>
        <a:p>
          <a:pPr rtl="1"/>
          <a:endParaRPr lang="ar-SA"/>
        </a:p>
      </dgm:t>
    </dgm:pt>
    <dgm:pt modelId="{3BAC7682-69C3-42ED-AF8D-EADDA0985B6C}">
      <dgm:prSet phldrT="[نص]"/>
      <dgm:spPr/>
      <dgm:t>
        <a:bodyPr/>
        <a:lstStyle/>
        <a:p>
          <a:pPr rtl="1"/>
          <a:r>
            <a:rPr lang="ar-SA" dirty="0" smtClean="0"/>
            <a:t>........................العقد</a:t>
          </a:r>
          <a:endParaRPr lang="ar-SA" dirty="0"/>
        </a:p>
      </dgm:t>
    </dgm:pt>
    <dgm:pt modelId="{7E224A0D-E7DB-4B21-96C1-4044A003E550}" type="parTrans" cxnId="{4DD4F60D-B1CA-45A5-AAD1-7C11D11E04EC}">
      <dgm:prSet/>
      <dgm:spPr/>
      <dgm:t>
        <a:bodyPr/>
        <a:lstStyle/>
        <a:p>
          <a:pPr rtl="1"/>
          <a:endParaRPr lang="ar-SA"/>
        </a:p>
      </dgm:t>
    </dgm:pt>
    <dgm:pt modelId="{3BE37935-026A-43C7-B3D5-4BBA64E5ECA5}" type="sibTrans" cxnId="{4DD4F60D-B1CA-45A5-AAD1-7C11D11E04EC}">
      <dgm:prSet/>
      <dgm:spPr/>
      <dgm:t>
        <a:bodyPr/>
        <a:lstStyle/>
        <a:p>
          <a:pPr rtl="1"/>
          <a:endParaRPr lang="ar-SA"/>
        </a:p>
      </dgm:t>
    </dgm:pt>
    <dgm:pt modelId="{583ED0FB-53EF-4BD9-8D2E-C7B3596E01B0}">
      <dgm:prSet phldrT="[نص]"/>
      <dgm:spPr/>
      <dgm:t>
        <a:bodyPr/>
        <a:lstStyle/>
        <a:p>
          <a:pPr rtl="1"/>
          <a:r>
            <a:rPr lang="ar-SA" dirty="0" smtClean="0"/>
            <a:t>................. العقد </a:t>
          </a:r>
          <a:endParaRPr lang="ar-SA" dirty="0"/>
        </a:p>
      </dgm:t>
    </dgm:pt>
    <dgm:pt modelId="{DC7ECD43-65F1-402F-8D4D-972F8FC84261}" type="parTrans" cxnId="{5DB238B6-57E5-4FBC-85A7-D9C7B48283CD}">
      <dgm:prSet/>
      <dgm:spPr/>
    </dgm:pt>
    <dgm:pt modelId="{06058C1F-6DBB-4D93-BD54-D59D8CCAE17B}" type="sibTrans" cxnId="{5DB238B6-57E5-4FBC-85A7-D9C7B48283CD}">
      <dgm:prSet/>
      <dgm:spPr/>
    </dgm:pt>
    <dgm:pt modelId="{593E42BE-6590-489E-AD1C-3E80615D97E6}" type="pres">
      <dgm:prSet presAssocID="{86093669-6EEF-4D6A-8D16-550E660D0540}" presName="Name0" presStyleCnt="0">
        <dgm:presLayoutVars>
          <dgm:dir val="rev"/>
          <dgm:animLvl val="lvl"/>
          <dgm:resizeHandles val="exact"/>
        </dgm:presLayoutVars>
      </dgm:prSet>
      <dgm:spPr/>
      <dgm:t>
        <a:bodyPr/>
        <a:lstStyle/>
        <a:p>
          <a:endParaRPr lang="en-US"/>
        </a:p>
      </dgm:t>
    </dgm:pt>
    <dgm:pt modelId="{929EFBD5-1CF7-42D1-BD52-177059356E53}" type="pres">
      <dgm:prSet presAssocID="{A9219827-8ED2-4CF1-B104-5F8C90291B1E}" presName="vertFlow" presStyleCnt="0"/>
      <dgm:spPr/>
    </dgm:pt>
    <dgm:pt modelId="{5AAE4C93-C6CB-41AC-8410-D939C237658D}" type="pres">
      <dgm:prSet presAssocID="{A9219827-8ED2-4CF1-B104-5F8C90291B1E}" presName="header" presStyleLbl="node1" presStyleIdx="0" presStyleCnt="2"/>
      <dgm:spPr/>
      <dgm:t>
        <a:bodyPr/>
        <a:lstStyle/>
        <a:p>
          <a:endParaRPr lang="en-US"/>
        </a:p>
      </dgm:t>
    </dgm:pt>
    <dgm:pt modelId="{6CF159A1-55F2-47D0-8C0D-71846530257F}" type="pres">
      <dgm:prSet presAssocID="{DC7ECD43-65F1-402F-8D4D-972F8FC84261}" presName="parTrans" presStyleLbl="sibTrans2D1" presStyleIdx="0" presStyleCnt="4"/>
      <dgm:spPr/>
    </dgm:pt>
    <dgm:pt modelId="{291A9880-2362-4CF5-B6D1-AC9AC03D4716}" type="pres">
      <dgm:prSet presAssocID="{583ED0FB-53EF-4BD9-8D2E-C7B3596E01B0}" presName="child" presStyleLbl="alignAccFollowNode1" presStyleIdx="0" presStyleCnt="4">
        <dgm:presLayoutVars>
          <dgm:chMax val="0"/>
          <dgm:bulletEnabled val="1"/>
        </dgm:presLayoutVars>
      </dgm:prSet>
      <dgm:spPr/>
      <dgm:t>
        <a:bodyPr/>
        <a:lstStyle/>
        <a:p>
          <a:endParaRPr lang="en-US"/>
        </a:p>
      </dgm:t>
    </dgm:pt>
    <dgm:pt modelId="{7919943E-2AC1-4F54-9E1E-BD71390376F7}" type="pres">
      <dgm:prSet presAssocID="{06058C1F-6DBB-4D93-BD54-D59D8CCAE17B}" presName="sibTrans" presStyleLbl="sibTrans2D1" presStyleIdx="1" presStyleCnt="4"/>
      <dgm:spPr/>
    </dgm:pt>
    <dgm:pt modelId="{EC4F8CEE-5109-4F9B-B7C9-4A446FF7C974}" type="pres">
      <dgm:prSet presAssocID="{5F78D75B-A991-47D2-82B9-8B576D617119}" presName="child" presStyleLbl="alignAccFollowNode1" presStyleIdx="1" presStyleCnt="4">
        <dgm:presLayoutVars>
          <dgm:chMax val="0"/>
          <dgm:bulletEnabled val="1"/>
        </dgm:presLayoutVars>
      </dgm:prSet>
      <dgm:spPr/>
      <dgm:t>
        <a:bodyPr/>
        <a:lstStyle/>
        <a:p>
          <a:endParaRPr lang="en-US"/>
        </a:p>
      </dgm:t>
    </dgm:pt>
    <dgm:pt modelId="{FFFB81D6-EFCA-479B-B871-0F0C6D8412ED}" type="pres">
      <dgm:prSet presAssocID="{DEF11783-4940-4746-849C-977FF4F2FEAA}" presName="sibTrans" presStyleLbl="sibTrans2D1" presStyleIdx="2" presStyleCnt="4"/>
      <dgm:spPr/>
      <dgm:t>
        <a:bodyPr/>
        <a:lstStyle/>
        <a:p>
          <a:endParaRPr lang="en-US"/>
        </a:p>
      </dgm:t>
    </dgm:pt>
    <dgm:pt modelId="{DBEA2049-7593-44A9-9569-D2B665A5F87D}" type="pres">
      <dgm:prSet presAssocID="{DC80B432-C578-4DEE-A17C-5A56933A555A}" presName="child" presStyleLbl="alignAccFollowNode1" presStyleIdx="2" presStyleCnt="4">
        <dgm:presLayoutVars>
          <dgm:chMax val="0"/>
          <dgm:bulletEnabled val="1"/>
        </dgm:presLayoutVars>
      </dgm:prSet>
      <dgm:spPr/>
      <dgm:t>
        <a:bodyPr/>
        <a:lstStyle/>
        <a:p>
          <a:pPr rtl="1"/>
          <a:endParaRPr lang="ar-SA"/>
        </a:p>
      </dgm:t>
    </dgm:pt>
    <dgm:pt modelId="{14872750-CC60-4884-BB8D-8DC019C4E6B7}" type="pres">
      <dgm:prSet presAssocID="{A9219827-8ED2-4CF1-B104-5F8C90291B1E}" presName="hSp" presStyleCnt="0"/>
      <dgm:spPr/>
    </dgm:pt>
    <dgm:pt modelId="{CDD45803-AE50-428C-8D6D-B90FFF556CE5}" type="pres">
      <dgm:prSet presAssocID="{9CE230C5-236F-4199-95B5-4578FCCC41EE}" presName="vertFlow" presStyleCnt="0"/>
      <dgm:spPr/>
    </dgm:pt>
    <dgm:pt modelId="{BEADC186-F124-4BFD-BA2A-59D1690CB6EF}" type="pres">
      <dgm:prSet presAssocID="{9CE230C5-236F-4199-95B5-4578FCCC41EE}" presName="header" presStyleLbl="node1" presStyleIdx="1" presStyleCnt="2"/>
      <dgm:spPr/>
      <dgm:t>
        <a:bodyPr/>
        <a:lstStyle/>
        <a:p>
          <a:endParaRPr lang="en-US"/>
        </a:p>
      </dgm:t>
    </dgm:pt>
    <dgm:pt modelId="{B317AAAF-B6CB-45CF-8A7A-213B7AB23761}" type="pres">
      <dgm:prSet presAssocID="{7E224A0D-E7DB-4B21-96C1-4044A003E550}" presName="parTrans" presStyleLbl="sibTrans2D1" presStyleIdx="3" presStyleCnt="4"/>
      <dgm:spPr/>
      <dgm:t>
        <a:bodyPr/>
        <a:lstStyle/>
        <a:p>
          <a:endParaRPr lang="en-US"/>
        </a:p>
      </dgm:t>
    </dgm:pt>
    <dgm:pt modelId="{5B18669A-9DAE-4197-8D45-4304F1E2B3F4}" type="pres">
      <dgm:prSet presAssocID="{3BAC7682-69C3-42ED-AF8D-EADDA0985B6C}" presName="child" presStyleLbl="alignAccFollowNode1" presStyleIdx="3" presStyleCnt="4">
        <dgm:presLayoutVars>
          <dgm:chMax val="0"/>
          <dgm:bulletEnabled val="1"/>
        </dgm:presLayoutVars>
      </dgm:prSet>
      <dgm:spPr/>
      <dgm:t>
        <a:bodyPr/>
        <a:lstStyle/>
        <a:p>
          <a:endParaRPr lang="en-US"/>
        </a:p>
      </dgm:t>
    </dgm:pt>
  </dgm:ptLst>
  <dgm:cxnLst>
    <dgm:cxn modelId="{B840FD83-15FE-4A7C-B422-FCD41595F472}" type="presOf" srcId="{9CE230C5-236F-4199-95B5-4578FCCC41EE}" destId="{BEADC186-F124-4BFD-BA2A-59D1690CB6EF}" srcOrd="0" destOrd="0" presId="urn:microsoft.com/office/officeart/2005/8/layout/lProcess1"/>
    <dgm:cxn modelId="{89BD318C-F37A-4C24-9C80-C2D0E6BA6884}" type="presOf" srcId="{06058C1F-6DBB-4D93-BD54-D59D8CCAE17B}" destId="{7919943E-2AC1-4F54-9E1E-BD71390376F7}" srcOrd="0" destOrd="0" presId="urn:microsoft.com/office/officeart/2005/8/layout/lProcess1"/>
    <dgm:cxn modelId="{7837D664-8E92-4862-B104-F1B2733E9312}" type="presOf" srcId="{DC7ECD43-65F1-402F-8D4D-972F8FC84261}" destId="{6CF159A1-55F2-47D0-8C0D-71846530257F}" srcOrd="0" destOrd="0" presId="urn:microsoft.com/office/officeart/2005/8/layout/lProcess1"/>
    <dgm:cxn modelId="{F6BAA05A-9B2C-472D-BF48-57E15859C287}" type="presOf" srcId="{DC80B432-C578-4DEE-A17C-5A56933A555A}" destId="{DBEA2049-7593-44A9-9569-D2B665A5F87D}" srcOrd="0" destOrd="0" presId="urn:microsoft.com/office/officeart/2005/8/layout/lProcess1"/>
    <dgm:cxn modelId="{6A44F500-4AFC-4120-8197-84177EB2F25A}" srcId="{86093669-6EEF-4D6A-8D16-550E660D0540}" destId="{A9219827-8ED2-4CF1-B104-5F8C90291B1E}" srcOrd="0" destOrd="0" parTransId="{706CAF05-3602-4571-9F31-5EA051659535}" sibTransId="{0BDAD364-49B0-462D-BE69-4D8A1B5EC1FB}"/>
    <dgm:cxn modelId="{4DD4F60D-B1CA-45A5-AAD1-7C11D11E04EC}" srcId="{9CE230C5-236F-4199-95B5-4578FCCC41EE}" destId="{3BAC7682-69C3-42ED-AF8D-EADDA0985B6C}" srcOrd="0" destOrd="0" parTransId="{7E224A0D-E7DB-4B21-96C1-4044A003E550}" sibTransId="{3BE37935-026A-43C7-B3D5-4BBA64E5ECA5}"/>
    <dgm:cxn modelId="{77DB6C92-1EBD-46F1-8B2B-A8ADC3FD3AD9}" type="presOf" srcId="{3BAC7682-69C3-42ED-AF8D-EADDA0985B6C}" destId="{5B18669A-9DAE-4197-8D45-4304F1E2B3F4}" srcOrd="0" destOrd="0" presId="urn:microsoft.com/office/officeart/2005/8/layout/lProcess1"/>
    <dgm:cxn modelId="{2B4CD138-8643-4D50-849A-FDD852983359}" type="presOf" srcId="{A9219827-8ED2-4CF1-B104-5F8C90291B1E}" destId="{5AAE4C93-C6CB-41AC-8410-D939C237658D}" srcOrd="0" destOrd="0" presId="urn:microsoft.com/office/officeart/2005/8/layout/lProcess1"/>
    <dgm:cxn modelId="{2979E346-E755-4866-92BD-1DF5C5C18B86}" type="presOf" srcId="{DEF11783-4940-4746-849C-977FF4F2FEAA}" destId="{FFFB81D6-EFCA-479B-B871-0F0C6D8412ED}" srcOrd="0" destOrd="0" presId="urn:microsoft.com/office/officeart/2005/8/layout/lProcess1"/>
    <dgm:cxn modelId="{F638D4DD-5E83-4F36-8EAE-E9D646BD7D89}" srcId="{A9219827-8ED2-4CF1-B104-5F8C90291B1E}" destId="{DC80B432-C578-4DEE-A17C-5A56933A555A}" srcOrd="2" destOrd="0" parTransId="{7D12701E-3740-4F03-96C4-2CF0B827AA7B}" sibTransId="{9C3E5B0A-F10F-4AB0-A589-234999BC0A73}"/>
    <dgm:cxn modelId="{9BD358AD-1CB4-41CE-BABF-980AA2692535}" type="presOf" srcId="{5F78D75B-A991-47D2-82B9-8B576D617119}" destId="{EC4F8CEE-5109-4F9B-B7C9-4A446FF7C974}" srcOrd="0" destOrd="0" presId="urn:microsoft.com/office/officeart/2005/8/layout/lProcess1"/>
    <dgm:cxn modelId="{6566BA22-1FF1-472C-82D3-651286A7E050}" type="presOf" srcId="{583ED0FB-53EF-4BD9-8D2E-C7B3596E01B0}" destId="{291A9880-2362-4CF5-B6D1-AC9AC03D4716}" srcOrd="0" destOrd="0" presId="urn:microsoft.com/office/officeart/2005/8/layout/lProcess1"/>
    <dgm:cxn modelId="{79DCC5AF-1648-4A6E-ACCE-D1A5CF4EC105}" type="presOf" srcId="{86093669-6EEF-4D6A-8D16-550E660D0540}" destId="{593E42BE-6590-489E-AD1C-3E80615D97E6}" srcOrd="0" destOrd="0" presId="urn:microsoft.com/office/officeart/2005/8/layout/lProcess1"/>
    <dgm:cxn modelId="{5DB238B6-57E5-4FBC-85A7-D9C7B48283CD}" srcId="{A9219827-8ED2-4CF1-B104-5F8C90291B1E}" destId="{583ED0FB-53EF-4BD9-8D2E-C7B3596E01B0}" srcOrd="0" destOrd="0" parTransId="{DC7ECD43-65F1-402F-8D4D-972F8FC84261}" sibTransId="{06058C1F-6DBB-4D93-BD54-D59D8CCAE17B}"/>
    <dgm:cxn modelId="{E71FAB28-F577-4EEE-9E68-981B8A4974DE}" srcId="{A9219827-8ED2-4CF1-B104-5F8C90291B1E}" destId="{5F78D75B-A991-47D2-82B9-8B576D617119}" srcOrd="1" destOrd="0" parTransId="{38CBF422-B9D1-4F97-8EF2-EBC1BF5BE6C6}" sibTransId="{DEF11783-4940-4746-849C-977FF4F2FEAA}"/>
    <dgm:cxn modelId="{586849D7-7B6A-4A9E-BB67-7194A4EAE219}" type="presOf" srcId="{7E224A0D-E7DB-4B21-96C1-4044A003E550}" destId="{B317AAAF-B6CB-45CF-8A7A-213B7AB23761}" srcOrd="0" destOrd="0" presId="urn:microsoft.com/office/officeart/2005/8/layout/lProcess1"/>
    <dgm:cxn modelId="{710D7507-CD8F-4FDD-BE9B-530E7046EB4A}" srcId="{86093669-6EEF-4D6A-8D16-550E660D0540}" destId="{9CE230C5-236F-4199-95B5-4578FCCC41EE}" srcOrd="1" destOrd="0" parTransId="{DAD7EBCD-E7C3-4F43-ABA2-40811C8BB70F}" sibTransId="{D5DB15F0-3300-47DD-8885-1DB1BCCF529C}"/>
    <dgm:cxn modelId="{272D4275-6B53-4637-9C29-4833B172D8D3}" type="presParOf" srcId="{593E42BE-6590-489E-AD1C-3E80615D97E6}" destId="{929EFBD5-1CF7-42D1-BD52-177059356E53}" srcOrd="0" destOrd="0" presId="urn:microsoft.com/office/officeart/2005/8/layout/lProcess1"/>
    <dgm:cxn modelId="{1FB9CDAF-14C9-484F-92C5-C538773FB611}" type="presParOf" srcId="{929EFBD5-1CF7-42D1-BD52-177059356E53}" destId="{5AAE4C93-C6CB-41AC-8410-D939C237658D}" srcOrd="0" destOrd="0" presId="urn:microsoft.com/office/officeart/2005/8/layout/lProcess1"/>
    <dgm:cxn modelId="{0EA3FCB6-1C6B-4CD7-A7A4-524118233FCD}" type="presParOf" srcId="{929EFBD5-1CF7-42D1-BD52-177059356E53}" destId="{6CF159A1-55F2-47D0-8C0D-71846530257F}" srcOrd="1" destOrd="0" presId="urn:microsoft.com/office/officeart/2005/8/layout/lProcess1"/>
    <dgm:cxn modelId="{113AEF28-7D48-48F4-9ACF-675D86DCE5BF}" type="presParOf" srcId="{929EFBD5-1CF7-42D1-BD52-177059356E53}" destId="{291A9880-2362-4CF5-B6D1-AC9AC03D4716}" srcOrd="2" destOrd="0" presId="urn:microsoft.com/office/officeart/2005/8/layout/lProcess1"/>
    <dgm:cxn modelId="{33288396-CF8D-4D46-AC75-C68551077ECB}" type="presParOf" srcId="{929EFBD5-1CF7-42D1-BD52-177059356E53}" destId="{7919943E-2AC1-4F54-9E1E-BD71390376F7}" srcOrd="3" destOrd="0" presId="urn:microsoft.com/office/officeart/2005/8/layout/lProcess1"/>
    <dgm:cxn modelId="{A7583FA0-23F4-43CC-8351-13DD25DBB3E9}" type="presParOf" srcId="{929EFBD5-1CF7-42D1-BD52-177059356E53}" destId="{EC4F8CEE-5109-4F9B-B7C9-4A446FF7C974}" srcOrd="4" destOrd="0" presId="urn:microsoft.com/office/officeart/2005/8/layout/lProcess1"/>
    <dgm:cxn modelId="{0C207BC5-56D1-431E-8BC0-E5CDA63D7D52}" type="presParOf" srcId="{929EFBD5-1CF7-42D1-BD52-177059356E53}" destId="{FFFB81D6-EFCA-479B-B871-0F0C6D8412ED}" srcOrd="5" destOrd="0" presId="urn:microsoft.com/office/officeart/2005/8/layout/lProcess1"/>
    <dgm:cxn modelId="{DFF0E281-8196-40F2-A5C9-44EE6E3DB359}" type="presParOf" srcId="{929EFBD5-1CF7-42D1-BD52-177059356E53}" destId="{DBEA2049-7593-44A9-9569-D2B665A5F87D}" srcOrd="6" destOrd="0" presId="urn:microsoft.com/office/officeart/2005/8/layout/lProcess1"/>
    <dgm:cxn modelId="{72A88DF3-969C-403C-94A2-6689F102AAD9}" type="presParOf" srcId="{593E42BE-6590-489E-AD1C-3E80615D97E6}" destId="{14872750-CC60-4884-BB8D-8DC019C4E6B7}" srcOrd="1" destOrd="0" presId="urn:microsoft.com/office/officeart/2005/8/layout/lProcess1"/>
    <dgm:cxn modelId="{5DF20F5D-B932-4DBC-B2F6-1AFCD59F6622}" type="presParOf" srcId="{593E42BE-6590-489E-AD1C-3E80615D97E6}" destId="{CDD45803-AE50-428C-8D6D-B90FFF556CE5}" srcOrd="2" destOrd="0" presId="urn:microsoft.com/office/officeart/2005/8/layout/lProcess1"/>
    <dgm:cxn modelId="{FA97585F-5D46-48DE-BC0D-6A1A695D26F4}" type="presParOf" srcId="{CDD45803-AE50-428C-8D6D-B90FFF556CE5}" destId="{BEADC186-F124-4BFD-BA2A-59D1690CB6EF}" srcOrd="0" destOrd="0" presId="urn:microsoft.com/office/officeart/2005/8/layout/lProcess1"/>
    <dgm:cxn modelId="{34C70C15-3741-4FD1-B50C-53265C08B155}" type="presParOf" srcId="{CDD45803-AE50-428C-8D6D-B90FFF556CE5}" destId="{B317AAAF-B6CB-45CF-8A7A-213B7AB23761}" srcOrd="1" destOrd="0" presId="urn:microsoft.com/office/officeart/2005/8/layout/lProcess1"/>
    <dgm:cxn modelId="{D9820D8A-8170-4DE2-9C9E-1A9DB9C0CC60}" type="presParOf" srcId="{CDD45803-AE50-428C-8D6D-B90FFF556CE5}" destId="{5B18669A-9DAE-4197-8D45-4304F1E2B3F4}" srcOrd="2"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48A01F8-37F0-44A0-8FDE-930B447AF6ED}"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endParaRPr lang="en-US"/>
        </a:p>
      </dgm:t>
    </dgm:pt>
    <dgm:pt modelId="{AEF8A45D-4197-43DC-AEB5-1151E5BD6018}">
      <dgm:prSet phldrT="[نص]" custT="1"/>
      <dgm:spPr/>
      <dgm:t>
        <a:bodyPr/>
        <a:lstStyle/>
        <a:p>
          <a:r>
            <a:rPr lang="ar-MA" sz="3600" b="1" dirty="0" smtClean="0"/>
            <a:t>هل يجوز؟</a:t>
          </a:r>
          <a:endParaRPr lang="en-US" sz="3600" b="1" dirty="0"/>
        </a:p>
      </dgm:t>
    </dgm:pt>
    <dgm:pt modelId="{22D0C5C8-C8C7-4250-8601-866759162555}" type="parTrans" cxnId="{D96FB4CB-54C5-4A43-82A7-76D3DC414692}">
      <dgm:prSet/>
      <dgm:spPr/>
      <dgm:t>
        <a:bodyPr/>
        <a:lstStyle/>
        <a:p>
          <a:endParaRPr lang="en-US"/>
        </a:p>
      </dgm:t>
    </dgm:pt>
    <dgm:pt modelId="{CEE0B90F-C0F4-4028-8CE6-D2E9335495BA}" type="sibTrans" cxnId="{D96FB4CB-54C5-4A43-82A7-76D3DC414692}">
      <dgm:prSet/>
      <dgm:spPr/>
      <dgm:t>
        <a:bodyPr/>
        <a:lstStyle/>
        <a:p>
          <a:endParaRPr lang="en-US"/>
        </a:p>
      </dgm:t>
    </dgm:pt>
    <dgm:pt modelId="{F85DE2E3-02B8-4A31-B0CE-19D5B8DB9F26}">
      <dgm:prSet phldrT="[نص]" custT="1"/>
      <dgm:spPr/>
      <dgm:t>
        <a:bodyPr/>
        <a:lstStyle/>
        <a:p>
          <a:r>
            <a:rPr lang="ar-MA" sz="2400" dirty="0" smtClean="0"/>
            <a:t>أن تقدم الجهة أكثر من عرض؟</a:t>
          </a:r>
          <a:endParaRPr lang="en-US" sz="2400" dirty="0"/>
        </a:p>
      </dgm:t>
    </dgm:pt>
    <dgm:pt modelId="{89FF1CC3-C241-433D-B3E2-FF65B40C90B4}" type="parTrans" cxnId="{32F83DAC-F04C-47AD-8433-E3C31FBCBF03}">
      <dgm:prSet/>
      <dgm:spPr/>
      <dgm:t>
        <a:bodyPr/>
        <a:lstStyle/>
        <a:p>
          <a:endParaRPr lang="en-US" sz="2400"/>
        </a:p>
      </dgm:t>
    </dgm:pt>
    <dgm:pt modelId="{FA09AA84-F22A-4C03-8E30-473902196FF2}" type="sibTrans" cxnId="{32F83DAC-F04C-47AD-8433-E3C31FBCBF03}">
      <dgm:prSet/>
      <dgm:spPr/>
      <dgm:t>
        <a:bodyPr/>
        <a:lstStyle/>
        <a:p>
          <a:endParaRPr lang="en-US"/>
        </a:p>
      </dgm:t>
    </dgm:pt>
    <dgm:pt modelId="{A17A683C-8988-40B8-B466-48D3B6B142D7}">
      <dgm:prSet phldrT="[نص]" custT="1"/>
      <dgm:spPr/>
      <dgm:t>
        <a:bodyPr/>
        <a:lstStyle/>
        <a:p>
          <a:r>
            <a:rPr lang="ar-MA" sz="2400" dirty="0" smtClean="0"/>
            <a:t>أن يتضامن أكثر من جهة؟</a:t>
          </a:r>
          <a:endParaRPr lang="en-US" sz="2400" dirty="0"/>
        </a:p>
      </dgm:t>
    </dgm:pt>
    <dgm:pt modelId="{AFF37FCB-79B0-44B0-B435-B11F197FEFCD}" type="parTrans" cxnId="{2B7540AF-0EED-4E7A-9176-8ABCF60AF2C2}">
      <dgm:prSet/>
      <dgm:spPr/>
      <dgm:t>
        <a:bodyPr/>
        <a:lstStyle/>
        <a:p>
          <a:endParaRPr lang="en-US" sz="2400"/>
        </a:p>
      </dgm:t>
    </dgm:pt>
    <dgm:pt modelId="{A303670F-9D38-421A-B3D0-F376D813FC10}" type="sibTrans" cxnId="{2B7540AF-0EED-4E7A-9176-8ABCF60AF2C2}">
      <dgm:prSet/>
      <dgm:spPr/>
      <dgm:t>
        <a:bodyPr/>
        <a:lstStyle/>
        <a:p>
          <a:endParaRPr lang="en-US"/>
        </a:p>
      </dgm:t>
    </dgm:pt>
    <dgm:pt modelId="{3237475D-DD3C-4A5F-B251-CE44AC88444E}">
      <dgm:prSet phldrT="[نص]" custT="1"/>
      <dgm:spPr/>
      <dgm:t>
        <a:bodyPr/>
        <a:lstStyle/>
        <a:p>
          <a:r>
            <a:rPr lang="ar-MA" sz="2400" dirty="0" smtClean="0"/>
            <a:t>الأصل لا يجوز</a:t>
          </a:r>
        </a:p>
        <a:p>
          <a:r>
            <a:rPr lang="ar-MA" sz="2400" dirty="0" smtClean="0"/>
            <a:t>الا اذا سمحت شروط المنافسة</a:t>
          </a:r>
          <a:endParaRPr lang="en-US" sz="2400" dirty="0"/>
        </a:p>
      </dgm:t>
    </dgm:pt>
    <dgm:pt modelId="{1076497A-72F6-4EA2-885D-3BF1A152AB95}" type="parTrans" cxnId="{34EEF920-9292-4B6D-A293-001C12AD2BB9}">
      <dgm:prSet/>
      <dgm:spPr/>
      <dgm:t>
        <a:bodyPr/>
        <a:lstStyle/>
        <a:p>
          <a:endParaRPr lang="en-US" sz="2400"/>
        </a:p>
      </dgm:t>
    </dgm:pt>
    <dgm:pt modelId="{99E15D85-8858-4CAA-91FA-C28F41AA3C3E}" type="sibTrans" cxnId="{34EEF920-9292-4B6D-A293-001C12AD2BB9}">
      <dgm:prSet/>
      <dgm:spPr/>
      <dgm:t>
        <a:bodyPr/>
        <a:lstStyle/>
        <a:p>
          <a:endParaRPr lang="en-US"/>
        </a:p>
      </dgm:t>
    </dgm:pt>
    <dgm:pt modelId="{87F8D8AE-E368-43FE-B964-6359A9B0B72F}">
      <dgm:prSet phldrT="[نص]" custT="1"/>
      <dgm:spPr/>
      <dgm:t>
        <a:bodyPr/>
        <a:lstStyle/>
        <a:p>
          <a:r>
            <a:rPr lang="ar-MA" sz="2400" dirty="0" smtClean="0"/>
            <a:t>يجوز وفق شروط</a:t>
          </a:r>
          <a:endParaRPr lang="en-US" sz="2400" dirty="0"/>
        </a:p>
      </dgm:t>
    </dgm:pt>
    <dgm:pt modelId="{E943ABA4-036C-4B03-BE3A-F30372E41712}" type="parTrans" cxnId="{7C63CAE8-B362-4158-A17A-92A985465854}">
      <dgm:prSet/>
      <dgm:spPr/>
      <dgm:t>
        <a:bodyPr/>
        <a:lstStyle/>
        <a:p>
          <a:endParaRPr lang="en-US" sz="2400"/>
        </a:p>
      </dgm:t>
    </dgm:pt>
    <dgm:pt modelId="{0682F190-80A8-4891-96BE-8C44D20B2275}" type="sibTrans" cxnId="{7C63CAE8-B362-4158-A17A-92A985465854}">
      <dgm:prSet/>
      <dgm:spPr/>
      <dgm:t>
        <a:bodyPr/>
        <a:lstStyle/>
        <a:p>
          <a:endParaRPr lang="en-US"/>
        </a:p>
      </dgm:t>
    </dgm:pt>
    <dgm:pt modelId="{D91ABCC8-C3CA-4788-BA83-450D8E0D4CCD}">
      <dgm:prSet phldrT="[نص]" custT="1"/>
      <dgm:spPr/>
      <dgm:t>
        <a:bodyPr/>
        <a:lstStyle/>
        <a:p>
          <a:r>
            <a:rPr lang="ar-MA" sz="2300" dirty="0" smtClean="0"/>
            <a:t>التضامن قبل تقديم العرض + موثق من الغرفة التجارية + تحديد الممثل القانوني + تختم وتوقع الوثائق من الجميع</a:t>
          </a:r>
          <a:endParaRPr lang="en-US" sz="2300" dirty="0"/>
        </a:p>
      </dgm:t>
    </dgm:pt>
    <dgm:pt modelId="{44D6E3D4-28FD-477D-9AF7-90DE5CD3C230}" type="parTrans" cxnId="{B5A70583-0101-4032-BCE6-1D8BCC400478}">
      <dgm:prSet/>
      <dgm:spPr/>
      <dgm:t>
        <a:bodyPr/>
        <a:lstStyle/>
        <a:p>
          <a:endParaRPr lang="en-US" sz="2400"/>
        </a:p>
      </dgm:t>
    </dgm:pt>
    <dgm:pt modelId="{DB48CF3E-03E4-4B04-856B-0300D5B96A7A}" type="sibTrans" cxnId="{B5A70583-0101-4032-BCE6-1D8BCC400478}">
      <dgm:prSet/>
      <dgm:spPr/>
      <dgm:t>
        <a:bodyPr/>
        <a:lstStyle/>
        <a:p>
          <a:endParaRPr lang="en-US"/>
        </a:p>
      </dgm:t>
    </dgm:pt>
    <dgm:pt modelId="{3A385F48-1716-405E-9855-89C861785D25}">
      <dgm:prSet phldrT="[نص]" custT="1"/>
      <dgm:spPr/>
      <dgm:t>
        <a:bodyPr/>
        <a:lstStyle/>
        <a:p>
          <a:r>
            <a:rPr lang="ar-MA" sz="2400" b="1" dirty="0" smtClean="0"/>
            <a:t>لا</a:t>
          </a:r>
          <a:r>
            <a:rPr lang="ar-MA" sz="2400" dirty="0" smtClean="0"/>
            <a:t> </a:t>
          </a:r>
          <a:r>
            <a:rPr lang="ar-MA" sz="2400" b="1" dirty="0" smtClean="0"/>
            <a:t>يجوز</a:t>
          </a:r>
          <a:r>
            <a:rPr lang="ar-MA" sz="2400" dirty="0" smtClean="0"/>
            <a:t>: التقدم بعرض منفرد + تعديل اتفاقية التضامن دون موافقة</a:t>
          </a:r>
          <a:endParaRPr lang="en-US" sz="2400" dirty="0"/>
        </a:p>
      </dgm:t>
    </dgm:pt>
    <dgm:pt modelId="{5B53613C-08BB-45D8-B84B-246CF5905FDF}" type="parTrans" cxnId="{BBB52561-520D-43E9-8863-EB1CFA522EA4}">
      <dgm:prSet/>
      <dgm:spPr/>
      <dgm:t>
        <a:bodyPr/>
        <a:lstStyle/>
        <a:p>
          <a:endParaRPr lang="en-US" sz="2400"/>
        </a:p>
      </dgm:t>
    </dgm:pt>
    <dgm:pt modelId="{D0931123-DE08-4127-8FD9-0E8A270881C8}" type="sibTrans" cxnId="{BBB52561-520D-43E9-8863-EB1CFA522EA4}">
      <dgm:prSet/>
      <dgm:spPr/>
      <dgm:t>
        <a:bodyPr/>
        <a:lstStyle/>
        <a:p>
          <a:endParaRPr lang="en-US"/>
        </a:p>
      </dgm:t>
    </dgm:pt>
    <dgm:pt modelId="{8E567CB5-784C-40E9-8345-833B7FFE574E}" type="pres">
      <dgm:prSet presAssocID="{A48A01F8-37F0-44A0-8FDE-930B447AF6ED}" presName="hierChild1" presStyleCnt="0">
        <dgm:presLayoutVars>
          <dgm:chPref val="1"/>
          <dgm:dir val="rev"/>
          <dgm:animOne val="branch"/>
          <dgm:animLvl val="lvl"/>
          <dgm:resizeHandles/>
        </dgm:presLayoutVars>
      </dgm:prSet>
      <dgm:spPr/>
      <dgm:t>
        <a:bodyPr/>
        <a:lstStyle/>
        <a:p>
          <a:endParaRPr lang="en-US"/>
        </a:p>
      </dgm:t>
    </dgm:pt>
    <dgm:pt modelId="{03ECFEFC-6E1C-41BE-BDA8-F0B426C4EE70}" type="pres">
      <dgm:prSet presAssocID="{AEF8A45D-4197-43DC-AEB5-1151E5BD6018}" presName="hierRoot1" presStyleCnt="0"/>
      <dgm:spPr/>
    </dgm:pt>
    <dgm:pt modelId="{B9F216E5-B55B-4798-AC93-0A082D8577E4}" type="pres">
      <dgm:prSet presAssocID="{AEF8A45D-4197-43DC-AEB5-1151E5BD6018}" presName="composite" presStyleCnt="0"/>
      <dgm:spPr/>
    </dgm:pt>
    <dgm:pt modelId="{3B9A1AF1-592A-4FE1-B9DF-7B2D7FB16CC6}" type="pres">
      <dgm:prSet presAssocID="{AEF8A45D-4197-43DC-AEB5-1151E5BD6018}" presName="background" presStyleLbl="node0" presStyleIdx="0" presStyleCnt="1"/>
      <dgm:spPr/>
    </dgm:pt>
    <dgm:pt modelId="{683C6B80-4600-465F-843F-EBF3A0A3C813}" type="pres">
      <dgm:prSet presAssocID="{AEF8A45D-4197-43DC-AEB5-1151E5BD6018}" presName="text" presStyleLbl="fgAcc0" presStyleIdx="0" presStyleCnt="1" custScaleX="200960" custLinFactNeighborX="-61096">
        <dgm:presLayoutVars>
          <dgm:chPref val="3"/>
        </dgm:presLayoutVars>
      </dgm:prSet>
      <dgm:spPr/>
      <dgm:t>
        <a:bodyPr/>
        <a:lstStyle/>
        <a:p>
          <a:endParaRPr lang="en-US"/>
        </a:p>
      </dgm:t>
    </dgm:pt>
    <dgm:pt modelId="{1ACA285E-25F3-4CB3-B69F-003C761DBBA9}" type="pres">
      <dgm:prSet presAssocID="{AEF8A45D-4197-43DC-AEB5-1151E5BD6018}" presName="hierChild2" presStyleCnt="0"/>
      <dgm:spPr/>
    </dgm:pt>
    <dgm:pt modelId="{E518D036-5D00-48D9-AB4D-A2F8E9BCA62C}" type="pres">
      <dgm:prSet presAssocID="{89FF1CC3-C241-433D-B3E2-FF65B40C90B4}" presName="Name10" presStyleLbl="parChTrans1D2" presStyleIdx="0" presStyleCnt="2"/>
      <dgm:spPr/>
      <dgm:t>
        <a:bodyPr/>
        <a:lstStyle/>
        <a:p>
          <a:endParaRPr lang="en-US"/>
        </a:p>
      </dgm:t>
    </dgm:pt>
    <dgm:pt modelId="{DE505AB8-AE26-4133-BEEF-C1BCF0EEAD75}" type="pres">
      <dgm:prSet presAssocID="{F85DE2E3-02B8-4A31-B0CE-19D5B8DB9F26}" presName="hierRoot2" presStyleCnt="0"/>
      <dgm:spPr/>
    </dgm:pt>
    <dgm:pt modelId="{89398DEC-5CC8-46B1-8B4E-DB2F7E326125}" type="pres">
      <dgm:prSet presAssocID="{F85DE2E3-02B8-4A31-B0CE-19D5B8DB9F26}" presName="composite2" presStyleCnt="0"/>
      <dgm:spPr/>
    </dgm:pt>
    <dgm:pt modelId="{CE33B331-2B35-4907-958E-07F157182B88}" type="pres">
      <dgm:prSet presAssocID="{F85DE2E3-02B8-4A31-B0CE-19D5B8DB9F26}" presName="background2" presStyleLbl="node2" presStyleIdx="0" presStyleCnt="2"/>
      <dgm:spPr/>
    </dgm:pt>
    <dgm:pt modelId="{9E1B9447-AD6C-4073-877C-EEE767A3097B}" type="pres">
      <dgm:prSet presAssocID="{F85DE2E3-02B8-4A31-B0CE-19D5B8DB9F26}" presName="text2" presStyleLbl="fgAcc2" presStyleIdx="0" presStyleCnt="2" custScaleX="174160">
        <dgm:presLayoutVars>
          <dgm:chPref val="3"/>
        </dgm:presLayoutVars>
      </dgm:prSet>
      <dgm:spPr/>
      <dgm:t>
        <a:bodyPr/>
        <a:lstStyle/>
        <a:p>
          <a:endParaRPr lang="en-US"/>
        </a:p>
      </dgm:t>
    </dgm:pt>
    <dgm:pt modelId="{67855A0F-514F-4532-BD54-381193EFC7DE}" type="pres">
      <dgm:prSet presAssocID="{F85DE2E3-02B8-4A31-B0CE-19D5B8DB9F26}" presName="hierChild3" presStyleCnt="0"/>
      <dgm:spPr/>
    </dgm:pt>
    <dgm:pt modelId="{C233B3B7-77EE-4B7A-A8F5-8B7B863EF6A8}" type="pres">
      <dgm:prSet presAssocID="{1076497A-72F6-4EA2-885D-3BF1A152AB95}" presName="Name17" presStyleLbl="parChTrans1D3" presStyleIdx="0" presStyleCnt="4"/>
      <dgm:spPr/>
      <dgm:t>
        <a:bodyPr/>
        <a:lstStyle/>
        <a:p>
          <a:endParaRPr lang="en-US"/>
        </a:p>
      </dgm:t>
    </dgm:pt>
    <dgm:pt modelId="{30BD0147-9E07-4FB3-8508-FCAF8A18CE7C}" type="pres">
      <dgm:prSet presAssocID="{3237475D-DD3C-4A5F-B251-CE44AC88444E}" presName="hierRoot3" presStyleCnt="0"/>
      <dgm:spPr/>
    </dgm:pt>
    <dgm:pt modelId="{A2AB3797-D2A2-4534-8B06-A210B7F52FEF}" type="pres">
      <dgm:prSet presAssocID="{3237475D-DD3C-4A5F-B251-CE44AC88444E}" presName="composite3" presStyleCnt="0"/>
      <dgm:spPr/>
    </dgm:pt>
    <dgm:pt modelId="{27674166-13D3-4207-A86E-BCD51DCB1280}" type="pres">
      <dgm:prSet presAssocID="{3237475D-DD3C-4A5F-B251-CE44AC88444E}" presName="background3" presStyleLbl="node3" presStyleIdx="0" presStyleCnt="4"/>
      <dgm:spPr/>
    </dgm:pt>
    <dgm:pt modelId="{2E1FC5EC-8DC1-4D5C-9C9F-1E446B842AE6}" type="pres">
      <dgm:prSet presAssocID="{3237475D-DD3C-4A5F-B251-CE44AC88444E}" presName="text3" presStyleLbl="fgAcc3" presStyleIdx="0" presStyleCnt="4" custScaleX="137338" custScaleY="177310">
        <dgm:presLayoutVars>
          <dgm:chPref val="3"/>
        </dgm:presLayoutVars>
      </dgm:prSet>
      <dgm:spPr/>
      <dgm:t>
        <a:bodyPr/>
        <a:lstStyle/>
        <a:p>
          <a:endParaRPr lang="en-US"/>
        </a:p>
      </dgm:t>
    </dgm:pt>
    <dgm:pt modelId="{70F75718-C142-4204-BF55-60BBBF4AFDC8}" type="pres">
      <dgm:prSet presAssocID="{3237475D-DD3C-4A5F-B251-CE44AC88444E}" presName="hierChild4" presStyleCnt="0"/>
      <dgm:spPr/>
    </dgm:pt>
    <dgm:pt modelId="{FEAA6338-B8C4-4267-8CF2-F0F6CCEABEB6}" type="pres">
      <dgm:prSet presAssocID="{AFF37FCB-79B0-44B0-B435-B11F197FEFCD}" presName="Name10" presStyleLbl="parChTrans1D2" presStyleIdx="1" presStyleCnt="2"/>
      <dgm:spPr/>
      <dgm:t>
        <a:bodyPr/>
        <a:lstStyle/>
        <a:p>
          <a:endParaRPr lang="en-US"/>
        </a:p>
      </dgm:t>
    </dgm:pt>
    <dgm:pt modelId="{636BDAB0-0ECD-4316-B1D7-9C52AB35B6F5}" type="pres">
      <dgm:prSet presAssocID="{A17A683C-8988-40B8-B466-48D3B6B142D7}" presName="hierRoot2" presStyleCnt="0"/>
      <dgm:spPr/>
    </dgm:pt>
    <dgm:pt modelId="{625019E2-D50E-4BFE-9804-805879E185BC}" type="pres">
      <dgm:prSet presAssocID="{A17A683C-8988-40B8-B466-48D3B6B142D7}" presName="composite2" presStyleCnt="0"/>
      <dgm:spPr/>
    </dgm:pt>
    <dgm:pt modelId="{92884CE1-C642-4CDC-BF27-7A279BDBB2B0}" type="pres">
      <dgm:prSet presAssocID="{A17A683C-8988-40B8-B466-48D3B6B142D7}" presName="background2" presStyleLbl="node2" presStyleIdx="1" presStyleCnt="2"/>
      <dgm:spPr/>
    </dgm:pt>
    <dgm:pt modelId="{C84C5ACA-6AE6-4C82-AC4D-D74937F3D68A}" type="pres">
      <dgm:prSet presAssocID="{A17A683C-8988-40B8-B466-48D3B6B142D7}" presName="text2" presStyleLbl="fgAcc2" presStyleIdx="1" presStyleCnt="2" custScaleX="167281" custLinFactNeighborX="-28429">
        <dgm:presLayoutVars>
          <dgm:chPref val="3"/>
        </dgm:presLayoutVars>
      </dgm:prSet>
      <dgm:spPr/>
      <dgm:t>
        <a:bodyPr/>
        <a:lstStyle/>
        <a:p>
          <a:endParaRPr lang="en-US"/>
        </a:p>
      </dgm:t>
    </dgm:pt>
    <dgm:pt modelId="{5C574B36-357D-4B7D-84F7-D232638350D2}" type="pres">
      <dgm:prSet presAssocID="{A17A683C-8988-40B8-B466-48D3B6B142D7}" presName="hierChild3" presStyleCnt="0"/>
      <dgm:spPr/>
    </dgm:pt>
    <dgm:pt modelId="{5E1241B5-361F-4D93-AE1F-22E5089D4A7A}" type="pres">
      <dgm:prSet presAssocID="{E943ABA4-036C-4B03-BE3A-F30372E41712}" presName="Name17" presStyleLbl="parChTrans1D3" presStyleIdx="1" presStyleCnt="4"/>
      <dgm:spPr/>
      <dgm:t>
        <a:bodyPr/>
        <a:lstStyle/>
        <a:p>
          <a:endParaRPr lang="en-US"/>
        </a:p>
      </dgm:t>
    </dgm:pt>
    <dgm:pt modelId="{46BA55BC-6DD1-4472-832E-D2E65FB71EFF}" type="pres">
      <dgm:prSet presAssocID="{87F8D8AE-E368-43FE-B964-6359A9B0B72F}" presName="hierRoot3" presStyleCnt="0"/>
      <dgm:spPr/>
    </dgm:pt>
    <dgm:pt modelId="{67ED7EDB-765C-4948-84B4-C74DF5104B34}" type="pres">
      <dgm:prSet presAssocID="{87F8D8AE-E368-43FE-B964-6359A9B0B72F}" presName="composite3" presStyleCnt="0"/>
      <dgm:spPr/>
    </dgm:pt>
    <dgm:pt modelId="{01926698-AFD2-4B9C-AB9C-A98106F05295}" type="pres">
      <dgm:prSet presAssocID="{87F8D8AE-E368-43FE-B964-6359A9B0B72F}" presName="background3" presStyleLbl="node3" presStyleIdx="1" presStyleCnt="4"/>
      <dgm:spPr/>
    </dgm:pt>
    <dgm:pt modelId="{C613CFCA-4894-41C6-B19D-DD2D296412B7}" type="pres">
      <dgm:prSet presAssocID="{87F8D8AE-E368-43FE-B964-6359A9B0B72F}" presName="text3" presStyleLbl="fgAcc3" presStyleIdx="1" presStyleCnt="4">
        <dgm:presLayoutVars>
          <dgm:chPref val="3"/>
        </dgm:presLayoutVars>
      </dgm:prSet>
      <dgm:spPr/>
      <dgm:t>
        <a:bodyPr/>
        <a:lstStyle/>
        <a:p>
          <a:endParaRPr lang="en-US"/>
        </a:p>
      </dgm:t>
    </dgm:pt>
    <dgm:pt modelId="{D3C1EAB2-8E41-4FFA-A806-1A46A5A72B48}" type="pres">
      <dgm:prSet presAssocID="{87F8D8AE-E368-43FE-B964-6359A9B0B72F}" presName="hierChild4" presStyleCnt="0"/>
      <dgm:spPr/>
    </dgm:pt>
    <dgm:pt modelId="{222BA9EE-E739-4CBF-A9EE-2EE443DC4F46}" type="pres">
      <dgm:prSet presAssocID="{44D6E3D4-28FD-477D-9AF7-90DE5CD3C230}" presName="Name17" presStyleLbl="parChTrans1D3" presStyleIdx="2" presStyleCnt="4"/>
      <dgm:spPr/>
      <dgm:t>
        <a:bodyPr/>
        <a:lstStyle/>
        <a:p>
          <a:endParaRPr lang="en-US"/>
        </a:p>
      </dgm:t>
    </dgm:pt>
    <dgm:pt modelId="{51D9D062-839A-40E0-8531-F59CA11370AA}" type="pres">
      <dgm:prSet presAssocID="{D91ABCC8-C3CA-4788-BA83-450D8E0D4CCD}" presName="hierRoot3" presStyleCnt="0"/>
      <dgm:spPr/>
    </dgm:pt>
    <dgm:pt modelId="{3934B50A-12CE-4F18-9D50-7AD0E38F69BB}" type="pres">
      <dgm:prSet presAssocID="{D91ABCC8-C3CA-4788-BA83-450D8E0D4CCD}" presName="composite3" presStyleCnt="0"/>
      <dgm:spPr/>
    </dgm:pt>
    <dgm:pt modelId="{84B45705-9107-4301-AE64-1B482D87C261}" type="pres">
      <dgm:prSet presAssocID="{D91ABCC8-C3CA-4788-BA83-450D8E0D4CCD}" presName="background3" presStyleLbl="node3" presStyleIdx="2" presStyleCnt="4"/>
      <dgm:spPr/>
    </dgm:pt>
    <dgm:pt modelId="{F41A25B7-3F87-489B-AEAC-3570A322CE6F}" type="pres">
      <dgm:prSet presAssocID="{D91ABCC8-C3CA-4788-BA83-450D8E0D4CCD}" presName="text3" presStyleLbl="fgAcc3" presStyleIdx="2" presStyleCnt="4" custScaleX="154812" custScaleY="253125">
        <dgm:presLayoutVars>
          <dgm:chPref val="3"/>
        </dgm:presLayoutVars>
      </dgm:prSet>
      <dgm:spPr/>
      <dgm:t>
        <a:bodyPr/>
        <a:lstStyle/>
        <a:p>
          <a:endParaRPr lang="en-US"/>
        </a:p>
      </dgm:t>
    </dgm:pt>
    <dgm:pt modelId="{A2D228B4-948E-488D-AF35-6B51570716F6}" type="pres">
      <dgm:prSet presAssocID="{D91ABCC8-C3CA-4788-BA83-450D8E0D4CCD}" presName="hierChild4" presStyleCnt="0"/>
      <dgm:spPr/>
    </dgm:pt>
    <dgm:pt modelId="{77097E08-7B9F-4450-8611-10E47721C16F}" type="pres">
      <dgm:prSet presAssocID="{5B53613C-08BB-45D8-B84B-246CF5905FDF}" presName="Name17" presStyleLbl="parChTrans1D3" presStyleIdx="3" presStyleCnt="4"/>
      <dgm:spPr/>
      <dgm:t>
        <a:bodyPr/>
        <a:lstStyle/>
        <a:p>
          <a:endParaRPr lang="en-US"/>
        </a:p>
      </dgm:t>
    </dgm:pt>
    <dgm:pt modelId="{14F64AB2-0358-4750-8888-3F25C4AA0559}" type="pres">
      <dgm:prSet presAssocID="{3A385F48-1716-405E-9855-89C861785D25}" presName="hierRoot3" presStyleCnt="0"/>
      <dgm:spPr/>
    </dgm:pt>
    <dgm:pt modelId="{CF907DAE-FD7C-4259-9138-E3A3267B3DC8}" type="pres">
      <dgm:prSet presAssocID="{3A385F48-1716-405E-9855-89C861785D25}" presName="composite3" presStyleCnt="0"/>
      <dgm:spPr/>
    </dgm:pt>
    <dgm:pt modelId="{7C05F5BD-B16E-4F11-B570-50F18A9ECCDD}" type="pres">
      <dgm:prSet presAssocID="{3A385F48-1716-405E-9855-89C861785D25}" presName="background3" presStyleLbl="node3" presStyleIdx="3" presStyleCnt="4"/>
      <dgm:spPr/>
    </dgm:pt>
    <dgm:pt modelId="{71D97321-DCDD-4ED4-8AB2-8834E81D1444}" type="pres">
      <dgm:prSet presAssocID="{3A385F48-1716-405E-9855-89C861785D25}" presName="text3" presStyleLbl="fgAcc3" presStyleIdx="3" presStyleCnt="4" custScaleX="143706" custScaleY="254671">
        <dgm:presLayoutVars>
          <dgm:chPref val="3"/>
        </dgm:presLayoutVars>
      </dgm:prSet>
      <dgm:spPr/>
      <dgm:t>
        <a:bodyPr/>
        <a:lstStyle/>
        <a:p>
          <a:endParaRPr lang="en-US"/>
        </a:p>
      </dgm:t>
    </dgm:pt>
    <dgm:pt modelId="{404F1BD5-8148-47A5-873B-D7D72423EB77}" type="pres">
      <dgm:prSet presAssocID="{3A385F48-1716-405E-9855-89C861785D25}" presName="hierChild4" presStyleCnt="0"/>
      <dgm:spPr/>
    </dgm:pt>
  </dgm:ptLst>
  <dgm:cxnLst>
    <dgm:cxn modelId="{61B75B06-B1CF-48EB-BCE0-190132533B34}" type="presOf" srcId="{3237475D-DD3C-4A5F-B251-CE44AC88444E}" destId="{2E1FC5EC-8DC1-4D5C-9C9F-1E446B842AE6}" srcOrd="0" destOrd="0" presId="urn:microsoft.com/office/officeart/2005/8/layout/hierarchy1"/>
    <dgm:cxn modelId="{FAE6444C-6C5A-46BA-889C-6A5DA46E83BD}" type="presOf" srcId="{E943ABA4-036C-4B03-BE3A-F30372E41712}" destId="{5E1241B5-361F-4D93-AE1F-22E5089D4A7A}" srcOrd="0" destOrd="0" presId="urn:microsoft.com/office/officeart/2005/8/layout/hierarchy1"/>
    <dgm:cxn modelId="{8318A636-9E40-43AA-949E-08E717680D33}" type="presOf" srcId="{F85DE2E3-02B8-4A31-B0CE-19D5B8DB9F26}" destId="{9E1B9447-AD6C-4073-877C-EEE767A3097B}" srcOrd="0" destOrd="0" presId="urn:microsoft.com/office/officeart/2005/8/layout/hierarchy1"/>
    <dgm:cxn modelId="{BBB52561-520D-43E9-8863-EB1CFA522EA4}" srcId="{A17A683C-8988-40B8-B466-48D3B6B142D7}" destId="{3A385F48-1716-405E-9855-89C861785D25}" srcOrd="2" destOrd="0" parTransId="{5B53613C-08BB-45D8-B84B-246CF5905FDF}" sibTransId="{D0931123-DE08-4127-8FD9-0E8A270881C8}"/>
    <dgm:cxn modelId="{CCF5CA0D-5021-40C4-93D6-08E829213C3F}" type="presOf" srcId="{A17A683C-8988-40B8-B466-48D3B6B142D7}" destId="{C84C5ACA-6AE6-4C82-AC4D-D74937F3D68A}" srcOrd="0" destOrd="0" presId="urn:microsoft.com/office/officeart/2005/8/layout/hierarchy1"/>
    <dgm:cxn modelId="{22B2D0DF-F88D-4AC3-841E-30A35D5508F6}" type="presOf" srcId="{5B53613C-08BB-45D8-B84B-246CF5905FDF}" destId="{77097E08-7B9F-4450-8611-10E47721C16F}" srcOrd="0" destOrd="0" presId="urn:microsoft.com/office/officeart/2005/8/layout/hierarchy1"/>
    <dgm:cxn modelId="{32F83DAC-F04C-47AD-8433-E3C31FBCBF03}" srcId="{AEF8A45D-4197-43DC-AEB5-1151E5BD6018}" destId="{F85DE2E3-02B8-4A31-B0CE-19D5B8DB9F26}" srcOrd="0" destOrd="0" parTransId="{89FF1CC3-C241-433D-B3E2-FF65B40C90B4}" sibTransId="{FA09AA84-F22A-4C03-8E30-473902196FF2}"/>
    <dgm:cxn modelId="{61EE0852-7757-4638-A32B-EFCF1BBD6F12}" type="presOf" srcId="{A48A01F8-37F0-44A0-8FDE-930B447AF6ED}" destId="{8E567CB5-784C-40E9-8345-833B7FFE574E}" srcOrd="0" destOrd="0" presId="urn:microsoft.com/office/officeart/2005/8/layout/hierarchy1"/>
    <dgm:cxn modelId="{31ABFA7B-CF6C-4016-B6B3-392AEA55AB1C}" type="presOf" srcId="{D91ABCC8-C3CA-4788-BA83-450D8E0D4CCD}" destId="{F41A25B7-3F87-489B-AEAC-3570A322CE6F}" srcOrd="0" destOrd="0" presId="urn:microsoft.com/office/officeart/2005/8/layout/hierarchy1"/>
    <dgm:cxn modelId="{C1C3510C-46E6-4692-A46B-B8D9B9E70765}" type="presOf" srcId="{1076497A-72F6-4EA2-885D-3BF1A152AB95}" destId="{C233B3B7-77EE-4B7A-A8F5-8B7B863EF6A8}" srcOrd="0" destOrd="0" presId="urn:microsoft.com/office/officeart/2005/8/layout/hierarchy1"/>
    <dgm:cxn modelId="{18D4EB27-FF4B-4C02-8D62-397BDDE0CA65}" type="presOf" srcId="{87F8D8AE-E368-43FE-B964-6359A9B0B72F}" destId="{C613CFCA-4894-41C6-B19D-DD2D296412B7}" srcOrd="0" destOrd="0" presId="urn:microsoft.com/office/officeart/2005/8/layout/hierarchy1"/>
    <dgm:cxn modelId="{57969096-5A93-44FA-9285-0EA5CC24089F}" type="presOf" srcId="{AFF37FCB-79B0-44B0-B435-B11F197FEFCD}" destId="{FEAA6338-B8C4-4267-8CF2-F0F6CCEABEB6}" srcOrd="0" destOrd="0" presId="urn:microsoft.com/office/officeart/2005/8/layout/hierarchy1"/>
    <dgm:cxn modelId="{52CB37B4-4ABD-49FE-9035-6258DFCA3E0B}" type="presOf" srcId="{AEF8A45D-4197-43DC-AEB5-1151E5BD6018}" destId="{683C6B80-4600-465F-843F-EBF3A0A3C813}" srcOrd="0" destOrd="0" presId="urn:microsoft.com/office/officeart/2005/8/layout/hierarchy1"/>
    <dgm:cxn modelId="{D96FB4CB-54C5-4A43-82A7-76D3DC414692}" srcId="{A48A01F8-37F0-44A0-8FDE-930B447AF6ED}" destId="{AEF8A45D-4197-43DC-AEB5-1151E5BD6018}" srcOrd="0" destOrd="0" parTransId="{22D0C5C8-C8C7-4250-8601-866759162555}" sibTransId="{CEE0B90F-C0F4-4028-8CE6-D2E9335495BA}"/>
    <dgm:cxn modelId="{2B7540AF-0EED-4E7A-9176-8ABCF60AF2C2}" srcId="{AEF8A45D-4197-43DC-AEB5-1151E5BD6018}" destId="{A17A683C-8988-40B8-B466-48D3B6B142D7}" srcOrd="1" destOrd="0" parTransId="{AFF37FCB-79B0-44B0-B435-B11F197FEFCD}" sibTransId="{A303670F-9D38-421A-B3D0-F376D813FC10}"/>
    <dgm:cxn modelId="{34EEF920-9292-4B6D-A293-001C12AD2BB9}" srcId="{F85DE2E3-02B8-4A31-B0CE-19D5B8DB9F26}" destId="{3237475D-DD3C-4A5F-B251-CE44AC88444E}" srcOrd="0" destOrd="0" parTransId="{1076497A-72F6-4EA2-885D-3BF1A152AB95}" sibTransId="{99E15D85-8858-4CAA-91FA-C28F41AA3C3E}"/>
    <dgm:cxn modelId="{B4C113F3-4CED-42F5-9276-241B8BCD98EA}" type="presOf" srcId="{89FF1CC3-C241-433D-B3E2-FF65B40C90B4}" destId="{E518D036-5D00-48D9-AB4D-A2F8E9BCA62C}" srcOrd="0" destOrd="0" presId="urn:microsoft.com/office/officeart/2005/8/layout/hierarchy1"/>
    <dgm:cxn modelId="{1A79A35D-332C-459B-B99D-DD801E6BE215}" type="presOf" srcId="{3A385F48-1716-405E-9855-89C861785D25}" destId="{71D97321-DCDD-4ED4-8AB2-8834E81D1444}" srcOrd="0" destOrd="0" presId="urn:microsoft.com/office/officeart/2005/8/layout/hierarchy1"/>
    <dgm:cxn modelId="{0C0D06FA-901B-4E35-AA3E-41E6D24642CE}" type="presOf" srcId="{44D6E3D4-28FD-477D-9AF7-90DE5CD3C230}" destId="{222BA9EE-E739-4CBF-A9EE-2EE443DC4F46}" srcOrd="0" destOrd="0" presId="urn:microsoft.com/office/officeart/2005/8/layout/hierarchy1"/>
    <dgm:cxn modelId="{B5A70583-0101-4032-BCE6-1D8BCC400478}" srcId="{A17A683C-8988-40B8-B466-48D3B6B142D7}" destId="{D91ABCC8-C3CA-4788-BA83-450D8E0D4CCD}" srcOrd="1" destOrd="0" parTransId="{44D6E3D4-28FD-477D-9AF7-90DE5CD3C230}" sibTransId="{DB48CF3E-03E4-4B04-856B-0300D5B96A7A}"/>
    <dgm:cxn modelId="{7C63CAE8-B362-4158-A17A-92A985465854}" srcId="{A17A683C-8988-40B8-B466-48D3B6B142D7}" destId="{87F8D8AE-E368-43FE-B964-6359A9B0B72F}" srcOrd="0" destOrd="0" parTransId="{E943ABA4-036C-4B03-BE3A-F30372E41712}" sibTransId="{0682F190-80A8-4891-96BE-8C44D20B2275}"/>
    <dgm:cxn modelId="{3B73B915-7A36-4484-BBF8-F6D61CDF2FED}" type="presParOf" srcId="{8E567CB5-784C-40E9-8345-833B7FFE574E}" destId="{03ECFEFC-6E1C-41BE-BDA8-F0B426C4EE70}" srcOrd="0" destOrd="0" presId="urn:microsoft.com/office/officeart/2005/8/layout/hierarchy1"/>
    <dgm:cxn modelId="{6C692EA1-D6D9-424D-8BA3-7B0AD4D57D94}" type="presParOf" srcId="{03ECFEFC-6E1C-41BE-BDA8-F0B426C4EE70}" destId="{B9F216E5-B55B-4798-AC93-0A082D8577E4}" srcOrd="0" destOrd="0" presId="urn:microsoft.com/office/officeart/2005/8/layout/hierarchy1"/>
    <dgm:cxn modelId="{10BEBFE7-60C6-4110-AC3A-DABD0054EE16}" type="presParOf" srcId="{B9F216E5-B55B-4798-AC93-0A082D8577E4}" destId="{3B9A1AF1-592A-4FE1-B9DF-7B2D7FB16CC6}" srcOrd="0" destOrd="0" presId="urn:microsoft.com/office/officeart/2005/8/layout/hierarchy1"/>
    <dgm:cxn modelId="{D6C2B95C-6BB9-44A2-A7C8-D1D42EA8D906}" type="presParOf" srcId="{B9F216E5-B55B-4798-AC93-0A082D8577E4}" destId="{683C6B80-4600-465F-843F-EBF3A0A3C813}" srcOrd="1" destOrd="0" presId="urn:microsoft.com/office/officeart/2005/8/layout/hierarchy1"/>
    <dgm:cxn modelId="{A0A6FBA3-3F44-4B79-8105-C86AD1AF7F44}" type="presParOf" srcId="{03ECFEFC-6E1C-41BE-BDA8-F0B426C4EE70}" destId="{1ACA285E-25F3-4CB3-B69F-003C761DBBA9}" srcOrd="1" destOrd="0" presId="urn:microsoft.com/office/officeart/2005/8/layout/hierarchy1"/>
    <dgm:cxn modelId="{7A9021D5-E79D-4600-AA26-EEF4515C5ECC}" type="presParOf" srcId="{1ACA285E-25F3-4CB3-B69F-003C761DBBA9}" destId="{E518D036-5D00-48D9-AB4D-A2F8E9BCA62C}" srcOrd="0" destOrd="0" presId="urn:microsoft.com/office/officeart/2005/8/layout/hierarchy1"/>
    <dgm:cxn modelId="{37DCDF13-AC0B-44B5-95BE-F582964F90B0}" type="presParOf" srcId="{1ACA285E-25F3-4CB3-B69F-003C761DBBA9}" destId="{DE505AB8-AE26-4133-BEEF-C1BCF0EEAD75}" srcOrd="1" destOrd="0" presId="urn:microsoft.com/office/officeart/2005/8/layout/hierarchy1"/>
    <dgm:cxn modelId="{017CD46B-9BA3-4DDA-B47F-8FF1A3EA2885}" type="presParOf" srcId="{DE505AB8-AE26-4133-BEEF-C1BCF0EEAD75}" destId="{89398DEC-5CC8-46B1-8B4E-DB2F7E326125}" srcOrd="0" destOrd="0" presId="urn:microsoft.com/office/officeart/2005/8/layout/hierarchy1"/>
    <dgm:cxn modelId="{479BF55F-0D87-400E-9273-DEA4938883AE}" type="presParOf" srcId="{89398DEC-5CC8-46B1-8B4E-DB2F7E326125}" destId="{CE33B331-2B35-4907-958E-07F157182B88}" srcOrd="0" destOrd="0" presId="urn:microsoft.com/office/officeart/2005/8/layout/hierarchy1"/>
    <dgm:cxn modelId="{F24FB3B5-2C31-4FD5-9764-04EA0DD0DDC4}" type="presParOf" srcId="{89398DEC-5CC8-46B1-8B4E-DB2F7E326125}" destId="{9E1B9447-AD6C-4073-877C-EEE767A3097B}" srcOrd="1" destOrd="0" presId="urn:microsoft.com/office/officeart/2005/8/layout/hierarchy1"/>
    <dgm:cxn modelId="{910AB3DE-78F2-4183-9C3E-9C772450FBEC}" type="presParOf" srcId="{DE505AB8-AE26-4133-BEEF-C1BCF0EEAD75}" destId="{67855A0F-514F-4532-BD54-381193EFC7DE}" srcOrd="1" destOrd="0" presId="urn:microsoft.com/office/officeart/2005/8/layout/hierarchy1"/>
    <dgm:cxn modelId="{FFBB8EF2-152A-4453-B3EB-7AD0AEF234FA}" type="presParOf" srcId="{67855A0F-514F-4532-BD54-381193EFC7DE}" destId="{C233B3B7-77EE-4B7A-A8F5-8B7B863EF6A8}" srcOrd="0" destOrd="0" presId="urn:microsoft.com/office/officeart/2005/8/layout/hierarchy1"/>
    <dgm:cxn modelId="{FF8B3D20-3FE1-487D-A337-7F2DDCD18B5D}" type="presParOf" srcId="{67855A0F-514F-4532-BD54-381193EFC7DE}" destId="{30BD0147-9E07-4FB3-8508-FCAF8A18CE7C}" srcOrd="1" destOrd="0" presId="urn:microsoft.com/office/officeart/2005/8/layout/hierarchy1"/>
    <dgm:cxn modelId="{00A01192-46BC-4B7D-8CCE-BB60C56E2BDC}" type="presParOf" srcId="{30BD0147-9E07-4FB3-8508-FCAF8A18CE7C}" destId="{A2AB3797-D2A2-4534-8B06-A210B7F52FEF}" srcOrd="0" destOrd="0" presId="urn:microsoft.com/office/officeart/2005/8/layout/hierarchy1"/>
    <dgm:cxn modelId="{182CDC9F-41F6-418A-A6F0-BA399BFE0D06}" type="presParOf" srcId="{A2AB3797-D2A2-4534-8B06-A210B7F52FEF}" destId="{27674166-13D3-4207-A86E-BCD51DCB1280}" srcOrd="0" destOrd="0" presId="urn:microsoft.com/office/officeart/2005/8/layout/hierarchy1"/>
    <dgm:cxn modelId="{FE004BC7-DD97-4BC4-A0FF-6923A9D4D4E5}" type="presParOf" srcId="{A2AB3797-D2A2-4534-8B06-A210B7F52FEF}" destId="{2E1FC5EC-8DC1-4D5C-9C9F-1E446B842AE6}" srcOrd="1" destOrd="0" presId="urn:microsoft.com/office/officeart/2005/8/layout/hierarchy1"/>
    <dgm:cxn modelId="{3D017525-7352-4EC6-918F-00A7C887720B}" type="presParOf" srcId="{30BD0147-9E07-4FB3-8508-FCAF8A18CE7C}" destId="{70F75718-C142-4204-BF55-60BBBF4AFDC8}" srcOrd="1" destOrd="0" presId="urn:microsoft.com/office/officeart/2005/8/layout/hierarchy1"/>
    <dgm:cxn modelId="{21263F7D-32E7-4A56-8305-419FC45B7D99}" type="presParOf" srcId="{1ACA285E-25F3-4CB3-B69F-003C761DBBA9}" destId="{FEAA6338-B8C4-4267-8CF2-F0F6CCEABEB6}" srcOrd="2" destOrd="0" presId="urn:microsoft.com/office/officeart/2005/8/layout/hierarchy1"/>
    <dgm:cxn modelId="{CCA70800-E795-4F37-B463-BE3504C656DF}" type="presParOf" srcId="{1ACA285E-25F3-4CB3-B69F-003C761DBBA9}" destId="{636BDAB0-0ECD-4316-B1D7-9C52AB35B6F5}" srcOrd="3" destOrd="0" presId="urn:microsoft.com/office/officeart/2005/8/layout/hierarchy1"/>
    <dgm:cxn modelId="{8BD6AC16-B519-48B6-970B-298439371667}" type="presParOf" srcId="{636BDAB0-0ECD-4316-B1D7-9C52AB35B6F5}" destId="{625019E2-D50E-4BFE-9804-805879E185BC}" srcOrd="0" destOrd="0" presId="urn:microsoft.com/office/officeart/2005/8/layout/hierarchy1"/>
    <dgm:cxn modelId="{B5949FAB-6CD3-406A-B38C-807F1E68B23C}" type="presParOf" srcId="{625019E2-D50E-4BFE-9804-805879E185BC}" destId="{92884CE1-C642-4CDC-BF27-7A279BDBB2B0}" srcOrd="0" destOrd="0" presId="urn:microsoft.com/office/officeart/2005/8/layout/hierarchy1"/>
    <dgm:cxn modelId="{BD347D46-E1B3-48D8-9F18-472B1A7764BD}" type="presParOf" srcId="{625019E2-D50E-4BFE-9804-805879E185BC}" destId="{C84C5ACA-6AE6-4C82-AC4D-D74937F3D68A}" srcOrd="1" destOrd="0" presId="urn:microsoft.com/office/officeart/2005/8/layout/hierarchy1"/>
    <dgm:cxn modelId="{CAB6ED3E-61CF-49ED-AB97-BD3F616FEB0F}" type="presParOf" srcId="{636BDAB0-0ECD-4316-B1D7-9C52AB35B6F5}" destId="{5C574B36-357D-4B7D-84F7-D232638350D2}" srcOrd="1" destOrd="0" presId="urn:microsoft.com/office/officeart/2005/8/layout/hierarchy1"/>
    <dgm:cxn modelId="{DDD334A1-4B4E-4B20-8807-FC127C172764}" type="presParOf" srcId="{5C574B36-357D-4B7D-84F7-D232638350D2}" destId="{5E1241B5-361F-4D93-AE1F-22E5089D4A7A}" srcOrd="0" destOrd="0" presId="urn:microsoft.com/office/officeart/2005/8/layout/hierarchy1"/>
    <dgm:cxn modelId="{8FC2B05D-8ED0-4E5F-9A36-469629594872}" type="presParOf" srcId="{5C574B36-357D-4B7D-84F7-D232638350D2}" destId="{46BA55BC-6DD1-4472-832E-D2E65FB71EFF}" srcOrd="1" destOrd="0" presId="urn:microsoft.com/office/officeart/2005/8/layout/hierarchy1"/>
    <dgm:cxn modelId="{94AB67BF-2F27-405F-BC49-F8B221EBD62D}" type="presParOf" srcId="{46BA55BC-6DD1-4472-832E-D2E65FB71EFF}" destId="{67ED7EDB-765C-4948-84B4-C74DF5104B34}" srcOrd="0" destOrd="0" presId="urn:microsoft.com/office/officeart/2005/8/layout/hierarchy1"/>
    <dgm:cxn modelId="{5A0D707B-FB06-41E1-AABD-CD93F33A96D9}" type="presParOf" srcId="{67ED7EDB-765C-4948-84B4-C74DF5104B34}" destId="{01926698-AFD2-4B9C-AB9C-A98106F05295}" srcOrd="0" destOrd="0" presId="urn:microsoft.com/office/officeart/2005/8/layout/hierarchy1"/>
    <dgm:cxn modelId="{42EFB540-B67F-47D8-944A-5B5AA6FC86E9}" type="presParOf" srcId="{67ED7EDB-765C-4948-84B4-C74DF5104B34}" destId="{C613CFCA-4894-41C6-B19D-DD2D296412B7}" srcOrd="1" destOrd="0" presId="urn:microsoft.com/office/officeart/2005/8/layout/hierarchy1"/>
    <dgm:cxn modelId="{C33399E0-1BA5-42C6-AF8C-1DCAC8BCF077}" type="presParOf" srcId="{46BA55BC-6DD1-4472-832E-D2E65FB71EFF}" destId="{D3C1EAB2-8E41-4FFA-A806-1A46A5A72B48}" srcOrd="1" destOrd="0" presId="urn:microsoft.com/office/officeart/2005/8/layout/hierarchy1"/>
    <dgm:cxn modelId="{44BE365C-4267-43B1-80BD-A45954709710}" type="presParOf" srcId="{5C574B36-357D-4B7D-84F7-D232638350D2}" destId="{222BA9EE-E739-4CBF-A9EE-2EE443DC4F46}" srcOrd="2" destOrd="0" presId="urn:microsoft.com/office/officeart/2005/8/layout/hierarchy1"/>
    <dgm:cxn modelId="{43CA1A51-408D-4C8F-A7AC-FAD064B1F3E3}" type="presParOf" srcId="{5C574B36-357D-4B7D-84F7-D232638350D2}" destId="{51D9D062-839A-40E0-8531-F59CA11370AA}" srcOrd="3" destOrd="0" presId="urn:microsoft.com/office/officeart/2005/8/layout/hierarchy1"/>
    <dgm:cxn modelId="{44E6D012-C60A-4E64-AF23-C87A6CE41004}" type="presParOf" srcId="{51D9D062-839A-40E0-8531-F59CA11370AA}" destId="{3934B50A-12CE-4F18-9D50-7AD0E38F69BB}" srcOrd="0" destOrd="0" presId="urn:microsoft.com/office/officeart/2005/8/layout/hierarchy1"/>
    <dgm:cxn modelId="{F00D3EAE-30EB-443B-8D07-F940018EB30A}" type="presParOf" srcId="{3934B50A-12CE-4F18-9D50-7AD0E38F69BB}" destId="{84B45705-9107-4301-AE64-1B482D87C261}" srcOrd="0" destOrd="0" presId="urn:microsoft.com/office/officeart/2005/8/layout/hierarchy1"/>
    <dgm:cxn modelId="{2B275CA0-75DF-4446-9B33-EA6DBDCA6667}" type="presParOf" srcId="{3934B50A-12CE-4F18-9D50-7AD0E38F69BB}" destId="{F41A25B7-3F87-489B-AEAC-3570A322CE6F}" srcOrd="1" destOrd="0" presId="urn:microsoft.com/office/officeart/2005/8/layout/hierarchy1"/>
    <dgm:cxn modelId="{E0184114-4F93-4675-8DBC-F1817680CB28}" type="presParOf" srcId="{51D9D062-839A-40E0-8531-F59CA11370AA}" destId="{A2D228B4-948E-488D-AF35-6B51570716F6}" srcOrd="1" destOrd="0" presId="urn:microsoft.com/office/officeart/2005/8/layout/hierarchy1"/>
    <dgm:cxn modelId="{93168492-60C5-4B41-97AD-E14107B6D9CD}" type="presParOf" srcId="{5C574B36-357D-4B7D-84F7-D232638350D2}" destId="{77097E08-7B9F-4450-8611-10E47721C16F}" srcOrd="4" destOrd="0" presId="urn:microsoft.com/office/officeart/2005/8/layout/hierarchy1"/>
    <dgm:cxn modelId="{1EEE8605-F4F2-4667-A2FA-AC02F14A927F}" type="presParOf" srcId="{5C574B36-357D-4B7D-84F7-D232638350D2}" destId="{14F64AB2-0358-4750-8888-3F25C4AA0559}" srcOrd="5" destOrd="0" presId="urn:microsoft.com/office/officeart/2005/8/layout/hierarchy1"/>
    <dgm:cxn modelId="{4D8CD539-4D7D-442D-BFB3-3A00369DFE05}" type="presParOf" srcId="{14F64AB2-0358-4750-8888-3F25C4AA0559}" destId="{CF907DAE-FD7C-4259-9138-E3A3267B3DC8}" srcOrd="0" destOrd="0" presId="urn:microsoft.com/office/officeart/2005/8/layout/hierarchy1"/>
    <dgm:cxn modelId="{2A88E06B-99CD-4849-88A2-633E54FF794A}" type="presParOf" srcId="{CF907DAE-FD7C-4259-9138-E3A3267B3DC8}" destId="{7C05F5BD-B16E-4F11-B570-50F18A9ECCDD}" srcOrd="0" destOrd="0" presId="urn:microsoft.com/office/officeart/2005/8/layout/hierarchy1"/>
    <dgm:cxn modelId="{52B40E92-4810-40E2-83AD-14F678B064FE}" type="presParOf" srcId="{CF907DAE-FD7C-4259-9138-E3A3267B3DC8}" destId="{71D97321-DCDD-4ED4-8AB2-8834E81D1444}" srcOrd="1" destOrd="0" presId="urn:microsoft.com/office/officeart/2005/8/layout/hierarchy1"/>
    <dgm:cxn modelId="{67A16A33-8306-41DD-9594-D530B8EAFBFF}" type="presParOf" srcId="{14F64AB2-0358-4750-8888-3F25C4AA0559}" destId="{404F1BD5-8148-47A5-873B-D7D72423EB7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F4514A9-909A-413E-A21A-36861C579C62}" type="doc">
      <dgm:prSet loTypeId="urn:microsoft.com/office/officeart/2005/8/layout/process2" loCatId="process" qsTypeId="urn:microsoft.com/office/officeart/2005/8/quickstyle/simple1" qsCatId="simple" csTypeId="urn:microsoft.com/office/officeart/2005/8/colors/colorful4" csCatId="colorful" phldr="1"/>
      <dgm:spPr/>
    </dgm:pt>
    <dgm:pt modelId="{27101FB2-2A10-47D0-AE5A-ED9784058E0F}">
      <dgm:prSet phldrT="[نص]"/>
      <dgm:spPr/>
      <dgm:t>
        <a:bodyPr/>
        <a:lstStyle/>
        <a:p>
          <a:pPr rtl="1"/>
          <a:r>
            <a:rPr lang="ar-SA" b="1" dirty="0" smtClean="0">
              <a:solidFill>
                <a:schemeClr val="tx1"/>
              </a:solidFill>
            </a:rPr>
            <a:t>«موعد انتهاء تقديم العروض»</a:t>
          </a:r>
          <a:endParaRPr lang="ar-MA" b="1" dirty="0" smtClean="0">
            <a:solidFill>
              <a:schemeClr val="tx1"/>
            </a:solidFill>
          </a:endParaRPr>
        </a:p>
        <a:p>
          <a:pPr rtl="1"/>
          <a:r>
            <a:rPr lang="ar-SA" dirty="0" smtClean="0">
              <a:solidFill>
                <a:schemeClr val="tx1"/>
              </a:solidFill>
            </a:rPr>
            <a:t>هو المحدد في تاريخ الاعلان ولا يقبل بعدها أي عرض</a:t>
          </a:r>
        </a:p>
      </dgm:t>
    </dgm:pt>
    <dgm:pt modelId="{E5C30BD9-3FE3-447B-9DB3-8F13F4B42B33}" type="parTrans" cxnId="{828E2DEF-9D0A-4280-A40B-8796C4466AD3}">
      <dgm:prSet/>
      <dgm:spPr/>
      <dgm:t>
        <a:bodyPr/>
        <a:lstStyle/>
        <a:p>
          <a:endParaRPr lang="en-US"/>
        </a:p>
      </dgm:t>
    </dgm:pt>
    <dgm:pt modelId="{4473B41D-6E26-49D9-B2E1-BC84C5C64192}" type="sibTrans" cxnId="{828E2DEF-9D0A-4280-A40B-8796C4466AD3}">
      <dgm:prSet/>
      <dgm:spPr/>
      <dgm:t>
        <a:bodyPr/>
        <a:lstStyle/>
        <a:p>
          <a:endParaRPr lang="en-US"/>
        </a:p>
      </dgm:t>
    </dgm:pt>
    <dgm:pt modelId="{DFBBD1CF-7433-47BF-8D78-B9E1A2F50677}">
      <dgm:prSet phldrT="[نص]" custT="1"/>
      <dgm:spPr/>
      <dgm:t>
        <a:bodyPr/>
        <a:lstStyle/>
        <a:p>
          <a:pPr rtl="1"/>
          <a:r>
            <a:rPr lang="ar-SA" sz="2000" dirty="0" smtClean="0">
              <a:solidFill>
                <a:schemeClr val="tx1"/>
              </a:solidFill>
            </a:rPr>
            <a:t>بعدها تسمى «مدة سريان العروض» </a:t>
          </a:r>
        </a:p>
        <a:p>
          <a:pPr rtl="1"/>
          <a:r>
            <a:rPr lang="ar-SA" sz="2000" dirty="0" smtClean="0">
              <a:solidFill>
                <a:schemeClr val="tx1"/>
              </a:solidFill>
            </a:rPr>
            <a:t>وهي 90 يوم من تاريخ فتح المظاريف</a:t>
          </a:r>
        </a:p>
      </dgm:t>
    </dgm:pt>
    <dgm:pt modelId="{C26CD3CF-DC63-4B73-8937-76FC5989F6C6}" type="parTrans" cxnId="{3FFD85C4-0F88-4BEE-ABA8-0C9C22B856E7}">
      <dgm:prSet/>
      <dgm:spPr/>
      <dgm:t>
        <a:bodyPr/>
        <a:lstStyle/>
        <a:p>
          <a:pPr rtl="1"/>
          <a:endParaRPr lang="ar-SA"/>
        </a:p>
      </dgm:t>
    </dgm:pt>
    <dgm:pt modelId="{6ED03868-BE14-4A79-BCFD-842668522BC1}" type="sibTrans" cxnId="{3FFD85C4-0F88-4BEE-ABA8-0C9C22B856E7}">
      <dgm:prSet/>
      <dgm:spPr/>
      <dgm:t>
        <a:bodyPr/>
        <a:lstStyle/>
        <a:p>
          <a:pPr rtl="1"/>
          <a:endParaRPr lang="ar-SA"/>
        </a:p>
      </dgm:t>
    </dgm:pt>
    <dgm:pt modelId="{7A7BC82B-1A6B-4012-9FA9-80E71C97E5BD}" type="pres">
      <dgm:prSet presAssocID="{EF4514A9-909A-413E-A21A-36861C579C62}" presName="linearFlow" presStyleCnt="0">
        <dgm:presLayoutVars>
          <dgm:resizeHandles val="exact"/>
        </dgm:presLayoutVars>
      </dgm:prSet>
      <dgm:spPr/>
    </dgm:pt>
    <dgm:pt modelId="{E9AA851C-84C4-4085-A056-FAE23037990F}" type="pres">
      <dgm:prSet presAssocID="{27101FB2-2A10-47D0-AE5A-ED9784058E0F}" presName="node" presStyleLbl="node1" presStyleIdx="0" presStyleCnt="2" custScaleX="241667">
        <dgm:presLayoutVars>
          <dgm:bulletEnabled val="1"/>
        </dgm:presLayoutVars>
      </dgm:prSet>
      <dgm:spPr/>
      <dgm:t>
        <a:bodyPr/>
        <a:lstStyle/>
        <a:p>
          <a:endParaRPr lang="en-US"/>
        </a:p>
      </dgm:t>
    </dgm:pt>
    <dgm:pt modelId="{8D48254E-7E25-4338-8697-27F0869A051D}" type="pres">
      <dgm:prSet presAssocID="{4473B41D-6E26-49D9-B2E1-BC84C5C64192}" presName="sibTrans" presStyleLbl="sibTrans2D1" presStyleIdx="0" presStyleCnt="1"/>
      <dgm:spPr/>
      <dgm:t>
        <a:bodyPr/>
        <a:lstStyle/>
        <a:p>
          <a:endParaRPr lang="en-US"/>
        </a:p>
      </dgm:t>
    </dgm:pt>
    <dgm:pt modelId="{8ED3FD0A-6F82-412D-BA45-2C65446DAC04}" type="pres">
      <dgm:prSet presAssocID="{4473B41D-6E26-49D9-B2E1-BC84C5C64192}" presName="connectorText" presStyleLbl="sibTrans2D1" presStyleIdx="0" presStyleCnt="1"/>
      <dgm:spPr/>
      <dgm:t>
        <a:bodyPr/>
        <a:lstStyle/>
        <a:p>
          <a:endParaRPr lang="en-US"/>
        </a:p>
      </dgm:t>
    </dgm:pt>
    <dgm:pt modelId="{A074D21D-4B69-4318-9088-410C82BFBEAF}" type="pres">
      <dgm:prSet presAssocID="{DFBBD1CF-7433-47BF-8D78-B9E1A2F50677}" presName="node" presStyleLbl="node1" presStyleIdx="1" presStyleCnt="2" custScaleX="241667">
        <dgm:presLayoutVars>
          <dgm:bulletEnabled val="1"/>
        </dgm:presLayoutVars>
      </dgm:prSet>
      <dgm:spPr/>
      <dgm:t>
        <a:bodyPr/>
        <a:lstStyle/>
        <a:p>
          <a:pPr rtl="1"/>
          <a:endParaRPr lang="ar-SA"/>
        </a:p>
      </dgm:t>
    </dgm:pt>
  </dgm:ptLst>
  <dgm:cxnLst>
    <dgm:cxn modelId="{828E2DEF-9D0A-4280-A40B-8796C4466AD3}" srcId="{EF4514A9-909A-413E-A21A-36861C579C62}" destId="{27101FB2-2A10-47D0-AE5A-ED9784058E0F}" srcOrd="0" destOrd="0" parTransId="{E5C30BD9-3FE3-447B-9DB3-8F13F4B42B33}" sibTransId="{4473B41D-6E26-49D9-B2E1-BC84C5C64192}"/>
    <dgm:cxn modelId="{1676D096-9C13-4A98-A9D6-5A7DCFFBD54A}" type="presOf" srcId="{DFBBD1CF-7433-47BF-8D78-B9E1A2F50677}" destId="{A074D21D-4B69-4318-9088-410C82BFBEAF}" srcOrd="0" destOrd="0" presId="urn:microsoft.com/office/officeart/2005/8/layout/process2"/>
    <dgm:cxn modelId="{1D50B7E4-44AB-420F-8A77-53C2AE17F4D8}" type="presOf" srcId="{4473B41D-6E26-49D9-B2E1-BC84C5C64192}" destId="{8D48254E-7E25-4338-8697-27F0869A051D}" srcOrd="0" destOrd="0" presId="urn:microsoft.com/office/officeart/2005/8/layout/process2"/>
    <dgm:cxn modelId="{3FFD85C4-0F88-4BEE-ABA8-0C9C22B856E7}" srcId="{EF4514A9-909A-413E-A21A-36861C579C62}" destId="{DFBBD1CF-7433-47BF-8D78-B9E1A2F50677}" srcOrd="1" destOrd="0" parTransId="{C26CD3CF-DC63-4B73-8937-76FC5989F6C6}" sibTransId="{6ED03868-BE14-4A79-BCFD-842668522BC1}"/>
    <dgm:cxn modelId="{ED8EB7F7-C005-471A-8A4F-DA5F8933DEB8}" type="presOf" srcId="{27101FB2-2A10-47D0-AE5A-ED9784058E0F}" destId="{E9AA851C-84C4-4085-A056-FAE23037990F}" srcOrd="0" destOrd="0" presId="urn:microsoft.com/office/officeart/2005/8/layout/process2"/>
    <dgm:cxn modelId="{0B00E9AE-6525-48C5-BBED-41A79B313155}" type="presOf" srcId="{4473B41D-6E26-49D9-B2E1-BC84C5C64192}" destId="{8ED3FD0A-6F82-412D-BA45-2C65446DAC04}" srcOrd="1" destOrd="0" presId="urn:microsoft.com/office/officeart/2005/8/layout/process2"/>
    <dgm:cxn modelId="{1AEAD4AF-8D61-47DA-89A7-B86313DC23BC}" type="presOf" srcId="{EF4514A9-909A-413E-A21A-36861C579C62}" destId="{7A7BC82B-1A6B-4012-9FA9-80E71C97E5BD}" srcOrd="0" destOrd="0" presId="urn:microsoft.com/office/officeart/2005/8/layout/process2"/>
    <dgm:cxn modelId="{5771D73A-DD7C-4BAB-BCFE-8B3407427D74}" type="presParOf" srcId="{7A7BC82B-1A6B-4012-9FA9-80E71C97E5BD}" destId="{E9AA851C-84C4-4085-A056-FAE23037990F}" srcOrd="0" destOrd="0" presId="urn:microsoft.com/office/officeart/2005/8/layout/process2"/>
    <dgm:cxn modelId="{22C077F1-16A7-4EA1-9EAB-0C7E78B01BF3}" type="presParOf" srcId="{7A7BC82B-1A6B-4012-9FA9-80E71C97E5BD}" destId="{8D48254E-7E25-4338-8697-27F0869A051D}" srcOrd="1" destOrd="0" presId="urn:microsoft.com/office/officeart/2005/8/layout/process2"/>
    <dgm:cxn modelId="{63839F3F-E626-4AB3-96D2-4A13A80699D3}" type="presParOf" srcId="{8D48254E-7E25-4338-8697-27F0869A051D}" destId="{8ED3FD0A-6F82-412D-BA45-2C65446DAC04}" srcOrd="0" destOrd="0" presId="urn:microsoft.com/office/officeart/2005/8/layout/process2"/>
    <dgm:cxn modelId="{D2582A60-035A-4220-B9F8-17921B39EF04}" type="presParOf" srcId="{7A7BC82B-1A6B-4012-9FA9-80E71C97E5BD}" destId="{A074D21D-4B69-4318-9088-410C82BFBEAF}" srcOrd="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805DDB5-0ECD-4D7F-BCF4-1C974CB252C0}"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pPr rtl="1"/>
          <a:endParaRPr lang="ar-SA"/>
        </a:p>
      </dgm:t>
    </dgm:pt>
    <dgm:pt modelId="{888C8147-59AE-40B9-813F-9EB125C2A0C4}">
      <dgm:prSet phldrT="[نص]" custT="1"/>
      <dgm:spPr/>
      <dgm:t>
        <a:bodyPr/>
        <a:lstStyle/>
        <a:p>
          <a:pPr rtl="1"/>
          <a:r>
            <a:rPr lang="ar-SA" sz="2000" dirty="0" smtClean="0"/>
            <a:t>هل يجوز</a:t>
          </a:r>
          <a:r>
            <a:rPr lang="ar-MA" sz="2000" dirty="0" smtClean="0"/>
            <a:t> أن يقوم صاحب العرض ب</a:t>
          </a:r>
          <a:r>
            <a:rPr lang="ar-SA" sz="2000" dirty="0" smtClean="0"/>
            <a:t>سحب </a:t>
          </a:r>
          <a:r>
            <a:rPr lang="ar-MA" sz="2000" dirty="0" smtClean="0"/>
            <a:t>عرضه</a:t>
          </a:r>
          <a:r>
            <a:rPr lang="ar-SA" sz="2000" dirty="0" smtClean="0"/>
            <a:t>؟</a:t>
          </a:r>
          <a:endParaRPr lang="ar-SA" sz="2000" dirty="0"/>
        </a:p>
      </dgm:t>
    </dgm:pt>
    <dgm:pt modelId="{C139FBB4-7DCE-41AE-9FC7-6028464B678A}" type="parTrans" cxnId="{2F0C0CDB-9AA0-48D6-867F-EB0892F12954}">
      <dgm:prSet/>
      <dgm:spPr/>
      <dgm:t>
        <a:bodyPr/>
        <a:lstStyle/>
        <a:p>
          <a:pPr rtl="1"/>
          <a:endParaRPr lang="ar-SA"/>
        </a:p>
      </dgm:t>
    </dgm:pt>
    <dgm:pt modelId="{F3396982-68D9-4026-A28F-06DB7681D77A}" type="sibTrans" cxnId="{2F0C0CDB-9AA0-48D6-867F-EB0892F12954}">
      <dgm:prSet/>
      <dgm:spPr/>
      <dgm:t>
        <a:bodyPr/>
        <a:lstStyle/>
        <a:p>
          <a:pPr rtl="1"/>
          <a:endParaRPr lang="ar-SA"/>
        </a:p>
      </dgm:t>
    </dgm:pt>
    <dgm:pt modelId="{9FBBF39B-6E95-43BD-A8B2-799997D7FBDF}">
      <dgm:prSet phldrT="[نص]"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2000" dirty="0" smtClean="0"/>
            <a:t>قبل موعد انتهاء موعد تقديم العروض</a:t>
          </a:r>
        </a:p>
      </dgm:t>
    </dgm:pt>
    <dgm:pt modelId="{D0E1E12E-B9E8-4F29-8BB3-B5E4CA7ABAC0}" type="parTrans" cxnId="{14D39C7D-FE7C-4A57-BF4E-9B50F2282549}">
      <dgm:prSet/>
      <dgm:spPr/>
      <dgm:t>
        <a:bodyPr/>
        <a:lstStyle/>
        <a:p>
          <a:pPr rtl="1"/>
          <a:endParaRPr lang="ar-SA"/>
        </a:p>
      </dgm:t>
    </dgm:pt>
    <dgm:pt modelId="{E610B01C-EFB1-40D5-8BF7-84903DE0AFF8}" type="sibTrans" cxnId="{14D39C7D-FE7C-4A57-BF4E-9B50F2282549}">
      <dgm:prSet/>
      <dgm:spPr/>
      <dgm:t>
        <a:bodyPr/>
        <a:lstStyle/>
        <a:p>
          <a:pPr rtl="1"/>
          <a:endParaRPr lang="ar-SA"/>
        </a:p>
      </dgm:t>
    </dgm:pt>
    <dgm:pt modelId="{38A9ACE3-7D98-4A5A-9DBE-D71328C3F5FF}">
      <dgm:prSet phldrT="[نص]"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2000" dirty="0" smtClean="0"/>
            <a:t>بعد انتهاء التقديم و فتح المظاريف (أثناء مدة سريان العروض)</a:t>
          </a:r>
        </a:p>
      </dgm:t>
    </dgm:pt>
    <dgm:pt modelId="{BBB06E16-480E-46ED-887F-10E1F9CBB3E6}" type="parTrans" cxnId="{53107657-BFE3-4682-BCAD-23BD291D8DD5}">
      <dgm:prSet/>
      <dgm:spPr/>
      <dgm:t>
        <a:bodyPr/>
        <a:lstStyle/>
        <a:p>
          <a:pPr rtl="1"/>
          <a:endParaRPr lang="ar-SA"/>
        </a:p>
      </dgm:t>
    </dgm:pt>
    <dgm:pt modelId="{E8E1EFC3-3D18-4D57-AAB3-DA3AEA9EC6BD}" type="sibTrans" cxnId="{53107657-BFE3-4682-BCAD-23BD291D8DD5}">
      <dgm:prSet/>
      <dgm:spPr/>
      <dgm:t>
        <a:bodyPr/>
        <a:lstStyle/>
        <a:p>
          <a:pPr rtl="1"/>
          <a:endParaRPr lang="ar-SA"/>
        </a:p>
      </dgm:t>
    </dgm:pt>
    <dgm:pt modelId="{4654A391-78B7-491F-839D-B0B838F908B1}">
      <dgm:prSet phldrT="[نص]"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2000" dirty="0" smtClean="0"/>
            <a:t>نعم ولكن </a:t>
          </a:r>
          <a:r>
            <a:rPr lang="ar-MA" sz="2000" dirty="0" smtClean="0"/>
            <a:t>.............</a:t>
          </a:r>
          <a:r>
            <a:rPr lang="ar-SA" sz="2000" dirty="0" smtClean="0"/>
            <a:t> الضمان الابتدائي</a:t>
          </a:r>
        </a:p>
      </dgm:t>
    </dgm:pt>
    <dgm:pt modelId="{F39793F4-A495-4BD7-8517-E7709E82AA29}" type="parTrans" cxnId="{C31AA63E-FBCA-47FE-A8B9-2247BA41913D}">
      <dgm:prSet/>
      <dgm:spPr/>
      <dgm:t>
        <a:bodyPr/>
        <a:lstStyle/>
        <a:p>
          <a:pPr rtl="1"/>
          <a:endParaRPr lang="ar-SA"/>
        </a:p>
      </dgm:t>
    </dgm:pt>
    <dgm:pt modelId="{6C42FDAF-30E4-4A82-B59A-DD3532C0202F}" type="sibTrans" cxnId="{C31AA63E-FBCA-47FE-A8B9-2247BA41913D}">
      <dgm:prSet/>
      <dgm:spPr/>
      <dgm:t>
        <a:bodyPr/>
        <a:lstStyle/>
        <a:p>
          <a:pPr rtl="1"/>
          <a:endParaRPr lang="ar-SA"/>
        </a:p>
      </dgm:t>
    </dgm:pt>
    <dgm:pt modelId="{0A51747E-5DD1-47A4-99A3-E26CD7EF9482}">
      <dgm:prSet custT="1"/>
      <dgm:spPr/>
      <dgm:t>
        <a:bodyPr/>
        <a:lstStyle/>
        <a:p>
          <a:pPr rtl="1"/>
          <a:r>
            <a:rPr lang="ar-SA" sz="2000" dirty="0" smtClean="0"/>
            <a:t>نعم و </a:t>
          </a:r>
          <a:r>
            <a:rPr lang="ar-MA" sz="2000" dirty="0" smtClean="0"/>
            <a:t>.............</a:t>
          </a:r>
        </a:p>
        <a:p>
          <a:pPr rtl="1"/>
          <a:r>
            <a:rPr lang="ar-SA" sz="2000" dirty="0" smtClean="0"/>
            <a:t>الضمان الابتدائي</a:t>
          </a:r>
          <a:endParaRPr lang="ar-SA" sz="2000" dirty="0"/>
        </a:p>
      </dgm:t>
    </dgm:pt>
    <dgm:pt modelId="{8E3AD370-B1C8-421C-9021-EBE26A6A0B5A}" type="parTrans" cxnId="{7981A80D-0D93-4675-AD83-F9575C9CB0E7}">
      <dgm:prSet/>
      <dgm:spPr/>
      <dgm:t>
        <a:bodyPr/>
        <a:lstStyle/>
        <a:p>
          <a:pPr rtl="1"/>
          <a:endParaRPr lang="ar-SA"/>
        </a:p>
      </dgm:t>
    </dgm:pt>
    <dgm:pt modelId="{2DFBE69A-5DC2-4B6C-A06D-C4B7C58184AD}" type="sibTrans" cxnId="{7981A80D-0D93-4675-AD83-F9575C9CB0E7}">
      <dgm:prSet/>
      <dgm:spPr/>
      <dgm:t>
        <a:bodyPr/>
        <a:lstStyle/>
        <a:p>
          <a:pPr rtl="1"/>
          <a:endParaRPr lang="ar-SA"/>
        </a:p>
      </dgm:t>
    </dgm:pt>
    <dgm:pt modelId="{8F76E4E2-2157-483A-A640-E0D095E512F1}" type="pres">
      <dgm:prSet presAssocID="{3805DDB5-0ECD-4D7F-BCF4-1C974CB252C0}" presName="hierChild1" presStyleCnt="0">
        <dgm:presLayoutVars>
          <dgm:chPref val="1"/>
          <dgm:dir val="rev"/>
          <dgm:animOne val="branch"/>
          <dgm:animLvl val="lvl"/>
          <dgm:resizeHandles/>
        </dgm:presLayoutVars>
      </dgm:prSet>
      <dgm:spPr/>
      <dgm:t>
        <a:bodyPr/>
        <a:lstStyle/>
        <a:p>
          <a:endParaRPr lang="en-US"/>
        </a:p>
      </dgm:t>
    </dgm:pt>
    <dgm:pt modelId="{4D8086AC-2F24-455A-94D1-17FBF9E37EA3}" type="pres">
      <dgm:prSet presAssocID="{888C8147-59AE-40B9-813F-9EB125C2A0C4}" presName="hierRoot1" presStyleCnt="0"/>
      <dgm:spPr/>
    </dgm:pt>
    <dgm:pt modelId="{AF4E1406-7E0B-44C0-A984-19A95BBA3B44}" type="pres">
      <dgm:prSet presAssocID="{888C8147-59AE-40B9-813F-9EB125C2A0C4}" presName="composite" presStyleCnt="0"/>
      <dgm:spPr/>
    </dgm:pt>
    <dgm:pt modelId="{7C3028CE-BBEE-4AB3-90C9-BED42EC1021F}" type="pres">
      <dgm:prSet presAssocID="{888C8147-59AE-40B9-813F-9EB125C2A0C4}" presName="background" presStyleLbl="node0" presStyleIdx="0" presStyleCnt="1"/>
      <dgm:spPr/>
    </dgm:pt>
    <dgm:pt modelId="{ED5212BD-85F1-4E18-86A9-E3CE7C9C1D94}" type="pres">
      <dgm:prSet presAssocID="{888C8147-59AE-40B9-813F-9EB125C2A0C4}" presName="text" presStyleLbl="fgAcc0" presStyleIdx="0" presStyleCnt="1" custScaleX="334386" custScaleY="56384">
        <dgm:presLayoutVars>
          <dgm:chPref val="3"/>
        </dgm:presLayoutVars>
      </dgm:prSet>
      <dgm:spPr/>
      <dgm:t>
        <a:bodyPr/>
        <a:lstStyle/>
        <a:p>
          <a:pPr rtl="1"/>
          <a:endParaRPr lang="ar-SA"/>
        </a:p>
      </dgm:t>
    </dgm:pt>
    <dgm:pt modelId="{58FC6B4D-B87F-4E51-8738-0A71381E7A66}" type="pres">
      <dgm:prSet presAssocID="{888C8147-59AE-40B9-813F-9EB125C2A0C4}" presName="hierChild2" presStyleCnt="0"/>
      <dgm:spPr/>
    </dgm:pt>
    <dgm:pt modelId="{FAB4519E-068C-4D13-AAAA-7BF37C8C9877}" type="pres">
      <dgm:prSet presAssocID="{D0E1E12E-B9E8-4F29-8BB3-B5E4CA7ABAC0}" presName="Name10" presStyleLbl="parChTrans1D2" presStyleIdx="0" presStyleCnt="2"/>
      <dgm:spPr/>
      <dgm:t>
        <a:bodyPr/>
        <a:lstStyle/>
        <a:p>
          <a:endParaRPr lang="en-US"/>
        </a:p>
      </dgm:t>
    </dgm:pt>
    <dgm:pt modelId="{28960EF6-B4D0-4FCE-B25E-85FBAAE45B19}" type="pres">
      <dgm:prSet presAssocID="{9FBBF39B-6E95-43BD-A8B2-799997D7FBDF}" presName="hierRoot2" presStyleCnt="0"/>
      <dgm:spPr/>
    </dgm:pt>
    <dgm:pt modelId="{84CFDFD1-6D51-4454-8532-222581F6EDBB}" type="pres">
      <dgm:prSet presAssocID="{9FBBF39B-6E95-43BD-A8B2-799997D7FBDF}" presName="composite2" presStyleCnt="0"/>
      <dgm:spPr/>
    </dgm:pt>
    <dgm:pt modelId="{16B78B3A-4F72-4465-880A-9E7B9B774057}" type="pres">
      <dgm:prSet presAssocID="{9FBBF39B-6E95-43BD-A8B2-799997D7FBDF}" presName="background2" presStyleLbl="node2" presStyleIdx="0" presStyleCnt="2"/>
      <dgm:spPr/>
    </dgm:pt>
    <dgm:pt modelId="{8C621151-E285-4874-8FAC-62A8999AEA0E}" type="pres">
      <dgm:prSet presAssocID="{9FBBF39B-6E95-43BD-A8B2-799997D7FBDF}" presName="text2" presStyleLbl="fgAcc2" presStyleIdx="0" presStyleCnt="2" custScaleX="136985">
        <dgm:presLayoutVars>
          <dgm:chPref val="3"/>
        </dgm:presLayoutVars>
      </dgm:prSet>
      <dgm:spPr/>
      <dgm:t>
        <a:bodyPr/>
        <a:lstStyle/>
        <a:p>
          <a:pPr rtl="1"/>
          <a:endParaRPr lang="ar-SA"/>
        </a:p>
      </dgm:t>
    </dgm:pt>
    <dgm:pt modelId="{E9712169-6ECB-428D-822A-ACFF4CBB3B95}" type="pres">
      <dgm:prSet presAssocID="{9FBBF39B-6E95-43BD-A8B2-799997D7FBDF}" presName="hierChild3" presStyleCnt="0"/>
      <dgm:spPr/>
    </dgm:pt>
    <dgm:pt modelId="{83881649-625C-439B-B375-C3F7A898B6F0}" type="pres">
      <dgm:prSet presAssocID="{8E3AD370-B1C8-421C-9021-EBE26A6A0B5A}" presName="Name17" presStyleLbl="parChTrans1D3" presStyleIdx="0" presStyleCnt="2"/>
      <dgm:spPr/>
      <dgm:t>
        <a:bodyPr/>
        <a:lstStyle/>
        <a:p>
          <a:endParaRPr lang="en-US"/>
        </a:p>
      </dgm:t>
    </dgm:pt>
    <dgm:pt modelId="{3C6E6405-6DC9-4B16-BE45-C35C289FBFA4}" type="pres">
      <dgm:prSet presAssocID="{0A51747E-5DD1-47A4-99A3-E26CD7EF9482}" presName="hierRoot3" presStyleCnt="0"/>
      <dgm:spPr/>
    </dgm:pt>
    <dgm:pt modelId="{14676036-C41F-41F2-A0F5-F3C56F8D556E}" type="pres">
      <dgm:prSet presAssocID="{0A51747E-5DD1-47A4-99A3-E26CD7EF9482}" presName="composite3" presStyleCnt="0"/>
      <dgm:spPr/>
    </dgm:pt>
    <dgm:pt modelId="{A6A2E989-5417-4EFB-BA8C-0952A1A445A1}" type="pres">
      <dgm:prSet presAssocID="{0A51747E-5DD1-47A4-99A3-E26CD7EF9482}" presName="background3" presStyleLbl="node3" presStyleIdx="0" presStyleCnt="2"/>
      <dgm:spPr/>
    </dgm:pt>
    <dgm:pt modelId="{69758BF2-1613-484A-9F01-58BF403EADE3}" type="pres">
      <dgm:prSet presAssocID="{0A51747E-5DD1-47A4-99A3-E26CD7EF9482}" presName="text3" presStyleLbl="fgAcc3" presStyleIdx="0" presStyleCnt="2" custScaleX="135217">
        <dgm:presLayoutVars>
          <dgm:chPref val="3"/>
        </dgm:presLayoutVars>
      </dgm:prSet>
      <dgm:spPr/>
      <dgm:t>
        <a:bodyPr/>
        <a:lstStyle/>
        <a:p>
          <a:endParaRPr lang="en-US"/>
        </a:p>
      </dgm:t>
    </dgm:pt>
    <dgm:pt modelId="{3E980B52-5B4A-4842-BA73-5838041B7EBA}" type="pres">
      <dgm:prSet presAssocID="{0A51747E-5DD1-47A4-99A3-E26CD7EF9482}" presName="hierChild4" presStyleCnt="0"/>
      <dgm:spPr/>
    </dgm:pt>
    <dgm:pt modelId="{327C6432-E9EF-44CD-B54F-1E47E4992A99}" type="pres">
      <dgm:prSet presAssocID="{BBB06E16-480E-46ED-887F-10E1F9CBB3E6}" presName="Name10" presStyleLbl="parChTrans1D2" presStyleIdx="1" presStyleCnt="2"/>
      <dgm:spPr/>
      <dgm:t>
        <a:bodyPr/>
        <a:lstStyle/>
        <a:p>
          <a:endParaRPr lang="en-US"/>
        </a:p>
      </dgm:t>
    </dgm:pt>
    <dgm:pt modelId="{39F6A34B-75F3-4A75-8C02-65F68C0030E1}" type="pres">
      <dgm:prSet presAssocID="{38A9ACE3-7D98-4A5A-9DBE-D71328C3F5FF}" presName="hierRoot2" presStyleCnt="0"/>
      <dgm:spPr/>
    </dgm:pt>
    <dgm:pt modelId="{7D6FA629-8261-4BB5-A0E8-0138363D833F}" type="pres">
      <dgm:prSet presAssocID="{38A9ACE3-7D98-4A5A-9DBE-D71328C3F5FF}" presName="composite2" presStyleCnt="0"/>
      <dgm:spPr/>
    </dgm:pt>
    <dgm:pt modelId="{F7FF5A53-2E7F-48A6-B485-4272306A2BBB}" type="pres">
      <dgm:prSet presAssocID="{38A9ACE3-7D98-4A5A-9DBE-D71328C3F5FF}" presName="background2" presStyleLbl="node2" presStyleIdx="1" presStyleCnt="2"/>
      <dgm:spPr/>
    </dgm:pt>
    <dgm:pt modelId="{63C13480-1770-49E1-8230-883713CDE539}" type="pres">
      <dgm:prSet presAssocID="{38A9ACE3-7D98-4A5A-9DBE-D71328C3F5FF}" presName="text2" presStyleLbl="fgAcc2" presStyleIdx="1" presStyleCnt="2" custScaleX="136154">
        <dgm:presLayoutVars>
          <dgm:chPref val="3"/>
        </dgm:presLayoutVars>
      </dgm:prSet>
      <dgm:spPr/>
      <dgm:t>
        <a:bodyPr/>
        <a:lstStyle/>
        <a:p>
          <a:pPr rtl="1"/>
          <a:endParaRPr lang="ar-SA"/>
        </a:p>
      </dgm:t>
    </dgm:pt>
    <dgm:pt modelId="{6708AEFC-68B9-4632-B1A8-6D50D2D2F55B}" type="pres">
      <dgm:prSet presAssocID="{38A9ACE3-7D98-4A5A-9DBE-D71328C3F5FF}" presName="hierChild3" presStyleCnt="0"/>
      <dgm:spPr/>
    </dgm:pt>
    <dgm:pt modelId="{3BB741A5-0B14-42DD-902E-52AC07AF9F0F}" type="pres">
      <dgm:prSet presAssocID="{F39793F4-A495-4BD7-8517-E7709E82AA29}" presName="Name17" presStyleLbl="parChTrans1D3" presStyleIdx="1" presStyleCnt="2"/>
      <dgm:spPr/>
      <dgm:t>
        <a:bodyPr/>
        <a:lstStyle/>
        <a:p>
          <a:endParaRPr lang="en-US"/>
        </a:p>
      </dgm:t>
    </dgm:pt>
    <dgm:pt modelId="{9FA78D4C-3BEE-45B7-A764-69A727605CD5}" type="pres">
      <dgm:prSet presAssocID="{4654A391-78B7-491F-839D-B0B838F908B1}" presName="hierRoot3" presStyleCnt="0"/>
      <dgm:spPr/>
    </dgm:pt>
    <dgm:pt modelId="{0FF7A56D-1C1A-4350-A631-8AD55F4C529B}" type="pres">
      <dgm:prSet presAssocID="{4654A391-78B7-491F-839D-B0B838F908B1}" presName="composite3" presStyleCnt="0"/>
      <dgm:spPr/>
    </dgm:pt>
    <dgm:pt modelId="{A6A3344D-CDF2-48CE-B4E3-08710CF07C6D}" type="pres">
      <dgm:prSet presAssocID="{4654A391-78B7-491F-839D-B0B838F908B1}" presName="background3" presStyleLbl="node3" presStyleIdx="1" presStyleCnt="2"/>
      <dgm:spPr/>
    </dgm:pt>
    <dgm:pt modelId="{D77CF1EE-7AFF-480A-8EDE-796D9DE749EA}" type="pres">
      <dgm:prSet presAssocID="{4654A391-78B7-491F-839D-B0B838F908B1}" presName="text3" presStyleLbl="fgAcc3" presStyleIdx="1" presStyleCnt="2" custScaleX="130960">
        <dgm:presLayoutVars>
          <dgm:chPref val="3"/>
        </dgm:presLayoutVars>
      </dgm:prSet>
      <dgm:spPr/>
      <dgm:t>
        <a:bodyPr/>
        <a:lstStyle/>
        <a:p>
          <a:pPr rtl="1"/>
          <a:endParaRPr lang="ar-SA"/>
        </a:p>
      </dgm:t>
    </dgm:pt>
    <dgm:pt modelId="{8E63FECB-2A9D-4EED-B251-7BB035389736}" type="pres">
      <dgm:prSet presAssocID="{4654A391-78B7-491F-839D-B0B838F908B1}" presName="hierChild4" presStyleCnt="0"/>
      <dgm:spPr/>
    </dgm:pt>
  </dgm:ptLst>
  <dgm:cxnLst>
    <dgm:cxn modelId="{E2E5F567-C85A-499C-9FAF-EEA63935F206}" type="presOf" srcId="{8E3AD370-B1C8-421C-9021-EBE26A6A0B5A}" destId="{83881649-625C-439B-B375-C3F7A898B6F0}" srcOrd="0" destOrd="0" presId="urn:microsoft.com/office/officeart/2005/8/layout/hierarchy1"/>
    <dgm:cxn modelId="{432DB1A3-5E71-4D18-84D4-FFE7CF4D6B51}" type="presOf" srcId="{4654A391-78B7-491F-839D-B0B838F908B1}" destId="{D77CF1EE-7AFF-480A-8EDE-796D9DE749EA}" srcOrd="0" destOrd="0" presId="urn:microsoft.com/office/officeart/2005/8/layout/hierarchy1"/>
    <dgm:cxn modelId="{EF29FE19-7F4E-48C1-9F2F-7C1509408AC5}" type="presOf" srcId="{9FBBF39B-6E95-43BD-A8B2-799997D7FBDF}" destId="{8C621151-E285-4874-8FAC-62A8999AEA0E}" srcOrd="0" destOrd="0" presId="urn:microsoft.com/office/officeart/2005/8/layout/hierarchy1"/>
    <dgm:cxn modelId="{82B3BEEC-B583-4ADB-A5E2-E4FCA8E11A4F}" type="presOf" srcId="{888C8147-59AE-40B9-813F-9EB125C2A0C4}" destId="{ED5212BD-85F1-4E18-86A9-E3CE7C9C1D94}" srcOrd="0" destOrd="0" presId="urn:microsoft.com/office/officeart/2005/8/layout/hierarchy1"/>
    <dgm:cxn modelId="{53107657-BFE3-4682-BCAD-23BD291D8DD5}" srcId="{888C8147-59AE-40B9-813F-9EB125C2A0C4}" destId="{38A9ACE3-7D98-4A5A-9DBE-D71328C3F5FF}" srcOrd="1" destOrd="0" parTransId="{BBB06E16-480E-46ED-887F-10E1F9CBB3E6}" sibTransId="{E8E1EFC3-3D18-4D57-AAB3-DA3AEA9EC6BD}"/>
    <dgm:cxn modelId="{7981A80D-0D93-4675-AD83-F9575C9CB0E7}" srcId="{9FBBF39B-6E95-43BD-A8B2-799997D7FBDF}" destId="{0A51747E-5DD1-47A4-99A3-E26CD7EF9482}" srcOrd="0" destOrd="0" parTransId="{8E3AD370-B1C8-421C-9021-EBE26A6A0B5A}" sibTransId="{2DFBE69A-5DC2-4B6C-A06D-C4B7C58184AD}"/>
    <dgm:cxn modelId="{2F0C0CDB-9AA0-48D6-867F-EB0892F12954}" srcId="{3805DDB5-0ECD-4D7F-BCF4-1C974CB252C0}" destId="{888C8147-59AE-40B9-813F-9EB125C2A0C4}" srcOrd="0" destOrd="0" parTransId="{C139FBB4-7DCE-41AE-9FC7-6028464B678A}" sibTransId="{F3396982-68D9-4026-A28F-06DB7681D77A}"/>
    <dgm:cxn modelId="{14D39C7D-FE7C-4A57-BF4E-9B50F2282549}" srcId="{888C8147-59AE-40B9-813F-9EB125C2A0C4}" destId="{9FBBF39B-6E95-43BD-A8B2-799997D7FBDF}" srcOrd="0" destOrd="0" parTransId="{D0E1E12E-B9E8-4F29-8BB3-B5E4CA7ABAC0}" sibTransId="{E610B01C-EFB1-40D5-8BF7-84903DE0AFF8}"/>
    <dgm:cxn modelId="{1D249007-A46A-44AB-9446-7D0DC3AB5C14}" type="presOf" srcId="{F39793F4-A495-4BD7-8517-E7709E82AA29}" destId="{3BB741A5-0B14-42DD-902E-52AC07AF9F0F}" srcOrd="0" destOrd="0" presId="urn:microsoft.com/office/officeart/2005/8/layout/hierarchy1"/>
    <dgm:cxn modelId="{B3046237-6A7C-4D6A-A228-A2C0123772D3}" type="presOf" srcId="{0A51747E-5DD1-47A4-99A3-E26CD7EF9482}" destId="{69758BF2-1613-484A-9F01-58BF403EADE3}" srcOrd="0" destOrd="0" presId="urn:microsoft.com/office/officeart/2005/8/layout/hierarchy1"/>
    <dgm:cxn modelId="{C31AA63E-FBCA-47FE-A8B9-2247BA41913D}" srcId="{38A9ACE3-7D98-4A5A-9DBE-D71328C3F5FF}" destId="{4654A391-78B7-491F-839D-B0B838F908B1}" srcOrd="0" destOrd="0" parTransId="{F39793F4-A495-4BD7-8517-E7709E82AA29}" sibTransId="{6C42FDAF-30E4-4A82-B59A-DD3532C0202F}"/>
    <dgm:cxn modelId="{AF763DD7-3697-43A8-8675-68539C4DB693}" type="presOf" srcId="{38A9ACE3-7D98-4A5A-9DBE-D71328C3F5FF}" destId="{63C13480-1770-49E1-8230-883713CDE539}" srcOrd="0" destOrd="0" presId="urn:microsoft.com/office/officeart/2005/8/layout/hierarchy1"/>
    <dgm:cxn modelId="{F6EFBAE6-F7E7-491F-8427-A99599EA8165}" type="presOf" srcId="{3805DDB5-0ECD-4D7F-BCF4-1C974CB252C0}" destId="{8F76E4E2-2157-483A-A640-E0D095E512F1}" srcOrd="0" destOrd="0" presId="urn:microsoft.com/office/officeart/2005/8/layout/hierarchy1"/>
    <dgm:cxn modelId="{1FDBBD8A-D816-414E-9169-C5396AB9790E}" type="presOf" srcId="{BBB06E16-480E-46ED-887F-10E1F9CBB3E6}" destId="{327C6432-E9EF-44CD-B54F-1E47E4992A99}" srcOrd="0" destOrd="0" presId="urn:microsoft.com/office/officeart/2005/8/layout/hierarchy1"/>
    <dgm:cxn modelId="{589BF3F0-39E8-48CB-B358-DEA3E32D9DE1}" type="presOf" srcId="{D0E1E12E-B9E8-4F29-8BB3-B5E4CA7ABAC0}" destId="{FAB4519E-068C-4D13-AAAA-7BF37C8C9877}" srcOrd="0" destOrd="0" presId="urn:microsoft.com/office/officeart/2005/8/layout/hierarchy1"/>
    <dgm:cxn modelId="{71709E69-86DC-4F71-AE48-529807E5114C}" type="presParOf" srcId="{8F76E4E2-2157-483A-A640-E0D095E512F1}" destId="{4D8086AC-2F24-455A-94D1-17FBF9E37EA3}" srcOrd="0" destOrd="0" presId="urn:microsoft.com/office/officeart/2005/8/layout/hierarchy1"/>
    <dgm:cxn modelId="{30824111-A762-4D50-96D2-8CFE49B605F0}" type="presParOf" srcId="{4D8086AC-2F24-455A-94D1-17FBF9E37EA3}" destId="{AF4E1406-7E0B-44C0-A984-19A95BBA3B44}" srcOrd="0" destOrd="0" presId="urn:microsoft.com/office/officeart/2005/8/layout/hierarchy1"/>
    <dgm:cxn modelId="{A83129B2-4D71-470E-9468-F4901299F077}" type="presParOf" srcId="{AF4E1406-7E0B-44C0-A984-19A95BBA3B44}" destId="{7C3028CE-BBEE-4AB3-90C9-BED42EC1021F}" srcOrd="0" destOrd="0" presId="urn:microsoft.com/office/officeart/2005/8/layout/hierarchy1"/>
    <dgm:cxn modelId="{7E764CFE-0B83-4911-A6A5-FF0ABA9437D6}" type="presParOf" srcId="{AF4E1406-7E0B-44C0-A984-19A95BBA3B44}" destId="{ED5212BD-85F1-4E18-86A9-E3CE7C9C1D94}" srcOrd="1" destOrd="0" presId="urn:microsoft.com/office/officeart/2005/8/layout/hierarchy1"/>
    <dgm:cxn modelId="{6DCF55B0-538C-4732-B380-3C8668CB26FC}" type="presParOf" srcId="{4D8086AC-2F24-455A-94D1-17FBF9E37EA3}" destId="{58FC6B4D-B87F-4E51-8738-0A71381E7A66}" srcOrd="1" destOrd="0" presId="urn:microsoft.com/office/officeart/2005/8/layout/hierarchy1"/>
    <dgm:cxn modelId="{595139D5-C36B-4CFB-AF7E-733C5A9128C2}" type="presParOf" srcId="{58FC6B4D-B87F-4E51-8738-0A71381E7A66}" destId="{FAB4519E-068C-4D13-AAAA-7BF37C8C9877}" srcOrd="0" destOrd="0" presId="urn:microsoft.com/office/officeart/2005/8/layout/hierarchy1"/>
    <dgm:cxn modelId="{0ABFC626-A929-4B7B-BBA0-F77FA0E23B44}" type="presParOf" srcId="{58FC6B4D-B87F-4E51-8738-0A71381E7A66}" destId="{28960EF6-B4D0-4FCE-B25E-85FBAAE45B19}" srcOrd="1" destOrd="0" presId="urn:microsoft.com/office/officeart/2005/8/layout/hierarchy1"/>
    <dgm:cxn modelId="{A5FD1271-A49E-44DF-A148-959EDC081121}" type="presParOf" srcId="{28960EF6-B4D0-4FCE-B25E-85FBAAE45B19}" destId="{84CFDFD1-6D51-4454-8532-222581F6EDBB}" srcOrd="0" destOrd="0" presId="urn:microsoft.com/office/officeart/2005/8/layout/hierarchy1"/>
    <dgm:cxn modelId="{4FD7BC17-F1A0-4D37-B295-9D0B6DDD7EE0}" type="presParOf" srcId="{84CFDFD1-6D51-4454-8532-222581F6EDBB}" destId="{16B78B3A-4F72-4465-880A-9E7B9B774057}" srcOrd="0" destOrd="0" presId="urn:microsoft.com/office/officeart/2005/8/layout/hierarchy1"/>
    <dgm:cxn modelId="{A9100C47-FDDD-455F-9174-4CF7F0476F9E}" type="presParOf" srcId="{84CFDFD1-6D51-4454-8532-222581F6EDBB}" destId="{8C621151-E285-4874-8FAC-62A8999AEA0E}" srcOrd="1" destOrd="0" presId="urn:microsoft.com/office/officeart/2005/8/layout/hierarchy1"/>
    <dgm:cxn modelId="{F79AFF83-81B2-4970-A32D-FBDF1B2738AE}" type="presParOf" srcId="{28960EF6-B4D0-4FCE-B25E-85FBAAE45B19}" destId="{E9712169-6ECB-428D-822A-ACFF4CBB3B95}" srcOrd="1" destOrd="0" presId="urn:microsoft.com/office/officeart/2005/8/layout/hierarchy1"/>
    <dgm:cxn modelId="{73F7E508-38D2-473B-91AB-7055D0440203}" type="presParOf" srcId="{E9712169-6ECB-428D-822A-ACFF4CBB3B95}" destId="{83881649-625C-439B-B375-C3F7A898B6F0}" srcOrd="0" destOrd="0" presId="urn:microsoft.com/office/officeart/2005/8/layout/hierarchy1"/>
    <dgm:cxn modelId="{FA05948B-D12A-4956-9E5F-2D74CF5469C6}" type="presParOf" srcId="{E9712169-6ECB-428D-822A-ACFF4CBB3B95}" destId="{3C6E6405-6DC9-4B16-BE45-C35C289FBFA4}" srcOrd="1" destOrd="0" presId="urn:microsoft.com/office/officeart/2005/8/layout/hierarchy1"/>
    <dgm:cxn modelId="{57D6446A-ED18-4648-B738-69C22CC0790E}" type="presParOf" srcId="{3C6E6405-6DC9-4B16-BE45-C35C289FBFA4}" destId="{14676036-C41F-41F2-A0F5-F3C56F8D556E}" srcOrd="0" destOrd="0" presId="urn:microsoft.com/office/officeart/2005/8/layout/hierarchy1"/>
    <dgm:cxn modelId="{4D0F9741-68A0-44B9-8905-29415A35B9D5}" type="presParOf" srcId="{14676036-C41F-41F2-A0F5-F3C56F8D556E}" destId="{A6A2E989-5417-4EFB-BA8C-0952A1A445A1}" srcOrd="0" destOrd="0" presId="urn:microsoft.com/office/officeart/2005/8/layout/hierarchy1"/>
    <dgm:cxn modelId="{5D31AE65-DE0D-4D3F-8861-11BFA6091071}" type="presParOf" srcId="{14676036-C41F-41F2-A0F5-F3C56F8D556E}" destId="{69758BF2-1613-484A-9F01-58BF403EADE3}" srcOrd="1" destOrd="0" presId="urn:microsoft.com/office/officeart/2005/8/layout/hierarchy1"/>
    <dgm:cxn modelId="{715E9746-4359-478C-B68D-58AE81FEC9F1}" type="presParOf" srcId="{3C6E6405-6DC9-4B16-BE45-C35C289FBFA4}" destId="{3E980B52-5B4A-4842-BA73-5838041B7EBA}" srcOrd="1" destOrd="0" presId="urn:microsoft.com/office/officeart/2005/8/layout/hierarchy1"/>
    <dgm:cxn modelId="{14032AD3-64CD-4689-9619-03897D78A90E}" type="presParOf" srcId="{58FC6B4D-B87F-4E51-8738-0A71381E7A66}" destId="{327C6432-E9EF-44CD-B54F-1E47E4992A99}" srcOrd="2" destOrd="0" presId="urn:microsoft.com/office/officeart/2005/8/layout/hierarchy1"/>
    <dgm:cxn modelId="{A204C9DF-61C8-4C0D-90E2-2CFCCC45812E}" type="presParOf" srcId="{58FC6B4D-B87F-4E51-8738-0A71381E7A66}" destId="{39F6A34B-75F3-4A75-8C02-65F68C0030E1}" srcOrd="3" destOrd="0" presId="urn:microsoft.com/office/officeart/2005/8/layout/hierarchy1"/>
    <dgm:cxn modelId="{F9152DCA-A060-4F01-B5B1-ADA2CB3ECB70}" type="presParOf" srcId="{39F6A34B-75F3-4A75-8C02-65F68C0030E1}" destId="{7D6FA629-8261-4BB5-A0E8-0138363D833F}" srcOrd="0" destOrd="0" presId="urn:microsoft.com/office/officeart/2005/8/layout/hierarchy1"/>
    <dgm:cxn modelId="{27FAA7BE-4D8E-4B00-BF27-297904029680}" type="presParOf" srcId="{7D6FA629-8261-4BB5-A0E8-0138363D833F}" destId="{F7FF5A53-2E7F-48A6-B485-4272306A2BBB}" srcOrd="0" destOrd="0" presId="urn:microsoft.com/office/officeart/2005/8/layout/hierarchy1"/>
    <dgm:cxn modelId="{2D045F75-20E2-4F98-AF83-4FBD96493264}" type="presParOf" srcId="{7D6FA629-8261-4BB5-A0E8-0138363D833F}" destId="{63C13480-1770-49E1-8230-883713CDE539}" srcOrd="1" destOrd="0" presId="urn:microsoft.com/office/officeart/2005/8/layout/hierarchy1"/>
    <dgm:cxn modelId="{F4DFED9B-26C3-4B0C-8DB1-2FB495C98129}" type="presParOf" srcId="{39F6A34B-75F3-4A75-8C02-65F68C0030E1}" destId="{6708AEFC-68B9-4632-B1A8-6D50D2D2F55B}" srcOrd="1" destOrd="0" presId="urn:microsoft.com/office/officeart/2005/8/layout/hierarchy1"/>
    <dgm:cxn modelId="{75015407-0B50-428C-8415-B665998447B4}" type="presParOf" srcId="{6708AEFC-68B9-4632-B1A8-6D50D2D2F55B}" destId="{3BB741A5-0B14-42DD-902E-52AC07AF9F0F}" srcOrd="0" destOrd="0" presId="urn:microsoft.com/office/officeart/2005/8/layout/hierarchy1"/>
    <dgm:cxn modelId="{6654D0A9-D5CE-4ED8-83F3-A4FA7454B4E9}" type="presParOf" srcId="{6708AEFC-68B9-4632-B1A8-6D50D2D2F55B}" destId="{9FA78D4C-3BEE-45B7-A764-69A727605CD5}" srcOrd="1" destOrd="0" presId="urn:microsoft.com/office/officeart/2005/8/layout/hierarchy1"/>
    <dgm:cxn modelId="{C3DF34E9-0310-497F-8BF8-958060836F09}" type="presParOf" srcId="{9FA78D4C-3BEE-45B7-A764-69A727605CD5}" destId="{0FF7A56D-1C1A-4350-A631-8AD55F4C529B}" srcOrd="0" destOrd="0" presId="urn:microsoft.com/office/officeart/2005/8/layout/hierarchy1"/>
    <dgm:cxn modelId="{B1270CCC-3B22-40A9-9558-933115930D74}" type="presParOf" srcId="{0FF7A56D-1C1A-4350-A631-8AD55F4C529B}" destId="{A6A3344D-CDF2-48CE-B4E3-08710CF07C6D}" srcOrd="0" destOrd="0" presId="urn:microsoft.com/office/officeart/2005/8/layout/hierarchy1"/>
    <dgm:cxn modelId="{04ED15CB-B20F-4363-9229-43B36C9E12C2}" type="presParOf" srcId="{0FF7A56D-1C1A-4350-A631-8AD55F4C529B}" destId="{D77CF1EE-7AFF-480A-8EDE-796D9DE749EA}" srcOrd="1" destOrd="0" presId="urn:microsoft.com/office/officeart/2005/8/layout/hierarchy1"/>
    <dgm:cxn modelId="{E1FBCEC4-F028-4C15-8591-858989CCB3C2}" type="presParOf" srcId="{9FA78D4C-3BEE-45B7-A764-69A727605CD5}" destId="{8E63FECB-2A9D-4EED-B251-7BB035389736}" srcOrd="1" destOrd="0" presId="urn:microsoft.com/office/officeart/2005/8/layout/hierarchy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C3CFAFB-84DC-43DD-BA25-CA755F238228}"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73DE0C0F-B2CC-4983-B989-A1D723E764AE}">
      <dgm:prSet phldrT="[نص]"/>
      <dgm:spPr>
        <a:solidFill>
          <a:schemeClr val="accent4"/>
        </a:solidFill>
      </dgm:spPr>
      <dgm:t>
        <a:bodyPr/>
        <a:lstStyle/>
        <a:p>
          <a:pPr rtl="1"/>
          <a:r>
            <a:rPr lang="ar-SA" dirty="0" smtClean="0">
              <a:solidFill>
                <a:schemeClr val="tx1"/>
              </a:solidFill>
            </a:rPr>
            <a:t>إذا اتضح عدم استكمال المدة النظامية لتقديم العروض</a:t>
          </a:r>
          <a:endParaRPr lang="en-US" dirty="0">
            <a:solidFill>
              <a:schemeClr val="tx1"/>
            </a:solidFill>
          </a:endParaRPr>
        </a:p>
      </dgm:t>
    </dgm:pt>
    <dgm:pt modelId="{C21CFA41-0AF7-4349-BD7D-ACB9609DDE92}" type="parTrans" cxnId="{A5AF7435-3280-4FA7-8750-C9C673972C5A}">
      <dgm:prSet/>
      <dgm:spPr/>
      <dgm:t>
        <a:bodyPr/>
        <a:lstStyle/>
        <a:p>
          <a:endParaRPr lang="en-US">
            <a:solidFill>
              <a:schemeClr val="tx1"/>
            </a:solidFill>
          </a:endParaRPr>
        </a:p>
      </dgm:t>
    </dgm:pt>
    <dgm:pt modelId="{E651E605-F182-4227-BACB-79852938FA51}" type="sibTrans" cxnId="{A5AF7435-3280-4FA7-8750-C9C673972C5A}">
      <dgm:prSet/>
      <dgm:spPr/>
      <dgm:t>
        <a:bodyPr/>
        <a:lstStyle/>
        <a:p>
          <a:endParaRPr lang="en-US">
            <a:solidFill>
              <a:schemeClr val="tx1"/>
            </a:solidFill>
          </a:endParaRPr>
        </a:p>
      </dgm:t>
    </dgm:pt>
    <dgm:pt modelId="{C24CAB56-D69A-416D-8974-ECC1ABFD59F7}">
      <dgm:prSet phldrT="[نص]" custT="1"/>
      <dgm:spPr>
        <a:solidFill>
          <a:schemeClr val="accent4"/>
        </a:solidFill>
      </dgm:spPr>
      <dgm:t>
        <a:bodyPr/>
        <a:lstStyle/>
        <a:p>
          <a:r>
            <a:rPr lang="ar-SA" sz="2000" dirty="0" smtClean="0">
              <a:solidFill>
                <a:schemeClr val="tx1"/>
              </a:solidFill>
            </a:rPr>
            <a:t>بناء على طلب مبرر من أغلب مشتري أوراق المنافسة تقبله الجهة الحكومية</a:t>
          </a:r>
          <a:endParaRPr lang="en-US" sz="2000" dirty="0">
            <a:solidFill>
              <a:schemeClr val="tx1"/>
            </a:solidFill>
          </a:endParaRPr>
        </a:p>
      </dgm:t>
    </dgm:pt>
    <dgm:pt modelId="{4E47E8D8-58EA-427D-AA1E-3B8474C09902}" type="parTrans" cxnId="{14E61A6F-D9CC-46F7-B8CC-B8F9F57198D2}">
      <dgm:prSet/>
      <dgm:spPr/>
      <dgm:t>
        <a:bodyPr/>
        <a:lstStyle/>
        <a:p>
          <a:endParaRPr lang="en-US">
            <a:solidFill>
              <a:schemeClr val="tx1"/>
            </a:solidFill>
          </a:endParaRPr>
        </a:p>
      </dgm:t>
    </dgm:pt>
    <dgm:pt modelId="{C030B41E-5C2C-455B-8974-5564334978DA}" type="sibTrans" cxnId="{14E61A6F-D9CC-46F7-B8CC-B8F9F57198D2}">
      <dgm:prSet/>
      <dgm:spPr/>
      <dgm:t>
        <a:bodyPr/>
        <a:lstStyle/>
        <a:p>
          <a:endParaRPr lang="en-US">
            <a:solidFill>
              <a:schemeClr val="tx1"/>
            </a:solidFill>
          </a:endParaRPr>
        </a:p>
      </dgm:t>
    </dgm:pt>
    <dgm:pt modelId="{61645F88-AB23-4AB1-B383-7FD616CDCCB8}">
      <dgm:prSet phldrT="[نص]"/>
      <dgm:spPr>
        <a:solidFill>
          <a:schemeClr val="accent4"/>
        </a:solidFill>
      </dgm:spPr>
      <dgm:t>
        <a:bodyPr/>
        <a:lstStyle/>
        <a:p>
          <a:r>
            <a:rPr lang="ar-MA" dirty="0" smtClean="0">
              <a:solidFill>
                <a:schemeClr val="tx1"/>
              </a:solidFill>
            </a:rPr>
            <a:t>............</a:t>
          </a:r>
        </a:p>
        <a:p>
          <a:r>
            <a:rPr lang="ar-MA" dirty="0" smtClean="0">
              <a:solidFill>
                <a:schemeClr val="tx1"/>
              </a:solidFill>
            </a:rPr>
            <a:t>قبول عروض جديدة</a:t>
          </a:r>
          <a:endParaRPr lang="en-US" dirty="0">
            <a:solidFill>
              <a:schemeClr val="tx1"/>
            </a:solidFill>
          </a:endParaRPr>
        </a:p>
      </dgm:t>
    </dgm:pt>
    <dgm:pt modelId="{8699010B-1076-4510-8660-E9DEDA6E7346}" type="parTrans" cxnId="{BE0510F5-C865-43F8-BB99-5FDCD9F7F105}">
      <dgm:prSet/>
      <dgm:spPr/>
      <dgm:t>
        <a:bodyPr/>
        <a:lstStyle/>
        <a:p>
          <a:endParaRPr lang="en-US">
            <a:solidFill>
              <a:schemeClr val="tx1"/>
            </a:solidFill>
          </a:endParaRPr>
        </a:p>
      </dgm:t>
    </dgm:pt>
    <dgm:pt modelId="{8DD17D21-4F22-49CC-8521-04BC63672B2A}" type="sibTrans" cxnId="{BE0510F5-C865-43F8-BB99-5FDCD9F7F105}">
      <dgm:prSet/>
      <dgm:spPr/>
      <dgm:t>
        <a:bodyPr/>
        <a:lstStyle/>
        <a:p>
          <a:endParaRPr lang="en-US">
            <a:solidFill>
              <a:schemeClr val="tx1"/>
            </a:solidFill>
          </a:endParaRPr>
        </a:p>
      </dgm:t>
    </dgm:pt>
    <dgm:pt modelId="{41F67848-565A-4C3A-B126-C461A1EF3BE0}">
      <dgm:prSet phldrT="[نص]"/>
      <dgm:spPr>
        <a:solidFill>
          <a:schemeClr val="accent4">
            <a:lumMod val="60000"/>
            <a:lumOff val="40000"/>
          </a:schemeClr>
        </a:solidFill>
      </dgm:spPr>
      <dgm:t>
        <a:bodyPr/>
        <a:lstStyle/>
        <a:p>
          <a:r>
            <a:rPr lang="ar-MA" dirty="0" smtClean="0">
              <a:solidFill>
                <a:schemeClr val="tx1"/>
              </a:solidFill>
            </a:rPr>
            <a:t>تأجيل موعد فتح المظاريف</a:t>
          </a:r>
          <a:endParaRPr lang="en-US" dirty="0">
            <a:solidFill>
              <a:schemeClr val="tx1"/>
            </a:solidFill>
          </a:endParaRPr>
        </a:p>
      </dgm:t>
    </dgm:pt>
    <dgm:pt modelId="{E00EC433-1739-41DF-A777-4AFBC0A2E692}" type="sibTrans" cxnId="{409DAEAD-D5B1-445E-8E20-FDB42E13D600}">
      <dgm:prSet/>
      <dgm:spPr/>
      <dgm:t>
        <a:bodyPr/>
        <a:lstStyle/>
        <a:p>
          <a:endParaRPr lang="en-US">
            <a:solidFill>
              <a:schemeClr val="tx1"/>
            </a:solidFill>
          </a:endParaRPr>
        </a:p>
      </dgm:t>
    </dgm:pt>
    <dgm:pt modelId="{376214F9-D579-4942-A237-0C070B81255D}" type="parTrans" cxnId="{409DAEAD-D5B1-445E-8E20-FDB42E13D600}">
      <dgm:prSet/>
      <dgm:spPr/>
      <dgm:t>
        <a:bodyPr/>
        <a:lstStyle/>
        <a:p>
          <a:endParaRPr lang="en-US">
            <a:solidFill>
              <a:schemeClr val="tx1"/>
            </a:solidFill>
          </a:endParaRPr>
        </a:p>
      </dgm:t>
    </dgm:pt>
    <dgm:pt modelId="{927721D5-AE16-4B99-9786-0F7FB96D59B8}">
      <dgm:prSet phldrT="[نص]" custT="1"/>
      <dgm:spPr>
        <a:solidFill>
          <a:schemeClr val="accent4"/>
        </a:solidFill>
      </dgm:spPr>
      <dgm:t>
        <a:bodyPr/>
        <a:lstStyle/>
        <a:p>
          <a:r>
            <a:rPr lang="ar-SA" sz="2000" dirty="0" smtClean="0">
              <a:solidFill>
                <a:schemeClr val="tx1"/>
              </a:solidFill>
            </a:rPr>
            <a:t>لو اكتشفت أخطاء جوهرية في جداول الكميات ، أو في شروط المنافسة</a:t>
          </a:r>
          <a:endParaRPr lang="en-US" sz="2000" dirty="0">
            <a:solidFill>
              <a:schemeClr val="tx1"/>
            </a:solidFill>
          </a:endParaRPr>
        </a:p>
      </dgm:t>
    </dgm:pt>
    <dgm:pt modelId="{16624C20-F421-4562-99DF-94614482ED70}" type="parTrans" cxnId="{A432F62B-B5BC-44E7-B567-D17109C25B41}">
      <dgm:prSet/>
      <dgm:spPr/>
      <dgm:t>
        <a:bodyPr/>
        <a:lstStyle/>
        <a:p>
          <a:endParaRPr lang="en-US">
            <a:solidFill>
              <a:schemeClr val="tx1"/>
            </a:solidFill>
          </a:endParaRPr>
        </a:p>
      </dgm:t>
    </dgm:pt>
    <dgm:pt modelId="{FF1DFA2E-ED37-4B2F-AFDE-ABF03882E64D}" type="sibTrans" cxnId="{A432F62B-B5BC-44E7-B567-D17109C25B41}">
      <dgm:prSet/>
      <dgm:spPr/>
      <dgm:t>
        <a:bodyPr/>
        <a:lstStyle/>
        <a:p>
          <a:endParaRPr lang="en-US">
            <a:solidFill>
              <a:schemeClr val="tx1"/>
            </a:solidFill>
          </a:endParaRPr>
        </a:p>
      </dgm:t>
    </dgm:pt>
    <dgm:pt modelId="{7AC60267-E753-4440-8E60-AF2F3513DB06}">
      <dgm:prSet custT="1"/>
      <dgm:spPr/>
      <dgm:t>
        <a:bodyPr/>
        <a:lstStyle/>
        <a:p>
          <a:pPr rtl="1"/>
          <a:r>
            <a:rPr lang="ar-MA" sz="2800" b="1" u="sng" dirty="0" smtClean="0">
              <a:solidFill>
                <a:schemeClr val="tx1"/>
              </a:solidFill>
            </a:rPr>
            <a:t>اجراءات التأجيل:</a:t>
          </a:r>
        </a:p>
        <a:p>
          <a:pPr rtl="1"/>
          <a:r>
            <a:rPr lang="ar-MA" sz="2800" dirty="0" smtClean="0">
              <a:solidFill>
                <a:schemeClr val="tx1"/>
              </a:solidFill>
            </a:rPr>
            <a:t>- </a:t>
          </a:r>
          <a:r>
            <a:rPr lang="ar-SA" sz="2800" dirty="0" smtClean="0">
              <a:solidFill>
                <a:schemeClr val="tx1"/>
              </a:solidFill>
            </a:rPr>
            <a:t>يعلن عن تمديد قبول العروض وتأجيل فتح المظاريف مدة مناسبة</a:t>
          </a:r>
          <a:endParaRPr lang="ar-MA" sz="2800" dirty="0" smtClean="0">
            <a:solidFill>
              <a:schemeClr val="tx1"/>
            </a:solidFill>
          </a:endParaRPr>
        </a:p>
        <a:p>
          <a:pPr rtl="1"/>
          <a:r>
            <a:rPr lang="ar-MA" sz="2800" dirty="0" smtClean="0">
              <a:solidFill>
                <a:schemeClr val="tx1"/>
              </a:solidFill>
            </a:rPr>
            <a:t>- بنفس ا</a:t>
          </a:r>
          <a:r>
            <a:rPr lang="ar-SA" sz="2800" dirty="0" err="1" smtClean="0">
              <a:solidFill>
                <a:schemeClr val="tx1"/>
              </a:solidFill>
            </a:rPr>
            <a:t>جراءات</a:t>
          </a:r>
          <a:r>
            <a:rPr lang="ar-SA" sz="2800" dirty="0" smtClean="0">
              <a:solidFill>
                <a:schemeClr val="tx1"/>
              </a:solidFill>
            </a:rPr>
            <a:t> الإعلان عن المنافسات العامة</a:t>
          </a:r>
          <a:endParaRPr lang="ar-MA" sz="2800" dirty="0" smtClean="0">
            <a:solidFill>
              <a:schemeClr val="tx1"/>
            </a:solidFill>
          </a:endParaRPr>
        </a:p>
        <a:p>
          <a:pPr rtl="1"/>
          <a:r>
            <a:rPr lang="ar-MA" sz="2800" dirty="0" smtClean="0">
              <a:solidFill>
                <a:schemeClr val="tx1"/>
              </a:solidFill>
            </a:rPr>
            <a:t>- ويجب </a:t>
          </a:r>
          <a:r>
            <a:rPr lang="ar-SA" sz="2800" dirty="0" smtClean="0">
              <a:solidFill>
                <a:schemeClr val="tx1"/>
              </a:solidFill>
            </a:rPr>
            <a:t>إشعار مشتري وثائق المنافسة بذلك كتابة </a:t>
          </a:r>
          <a:endParaRPr lang="en-US" sz="2800" dirty="0">
            <a:solidFill>
              <a:schemeClr val="tx1"/>
            </a:solidFill>
          </a:endParaRPr>
        </a:p>
      </dgm:t>
    </dgm:pt>
    <dgm:pt modelId="{04F767A2-759F-48EE-B245-4893A38E87E0}" type="parTrans" cxnId="{CF0B1134-EFE3-4665-82DE-33E51D268FD4}">
      <dgm:prSet/>
      <dgm:spPr/>
      <dgm:t>
        <a:bodyPr/>
        <a:lstStyle/>
        <a:p>
          <a:endParaRPr lang="en-US">
            <a:solidFill>
              <a:schemeClr val="tx1"/>
            </a:solidFill>
          </a:endParaRPr>
        </a:p>
      </dgm:t>
    </dgm:pt>
    <dgm:pt modelId="{2411C2AC-4174-4F0A-B314-E3A0D812EC95}" type="sibTrans" cxnId="{CF0B1134-EFE3-4665-82DE-33E51D268FD4}">
      <dgm:prSet/>
      <dgm:spPr/>
      <dgm:t>
        <a:bodyPr/>
        <a:lstStyle/>
        <a:p>
          <a:endParaRPr lang="en-US">
            <a:solidFill>
              <a:schemeClr val="tx1"/>
            </a:solidFill>
          </a:endParaRPr>
        </a:p>
      </dgm:t>
    </dgm:pt>
    <dgm:pt modelId="{408764F6-A5C1-4607-8559-32125DD657EE}">
      <dgm:prSet phldrT="[نص]" custT="1"/>
      <dgm:spPr>
        <a:solidFill>
          <a:schemeClr val="accent4"/>
        </a:solidFill>
      </dgm:spPr>
      <dgm:t>
        <a:bodyPr/>
        <a:lstStyle/>
        <a:p>
          <a:r>
            <a:rPr lang="ar-SA" sz="2400" dirty="0" smtClean="0">
              <a:solidFill>
                <a:schemeClr val="tx1"/>
              </a:solidFill>
            </a:rPr>
            <a:t>عدم تقدم عروض للمنافسة</a:t>
          </a:r>
          <a:endParaRPr lang="en-US" sz="2400" dirty="0">
            <a:solidFill>
              <a:schemeClr val="tx1"/>
            </a:solidFill>
          </a:endParaRPr>
        </a:p>
      </dgm:t>
    </dgm:pt>
    <dgm:pt modelId="{27CF0DD7-B32A-42B9-BA80-51C3D8EF23E6}" type="parTrans" cxnId="{371F74D0-0BF2-4D72-BF86-CC857E110CDD}">
      <dgm:prSet/>
      <dgm:spPr/>
      <dgm:t>
        <a:bodyPr/>
        <a:lstStyle/>
        <a:p>
          <a:endParaRPr lang="en-US">
            <a:solidFill>
              <a:schemeClr val="tx1"/>
            </a:solidFill>
          </a:endParaRPr>
        </a:p>
      </dgm:t>
    </dgm:pt>
    <dgm:pt modelId="{72BAADED-3F1D-407C-9B8C-582DA1B01451}" type="sibTrans" cxnId="{371F74D0-0BF2-4D72-BF86-CC857E110CDD}">
      <dgm:prSet/>
      <dgm:spPr/>
      <dgm:t>
        <a:bodyPr/>
        <a:lstStyle/>
        <a:p>
          <a:endParaRPr lang="en-US">
            <a:solidFill>
              <a:schemeClr val="tx1"/>
            </a:solidFill>
          </a:endParaRPr>
        </a:p>
      </dgm:t>
    </dgm:pt>
    <dgm:pt modelId="{41B84FFB-8B7C-4BB4-91A8-01738DA14B3F}">
      <dgm:prSet phldrT="[نص]" custT="1"/>
      <dgm:spPr>
        <a:solidFill>
          <a:schemeClr val="accent6">
            <a:lumMod val="75000"/>
          </a:schemeClr>
        </a:solidFill>
      </dgm:spPr>
      <dgm:t>
        <a:bodyPr/>
        <a:lstStyle/>
        <a:p>
          <a:r>
            <a:rPr lang="ar-SA" sz="2400" dirty="0" smtClean="0">
              <a:solidFill>
                <a:schemeClr val="tx1"/>
              </a:solidFill>
            </a:rPr>
            <a:t>إذا لم تتمكن لجنة فتح المظاريف من القيام بعملها لأسباب مقبولة </a:t>
          </a:r>
          <a:endParaRPr lang="en-US" sz="2400" dirty="0">
            <a:solidFill>
              <a:schemeClr val="tx1"/>
            </a:solidFill>
          </a:endParaRPr>
        </a:p>
      </dgm:t>
    </dgm:pt>
    <dgm:pt modelId="{0FE13A09-4D04-4D79-B37B-422D6F45D24B}" type="parTrans" cxnId="{4111BC59-002B-4B83-820B-8B7117F19E24}">
      <dgm:prSet/>
      <dgm:spPr/>
      <dgm:t>
        <a:bodyPr/>
        <a:lstStyle/>
        <a:p>
          <a:endParaRPr lang="en-US">
            <a:solidFill>
              <a:schemeClr val="tx1"/>
            </a:solidFill>
          </a:endParaRPr>
        </a:p>
      </dgm:t>
    </dgm:pt>
    <dgm:pt modelId="{B955C1F8-3D8B-4CC8-828E-89073F7E91CE}" type="sibTrans" cxnId="{4111BC59-002B-4B83-820B-8B7117F19E24}">
      <dgm:prSet/>
      <dgm:spPr/>
      <dgm:t>
        <a:bodyPr/>
        <a:lstStyle/>
        <a:p>
          <a:endParaRPr lang="en-US">
            <a:solidFill>
              <a:schemeClr val="tx1"/>
            </a:solidFill>
          </a:endParaRPr>
        </a:p>
      </dgm:t>
    </dgm:pt>
    <dgm:pt modelId="{B29265C3-5B00-4C29-81BA-CEB7502DFD72}">
      <dgm:prSet phldrT="[نص]"/>
      <dgm:spPr>
        <a:solidFill>
          <a:schemeClr val="accent6">
            <a:lumMod val="75000"/>
          </a:schemeClr>
        </a:solidFill>
      </dgm:spPr>
      <dgm:t>
        <a:bodyPr/>
        <a:lstStyle/>
        <a:p>
          <a:r>
            <a:rPr lang="ar-MA" dirty="0" smtClean="0">
              <a:solidFill>
                <a:schemeClr val="tx1"/>
              </a:solidFill>
            </a:rPr>
            <a:t>.............. قبول عروض جديدة</a:t>
          </a:r>
          <a:endParaRPr lang="en-US" dirty="0">
            <a:solidFill>
              <a:schemeClr val="tx1"/>
            </a:solidFill>
          </a:endParaRPr>
        </a:p>
      </dgm:t>
    </dgm:pt>
    <dgm:pt modelId="{1C7EDFE0-99C0-45B1-AF13-2D4AB469A2BC}" type="parTrans" cxnId="{C0A3A539-A1AC-4745-9A7F-50B739C238C0}">
      <dgm:prSet/>
      <dgm:spPr/>
      <dgm:t>
        <a:bodyPr/>
        <a:lstStyle/>
        <a:p>
          <a:endParaRPr lang="en-US">
            <a:solidFill>
              <a:schemeClr val="tx1"/>
            </a:solidFill>
          </a:endParaRPr>
        </a:p>
      </dgm:t>
    </dgm:pt>
    <dgm:pt modelId="{A92FF988-E356-4A1D-A499-07A034CED423}" type="sibTrans" cxnId="{C0A3A539-A1AC-4745-9A7F-50B739C238C0}">
      <dgm:prSet/>
      <dgm:spPr/>
      <dgm:t>
        <a:bodyPr/>
        <a:lstStyle/>
        <a:p>
          <a:endParaRPr lang="en-US">
            <a:solidFill>
              <a:schemeClr val="tx1"/>
            </a:solidFill>
          </a:endParaRPr>
        </a:p>
      </dgm:t>
    </dgm:pt>
    <dgm:pt modelId="{2A63FAA4-343F-4DC3-9591-C2965DAF3551}" type="pres">
      <dgm:prSet presAssocID="{1C3CFAFB-84DC-43DD-BA25-CA755F238228}" presName="Name0" presStyleCnt="0">
        <dgm:presLayoutVars>
          <dgm:chPref val="1"/>
          <dgm:dir val="rev"/>
          <dgm:animOne val="branch"/>
          <dgm:animLvl val="lvl"/>
          <dgm:resizeHandles/>
        </dgm:presLayoutVars>
      </dgm:prSet>
      <dgm:spPr/>
      <dgm:t>
        <a:bodyPr/>
        <a:lstStyle/>
        <a:p>
          <a:pPr rtl="1"/>
          <a:endParaRPr lang="ar-SA"/>
        </a:p>
      </dgm:t>
    </dgm:pt>
    <dgm:pt modelId="{AB6A709F-895F-4ECF-ACD9-1DE6D8C27F9E}" type="pres">
      <dgm:prSet presAssocID="{41F67848-565A-4C3A-B126-C461A1EF3BE0}" presName="vertOne" presStyleCnt="0"/>
      <dgm:spPr/>
    </dgm:pt>
    <dgm:pt modelId="{50638C30-CE5D-4E8E-A1E5-09B91B4A9F86}" type="pres">
      <dgm:prSet presAssocID="{41F67848-565A-4C3A-B126-C461A1EF3BE0}" presName="txOne" presStyleLbl="node0" presStyleIdx="0" presStyleCnt="1">
        <dgm:presLayoutVars>
          <dgm:chPref val="3"/>
        </dgm:presLayoutVars>
      </dgm:prSet>
      <dgm:spPr/>
      <dgm:t>
        <a:bodyPr/>
        <a:lstStyle/>
        <a:p>
          <a:endParaRPr lang="en-US"/>
        </a:p>
      </dgm:t>
    </dgm:pt>
    <dgm:pt modelId="{8444A6AE-43D5-41EC-8E9A-0D4B7E8618E3}" type="pres">
      <dgm:prSet presAssocID="{41F67848-565A-4C3A-B126-C461A1EF3BE0}" presName="parTransOne" presStyleCnt="0"/>
      <dgm:spPr/>
    </dgm:pt>
    <dgm:pt modelId="{74660BB3-37E9-4F87-AF43-D760594C5807}" type="pres">
      <dgm:prSet presAssocID="{41F67848-565A-4C3A-B126-C461A1EF3BE0}" presName="horzOne" presStyleCnt="0"/>
      <dgm:spPr/>
    </dgm:pt>
    <dgm:pt modelId="{3A78601C-A231-43E2-A130-603E3AE91C22}" type="pres">
      <dgm:prSet presAssocID="{73DE0C0F-B2CC-4983-B989-A1D723E764AE}" presName="vertTwo" presStyleCnt="0"/>
      <dgm:spPr/>
    </dgm:pt>
    <dgm:pt modelId="{D7BAD86D-CFDD-4E7B-B345-E7362EE64535}" type="pres">
      <dgm:prSet presAssocID="{73DE0C0F-B2CC-4983-B989-A1D723E764AE}" presName="txTwo" presStyleLbl="node2" presStyleIdx="0" presStyleCnt="3">
        <dgm:presLayoutVars>
          <dgm:chPref val="3"/>
        </dgm:presLayoutVars>
      </dgm:prSet>
      <dgm:spPr/>
      <dgm:t>
        <a:bodyPr/>
        <a:lstStyle/>
        <a:p>
          <a:endParaRPr lang="en-US"/>
        </a:p>
      </dgm:t>
    </dgm:pt>
    <dgm:pt modelId="{56007F2B-EE02-4AA4-9D6D-F00FAB0B1947}" type="pres">
      <dgm:prSet presAssocID="{73DE0C0F-B2CC-4983-B989-A1D723E764AE}" presName="parTransTwo" presStyleCnt="0"/>
      <dgm:spPr/>
    </dgm:pt>
    <dgm:pt modelId="{E2C3EEAF-CC8D-47E0-93CE-9BC8D0E90A33}" type="pres">
      <dgm:prSet presAssocID="{73DE0C0F-B2CC-4983-B989-A1D723E764AE}" presName="horzTwo" presStyleCnt="0"/>
      <dgm:spPr/>
    </dgm:pt>
    <dgm:pt modelId="{1E1BCE25-7EC7-473B-8F26-EBFBCF1E9009}" type="pres">
      <dgm:prSet presAssocID="{927721D5-AE16-4B99-9786-0F7FB96D59B8}" presName="vertThree" presStyleCnt="0"/>
      <dgm:spPr/>
    </dgm:pt>
    <dgm:pt modelId="{A8AC5CE9-5216-472B-A165-F50D6E6F9036}" type="pres">
      <dgm:prSet presAssocID="{927721D5-AE16-4B99-9786-0F7FB96D59B8}" presName="txThree" presStyleLbl="node3" presStyleIdx="0" presStyleCnt="2">
        <dgm:presLayoutVars>
          <dgm:chPref val="3"/>
        </dgm:presLayoutVars>
      </dgm:prSet>
      <dgm:spPr/>
      <dgm:t>
        <a:bodyPr/>
        <a:lstStyle/>
        <a:p>
          <a:endParaRPr lang="en-US"/>
        </a:p>
      </dgm:t>
    </dgm:pt>
    <dgm:pt modelId="{68C830AD-EA66-4D03-91BE-E3F7FD881B5C}" type="pres">
      <dgm:prSet presAssocID="{927721D5-AE16-4B99-9786-0F7FB96D59B8}" presName="parTransThree" presStyleCnt="0"/>
      <dgm:spPr/>
    </dgm:pt>
    <dgm:pt modelId="{46A8A475-B25E-4024-B8EA-5548E8D4E204}" type="pres">
      <dgm:prSet presAssocID="{927721D5-AE16-4B99-9786-0F7FB96D59B8}" presName="horzThree" presStyleCnt="0"/>
      <dgm:spPr/>
    </dgm:pt>
    <dgm:pt modelId="{4161DB38-BF97-4832-8881-632A471376D0}" type="pres">
      <dgm:prSet presAssocID="{C24CAB56-D69A-416D-8974-ECC1ABFD59F7}" presName="vertFour" presStyleCnt="0">
        <dgm:presLayoutVars>
          <dgm:chPref val="3"/>
        </dgm:presLayoutVars>
      </dgm:prSet>
      <dgm:spPr/>
    </dgm:pt>
    <dgm:pt modelId="{4725B59A-0821-40CC-BDA5-66252E38FACA}" type="pres">
      <dgm:prSet presAssocID="{C24CAB56-D69A-416D-8974-ECC1ABFD59F7}" presName="txFour" presStyleLbl="node4" presStyleIdx="0" presStyleCnt="3">
        <dgm:presLayoutVars>
          <dgm:chPref val="3"/>
        </dgm:presLayoutVars>
      </dgm:prSet>
      <dgm:spPr/>
      <dgm:t>
        <a:bodyPr/>
        <a:lstStyle/>
        <a:p>
          <a:endParaRPr lang="en-US"/>
        </a:p>
      </dgm:t>
    </dgm:pt>
    <dgm:pt modelId="{F5D19B7D-8715-4984-A6FF-84B08968115F}" type="pres">
      <dgm:prSet presAssocID="{C24CAB56-D69A-416D-8974-ECC1ABFD59F7}" presName="parTransFour" presStyleCnt="0"/>
      <dgm:spPr/>
    </dgm:pt>
    <dgm:pt modelId="{E7F2A6D9-6349-416E-A9F2-034ADF5E8931}" type="pres">
      <dgm:prSet presAssocID="{C24CAB56-D69A-416D-8974-ECC1ABFD59F7}" presName="horzFour" presStyleCnt="0"/>
      <dgm:spPr/>
    </dgm:pt>
    <dgm:pt modelId="{05CE0BE1-20ED-456A-9015-0CB3C3E186C2}" type="pres">
      <dgm:prSet presAssocID="{408764F6-A5C1-4607-8559-32125DD657EE}" presName="vertFour" presStyleCnt="0">
        <dgm:presLayoutVars>
          <dgm:chPref val="3"/>
        </dgm:presLayoutVars>
      </dgm:prSet>
      <dgm:spPr/>
    </dgm:pt>
    <dgm:pt modelId="{D80BC98C-4C54-4BE5-A644-4DE48297D579}" type="pres">
      <dgm:prSet presAssocID="{408764F6-A5C1-4607-8559-32125DD657EE}" presName="txFour" presStyleLbl="node4" presStyleIdx="1" presStyleCnt="3">
        <dgm:presLayoutVars>
          <dgm:chPref val="3"/>
        </dgm:presLayoutVars>
      </dgm:prSet>
      <dgm:spPr/>
      <dgm:t>
        <a:bodyPr/>
        <a:lstStyle/>
        <a:p>
          <a:endParaRPr lang="en-US"/>
        </a:p>
      </dgm:t>
    </dgm:pt>
    <dgm:pt modelId="{2CF0B732-DC35-42EF-8B96-FFC5FCC0350B}" type="pres">
      <dgm:prSet presAssocID="{408764F6-A5C1-4607-8559-32125DD657EE}" presName="parTransFour" presStyleCnt="0"/>
      <dgm:spPr/>
    </dgm:pt>
    <dgm:pt modelId="{06949914-813D-447A-948E-924557BF58D9}" type="pres">
      <dgm:prSet presAssocID="{408764F6-A5C1-4607-8559-32125DD657EE}" presName="horzFour" presStyleCnt="0"/>
      <dgm:spPr/>
    </dgm:pt>
    <dgm:pt modelId="{B210AF3B-444D-4101-8465-6EE3B310E165}" type="pres">
      <dgm:prSet presAssocID="{41B84FFB-8B7C-4BB4-91A8-01738DA14B3F}" presName="vertFour" presStyleCnt="0">
        <dgm:presLayoutVars>
          <dgm:chPref val="3"/>
        </dgm:presLayoutVars>
      </dgm:prSet>
      <dgm:spPr/>
    </dgm:pt>
    <dgm:pt modelId="{14B131E8-D5B8-4221-8693-4971E5C5CAA3}" type="pres">
      <dgm:prSet presAssocID="{41B84FFB-8B7C-4BB4-91A8-01738DA14B3F}" presName="txFour" presStyleLbl="node4" presStyleIdx="2" presStyleCnt="3">
        <dgm:presLayoutVars>
          <dgm:chPref val="3"/>
        </dgm:presLayoutVars>
      </dgm:prSet>
      <dgm:spPr/>
      <dgm:t>
        <a:bodyPr/>
        <a:lstStyle/>
        <a:p>
          <a:endParaRPr lang="en-US"/>
        </a:p>
      </dgm:t>
    </dgm:pt>
    <dgm:pt modelId="{FBB1CC7F-D8BE-4CAE-8AAD-22A81240D906}" type="pres">
      <dgm:prSet presAssocID="{41B84FFB-8B7C-4BB4-91A8-01738DA14B3F}" presName="horzFour" presStyleCnt="0"/>
      <dgm:spPr/>
    </dgm:pt>
    <dgm:pt modelId="{4CB40A72-086D-4307-90B3-992212E1FAB9}" type="pres">
      <dgm:prSet presAssocID="{E651E605-F182-4227-BACB-79852938FA51}" presName="sibSpaceTwo" presStyleCnt="0"/>
      <dgm:spPr/>
    </dgm:pt>
    <dgm:pt modelId="{D45B4494-103F-498C-991C-AB6A4D0BEF5B}" type="pres">
      <dgm:prSet presAssocID="{61645F88-AB23-4AB1-B383-7FD616CDCCB8}" presName="vertTwo" presStyleCnt="0"/>
      <dgm:spPr/>
    </dgm:pt>
    <dgm:pt modelId="{8A4800F2-A53B-468B-B84D-EE4CA5022557}" type="pres">
      <dgm:prSet presAssocID="{61645F88-AB23-4AB1-B383-7FD616CDCCB8}" presName="txTwo" presStyleLbl="node2" presStyleIdx="1" presStyleCnt="3" custScaleX="82353" custScaleY="420151" custLinFactNeighborX="-5065">
        <dgm:presLayoutVars>
          <dgm:chPref val="3"/>
        </dgm:presLayoutVars>
      </dgm:prSet>
      <dgm:spPr/>
      <dgm:t>
        <a:bodyPr/>
        <a:lstStyle/>
        <a:p>
          <a:endParaRPr lang="en-US"/>
        </a:p>
      </dgm:t>
    </dgm:pt>
    <dgm:pt modelId="{4FBDF19A-EB52-42DF-A160-644EB9E74D70}" type="pres">
      <dgm:prSet presAssocID="{61645F88-AB23-4AB1-B383-7FD616CDCCB8}" presName="parTransTwo" presStyleCnt="0"/>
      <dgm:spPr/>
    </dgm:pt>
    <dgm:pt modelId="{11E7BDAE-EA11-4767-8037-0CCC6FBAF604}" type="pres">
      <dgm:prSet presAssocID="{61645F88-AB23-4AB1-B383-7FD616CDCCB8}" presName="horzTwo" presStyleCnt="0"/>
      <dgm:spPr/>
    </dgm:pt>
    <dgm:pt modelId="{BA812285-FB6D-430F-B9B9-2D1D76E83626}" type="pres">
      <dgm:prSet presAssocID="{B29265C3-5B00-4C29-81BA-CEB7502DFD72}" presName="vertThree" presStyleCnt="0"/>
      <dgm:spPr/>
    </dgm:pt>
    <dgm:pt modelId="{F3710710-2D76-4C6C-A77F-170D53785478}" type="pres">
      <dgm:prSet presAssocID="{B29265C3-5B00-4C29-81BA-CEB7502DFD72}" presName="txThree" presStyleLbl="node3" presStyleIdx="1" presStyleCnt="2" custScaleX="82353" custScaleY="100076" custLinFactNeighborX="-4782" custLinFactNeighborY="2985">
        <dgm:presLayoutVars>
          <dgm:chPref val="3"/>
        </dgm:presLayoutVars>
      </dgm:prSet>
      <dgm:spPr/>
      <dgm:t>
        <a:bodyPr/>
        <a:lstStyle/>
        <a:p>
          <a:pPr rtl="1"/>
          <a:endParaRPr lang="ar-SA"/>
        </a:p>
      </dgm:t>
    </dgm:pt>
    <dgm:pt modelId="{2C001E42-40AA-4474-8310-642005CC2956}" type="pres">
      <dgm:prSet presAssocID="{B29265C3-5B00-4C29-81BA-CEB7502DFD72}" presName="horzThree" presStyleCnt="0"/>
      <dgm:spPr/>
    </dgm:pt>
    <dgm:pt modelId="{4CBDD8C0-4835-46B8-A77C-C5539CC8819C}" type="pres">
      <dgm:prSet presAssocID="{8DD17D21-4F22-49CC-8521-04BC63672B2A}" presName="sibSpaceTwo" presStyleCnt="0"/>
      <dgm:spPr/>
    </dgm:pt>
    <dgm:pt modelId="{EEB13941-5A1E-4D7F-A1EF-6593A346E91B}" type="pres">
      <dgm:prSet presAssocID="{7AC60267-E753-4440-8E60-AF2F3513DB06}" presName="vertTwo" presStyleCnt="0"/>
      <dgm:spPr/>
    </dgm:pt>
    <dgm:pt modelId="{C92AD264-F35A-4CAE-8C5A-D672EBBDDB5D}" type="pres">
      <dgm:prSet presAssocID="{7AC60267-E753-4440-8E60-AF2F3513DB06}" presName="txTwo" presStyleLbl="node2" presStyleIdx="2" presStyleCnt="3" custScaleY="530017">
        <dgm:presLayoutVars>
          <dgm:chPref val="3"/>
        </dgm:presLayoutVars>
      </dgm:prSet>
      <dgm:spPr/>
      <dgm:t>
        <a:bodyPr/>
        <a:lstStyle/>
        <a:p>
          <a:endParaRPr lang="en-US"/>
        </a:p>
      </dgm:t>
    </dgm:pt>
    <dgm:pt modelId="{461FD397-32EF-4E0E-BF52-79542EE44614}" type="pres">
      <dgm:prSet presAssocID="{7AC60267-E753-4440-8E60-AF2F3513DB06}" presName="horzTwo" presStyleCnt="0"/>
      <dgm:spPr/>
    </dgm:pt>
  </dgm:ptLst>
  <dgm:cxnLst>
    <dgm:cxn modelId="{D5E2CA99-F415-4C50-9CA7-1C28C56BAC72}" type="presOf" srcId="{B29265C3-5B00-4C29-81BA-CEB7502DFD72}" destId="{F3710710-2D76-4C6C-A77F-170D53785478}" srcOrd="0" destOrd="0" presId="urn:microsoft.com/office/officeart/2005/8/layout/hierarchy4"/>
    <dgm:cxn modelId="{E33BE56C-979E-41AB-89D6-1B2BB18E8405}" type="presOf" srcId="{7AC60267-E753-4440-8E60-AF2F3513DB06}" destId="{C92AD264-F35A-4CAE-8C5A-D672EBBDDB5D}" srcOrd="0" destOrd="0" presId="urn:microsoft.com/office/officeart/2005/8/layout/hierarchy4"/>
    <dgm:cxn modelId="{0805A0FB-3EC6-416C-8117-C6D55062CE59}" type="presOf" srcId="{C24CAB56-D69A-416D-8974-ECC1ABFD59F7}" destId="{4725B59A-0821-40CC-BDA5-66252E38FACA}" srcOrd="0" destOrd="0" presId="urn:microsoft.com/office/officeart/2005/8/layout/hierarchy4"/>
    <dgm:cxn modelId="{A5AF7435-3280-4FA7-8750-C9C673972C5A}" srcId="{41F67848-565A-4C3A-B126-C461A1EF3BE0}" destId="{73DE0C0F-B2CC-4983-B989-A1D723E764AE}" srcOrd="0" destOrd="0" parTransId="{C21CFA41-0AF7-4349-BD7D-ACB9609DDE92}" sibTransId="{E651E605-F182-4227-BACB-79852938FA51}"/>
    <dgm:cxn modelId="{3F8BB795-9B91-46BB-A410-8DA0482D2F39}" type="presOf" srcId="{61645F88-AB23-4AB1-B383-7FD616CDCCB8}" destId="{8A4800F2-A53B-468B-B84D-EE4CA5022557}" srcOrd="0" destOrd="0" presId="urn:microsoft.com/office/officeart/2005/8/layout/hierarchy4"/>
    <dgm:cxn modelId="{14E61A6F-D9CC-46F7-B8CC-B8F9F57198D2}" srcId="{927721D5-AE16-4B99-9786-0F7FB96D59B8}" destId="{C24CAB56-D69A-416D-8974-ECC1ABFD59F7}" srcOrd="0" destOrd="0" parTransId="{4E47E8D8-58EA-427D-AA1E-3B8474C09902}" sibTransId="{C030B41E-5C2C-455B-8974-5564334978DA}"/>
    <dgm:cxn modelId="{371F74D0-0BF2-4D72-BF86-CC857E110CDD}" srcId="{C24CAB56-D69A-416D-8974-ECC1ABFD59F7}" destId="{408764F6-A5C1-4607-8559-32125DD657EE}" srcOrd="0" destOrd="0" parTransId="{27CF0DD7-B32A-42B9-BA80-51C3D8EF23E6}" sibTransId="{72BAADED-3F1D-407C-9B8C-582DA1B01451}"/>
    <dgm:cxn modelId="{C0A3A539-A1AC-4745-9A7F-50B739C238C0}" srcId="{61645F88-AB23-4AB1-B383-7FD616CDCCB8}" destId="{B29265C3-5B00-4C29-81BA-CEB7502DFD72}" srcOrd="0" destOrd="0" parTransId="{1C7EDFE0-99C0-45B1-AF13-2D4AB469A2BC}" sibTransId="{A92FF988-E356-4A1D-A499-07A034CED423}"/>
    <dgm:cxn modelId="{7FA082E5-C5C1-4F7E-81D7-7B65469B2A18}" type="presOf" srcId="{1C3CFAFB-84DC-43DD-BA25-CA755F238228}" destId="{2A63FAA4-343F-4DC3-9591-C2965DAF3551}" srcOrd="0" destOrd="0" presId="urn:microsoft.com/office/officeart/2005/8/layout/hierarchy4"/>
    <dgm:cxn modelId="{BE0510F5-C865-43F8-BB99-5FDCD9F7F105}" srcId="{41F67848-565A-4C3A-B126-C461A1EF3BE0}" destId="{61645F88-AB23-4AB1-B383-7FD616CDCCB8}" srcOrd="1" destOrd="0" parTransId="{8699010B-1076-4510-8660-E9DEDA6E7346}" sibTransId="{8DD17D21-4F22-49CC-8521-04BC63672B2A}"/>
    <dgm:cxn modelId="{05833775-C7DE-4F21-8DA4-212365EE366E}" type="presOf" srcId="{408764F6-A5C1-4607-8559-32125DD657EE}" destId="{D80BC98C-4C54-4BE5-A644-4DE48297D579}" srcOrd="0" destOrd="0" presId="urn:microsoft.com/office/officeart/2005/8/layout/hierarchy4"/>
    <dgm:cxn modelId="{CF0B1134-EFE3-4665-82DE-33E51D268FD4}" srcId="{41F67848-565A-4C3A-B126-C461A1EF3BE0}" destId="{7AC60267-E753-4440-8E60-AF2F3513DB06}" srcOrd="2" destOrd="0" parTransId="{04F767A2-759F-48EE-B245-4893A38E87E0}" sibTransId="{2411C2AC-4174-4F0A-B314-E3A0D812EC95}"/>
    <dgm:cxn modelId="{A432F62B-B5BC-44E7-B567-D17109C25B41}" srcId="{73DE0C0F-B2CC-4983-B989-A1D723E764AE}" destId="{927721D5-AE16-4B99-9786-0F7FB96D59B8}" srcOrd="0" destOrd="0" parTransId="{16624C20-F421-4562-99DF-94614482ED70}" sibTransId="{FF1DFA2E-ED37-4B2F-AFDE-ABF03882E64D}"/>
    <dgm:cxn modelId="{EF75D8C0-2DF1-4B95-A872-AD1194942E81}" type="presOf" srcId="{41B84FFB-8B7C-4BB4-91A8-01738DA14B3F}" destId="{14B131E8-D5B8-4221-8693-4971E5C5CAA3}" srcOrd="0" destOrd="0" presId="urn:microsoft.com/office/officeart/2005/8/layout/hierarchy4"/>
    <dgm:cxn modelId="{409DAEAD-D5B1-445E-8E20-FDB42E13D600}" srcId="{1C3CFAFB-84DC-43DD-BA25-CA755F238228}" destId="{41F67848-565A-4C3A-B126-C461A1EF3BE0}" srcOrd="0" destOrd="0" parTransId="{376214F9-D579-4942-A237-0C070B81255D}" sibTransId="{E00EC433-1739-41DF-A777-4AFBC0A2E692}"/>
    <dgm:cxn modelId="{0CA9C5F8-69D7-4AED-BC7B-45B938283187}" type="presOf" srcId="{927721D5-AE16-4B99-9786-0F7FB96D59B8}" destId="{A8AC5CE9-5216-472B-A165-F50D6E6F9036}" srcOrd="0" destOrd="0" presId="urn:microsoft.com/office/officeart/2005/8/layout/hierarchy4"/>
    <dgm:cxn modelId="{F6C041F5-C411-435D-8FC9-1FCCF5DB6BC5}" type="presOf" srcId="{73DE0C0F-B2CC-4983-B989-A1D723E764AE}" destId="{D7BAD86D-CFDD-4E7B-B345-E7362EE64535}" srcOrd="0" destOrd="0" presId="urn:microsoft.com/office/officeart/2005/8/layout/hierarchy4"/>
    <dgm:cxn modelId="{4111BC59-002B-4B83-820B-8B7117F19E24}" srcId="{408764F6-A5C1-4607-8559-32125DD657EE}" destId="{41B84FFB-8B7C-4BB4-91A8-01738DA14B3F}" srcOrd="0" destOrd="0" parTransId="{0FE13A09-4D04-4D79-B37B-422D6F45D24B}" sibTransId="{B955C1F8-3D8B-4CC8-828E-89073F7E91CE}"/>
    <dgm:cxn modelId="{A213B480-960C-4182-A988-14F847F16FF5}" type="presOf" srcId="{41F67848-565A-4C3A-B126-C461A1EF3BE0}" destId="{50638C30-CE5D-4E8E-A1E5-09B91B4A9F86}" srcOrd="0" destOrd="0" presId="urn:microsoft.com/office/officeart/2005/8/layout/hierarchy4"/>
    <dgm:cxn modelId="{9F0B8D00-6FB0-42A0-9A2D-26EF63E264EF}" type="presParOf" srcId="{2A63FAA4-343F-4DC3-9591-C2965DAF3551}" destId="{AB6A709F-895F-4ECF-ACD9-1DE6D8C27F9E}" srcOrd="0" destOrd="0" presId="urn:microsoft.com/office/officeart/2005/8/layout/hierarchy4"/>
    <dgm:cxn modelId="{88BDD2D3-1269-464F-9DE2-6029FAECB403}" type="presParOf" srcId="{AB6A709F-895F-4ECF-ACD9-1DE6D8C27F9E}" destId="{50638C30-CE5D-4E8E-A1E5-09B91B4A9F86}" srcOrd="0" destOrd="0" presId="urn:microsoft.com/office/officeart/2005/8/layout/hierarchy4"/>
    <dgm:cxn modelId="{7C782829-6FF3-4C9A-BF2E-8B0E03B269CC}" type="presParOf" srcId="{AB6A709F-895F-4ECF-ACD9-1DE6D8C27F9E}" destId="{8444A6AE-43D5-41EC-8E9A-0D4B7E8618E3}" srcOrd="1" destOrd="0" presId="urn:microsoft.com/office/officeart/2005/8/layout/hierarchy4"/>
    <dgm:cxn modelId="{A73E0467-80EB-474D-88CC-7B7028A7EB35}" type="presParOf" srcId="{AB6A709F-895F-4ECF-ACD9-1DE6D8C27F9E}" destId="{74660BB3-37E9-4F87-AF43-D760594C5807}" srcOrd="2" destOrd="0" presId="urn:microsoft.com/office/officeart/2005/8/layout/hierarchy4"/>
    <dgm:cxn modelId="{93CCA542-813A-4FE8-969D-56AB1D4B9240}" type="presParOf" srcId="{74660BB3-37E9-4F87-AF43-D760594C5807}" destId="{3A78601C-A231-43E2-A130-603E3AE91C22}" srcOrd="0" destOrd="0" presId="urn:microsoft.com/office/officeart/2005/8/layout/hierarchy4"/>
    <dgm:cxn modelId="{7022E0BD-1DCB-4AAE-8DF4-8FF71DDBB7D9}" type="presParOf" srcId="{3A78601C-A231-43E2-A130-603E3AE91C22}" destId="{D7BAD86D-CFDD-4E7B-B345-E7362EE64535}" srcOrd="0" destOrd="0" presId="urn:microsoft.com/office/officeart/2005/8/layout/hierarchy4"/>
    <dgm:cxn modelId="{B0E6F460-2F57-4F8A-A37B-D364D125727C}" type="presParOf" srcId="{3A78601C-A231-43E2-A130-603E3AE91C22}" destId="{56007F2B-EE02-4AA4-9D6D-F00FAB0B1947}" srcOrd="1" destOrd="0" presId="urn:microsoft.com/office/officeart/2005/8/layout/hierarchy4"/>
    <dgm:cxn modelId="{E34A2FD8-0DE3-4BCB-8898-047CEFC82E37}" type="presParOf" srcId="{3A78601C-A231-43E2-A130-603E3AE91C22}" destId="{E2C3EEAF-CC8D-47E0-93CE-9BC8D0E90A33}" srcOrd="2" destOrd="0" presId="urn:microsoft.com/office/officeart/2005/8/layout/hierarchy4"/>
    <dgm:cxn modelId="{8D7A65C2-5BFB-4D8C-B851-F2F16E5E839C}" type="presParOf" srcId="{E2C3EEAF-CC8D-47E0-93CE-9BC8D0E90A33}" destId="{1E1BCE25-7EC7-473B-8F26-EBFBCF1E9009}" srcOrd="0" destOrd="0" presId="urn:microsoft.com/office/officeart/2005/8/layout/hierarchy4"/>
    <dgm:cxn modelId="{1D04898A-EE04-459F-BC47-4CCEFC861909}" type="presParOf" srcId="{1E1BCE25-7EC7-473B-8F26-EBFBCF1E9009}" destId="{A8AC5CE9-5216-472B-A165-F50D6E6F9036}" srcOrd="0" destOrd="0" presId="urn:microsoft.com/office/officeart/2005/8/layout/hierarchy4"/>
    <dgm:cxn modelId="{4F5A928C-AE53-4E73-8A8C-141DCE1BF5DD}" type="presParOf" srcId="{1E1BCE25-7EC7-473B-8F26-EBFBCF1E9009}" destId="{68C830AD-EA66-4D03-91BE-E3F7FD881B5C}" srcOrd="1" destOrd="0" presId="urn:microsoft.com/office/officeart/2005/8/layout/hierarchy4"/>
    <dgm:cxn modelId="{9E3AE3BF-65A9-41EB-8773-A3CEDF356D2D}" type="presParOf" srcId="{1E1BCE25-7EC7-473B-8F26-EBFBCF1E9009}" destId="{46A8A475-B25E-4024-B8EA-5548E8D4E204}" srcOrd="2" destOrd="0" presId="urn:microsoft.com/office/officeart/2005/8/layout/hierarchy4"/>
    <dgm:cxn modelId="{7B9874CB-94AA-4F4B-90A4-2417B9E196FD}" type="presParOf" srcId="{46A8A475-B25E-4024-B8EA-5548E8D4E204}" destId="{4161DB38-BF97-4832-8881-632A471376D0}" srcOrd="0" destOrd="0" presId="urn:microsoft.com/office/officeart/2005/8/layout/hierarchy4"/>
    <dgm:cxn modelId="{037A9408-81C1-4E9F-BA10-7E5FD7C86E48}" type="presParOf" srcId="{4161DB38-BF97-4832-8881-632A471376D0}" destId="{4725B59A-0821-40CC-BDA5-66252E38FACA}" srcOrd="0" destOrd="0" presId="urn:microsoft.com/office/officeart/2005/8/layout/hierarchy4"/>
    <dgm:cxn modelId="{0993CD98-8A55-420A-ADCE-E02A6A8B7ADD}" type="presParOf" srcId="{4161DB38-BF97-4832-8881-632A471376D0}" destId="{F5D19B7D-8715-4984-A6FF-84B08968115F}" srcOrd="1" destOrd="0" presId="urn:microsoft.com/office/officeart/2005/8/layout/hierarchy4"/>
    <dgm:cxn modelId="{FC088F71-EB30-4E9C-89AB-E263EF5A9EF9}" type="presParOf" srcId="{4161DB38-BF97-4832-8881-632A471376D0}" destId="{E7F2A6D9-6349-416E-A9F2-034ADF5E8931}" srcOrd="2" destOrd="0" presId="urn:microsoft.com/office/officeart/2005/8/layout/hierarchy4"/>
    <dgm:cxn modelId="{890C450D-D3C2-4A72-8E5E-CD4FCB6CE3AD}" type="presParOf" srcId="{E7F2A6D9-6349-416E-A9F2-034ADF5E8931}" destId="{05CE0BE1-20ED-456A-9015-0CB3C3E186C2}" srcOrd="0" destOrd="0" presId="urn:microsoft.com/office/officeart/2005/8/layout/hierarchy4"/>
    <dgm:cxn modelId="{A3FBC44A-936C-4633-9DD3-CD483F092542}" type="presParOf" srcId="{05CE0BE1-20ED-456A-9015-0CB3C3E186C2}" destId="{D80BC98C-4C54-4BE5-A644-4DE48297D579}" srcOrd="0" destOrd="0" presId="urn:microsoft.com/office/officeart/2005/8/layout/hierarchy4"/>
    <dgm:cxn modelId="{622FE9E6-6C47-4FF3-B57A-B6740B8EA4C8}" type="presParOf" srcId="{05CE0BE1-20ED-456A-9015-0CB3C3E186C2}" destId="{2CF0B732-DC35-42EF-8B96-FFC5FCC0350B}" srcOrd="1" destOrd="0" presId="urn:microsoft.com/office/officeart/2005/8/layout/hierarchy4"/>
    <dgm:cxn modelId="{535D6296-418D-4AF3-B7D5-D8489B3871F0}" type="presParOf" srcId="{05CE0BE1-20ED-456A-9015-0CB3C3E186C2}" destId="{06949914-813D-447A-948E-924557BF58D9}" srcOrd="2" destOrd="0" presId="urn:microsoft.com/office/officeart/2005/8/layout/hierarchy4"/>
    <dgm:cxn modelId="{5ECB4880-C2DF-4839-89F1-19C98F6E849D}" type="presParOf" srcId="{06949914-813D-447A-948E-924557BF58D9}" destId="{B210AF3B-444D-4101-8465-6EE3B310E165}" srcOrd="0" destOrd="0" presId="urn:microsoft.com/office/officeart/2005/8/layout/hierarchy4"/>
    <dgm:cxn modelId="{1B415BD8-F014-4528-B642-FFF63B071261}" type="presParOf" srcId="{B210AF3B-444D-4101-8465-6EE3B310E165}" destId="{14B131E8-D5B8-4221-8693-4971E5C5CAA3}" srcOrd="0" destOrd="0" presId="urn:microsoft.com/office/officeart/2005/8/layout/hierarchy4"/>
    <dgm:cxn modelId="{667EED44-D42F-45C8-B4DC-0D45F63F7B7A}" type="presParOf" srcId="{B210AF3B-444D-4101-8465-6EE3B310E165}" destId="{FBB1CC7F-D8BE-4CAE-8AAD-22A81240D906}" srcOrd="1" destOrd="0" presId="urn:microsoft.com/office/officeart/2005/8/layout/hierarchy4"/>
    <dgm:cxn modelId="{7FA006B8-DA5C-466A-80C8-34FDCB287D85}" type="presParOf" srcId="{74660BB3-37E9-4F87-AF43-D760594C5807}" destId="{4CB40A72-086D-4307-90B3-992212E1FAB9}" srcOrd="1" destOrd="0" presId="urn:microsoft.com/office/officeart/2005/8/layout/hierarchy4"/>
    <dgm:cxn modelId="{196D689D-EDB3-4018-8C64-DE10D25700C7}" type="presParOf" srcId="{74660BB3-37E9-4F87-AF43-D760594C5807}" destId="{D45B4494-103F-498C-991C-AB6A4D0BEF5B}" srcOrd="2" destOrd="0" presId="urn:microsoft.com/office/officeart/2005/8/layout/hierarchy4"/>
    <dgm:cxn modelId="{692A02AA-C588-4422-BFBE-BFD8F3E8C800}" type="presParOf" srcId="{D45B4494-103F-498C-991C-AB6A4D0BEF5B}" destId="{8A4800F2-A53B-468B-B84D-EE4CA5022557}" srcOrd="0" destOrd="0" presId="urn:microsoft.com/office/officeart/2005/8/layout/hierarchy4"/>
    <dgm:cxn modelId="{48CE30D5-694B-4C92-8ADF-ACFE3F9966F5}" type="presParOf" srcId="{D45B4494-103F-498C-991C-AB6A4D0BEF5B}" destId="{4FBDF19A-EB52-42DF-A160-644EB9E74D70}" srcOrd="1" destOrd="0" presId="urn:microsoft.com/office/officeart/2005/8/layout/hierarchy4"/>
    <dgm:cxn modelId="{DD402603-AA60-41EF-965A-A105AC2A5F8D}" type="presParOf" srcId="{D45B4494-103F-498C-991C-AB6A4D0BEF5B}" destId="{11E7BDAE-EA11-4767-8037-0CCC6FBAF604}" srcOrd="2" destOrd="0" presId="urn:microsoft.com/office/officeart/2005/8/layout/hierarchy4"/>
    <dgm:cxn modelId="{CD233949-EF15-44B4-8982-C5905EBFA96D}" type="presParOf" srcId="{11E7BDAE-EA11-4767-8037-0CCC6FBAF604}" destId="{BA812285-FB6D-430F-B9B9-2D1D76E83626}" srcOrd="0" destOrd="0" presId="urn:microsoft.com/office/officeart/2005/8/layout/hierarchy4"/>
    <dgm:cxn modelId="{9B267CCA-C6B9-4514-A4FB-E26818F150FF}" type="presParOf" srcId="{BA812285-FB6D-430F-B9B9-2D1D76E83626}" destId="{F3710710-2D76-4C6C-A77F-170D53785478}" srcOrd="0" destOrd="0" presId="urn:microsoft.com/office/officeart/2005/8/layout/hierarchy4"/>
    <dgm:cxn modelId="{0346BD31-9207-4238-BC55-74FD70018A9F}" type="presParOf" srcId="{BA812285-FB6D-430F-B9B9-2D1D76E83626}" destId="{2C001E42-40AA-4474-8310-642005CC2956}" srcOrd="1" destOrd="0" presId="urn:microsoft.com/office/officeart/2005/8/layout/hierarchy4"/>
    <dgm:cxn modelId="{1273D46E-9C1A-4747-A3B2-1C60B420446A}" type="presParOf" srcId="{74660BB3-37E9-4F87-AF43-D760594C5807}" destId="{4CBDD8C0-4835-46B8-A77C-C5539CC8819C}" srcOrd="3" destOrd="0" presId="urn:microsoft.com/office/officeart/2005/8/layout/hierarchy4"/>
    <dgm:cxn modelId="{3150D66E-AE2E-42F0-A79F-A267F7ED7EAC}" type="presParOf" srcId="{74660BB3-37E9-4F87-AF43-D760594C5807}" destId="{EEB13941-5A1E-4D7F-A1EF-6593A346E91B}" srcOrd="4" destOrd="0" presId="urn:microsoft.com/office/officeart/2005/8/layout/hierarchy4"/>
    <dgm:cxn modelId="{5DADCFF9-CA2D-4758-B2C2-DE4C0B74A0EF}" type="presParOf" srcId="{EEB13941-5A1E-4D7F-A1EF-6593A346E91B}" destId="{C92AD264-F35A-4CAE-8C5A-D672EBBDDB5D}" srcOrd="0" destOrd="0" presId="urn:microsoft.com/office/officeart/2005/8/layout/hierarchy4"/>
    <dgm:cxn modelId="{0839F27A-3333-4504-9E27-4761817BAC8E}" type="presParOf" srcId="{EEB13941-5A1E-4D7F-A1EF-6593A346E91B}" destId="{461FD397-32EF-4E0E-BF52-79542EE44614}" srcOrd="1" destOrd="0" presId="urn:microsoft.com/office/officeart/2005/8/layout/hierarchy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C8EF9AD-95F7-4D88-A396-A175570949FA}" type="doc">
      <dgm:prSet loTypeId="urn:microsoft.com/office/officeart/2005/8/layout/process1" loCatId="process" qsTypeId="urn:microsoft.com/office/officeart/2005/8/quickstyle/simple1" qsCatId="simple" csTypeId="urn:microsoft.com/office/officeart/2005/8/colors/colorful5" csCatId="colorful"/>
      <dgm:spPr/>
      <dgm:t>
        <a:bodyPr/>
        <a:lstStyle/>
        <a:p>
          <a:endParaRPr lang="en-US"/>
        </a:p>
      </dgm:t>
    </dgm:pt>
    <dgm:pt modelId="{0D171DD3-ED63-4B4C-A75B-DEB3674EEBD3}">
      <dgm:prSet custT="1"/>
      <dgm:spPr/>
      <dgm:t>
        <a:bodyPr/>
        <a:lstStyle/>
        <a:p>
          <a:pPr rtl="1"/>
          <a:r>
            <a:rPr lang="ar-MA" sz="2800" smtClean="0">
              <a:solidFill>
                <a:schemeClr val="tx1"/>
              </a:solidFill>
            </a:rPr>
            <a:t>تحليل وتصحيح العروض.</a:t>
          </a:r>
          <a:endParaRPr lang="en-US" sz="2800">
            <a:solidFill>
              <a:schemeClr val="tx1"/>
            </a:solidFill>
          </a:endParaRPr>
        </a:p>
      </dgm:t>
    </dgm:pt>
    <dgm:pt modelId="{E26E2B08-5429-4489-9039-633076444E07}" type="parTrans" cxnId="{0890ADFA-5B97-4850-B936-F1C33E991691}">
      <dgm:prSet/>
      <dgm:spPr/>
      <dgm:t>
        <a:bodyPr/>
        <a:lstStyle/>
        <a:p>
          <a:endParaRPr lang="en-US"/>
        </a:p>
      </dgm:t>
    </dgm:pt>
    <dgm:pt modelId="{506E3D9C-EE7E-4511-9C8E-4CDCF391106A}" type="sibTrans" cxnId="{0890ADFA-5B97-4850-B936-F1C33E991691}">
      <dgm:prSet custT="1"/>
      <dgm:spPr/>
      <dgm:t>
        <a:bodyPr/>
        <a:lstStyle/>
        <a:p>
          <a:endParaRPr lang="en-US" sz="2800">
            <a:solidFill>
              <a:schemeClr val="tx1"/>
            </a:solidFill>
          </a:endParaRPr>
        </a:p>
      </dgm:t>
    </dgm:pt>
    <dgm:pt modelId="{D1449648-8464-43E9-A30F-1EACC728264B}">
      <dgm:prSet custT="1"/>
      <dgm:spPr/>
      <dgm:t>
        <a:bodyPr/>
        <a:lstStyle/>
        <a:p>
          <a:pPr rtl="1"/>
          <a:r>
            <a:rPr lang="ar-SA" sz="2800" smtClean="0">
              <a:solidFill>
                <a:schemeClr val="tx1"/>
              </a:solidFill>
            </a:rPr>
            <a:t>استبعاد العروض</a:t>
          </a:r>
          <a:r>
            <a:rPr lang="ar-MA" sz="2800" smtClean="0">
              <a:solidFill>
                <a:schemeClr val="tx1"/>
              </a:solidFill>
            </a:rPr>
            <a:t>.</a:t>
          </a:r>
          <a:endParaRPr lang="en-US" sz="2800">
            <a:solidFill>
              <a:schemeClr val="tx1"/>
            </a:solidFill>
          </a:endParaRPr>
        </a:p>
      </dgm:t>
    </dgm:pt>
    <dgm:pt modelId="{2880F489-D2A8-42E2-8D39-8DC70B498F9B}" type="parTrans" cxnId="{7FC7794B-934F-47F9-A46B-789D5125524E}">
      <dgm:prSet/>
      <dgm:spPr/>
      <dgm:t>
        <a:bodyPr/>
        <a:lstStyle/>
        <a:p>
          <a:endParaRPr lang="en-US"/>
        </a:p>
      </dgm:t>
    </dgm:pt>
    <dgm:pt modelId="{DC1C6349-FAD8-41EF-AF89-BE276E0E8806}" type="sibTrans" cxnId="{7FC7794B-934F-47F9-A46B-789D5125524E}">
      <dgm:prSet custT="1"/>
      <dgm:spPr/>
      <dgm:t>
        <a:bodyPr/>
        <a:lstStyle/>
        <a:p>
          <a:endParaRPr lang="en-US" sz="2800">
            <a:solidFill>
              <a:schemeClr val="tx1"/>
            </a:solidFill>
          </a:endParaRPr>
        </a:p>
      </dgm:t>
    </dgm:pt>
    <dgm:pt modelId="{B85DB617-15AF-4AB1-ABE6-CDF6D790B863}">
      <dgm:prSet custT="1"/>
      <dgm:spPr/>
      <dgm:t>
        <a:bodyPr/>
        <a:lstStyle/>
        <a:p>
          <a:pPr rtl="1"/>
          <a:r>
            <a:rPr lang="ar-SA" sz="2800" smtClean="0">
              <a:solidFill>
                <a:schemeClr val="tx1"/>
              </a:solidFill>
            </a:rPr>
            <a:t>التفاوض مع اصحاب العروض</a:t>
          </a:r>
          <a:r>
            <a:rPr lang="ar-MA" sz="2800" smtClean="0">
              <a:solidFill>
                <a:schemeClr val="tx1"/>
              </a:solidFill>
            </a:rPr>
            <a:t>.</a:t>
          </a:r>
          <a:endParaRPr lang="en-US" sz="2800">
            <a:solidFill>
              <a:schemeClr val="tx1"/>
            </a:solidFill>
          </a:endParaRPr>
        </a:p>
      </dgm:t>
    </dgm:pt>
    <dgm:pt modelId="{B84430E7-5AD3-4619-B745-FCA7CADA1749}" type="parTrans" cxnId="{93D54F0E-5028-4623-B74A-558A9860AFDA}">
      <dgm:prSet/>
      <dgm:spPr/>
      <dgm:t>
        <a:bodyPr/>
        <a:lstStyle/>
        <a:p>
          <a:endParaRPr lang="en-US"/>
        </a:p>
      </dgm:t>
    </dgm:pt>
    <dgm:pt modelId="{18B608CA-3E21-4EE8-A531-A43414C7DCFD}" type="sibTrans" cxnId="{93D54F0E-5028-4623-B74A-558A9860AFDA}">
      <dgm:prSet custT="1"/>
      <dgm:spPr/>
      <dgm:t>
        <a:bodyPr/>
        <a:lstStyle/>
        <a:p>
          <a:endParaRPr lang="en-US" sz="2800">
            <a:solidFill>
              <a:schemeClr val="tx1"/>
            </a:solidFill>
          </a:endParaRPr>
        </a:p>
      </dgm:t>
    </dgm:pt>
    <dgm:pt modelId="{BABF6C6C-F039-4D79-A69C-F64A92ED8841}">
      <dgm:prSet custT="1"/>
      <dgm:spPr/>
      <dgm:t>
        <a:bodyPr/>
        <a:lstStyle/>
        <a:p>
          <a:pPr rtl="1"/>
          <a:r>
            <a:rPr lang="ar-SA" sz="2800" smtClean="0">
              <a:solidFill>
                <a:schemeClr val="tx1"/>
              </a:solidFill>
            </a:rPr>
            <a:t>التوصية بالترسية</a:t>
          </a:r>
          <a:r>
            <a:rPr lang="ar-MA" sz="2800" smtClean="0">
              <a:solidFill>
                <a:schemeClr val="tx1"/>
              </a:solidFill>
            </a:rPr>
            <a:t>.</a:t>
          </a:r>
          <a:endParaRPr lang="en-US" sz="2800">
            <a:solidFill>
              <a:schemeClr val="tx1"/>
            </a:solidFill>
          </a:endParaRPr>
        </a:p>
      </dgm:t>
    </dgm:pt>
    <dgm:pt modelId="{45CEF7F3-9A14-472F-B39F-DF2F901740B8}" type="parTrans" cxnId="{AB888735-CED4-4CFD-93D3-32AB9BA195B9}">
      <dgm:prSet/>
      <dgm:spPr/>
      <dgm:t>
        <a:bodyPr/>
        <a:lstStyle/>
        <a:p>
          <a:endParaRPr lang="en-US"/>
        </a:p>
      </dgm:t>
    </dgm:pt>
    <dgm:pt modelId="{839EEAC0-FAF2-4CFF-A852-1108968EF4F0}" type="sibTrans" cxnId="{AB888735-CED4-4CFD-93D3-32AB9BA195B9}">
      <dgm:prSet/>
      <dgm:spPr/>
      <dgm:t>
        <a:bodyPr/>
        <a:lstStyle/>
        <a:p>
          <a:endParaRPr lang="en-US"/>
        </a:p>
      </dgm:t>
    </dgm:pt>
    <dgm:pt modelId="{60C63107-E759-42DF-9FC7-C702A944892C}" type="pres">
      <dgm:prSet presAssocID="{0C8EF9AD-95F7-4D88-A396-A175570949FA}" presName="Name0" presStyleCnt="0">
        <dgm:presLayoutVars>
          <dgm:dir val="rev"/>
          <dgm:resizeHandles val="exact"/>
        </dgm:presLayoutVars>
      </dgm:prSet>
      <dgm:spPr/>
      <dgm:t>
        <a:bodyPr/>
        <a:lstStyle/>
        <a:p>
          <a:pPr rtl="1"/>
          <a:endParaRPr lang="ar-SA"/>
        </a:p>
      </dgm:t>
    </dgm:pt>
    <dgm:pt modelId="{39BD445B-F60A-4167-B63A-DA85A2E6D8C2}" type="pres">
      <dgm:prSet presAssocID="{0D171DD3-ED63-4B4C-A75B-DEB3674EEBD3}" presName="node" presStyleLbl="node1" presStyleIdx="0" presStyleCnt="4">
        <dgm:presLayoutVars>
          <dgm:bulletEnabled val="1"/>
        </dgm:presLayoutVars>
      </dgm:prSet>
      <dgm:spPr/>
      <dgm:t>
        <a:bodyPr/>
        <a:lstStyle/>
        <a:p>
          <a:pPr rtl="1"/>
          <a:endParaRPr lang="ar-SA"/>
        </a:p>
      </dgm:t>
    </dgm:pt>
    <dgm:pt modelId="{1AE4D9E0-AE45-4A98-AB67-FE076BF8D0FA}" type="pres">
      <dgm:prSet presAssocID="{506E3D9C-EE7E-4511-9C8E-4CDCF391106A}" presName="sibTrans" presStyleLbl="sibTrans2D1" presStyleIdx="0" presStyleCnt="3"/>
      <dgm:spPr/>
      <dgm:t>
        <a:bodyPr/>
        <a:lstStyle/>
        <a:p>
          <a:pPr rtl="1"/>
          <a:endParaRPr lang="ar-SA"/>
        </a:p>
      </dgm:t>
    </dgm:pt>
    <dgm:pt modelId="{7DE54832-5D9F-4A1F-BFF9-D4439AD78370}" type="pres">
      <dgm:prSet presAssocID="{506E3D9C-EE7E-4511-9C8E-4CDCF391106A}" presName="connectorText" presStyleLbl="sibTrans2D1" presStyleIdx="0" presStyleCnt="3"/>
      <dgm:spPr/>
      <dgm:t>
        <a:bodyPr/>
        <a:lstStyle/>
        <a:p>
          <a:pPr rtl="1"/>
          <a:endParaRPr lang="ar-SA"/>
        </a:p>
      </dgm:t>
    </dgm:pt>
    <dgm:pt modelId="{97DB1875-6443-4ACF-9D4F-22142F875A7D}" type="pres">
      <dgm:prSet presAssocID="{D1449648-8464-43E9-A30F-1EACC728264B}" presName="node" presStyleLbl="node1" presStyleIdx="1" presStyleCnt="4">
        <dgm:presLayoutVars>
          <dgm:bulletEnabled val="1"/>
        </dgm:presLayoutVars>
      </dgm:prSet>
      <dgm:spPr/>
      <dgm:t>
        <a:bodyPr/>
        <a:lstStyle/>
        <a:p>
          <a:pPr rtl="1"/>
          <a:endParaRPr lang="ar-SA"/>
        </a:p>
      </dgm:t>
    </dgm:pt>
    <dgm:pt modelId="{44E36369-2F0E-4DF3-8F43-84CD15DED6EA}" type="pres">
      <dgm:prSet presAssocID="{DC1C6349-FAD8-41EF-AF89-BE276E0E8806}" presName="sibTrans" presStyleLbl="sibTrans2D1" presStyleIdx="1" presStyleCnt="3"/>
      <dgm:spPr/>
      <dgm:t>
        <a:bodyPr/>
        <a:lstStyle/>
        <a:p>
          <a:pPr rtl="1"/>
          <a:endParaRPr lang="ar-SA"/>
        </a:p>
      </dgm:t>
    </dgm:pt>
    <dgm:pt modelId="{BCA1724A-9A99-42B5-B78C-5975387C91ED}" type="pres">
      <dgm:prSet presAssocID="{DC1C6349-FAD8-41EF-AF89-BE276E0E8806}" presName="connectorText" presStyleLbl="sibTrans2D1" presStyleIdx="1" presStyleCnt="3"/>
      <dgm:spPr/>
      <dgm:t>
        <a:bodyPr/>
        <a:lstStyle/>
        <a:p>
          <a:pPr rtl="1"/>
          <a:endParaRPr lang="ar-SA"/>
        </a:p>
      </dgm:t>
    </dgm:pt>
    <dgm:pt modelId="{95EA5ED3-4F67-4383-BC0D-69BB03454AF2}" type="pres">
      <dgm:prSet presAssocID="{B85DB617-15AF-4AB1-ABE6-CDF6D790B863}" presName="node" presStyleLbl="node1" presStyleIdx="2" presStyleCnt="4">
        <dgm:presLayoutVars>
          <dgm:bulletEnabled val="1"/>
        </dgm:presLayoutVars>
      </dgm:prSet>
      <dgm:spPr/>
      <dgm:t>
        <a:bodyPr/>
        <a:lstStyle/>
        <a:p>
          <a:pPr rtl="1"/>
          <a:endParaRPr lang="ar-SA"/>
        </a:p>
      </dgm:t>
    </dgm:pt>
    <dgm:pt modelId="{71AB4FA9-EA09-4045-963D-F4BEFAE19656}" type="pres">
      <dgm:prSet presAssocID="{18B608CA-3E21-4EE8-A531-A43414C7DCFD}" presName="sibTrans" presStyleLbl="sibTrans2D1" presStyleIdx="2" presStyleCnt="3"/>
      <dgm:spPr/>
      <dgm:t>
        <a:bodyPr/>
        <a:lstStyle/>
        <a:p>
          <a:pPr rtl="1"/>
          <a:endParaRPr lang="ar-SA"/>
        </a:p>
      </dgm:t>
    </dgm:pt>
    <dgm:pt modelId="{54799557-6385-4BB5-9FE6-E9136E3DD57D}" type="pres">
      <dgm:prSet presAssocID="{18B608CA-3E21-4EE8-A531-A43414C7DCFD}" presName="connectorText" presStyleLbl="sibTrans2D1" presStyleIdx="2" presStyleCnt="3"/>
      <dgm:spPr/>
      <dgm:t>
        <a:bodyPr/>
        <a:lstStyle/>
        <a:p>
          <a:pPr rtl="1"/>
          <a:endParaRPr lang="ar-SA"/>
        </a:p>
      </dgm:t>
    </dgm:pt>
    <dgm:pt modelId="{8FAD1AED-0EE9-4FC6-9217-7A48BDB245B3}" type="pres">
      <dgm:prSet presAssocID="{BABF6C6C-F039-4D79-A69C-F64A92ED8841}" presName="node" presStyleLbl="node1" presStyleIdx="3" presStyleCnt="4">
        <dgm:presLayoutVars>
          <dgm:bulletEnabled val="1"/>
        </dgm:presLayoutVars>
      </dgm:prSet>
      <dgm:spPr/>
      <dgm:t>
        <a:bodyPr/>
        <a:lstStyle/>
        <a:p>
          <a:pPr rtl="1"/>
          <a:endParaRPr lang="ar-SA"/>
        </a:p>
      </dgm:t>
    </dgm:pt>
  </dgm:ptLst>
  <dgm:cxnLst>
    <dgm:cxn modelId="{7FC7794B-934F-47F9-A46B-789D5125524E}" srcId="{0C8EF9AD-95F7-4D88-A396-A175570949FA}" destId="{D1449648-8464-43E9-A30F-1EACC728264B}" srcOrd="1" destOrd="0" parTransId="{2880F489-D2A8-42E2-8D39-8DC70B498F9B}" sibTransId="{DC1C6349-FAD8-41EF-AF89-BE276E0E8806}"/>
    <dgm:cxn modelId="{BE8555D5-39FA-41E8-9936-9E07E46192A6}" type="presOf" srcId="{BABF6C6C-F039-4D79-A69C-F64A92ED8841}" destId="{8FAD1AED-0EE9-4FC6-9217-7A48BDB245B3}" srcOrd="0" destOrd="0" presId="urn:microsoft.com/office/officeart/2005/8/layout/process1"/>
    <dgm:cxn modelId="{495715EC-DC87-4FF3-BEB0-4CC72FAC5373}" type="presOf" srcId="{D1449648-8464-43E9-A30F-1EACC728264B}" destId="{97DB1875-6443-4ACF-9D4F-22142F875A7D}" srcOrd="0" destOrd="0" presId="urn:microsoft.com/office/officeart/2005/8/layout/process1"/>
    <dgm:cxn modelId="{F94F883C-FB34-4CD5-89F2-09E5FAF0450A}" type="presOf" srcId="{18B608CA-3E21-4EE8-A531-A43414C7DCFD}" destId="{71AB4FA9-EA09-4045-963D-F4BEFAE19656}" srcOrd="0" destOrd="0" presId="urn:microsoft.com/office/officeart/2005/8/layout/process1"/>
    <dgm:cxn modelId="{93D54F0E-5028-4623-B74A-558A9860AFDA}" srcId="{0C8EF9AD-95F7-4D88-A396-A175570949FA}" destId="{B85DB617-15AF-4AB1-ABE6-CDF6D790B863}" srcOrd="2" destOrd="0" parTransId="{B84430E7-5AD3-4619-B745-FCA7CADA1749}" sibTransId="{18B608CA-3E21-4EE8-A531-A43414C7DCFD}"/>
    <dgm:cxn modelId="{E9D16C8C-6B9D-433C-8933-1BB2ED858A4A}" type="presOf" srcId="{506E3D9C-EE7E-4511-9C8E-4CDCF391106A}" destId="{1AE4D9E0-AE45-4A98-AB67-FE076BF8D0FA}" srcOrd="0" destOrd="0" presId="urn:microsoft.com/office/officeart/2005/8/layout/process1"/>
    <dgm:cxn modelId="{4E517958-281D-4C7A-9702-82231FAA2D38}" type="presOf" srcId="{0D171DD3-ED63-4B4C-A75B-DEB3674EEBD3}" destId="{39BD445B-F60A-4167-B63A-DA85A2E6D8C2}" srcOrd="0" destOrd="0" presId="urn:microsoft.com/office/officeart/2005/8/layout/process1"/>
    <dgm:cxn modelId="{484FDCCC-5DF3-4863-AD63-E614C223B07F}" type="presOf" srcId="{B85DB617-15AF-4AB1-ABE6-CDF6D790B863}" destId="{95EA5ED3-4F67-4383-BC0D-69BB03454AF2}" srcOrd="0" destOrd="0" presId="urn:microsoft.com/office/officeart/2005/8/layout/process1"/>
    <dgm:cxn modelId="{152DF4C6-1F78-4921-90BD-7E17EDD22DAA}" type="presOf" srcId="{506E3D9C-EE7E-4511-9C8E-4CDCF391106A}" destId="{7DE54832-5D9F-4A1F-BFF9-D4439AD78370}" srcOrd="1" destOrd="0" presId="urn:microsoft.com/office/officeart/2005/8/layout/process1"/>
    <dgm:cxn modelId="{D9699FC4-420D-4F88-9050-FC180D88805C}" type="presOf" srcId="{0C8EF9AD-95F7-4D88-A396-A175570949FA}" destId="{60C63107-E759-42DF-9FC7-C702A944892C}" srcOrd="0" destOrd="0" presId="urn:microsoft.com/office/officeart/2005/8/layout/process1"/>
    <dgm:cxn modelId="{C7440B7C-94DC-4161-B320-ECE644A7F1F9}" type="presOf" srcId="{18B608CA-3E21-4EE8-A531-A43414C7DCFD}" destId="{54799557-6385-4BB5-9FE6-E9136E3DD57D}" srcOrd="1" destOrd="0" presId="urn:microsoft.com/office/officeart/2005/8/layout/process1"/>
    <dgm:cxn modelId="{0890ADFA-5B97-4850-B936-F1C33E991691}" srcId="{0C8EF9AD-95F7-4D88-A396-A175570949FA}" destId="{0D171DD3-ED63-4B4C-A75B-DEB3674EEBD3}" srcOrd="0" destOrd="0" parTransId="{E26E2B08-5429-4489-9039-633076444E07}" sibTransId="{506E3D9C-EE7E-4511-9C8E-4CDCF391106A}"/>
    <dgm:cxn modelId="{AB888735-CED4-4CFD-93D3-32AB9BA195B9}" srcId="{0C8EF9AD-95F7-4D88-A396-A175570949FA}" destId="{BABF6C6C-F039-4D79-A69C-F64A92ED8841}" srcOrd="3" destOrd="0" parTransId="{45CEF7F3-9A14-472F-B39F-DF2F901740B8}" sibTransId="{839EEAC0-FAF2-4CFF-A852-1108968EF4F0}"/>
    <dgm:cxn modelId="{29E54189-600C-48BE-AD2F-F9D612E36E59}" type="presOf" srcId="{DC1C6349-FAD8-41EF-AF89-BE276E0E8806}" destId="{44E36369-2F0E-4DF3-8F43-84CD15DED6EA}" srcOrd="0" destOrd="0" presId="urn:microsoft.com/office/officeart/2005/8/layout/process1"/>
    <dgm:cxn modelId="{4906DC8B-2982-487D-AD9F-EE8DB8121F71}" type="presOf" srcId="{DC1C6349-FAD8-41EF-AF89-BE276E0E8806}" destId="{BCA1724A-9A99-42B5-B78C-5975387C91ED}" srcOrd="1" destOrd="0" presId="urn:microsoft.com/office/officeart/2005/8/layout/process1"/>
    <dgm:cxn modelId="{62290747-394C-4178-849A-4BF68C657A4D}" type="presParOf" srcId="{60C63107-E759-42DF-9FC7-C702A944892C}" destId="{39BD445B-F60A-4167-B63A-DA85A2E6D8C2}" srcOrd="0" destOrd="0" presId="urn:microsoft.com/office/officeart/2005/8/layout/process1"/>
    <dgm:cxn modelId="{A4D056C0-36C4-40BF-AD1F-ED0652747727}" type="presParOf" srcId="{60C63107-E759-42DF-9FC7-C702A944892C}" destId="{1AE4D9E0-AE45-4A98-AB67-FE076BF8D0FA}" srcOrd="1" destOrd="0" presId="urn:microsoft.com/office/officeart/2005/8/layout/process1"/>
    <dgm:cxn modelId="{95A3EE92-E54F-45B8-A720-B1037E79478D}" type="presParOf" srcId="{1AE4D9E0-AE45-4A98-AB67-FE076BF8D0FA}" destId="{7DE54832-5D9F-4A1F-BFF9-D4439AD78370}" srcOrd="0" destOrd="0" presId="urn:microsoft.com/office/officeart/2005/8/layout/process1"/>
    <dgm:cxn modelId="{D0A38624-1490-4767-BAF7-63FD0137A012}" type="presParOf" srcId="{60C63107-E759-42DF-9FC7-C702A944892C}" destId="{97DB1875-6443-4ACF-9D4F-22142F875A7D}" srcOrd="2" destOrd="0" presId="urn:microsoft.com/office/officeart/2005/8/layout/process1"/>
    <dgm:cxn modelId="{1D2553F5-6EE0-472F-A469-1299275A73EA}" type="presParOf" srcId="{60C63107-E759-42DF-9FC7-C702A944892C}" destId="{44E36369-2F0E-4DF3-8F43-84CD15DED6EA}" srcOrd="3" destOrd="0" presId="urn:microsoft.com/office/officeart/2005/8/layout/process1"/>
    <dgm:cxn modelId="{3E78E6DB-6BB7-4A22-A2CF-8D85DA4AE171}" type="presParOf" srcId="{44E36369-2F0E-4DF3-8F43-84CD15DED6EA}" destId="{BCA1724A-9A99-42B5-B78C-5975387C91ED}" srcOrd="0" destOrd="0" presId="urn:microsoft.com/office/officeart/2005/8/layout/process1"/>
    <dgm:cxn modelId="{96C725CE-1246-4C88-A856-59E36A8DD082}" type="presParOf" srcId="{60C63107-E759-42DF-9FC7-C702A944892C}" destId="{95EA5ED3-4F67-4383-BC0D-69BB03454AF2}" srcOrd="4" destOrd="0" presId="urn:microsoft.com/office/officeart/2005/8/layout/process1"/>
    <dgm:cxn modelId="{30333DDD-6984-4896-8D2A-62385BB1195E}" type="presParOf" srcId="{60C63107-E759-42DF-9FC7-C702A944892C}" destId="{71AB4FA9-EA09-4045-963D-F4BEFAE19656}" srcOrd="5" destOrd="0" presId="urn:microsoft.com/office/officeart/2005/8/layout/process1"/>
    <dgm:cxn modelId="{775F7EAF-67CB-489F-8593-D8AE8831B56A}" type="presParOf" srcId="{71AB4FA9-EA09-4045-963D-F4BEFAE19656}" destId="{54799557-6385-4BB5-9FE6-E9136E3DD57D}" srcOrd="0" destOrd="0" presId="urn:microsoft.com/office/officeart/2005/8/layout/process1"/>
    <dgm:cxn modelId="{D251A4EE-860F-45E0-B225-70F32991B578}" type="presParOf" srcId="{60C63107-E759-42DF-9FC7-C702A944892C}" destId="{8FAD1AED-0EE9-4FC6-9217-7A48BDB245B3}"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384D446-0C90-401F-9DD4-37706F933E15}"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pPr rtl="1"/>
          <a:endParaRPr lang="ar-SA"/>
        </a:p>
      </dgm:t>
    </dgm:pt>
    <dgm:pt modelId="{F591EEA0-AA61-4C44-B287-51FF508044A9}">
      <dgm:prSet phldrT="[نص]" custT="1"/>
      <dgm:spPr>
        <a:solidFill>
          <a:schemeClr val="accent2"/>
        </a:solidFill>
      </dgm:spPr>
      <dgm:t>
        <a:bodyPr/>
        <a:lstStyle/>
        <a:p>
          <a:pPr rtl="1"/>
          <a:r>
            <a:rPr lang="ar-SA" sz="2800" b="1" dirty="0" smtClean="0">
              <a:solidFill>
                <a:schemeClr val="tx1"/>
              </a:solidFill>
            </a:rPr>
            <a:t>...............</a:t>
          </a:r>
          <a:endParaRPr lang="ar-SA" sz="2800" b="1" dirty="0">
            <a:solidFill>
              <a:schemeClr val="tx1"/>
            </a:solidFill>
          </a:endParaRPr>
        </a:p>
      </dgm:t>
    </dgm:pt>
    <dgm:pt modelId="{461989CC-B2E2-48F7-95F0-DC8039A2E247}" type="parTrans" cxnId="{2EBE43D6-BC8F-4559-8C80-E82FD0C5697F}">
      <dgm:prSet/>
      <dgm:spPr/>
      <dgm:t>
        <a:bodyPr/>
        <a:lstStyle/>
        <a:p>
          <a:pPr rtl="1"/>
          <a:endParaRPr lang="ar-SA"/>
        </a:p>
      </dgm:t>
    </dgm:pt>
    <dgm:pt modelId="{7B3704C0-2F7E-46C5-A34C-7441831B27D1}" type="sibTrans" cxnId="{2EBE43D6-BC8F-4559-8C80-E82FD0C5697F}">
      <dgm:prSet/>
      <dgm:spPr/>
      <dgm:t>
        <a:bodyPr/>
        <a:lstStyle/>
        <a:p>
          <a:pPr rtl="1"/>
          <a:endParaRPr lang="ar-SA"/>
        </a:p>
      </dgm:t>
    </dgm:pt>
    <dgm:pt modelId="{87EFAAE9-978B-457A-AD6B-AF45BD3F3485}">
      <dgm:prSet phldrT="[نص]" custT="1"/>
      <dgm:spPr>
        <a:solidFill>
          <a:schemeClr val="accent2"/>
        </a:solidFill>
      </dgm:spPr>
      <dgm:t>
        <a:bodyPr/>
        <a:lstStyle/>
        <a:p>
          <a:pPr rtl="1"/>
          <a:r>
            <a:rPr lang="ar-SA" sz="2000" dirty="0" smtClean="0">
              <a:solidFill>
                <a:schemeClr val="tx1"/>
              </a:solidFill>
            </a:rPr>
            <a:t>العرض الذي لا يتفق مع الشروط والمواصفات</a:t>
          </a:r>
          <a:endParaRPr lang="ar-SA" sz="2000" dirty="0">
            <a:solidFill>
              <a:schemeClr val="tx1"/>
            </a:solidFill>
          </a:endParaRPr>
        </a:p>
      </dgm:t>
    </dgm:pt>
    <dgm:pt modelId="{C4A2AAA9-5618-41D3-9B31-735AA9435E33}" type="parTrans" cxnId="{F0E4318B-B6DD-41F0-97D6-7EF2636B2A50}">
      <dgm:prSet/>
      <dgm:spPr/>
      <dgm:t>
        <a:bodyPr/>
        <a:lstStyle/>
        <a:p>
          <a:pPr rtl="1"/>
          <a:endParaRPr lang="ar-SA"/>
        </a:p>
      </dgm:t>
    </dgm:pt>
    <dgm:pt modelId="{2B544665-A519-4BE9-BA18-B6BE3020FE69}" type="sibTrans" cxnId="{F0E4318B-B6DD-41F0-97D6-7EF2636B2A50}">
      <dgm:prSet/>
      <dgm:spPr/>
      <dgm:t>
        <a:bodyPr/>
        <a:lstStyle/>
        <a:p>
          <a:pPr rtl="1"/>
          <a:endParaRPr lang="ar-SA"/>
        </a:p>
      </dgm:t>
    </dgm:pt>
    <dgm:pt modelId="{E5363101-262C-490E-85CC-4657456225E8}">
      <dgm:prSet phldrT="[نص]" custT="1"/>
      <dgm:spPr>
        <a:solidFill>
          <a:schemeClr val="accent2"/>
        </a:solidFill>
      </dgm:spPr>
      <dgm:t>
        <a:bodyPr/>
        <a:lstStyle/>
        <a:p>
          <a:pPr rtl="1"/>
          <a:r>
            <a:rPr lang="ar-SA" sz="2000" dirty="0" smtClean="0">
              <a:solidFill>
                <a:schemeClr val="tx1"/>
              </a:solidFill>
            </a:rPr>
            <a:t>الذي يقدم بدون ضمان ابتدائي</a:t>
          </a:r>
          <a:endParaRPr lang="ar-SA" sz="2000" dirty="0">
            <a:solidFill>
              <a:schemeClr val="tx1"/>
            </a:solidFill>
          </a:endParaRPr>
        </a:p>
      </dgm:t>
    </dgm:pt>
    <dgm:pt modelId="{611A1326-629E-4CEA-ADE9-32AAC61A476D}" type="parTrans" cxnId="{F763ABB9-C2AF-43E1-854C-F5279C456205}">
      <dgm:prSet/>
      <dgm:spPr/>
      <dgm:t>
        <a:bodyPr/>
        <a:lstStyle/>
        <a:p>
          <a:pPr rtl="1"/>
          <a:endParaRPr lang="ar-SA"/>
        </a:p>
      </dgm:t>
    </dgm:pt>
    <dgm:pt modelId="{F9ACF9E0-4669-446D-B5F9-44067BAA839F}" type="sibTrans" cxnId="{F763ABB9-C2AF-43E1-854C-F5279C456205}">
      <dgm:prSet/>
      <dgm:spPr/>
      <dgm:t>
        <a:bodyPr/>
        <a:lstStyle/>
        <a:p>
          <a:pPr rtl="1"/>
          <a:endParaRPr lang="ar-SA"/>
        </a:p>
      </dgm:t>
    </dgm:pt>
    <dgm:pt modelId="{A337D428-0E09-4A67-B55F-F0D288B3F314}">
      <dgm:prSet phldrT="[نص]" custT="1"/>
      <dgm:spPr>
        <a:solidFill>
          <a:schemeClr val="accent3"/>
        </a:solidFill>
      </dgm:spPr>
      <dgm:t>
        <a:bodyPr/>
        <a:lstStyle/>
        <a:p>
          <a:pPr rtl="1"/>
          <a:r>
            <a:rPr lang="ar-SA" sz="2800" b="1" dirty="0" smtClean="0">
              <a:solidFill>
                <a:schemeClr val="tx1"/>
              </a:solidFill>
            </a:rPr>
            <a:t>...........</a:t>
          </a:r>
          <a:endParaRPr lang="ar-SA" sz="2800" b="1" dirty="0">
            <a:solidFill>
              <a:schemeClr val="tx1"/>
            </a:solidFill>
          </a:endParaRPr>
        </a:p>
      </dgm:t>
    </dgm:pt>
    <dgm:pt modelId="{F13DC63C-89E9-4200-AE3E-47D342715C77}" type="parTrans" cxnId="{EBDB9175-1327-46BD-96DA-89DCA5B8FE11}">
      <dgm:prSet/>
      <dgm:spPr/>
      <dgm:t>
        <a:bodyPr/>
        <a:lstStyle/>
        <a:p>
          <a:pPr rtl="1"/>
          <a:endParaRPr lang="ar-SA"/>
        </a:p>
      </dgm:t>
    </dgm:pt>
    <dgm:pt modelId="{2987BF33-AD62-4B6B-96D0-CA419091419B}" type="sibTrans" cxnId="{EBDB9175-1327-46BD-96DA-89DCA5B8FE11}">
      <dgm:prSet/>
      <dgm:spPr/>
      <dgm:t>
        <a:bodyPr/>
        <a:lstStyle/>
        <a:p>
          <a:pPr rtl="1"/>
          <a:endParaRPr lang="ar-SA"/>
        </a:p>
      </dgm:t>
    </dgm:pt>
    <dgm:pt modelId="{4211B42F-342B-4C4F-9EFE-75DE32DE90ED}">
      <dgm:prSet phldrT="[نص]" custT="1"/>
      <dgm:spPr>
        <a:solidFill>
          <a:schemeClr val="accent3"/>
        </a:solidFill>
      </dgm:spPr>
      <dgm:t>
        <a:bodyPr/>
        <a:lstStyle/>
        <a:p>
          <a:pPr rtl="1"/>
          <a:r>
            <a:rPr lang="ar-MA" sz="2000" dirty="0" smtClean="0">
              <a:solidFill>
                <a:schemeClr val="tx1"/>
              </a:solidFill>
            </a:rPr>
            <a:t>اذا عدل او محى او طمس أكثر من 10 بالمائة من قائمة الاسعار</a:t>
          </a:r>
          <a:endParaRPr lang="ar-SA" sz="2000" dirty="0">
            <a:solidFill>
              <a:schemeClr val="tx1"/>
            </a:solidFill>
          </a:endParaRPr>
        </a:p>
      </dgm:t>
    </dgm:pt>
    <dgm:pt modelId="{1F015274-1AB3-4707-A474-AF4E915950F4}" type="parTrans" cxnId="{96D7D1D8-F4C4-4776-AC97-BDF318BD462B}">
      <dgm:prSet/>
      <dgm:spPr/>
      <dgm:t>
        <a:bodyPr/>
        <a:lstStyle/>
        <a:p>
          <a:pPr rtl="1"/>
          <a:endParaRPr lang="ar-SA"/>
        </a:p>
      </dgm:t>
    </dgm:pt>
    <dgm:pt modelId="{57D10C45-3F09-4DC7-9F6B-8E04A479351E}" type="sibTrans" cxnId="{96D7D1D8-F4C4-4776-AC97-BDF318BD462B}">
      <dgm:prSet/>
      <dgm:spPr/>
      <dgm:t>
        <a:bodyPr/>
        <a:lstStyle/>
        <a:p>
          <a:pPr rtl="1"/>
          <a:endParaRPr lang="ar-SA"/>
        </a:p>
      </dgm:t>
    </dgm:pt>
    <dgm:pt modelId="{ECFC7DDD-47B9-4106-A029-BEE01D583DB7}">
      <dgm:prSet phldrT="[نص]" custT="1"/>
      <dgm:spPr>
        <a:solidFill>
          <a:schemeClr val="accent6"/>
        </a:solidFill>
      </dgm:spPr>
      <dgm:t>
        <a:bodyPr/>
        <a:lstStyle/>
        <a:p>
          <a:pPr rtl="1"/>
          <a:r>
            <a:rPr lang="ar-SA" sz="2400" b="1" dirty="0" smtClean="0">
              <a:solidFill>
                <a:schemeClr val="tx1"/>
              </a:solidFill>
            </a:rPr>
            <a:t>...................</a:t>
          </a:r>
          <a:endParaRPr lang="ar-SA" sz="2400" b="1" dirty="0">
            <a:solidFill>
              <a:schemeClr val="tx1"/>
            </a:solidFill>
          </a:endParaRPr>
        </a:p>
      </dgm:t>
    </dgm:pt>
    <dgm:pt modelId="{D4F90E89-220B-4CDE-A37E-E9FFD39160EE}" type="parTrans" cxnId="{96B55043-5582-47F1-890E-05DD5B7E08BD}">
      <dgm:prSet/>
      <dgm:spPr/>
      <dgm:t>
        <a:bodyPr/>
        <a:lstStyle/>
        <a:p>
          <a:pPr rtl="1"/>
          <a:endParaRPr lang="ar-SA"/>
        </a:p>
      </dgm:t>
    </dgm:pt>
    <dgm:pt modelId="{B6AAC5CE-13B6-4A8F-8C6D-8D5CCBD7E51C}" type="sibTrans" cxnId="{96B55043-5582-47F1-890E-05DD5B7E08BD}">
      <dgm:prSet/>
      <dgm:spPr/>
      <dgm:t>
        <a:bodyPr/>
        <a:lstStyle/>
        <a:p>
          <a:pPr rtl="1"/>
          <a:endParaRPr lang="ar-SA"/>
        </a:p>
      </dgm:t>
    </dgm:pt>
    <dgm:pt modelId="{76F45780-5A2B-4B2C-A430-796F570CF102}">
      <dgm:prSet phldrT="[نص]" custT="1"/>
      <dgm:spPr>
        <a:solidFill>
          <a:schemeClr val="accent6"/>
        </a:solidFill>
      </dgm:spPr>
      <dgm:t>
        <a:bodyPr/>
        <a:lstStyle/>
        <a:p>
          <a:pPr rtl="1"/>
          <a:r>
            <a:rPr lang="ar-MA" sz="2000" dirty="0" smtClean="0">
              <a:solidFill>
                <a:schemeClr val="tx1"/>
              </a:solidFill>
            </a:rPr>
            <a:t>اذا تجاوزت الاخطاء الحسابية في الاسعار بعد تصحيحها أكثر من 10 بالمائة من اجمالي العرض</a:t>
          </a:r>
          <a:endParaRPr lang="ar-SA" sz="2000" dirty="0">
            <a:solidFill>
              <a:schemeClr val="tx1"/>
            </a:solidFill>
          </a:endParaRPr>
        </a:p>
      </dgm:t>
    </dgm:pt>
    <dgm:pt modelId="{31275016-1394-43CC-970A-1C4C85CFDA7C}" type="parTrans" cxnId="{32173B55-DF0E-4A20-89D3-1334CDFD929A}">
      <dgm:prSet/>
      <dgm:spPr/>
      <dgm:t>
        <a:bodyPr/>
        <a:lstStyle/>
        <a:p>
          <a:pPr rtl="1"/>
          <a:endParaRPr lang="ar-SA"/>
        </a:p>
      </dgm:t>
    </dgm:pt>
    <dgm:pt modelId="{83D07E59-9079-428D-82BB-90AB12DA516F}" type="sibTrans" cxnId="{32173B55-DF0E-4A20-89D3-1334CDFD929A}">
      <dgm:prSet/>
      <dgm:spPr/>
      <dgm:t>
        <a:bodyPr/>
        <a:lstStyle/>
        <a:p>
          <a:pPr rtl="1"/>
          <a:endParaRPr lang="ar-SA"/>
        </a:p>
      </dgm:t>
    </dgm:pt>
    <dgm:pt modelId="{9DFBB180-7F21-4CB7-ABFB-F2708CB33FBF}">
      <dgm:prSet phldrT="[نص]" custT="1"/>
      <dgm:spPr>
        <a:solidFill>
          <a:schemeClr val="accent6"/>
        </a:solidFill>
      </dgm:spPr>
      <dgm:t>
        <a:bodyPr/>
        <a:lstStyle/>
        <a:p>
          <a:pPr rtl="1"/>
          <a:r>
            <a:rPr lang="ar-MA" sz="2000" dirty="0" smtClean="0">
              <a:solidFill>
                <a:schemeClr val="tx1"/>
              </a:solidFill>
            </a:rPr>
            <a:t>اذا كان اجمالي قيمة العرض اقل بنسبة 35 بالمائة من الاسعار التقديرية التي وضعتها الادارة قبل الطرح</a:t>
          </a:r>
          <a:endParaRPr lang="ar-SA" sz="2000" dirty="0">
            <a:solidFill>
              <a:schemeClr val="tx1"/>
            </a:solidFill>
          </a:endParaRPr>
        </a:p>
      </dgm:t>
    </dgm:pt>
    <dgm:pt modelId="{0787B48C-B3F1-4380-B16D-CDE93613A722}" type="parTrans" cxnId="{12EE4C9D-476A-44DB-AFFC-B1373C31FDAD}">
      <dgm:prSet/>
      <dgm:spPr/>
      <dgm:t>
        <a:bodyPr/>
        <a:lstStyle/>
        <a:p>
          <a:pPr rtl="1"/>
          <a:endParaRPr lang="ar-SA"/>
        </a:p>
      </dgm:t>
    </dgm:pt>
    <dgm:pt modelId="{08C03F04-BAA0-413A-94E8-9CC143B8B707}" type="sibTrans" cxnId="{12EE4C9D-476A-44DB-AFFC-B1373C31FDAD}">
      <dgm:prSet/>
      <dgm:spPr/>
      <dgm:t>
        <a:bodyPr/>
        <a:lstStyle/>
        <a:p>
          <a:pPr rtl="1"/>
          <a:endParaRPr lang="ar-SA"/>
        </a:p>
      </dgm:t>
    </dgm:pt>
    <dgm:pt modelId="{C8972286-CE23-4C3F-93D8-DE5B4C047AC9}">
      <dgm:prSet phldrT="[نص]" custT="1"/>
      <dgm:spPr>
        <a:solidFill>
          <a:schemeClr val="accent2"/>
        </a:solidFill>
      </dgm:spPr>
      <dgm:t>
        <a:bodyPr/>
        <a:lstStyle/>
        <a:p>
          <a:pPr rtl="1"/>
          <a:r>
            <a:rPr lang="ar-SA" sz="2000" dirty="0" smtClean="0">
              <a:solidFill>
                <a:schemeClr val="tx1"/>
              </a:solidFill>
            </a:rPr>
            <a:t>الذي تجاوز الحدود المالية لتصنيفه</a:t>
          </a:r>
          <a:endParaRPr lang="ar-SA" sz="2000" dirty="0">
            <a:solidFill>
              <a:schemeClr val="tx1"/>
            </a:solidFill>
          </a:endParaRPr>
        </a:p>
      </dgm:t>
    </dgm:pt>
    <dgm:pt modelId="{C694CBF5-0062-4583-A001-34D12981DA8D}" type="parTrans" cxnId="{08239327-451F-4864-982F-13B5A55A31A7}">
      <dgm:prSet/>
      <dgm:spPr/>
      <dgm:t>
        <a:bodyPr/>
        <a:lstStyle/>
        <a:p>
          <a:endParaRPr lang="en-US"/>
        </a:p>
      </dgm:t>
    </dgm:pt>
    <dgm:pt modelId="{109140B3-D85E-4E11-9015-FEBA46287865}" type="sibTrans" cxnId="{08239327-451F-4864-982F-13B5A55A31A7}">
      <dgm:prSet/>
      <dgm:spPr/>
      <dgm:t>
        <a:bodyPr/>
        <a:lstStyle/>
        <a:p>
          <a:endParaRPr lang="en-US"/>
        </a:p>
      </dgm:t>
    </dgm:pt>
    <dgm:pt modelId="{5E525A59-CBA5-41E7-A305-E287101AB144}">
      <dgm:prSet phldrT="[نص]" custT="1"/>
      <dgm:spPr>
        <a:solidFill>
          <a:schemeClr val="accent2"/>
        </a:solidFill>
      </dgm:spPr>
      <dgm:t>
        <a:bodyPr/>
        <a:lstStyle/>
        <a:p>
          <a:pPr rtl="1"/>
          <a:r>
            <a:rPr lang="ar-SA" sz="2000" dirty="0" smtClean="0">
              <a:solidFill>
                <a:schemeClr val="tx1"/>
              </a:solidFill>
            </a:rPr>
            <a:t>الذي قام صاحبه </a:t>
          </a:r>
          <a:r>
            <a:rPr lang="ar-MA" sz="2000" dirty="0" smtClean="0">
              <a:solidFill>
                <a:schemeClr val="tx1"/>
              </a:solidFill>
            </a:rPr>
            <a:t>ب</a:t>
          </a:r>
          <a:r>
            <a:rPr lang="ar-SA" sz="2000" dirty="0" smtClean="0">
              <a:solidFill>
                <a:schemeClr val="tx1"/>
              </a:solidFill>
            </a:rPr>
            <a:t>تعديل او تحفظ او شطب بند او شرط.</a:t>
          </a:r>
          <a:endParaRPr lang="ar-SA" sz="2000" dirty="0">
            <a:solidFill>
              <a:schemeClr val="tx1"/>
            </a:solidFill>
          </a:endParaRPr>
        </a:p>
      </dgm:t>
    </dgm:pt>
    <dgm:pt modelId="{D69F3FDF-800D-418D-9503-37821D6F3BD6}" type="parTrans" cxnId="{0431F728-B411-4224-98EF-746A36B364BB}">
      <dgm:prSet/>
      <dgm:spPr/>
      <dgm:t>
        <a:bodyPr/>
        <a:lstStyle/>
        <a:p>
          <a:endParaRPr lang="en-US"/>
        </a:p>
      </dgm:t>
    </dgm:pt>
    <dgm:pt modelId="{CC83E961-79FB-4D13-97D4-0215AD5E0330}" type="sibTrans" cxnId="{0431F728-B411-4224-98EF-746A36B364BB}">
      <dgm:prSet/>
      <dgm:spPr/>
      <dgm:t>
        <a:bodyPr/>
        <a:lstStyle/>
        <a:p>
          <a:endParaRPr lang="en-US"/>
        </a:p>
      </dgm:t>
    </dgm:pt>
    <dgm:pt modelId="{4C04B761-FDBB-411E-882F-DDA20351D72D}">
      <dgm:prSet phldrT="[نص]" custT="1"/>
      <dgm:spPr>
        <a:solidFill>
          <a:schemeClr val="accent2"/>
        </a:solidFill>
      </dgm:spPr>
      <dgm:t>
        <a:bodyPr/>
        <a:lstStyle/>
        <a:p>
          <a:pPr rtl="1"/>
          <a:r>
            <a:rPr lang="ar-SA" sz="2000" dirty="0" smtClean="0">
              <a:solidFill>
                <a:schemeClr val="tx1"/>
              </a:solidFill>
            </a:rPr>
            <a:t>اذا لم يستكمل الوثائق المطلوبة خلال المهلة</a:t>
          </a:r>
          <a:endParaRPr lang="ar-SA" sz="2000" dirty="0">
            <a:solidFill>
              <a:schemeClr val="tx1"/>
            </a:solidFill>
          </a:endParaRPr>
        </a:p>
      </dgm:t>
    </dgm:pt>
    <dgm:pt modelId="{0B204A15-B69F-4166-8A84-9439E8F5C123}" type="parTrans" cxnId="{623F12AF-7A81-4C93-ADCB-08B2C5353F03}">
      <dgm:prSet/>
      <dgm:spPr/>
      <dgm:t>
        <a:bodyPr/>
        <a:lstStyle/>
        <a:p>
          <a:endParaRPr lang="en-US"/>
        </a:p>
      </dgm:t>
    </dgm:pt>
    <dgm:pt modelId="{CC4ABA94-E0C3-42B3-826D-579557E5D96D}" type="sibTrans" cxnId="{623F12AF-7A81-4C93-ADCB-08B2C5353F03}">
      <dgm:prSet/>
      <dgm:spPr/>
      <dgm:t>
        <a:bodyPr/>
        <a:lstStyle/>
        <a:p>
          <a:endParaRPr lang="en-US"/>
        </a:p>
      </dgm:t>
    </dgm:pt>
    <dgm:pt modelId="{1386274D-089D-41A9-AC16-7E5BB9FCD2C3}">
      <dgm:prSet phldrT="[نص]" custT="1"/>
      <dgm:spPr>
        <a:solidFill>
          <a:schemeClr val="accent2"/>
        </a:solidFill>
      </dgm:spPr>
      <dgm:t>
        <a:bodyPr/>
        <a:lstStyle/>
        <a:p>
          <a:pPr rtl="1"/>
          <a:r>
            <a:rPr lang="ar-SA" sz="2000" dirty="0" smtClean="0">
              <a:solidFill>
                <a:schemeClr val="tx1"/>
              </a:solidFill>
            </a:rPr>
            <a:t>المبني على تخفيض نسبة معينة من أقل العروض</a:t>
          </a:r>
          <a:endParaRPr lang="ar-SA" sz="2000" dirty="0">
            <a:solidFill>
              <a:schemeClr val="tx1"/>
            </a:solidFill>
          </a:endParaRPr>
        </a:p>
      </dgm:t>
    </dgm:pt>
    <dgm:pt modelId="{E23BFBE8-49E7-400F-96EA-0DDCD53A86A1}" type="parTrans" cxnId="{5A7CE645-685A-48C0-9647-D98C2F8D9FE2}">
      <dgm:prSet/>
      <dgm:spPr/>
      <dgm:t>
        <a:bodyPr/>
        <a:lstStyle/>
        <a:p>
          <a:endParaRPr lang="en-US"/>
        </a:p>
      </dgm:t>
    </dgm:pt>
    <dgm:pt modelId="{DD3BCB10-2C72-4259-A635-26BD9DE04F0F}" type="sibTrans" cxnId="{5A7CE645-685A-48C0-9647-D98C2F8D9FE2}">
      <dgm:prSet/>
      <dgm:spPr/>
      <dgm:t>
        <a:bodyPr/>
        <a:lstStyle/>
        <a:p>
          <a:endParaRPr lang="en-US"/>
        </a:p>
      </dgm:t>
    </dgm:pt>
    <dgm:pt modelId="{BEF40D5B-243E-4C08-A6DD-ADBB99AA2D86}">
      <dgm:prSet phldrT="[نص]" custT="1"/>
      <dgm:spPr>
        <a:solidFill>
          <a:schemeClr val="accent3"/>
        </a:solidFill>
      </dgm:spPr>
      <dgm:t>
        <a:bodyPr/>
        <a:lstStyle/>
        <a:p>
          <a:pPr rtl="1"/>
          <a:r>
            <a:rPr lang="ar-MA" sz="2000" dirty="0" smtClean="0">
              <a:solidFill>
                <a:schemeClr val="tx1"/>
              </a:solidFill>
            </a:rPr>
            <a:t>اذا اغفل وضع اسعار لبعض البنود (أي عقد ماعدا عقد التوريد الذي لم تجز شروط المنافسة التجزئة)</a:t>
          </a:r>
          <a:endParaRPr lang="ar-SA" sz="2000" dirty="0">
            <a:solidFill>
              <a:schemeClr val="tx1"/>
            </a:solidFill>
          </a:endParaRPr>
        </a:p>
      </dgm:t>
    </dgm:pt>
    <dgm:pt modelId="{5B60918D-1CE9-45D2-8265-75D06C9A0A14}" type="parTrans" cxnId="{EBC21F81-9403-4C91-9F9B-511A7988DD16}">
      <dgm:prSet/>
      <dgm:spPr/>
      <dgm:t>
        <a:bodyPr/>
        <a:lstStyle/>
        <a:p>
          <a:endParaRPr lang="en-US"/>
        </a:p>
      </dgm:t>
    </dgm:pt>
    <dgm:pt modelId="{FD857751-13D2-4D69-AC09-98BD6C53220C}" type="sibTrans" cxnId="{EBC21F81-9403-4C91-9F9B-511A7988DD16}">
      <dgm:prSet/>
      <dgm:spPr/>
      <dgm:t>
        <a:bodyPr/>
        <a:lstStyle/>
        <a:p>
          <a:endParaRPr lang="en-US"/>
        </a:p>
      </dgm:t>
    </dgm:pt>
    <dgm:pt modelId="{61B01934-28AD-43EA-85B0-78A4E057CFF2}">
      <dgm:prSet phldrT="[نص]" custT="1"/>
      <dgm:spPr>
        <a:solidFill>
          <a:schemeClr val="accent6"/>
        </a:solidFill>
      </dgm:spPr>
      <dgm:t>
        <a:bodyPr/>
        <a:lstStyle/>
        <a:p>
          <a:pPr rtl="1"/>
          <a:r>
            <a:rPr lang="ar-MA" sz="2000" dirty="0" smtClean="0">
              <a:solidFill>
                <a:schemeClr val="tx1"/>
              </a:solidFill>
            </a:rPr>
            <a:t>العرض الذي لدى صاحبه عدد من المشاريع  ورأت اللجنة ان حجم التزاماته التعاقدية يفوق قدراته المالية والفنية</a:t>
          </a:r>
          <a:endParaRPr lang="ar-SA" sz="2000" dirty="0">
            <a:solidFill>
              <a:schemeClr val="tx1"/>
            </a:solidFill>
          </a:endParaRPr>
        </a:p>
      </dgm:t>
    </dgm:pt>
    <dgm:pt modelId="{37D4948F-81E8-4DF2-AF41-7EA4CBC33E5A}" type="parTrans" cxnId="{88B86F90-5884-435E-8E52-9E3CE812EB85}">
      <dgm:prSet/>
      <dgm:spPr/>
      <dgm:t>
        <a:bodyPr/>
        <a:lstStyle/>
        <a:p>
          <a:endParaRPr lang="en-US"/>
        </a:p>
      </dgm:t>
    </dgm:pt>
    <dgm:pt modelId="{E1DA0B8C-E958-4E36-8ADE-E1D6737EA64B}" type="sibTrans" cxnId="{88B86F90-5884-435E-8E52-9E3CE812EB85}">
      <dgm:prSet/>
      <dgm:spPr/>
      <dgm:t>
        <a:bodyPr/>
        <a:lstStyle/>
        <a:p>
          <a:endParaRPr lang="en-US"/>
        </a:p>
      </dgm:t>
    </dgm:pt>
    <dgm:pt modelId="{58B62D58-DB48-4054-A004-B77D62EB5D8B}" type="pres">
      <dgm:prSet presAssocID="{E384D446-0C90-401F-9DD4-37706F933E15}" presName="Name0" presStyleCnt="0">
        <dgm:presLayoutVars>
          <dgm:chPref val="1"/>
          <dgm:dir val="rev"/>
          <dgm:animOne val="branch"/>
          <dgm:animLvl val="lvl"/>
          <dgm:resizeHandles/>
        </dgm:presLayoutVars>
      </dgm:prSet>
      <dgm:spPr/>
      <dgm:t>
        <a:bodyPr/>
        <a:lstStyle/>
        <a:p>
          <a:endParaRPr lang="en-US"/>
        </a:p>
      </dgm:t>
    </dgm:pt>
    <dgm:pt modelId="{08E35E4E-48C2-4B7A-9E48-275C9C113071}" type="pres">
      <dgm:prSet presAssocID="{F591EEA0-AA61-4C44-B287-51FF508044A9}" presName="vertOne" presStyleCnt="0"/>
      <dgm:spPr/>
    </dgm:pt>
    <dgm:pt modelId="{123B7492-5FFF-4AD9-86CF-B4C13C36B2F6}" type="pres">
      <dgm:prSet presAssocID="{F591EEA0-AA61-4C44-B287-51FF508044A9}" presName="txOne" presStyleLbl="node0" presStyleIdx="0" presStyleCnt="3" custScaleX="98814" custScaleY="70585">
        <dgm:presLayoutVars>
          <dgm:chPref val="3"/>
        </dgm:presLayoutVars>
      </dgm:prSet>
      <dgm:spPr/>
      <dgm:t>
        <a:bodyPr/>
        <a:lstStyle/>
        <a:p>
          <a:endParaRPr lang="en-US"/>
        </a:p>
      </dgm:t>
    </dgm:pt>
    <dgm:pt modelId="{D7167D90-32AE-4192-A7DC-F4FC2D9849E3}" type="pres">
      <dgm:prSet presAssocID="{F591EEA0-AA61-4C44-B287-51FF508044A9}" presName="parTransOne" presStyleCnt="0"/>
      <dgm:spPr/>
    </dgm:pt>
    <dgm:pt modelId="{207D29DC-3164-478E-94A4-692DF40A40C2}" type="pres">
      <dgm:prSet presAssocID="{F591EEA0-AA61-4C44-B287-51FF508044A9}" presName="horzOne" presStyleCnt="0"/>
      <dgm:spPr/>
    </dgm:pt>
    <dgm:pt modelId="{FB3BA508-C283-4439-AE13-8EE490B83733}" type="pres">
      <dgm:prSet presAssocID="{87EFAAE9-978B-457A-AD6B-AF45BD3F3485}" presName="vertTwo" presStyleCnt="0"/>
      <dgm:spPr/>
    </dgm:pt>
    <dgm:pt modelId="{5FF9A16D-C68B-44C0-BD6C-8AE1BE129FEE}" type="pres">
      <dgm:prSet presAssocID="{87EFAAE9-978B-457A-AD6B-AF45BD3F3485}" presName="txTwo" presStyleLbl="node2" presStyleIdx="0" presStyleCnt="3" custLinFactNeighborY="-88914">
        <dgm:presLayoutVars>
          <dgm:chPref val="3"/>
        </dgm:presLayoutVars>
      </dgm:prSet>
      <dgm:spPr/>
      <dgm:t>
        <a:bodyPr/>
        <a:lstStyle/>
        <a:p>
          <a:endParaRPr lang="en-US"/>
        </a:p>
      </dgm:t>
    </dgm:pt>
    <dgm:pt modelId="{E2E8A7C0-D7C9-456C-983C-15988FBDD797}" type="pres">
      <dgm:prSet presAssocID="{87EFAAE9-978B-457A-AD6B-AF45BD3F3485}" presName="parTransTwo" presStyleCnt="0"/>
      <dgm:spPr/>
    </dgm:pt>
    <dgm:pt modelId="{D9E05B6A-9955-4634-92C5-84CD60A59330}" type="pres">
      <dgm:prSet presAssocID="{87EFAAE9-978B-457A-AD6B-AF45BD3F3485}" presName="horzTwo" presStyleCnt="0"/>
      <dgm:spPr/>
    </dgm:pt>
    <dgm:pt modelId="{ABDBBEE5-FCC0-4551-9038-305688F56271}" type="pres">
      <dgm:prSet presAssocID="{C8972286-CE23-4C3F-93D8-DE5B4C047AC9}" presName="vertThree" presStyleCnt="0"/>
      <dgm:spPr/>
    </dgm:pt>
    <dgm:pt modelId="{84DF4AC2-66EE-48C0-A734-B7C9480F44F4}" type="pres">
      <dgm:prSet presAssocID="{C8972286-CE23-4C3F-93D8-DE5B4C047AC9}" presName="txThree" presStyleLbl="node3" presStyleIdx="0" presStyleCnt="3" custLinFactY="-173" custLinFactNeighborY="-100000">
        <dgm:presLayoutVars>
          <dgm:chPref val="3"/>
        </dgm:presLayoutVars>
      </dgm:prSet>
      <dgm:spPr/>
      <dgm:t>
        <a:bodyPr/>
        <a:lstStyle/>
        <a:p>
          <a:endParaRPr lang="en-US"/>
        </a:p>
      </dgm:t>
    </dgm:pt>
    <dgm:pt modelId="{0AFF0D64-963A-401F-89C4-6A623271B5ED}" type="pres">
      <dgm:prSet presAssocID="{C8972286-CE23-4C3F-93D8-DE5B4C047AC9}" presName="parTransThree" presStyleCnt="0"/>
      <dgm:spPr/>
    </dgm:pt>
    <dgm:pt modelId="{BDED5EFE-3653-4BCF-A700-BF92348336DB}" type="pres">
      <dgm:prSet presAssocID="{C8972286-CE23-4C3F-93D8-DE5B4C047AC9}" presName="horzThree" presStyleCnt="0"/>
      <dgm:spPr/>
    </dgm:pt>
    <dgm:pt modelId="{1BF51D8D-BC0D-423A-8CF3-A1B57F4E5262}" type="pres">
      <dgm:prSet presAssocID="{5E525A59-CBA5-41E7-A305-E287101AB144}" presName="vertFour" presStyleCnt="0">
        <dgm:presLayoutVars>
          <dgm:chPref val="3"/>
        </dgm:presLayoutVars>
      </dgm:prSet>
      <dgm:spPr/>
    </dgm:pt>
    <dgm:pt modelId="{B64586F7-EE48-459F-BF3A-35061A8EF48B}" type="pres">
      <dgm:prSet presAssocID="{5E525A59-CBA5-41E7-A305-E287101AB144}" presName="txFour" presStyleLbl="node4" presStyleIdx="0" presStyleCnt="5" custLinFactNeighborY="-91691">
        <dgm:presLayoutVars>
          <dgm:chPref val="3"/>
        </dgm:presLayoutVars>
      </dgm:prSet>
      <dgm:spPr/>
      <dgm:t>
        <a:bodyPr/>
        <a:lstStyle/>
        <a:p>
          <a:endParaRPr lang="en-US"/>
        </a:p>
      </dgm:t>
    </dgm:pt>
    <dgm:pt modelId="{FC2FD0AC-DCC8-41F2-9A3E-A97174643068}" type="pres">
      <dgm:prSet presAssocID="{5E525A59-CBA5-41E7-A305-E287101AB144}" presName="parTransFour" presStyleCnt="0"/>
      <dgm:spPr/>
    </dgm:pt>
    <dgm:pt modelId="{C07CDFC9-B880-44ED-B522-F2C3F561F8A6}" type="pres">
      <dgm:prSet presAssocID="{5E525A59-CBA5-41E7-A305-E287101AB144}" presName="horzFour" presStyleCnt="0"/>
      <dgm:spPr/>
    </dgm:pt>
    <dgm:pt modelId="{28918B8A-5C62-4BEA-B8A5-AE8235C88F3F}" type="pres">
      <dgm:prSet presAssocID="{E5363101-262C-490E-85CC-4657456225E8}" presName="vertFour" presStyleCnt="0">
        <dgm:presLayoutVars>
          <dgm:chPref val="3"/>
        </dgm:presLayoutVars>
      </dgm:prSet>
      <dgm:spPr/>
    </dgm:pt>
    <dgm:pt modelId="{C14A6112-56DA-46FD-96CC-4FFF36CAB0DA}" type="pres">
      <dgm:prSet presAssocID="{E5363101-262C-490E-85CC-4657456225E8}" presName="txFour" presStyleLbl="node4" presStyleIdx="1" presStyleCnt="5" custLinFactY="-2381" custLinFactNeighborY="-100000">
        <dgm:presLayoutVars>
          <dgm:chPref val="3"/>
        </dgm:presLayoutVars>
      </dgm:prSet>
      <dgm:spPr/>
      <dgm:t>
        <a:bodyPr/>
        <a:lstStyle/>
        <a:p>
          <a:endParaRPr lang="en-US"/>
        </a:p>
      </dgm:t>
    </dgm:pt>
    <dgm:pt modelId="{E2EC4233-E979-4D49-BD65-2CD4B877F529}" type="pres">
      <dgm:prSet presAssocID="{E5363101-262C-490E-85CC-4657456225E8}" presName="parTransFour" presStyleCnt="0"/>
      <dgm:spPr/>
    </dgm:pt>
    <dgm:pt modelId="{F5ACC507-89E0-475F-A730-19820DD8C09E}" type="pres">
      <dgm:prSet presAssocID="{E5363101-262C-490E-85CC-4657456225E8}" presName="horzFour" presStyleCnt="0"/>
      <dgm:spPr/>
    </dgm:pt>
    <dgm:pt modelId="{3B3BD53D-C24A-4545-8E21-D378C5A2EF38}" type="pres">
      <dgm:prSet presAssocID="{4C04B761-FDBB-411E-882F-DDA20351D72D}" presName="vertFour" presStyleCnt="0">
        <dgm:presLayoutVars>
          <dgm:chPref val="3"/>
        </dgm:presLayoutVars>
      </dgm:prSet>
      <dgm:spPr/>
    </dgm:pt>
    <dgm:pt modelId="{5722F519-267E-4320-93E6-BA7EEF5C4C3F}" type="pres">
      <dgm:prSet presAssocID="{4C04B761-FDBB-411E-882F-DDA20351D72D}" presName="txFour" presStyleLbl="node4" presStyleIdx="2" presStyleCnt="5" custLinFactY="-5639" custLinFactNeighborY="-100000">
        <dgm:presLayoutVars>
          <dgm:chPref val="3"/>
        </dgm:presLayoutVars>
      </dgm:prSet>
      <dgm:spPr/>
      <dgm:t>
        <a:bodyPr/>
        <a:lstStyle/>
        <a:p>
          <a:endParaRPr lang="en-US"/>
        </a:p>
      </dgm:t>
    </dgm:pt>
    <dgm:pt modelId="{D15B8B68-0B02-4489-BE77-1E36A7050701}" type="pres">
      <dgm:prSet presAssocID="{4C04B761-FDBB-411E-882F-DDA20351D72D}" presName="parTransFour" presStyleCnt="0"/>
      <dgm:spPr/>
    </dgm:pt>
    <dgm:pt modelId="{1BE2890F-7D48-4E0F-8CC3-7386F25FE3CF}" type="pres">
      <dgm:prSet presAssocID="{4C04B761-FDBB-411E-882F-DDA20351D72D}" presName="horzFour" presStyleCnt="0"/>
      <dgm:spPr/>
    </dgm:pt>
    <dgm:pt modelId="{6658C1AA-72A3-444E-84C0-F74DEF71B3FB}" type="pres">
      <dgm:prSet presAssocID="{1386274D-089D-41A9-AC16-7E5BB9FCD2C3}" presName="vertFour" presStyleCnt="0">
        <dgm:presLayoutVars>
          <dgm:chPref val="3"/>
        </dgm:presLayoutVars>
      </dgm:prSet>
      <dgm:spPr/>
    </dgm:pt>
    <dgm:pt modelId="{34B1FDA9-166A-4352-9340-0F77E2E3CBBB}" type="pres">
      <dgm:prSet presAssocID="{1386274D-089D-41A9-AC16-7E5BB9FCD2C3}" presName="txFour" presStyleLbl="node4" presStyleIdx="3" presStyleCnt="5" custLinFactNeighborY="-19452">
        <dgm:presLayoutVars>
          <dgm:chPref val="3"/>
        </dgm:presLayoutVars>
      </dgm:prSet>
      <dgm:spPr/>
      <dgm:t>
        <a:bodyPr/>
        <a:lstStyle/>
        <a:p>
          <a:endParaRPr lang="en-US"/>
        </a:p>
      </dgm:t>
    </dgm:pt>
    <dgm:pt modelId="{5FDBEEF7-0B17-466E-9518-F3518752564A}" type="pres">
      <dgm:prSet presAssocID="{1386274D-089D-41A9-AC16-7E5BB9FCD2C3}" presName="horzFour" presStyleCnt="0"/>
      <dgm:spPr/>
    </dgm:pt>
    <dgm:pt modelId="{079A849D-8D35-422D-A0E1-5ED9CEDA5940}" type="pres">
      <dgm:prSet presAssocID="{7B3704C0-2F7E-46C5-A34C-7441831B27D1}" presName="sibSpaceOne" presStyleCnt="0"/>
      <dgm:spPr/>
    </dgm:pt>
    <dgm:pt modelId="{87FB55F3-6D5D-41CB-9CE2-064BDA7F0314}" type="pres">
      <dgm:prSet presAssocID="{A337D428-0E09-4A67-B55F-F0D288B3F314}" presName="vertOne" presStyleCnt="0"/>
      <dgm:spPr/>
    </dgm:pt>
    <dgm:pt modelId="{0F95503D-701A-4CB7-895D-F96CFDB94B52}" type="pres">
      <dgm:prSet presAssocID="{A337D428-0E09-4A67-B55F-F0D288B3F314}" presName="txOne" presStyleLbl="node0" presStyleIdx="1" presStyleCnt="3" custScaleX="98814" custScaleY="70585">
        <dgm:presLayoutVars>
          <dgm:chPref val="3"/>
        </dgm:presLayoutVars>
      </dgm:prSet>
      <dgm:spPr/>
      <dgm:t>
        <a:bodyPr/>
        <a:lstStyle/>
        <a:p>
          <a:endParaRPr lang="en-US"/>
        </a:p>
      </dgm:t>
    </dgm:pt>
    <dgm:pt modelId="{69ED7FC5-062A-4399-BBBA-11A6BFDBB7C8}" type="pres">
      <dgm:prSet presAssocID="{A337D428-0E09-4A67-B55F-F0D288B3F314}" presName="parTransOne" presStyleCnt="0"/>
      <dgm:spPr/>
    </dgm:pt>
    <dgm:pt modelId="{D52D594D-AA98-4C1E-969F-DE550762643A}" type="pres">
      <dgm:prSet presAssocID="{A337D428-0E09-4A67-B55F-F0D288B3F314}" presName="horzOne" presStyleCnt="0"/>
      <dgm:spPr/>
    </dgm:pt>
    <dgm:pt modelId="{159FEB4B-E90A-4333-A7A5-66AC07E21BF3}" type="pres">
      <dgm:prSet presAssocID="{4211B42F-342B-4C4F-9EFE-75DE32DE90ED}" presName="vertTwo" presStyleCnt="0"/>
      <dgm:spPr/>
    </dgm:pt>
    <dgm:pt modelId="{A36CF140-93B1-4C53-B53E-D76D13E4D8B1}" type="pres">
      <dgm:prSet presAssocID="{4211B42F-342B-4C4F-9EFE-75DE32DE90ED}" presName="txTwo" presStyleLbl="node2" presStyleIdx="1" presStyleCnt="3" custScaleY="251502" custLinFactY="587" custLinFactNeighborX="353" custLinFactNeighborY="100000">
        <dgm:presLayoutVars>
          <dgm:chPref val="3"/>
        </dgm:presLayoutVars>
      </dgm:prSet>
      <dgm:spPr/>
      <dgm:t>
        <a:bodyPr/>
        <a:lstStyle/>
        <a:p>
          <a:endParaRPr lang="en-US"/>
        </a:p>
      </dgm:t>
    </dgm:pt>
    <dgm:pt modelId="{FE611B40-C756-446C-93BF-4CFB6795C497}" type="pres">
      <dgm:prSet presAssocID="{4211B42F-342B-4C4F-9EFE-75DE32DE90ED}" presName="parTransTwo" presStyleCnt="0"/>
      <dgm:spPr/>
    </dgm:pt>
    <dgm:pt modelId="{B11563FD-666D-4DA4-BC7C-FE0F0ED23032}" type="pres">
      <dgm:prSet presAssocID="{4211B42F-342B-4C4F-9EFE-75DE32DE90ED}" presName="horzTwo" presStyleCnt="0"/>
      <dgm:spPr/>
    </dgm:pt>
    <dgm:pt modelId="{9A7FF25F-19E2-4570-9D94-335D92CFAC93}" type="pres">
      <dgm:prSet presAssocID="{BEF40D5B-243E-4C08-A6DD-ADBB99AA2D86}" presName="vertThree" presStyleCnt="0"/>
      <dgm:spPr/>
    </dgm:pt>
    <dgm:pt modelId="{D373F325-3C8B-4DD9-A3D5-F1F03427D5ED}" type="pres">
      <dgm:prSet presAssocID="{BEF40D5B-243E-4C08-A6DD-ADBB99AA2D86}" presName="txThree" presStyleLbl="node3" presStyleIdx="1" presStyleCnt="3" custScaleY="276657" custLinFactNeighborY="28217">
        <dgm:presLayoutVars>
          <dgm:chPref val="3"/>
        </dgm:presLayoutVars>
      </dgm:prSet>
      <dgm:spPr/>
      <dgm:t>
        <a:bodyPr/>
        <a:lstStyle/>
        <a:p>
          <a:endParaRPr lang="en-US"/>
        </a:p>
      </dgm:t>
    </dgm:pt>
    <dgm:pt modelId="{DE8B3263-A0E2-4506-A34D-4B792AF25296}" type="pres">
      <dgm:prSet presAssocID="{BEF40D5B-243E-4C08-A6DD-ADBB99AA2D86}" presName="horzThree" presStyleCnt="0"/>
      <dgm:spPr/>
    </dgm:pt>
    <dgm:pt modelId="{88280DC6-4BA9-410E-972F-973FF1AD1383}" type="pres">
      <dgm:prSet presAssocID="{2987BF33-AD62-4B6B-96D0-CA419091419B}" presName="sibSpaceOne" presStyleCnt="0"/>
      <dgm:spPr/>
    </dgm:pt>
    <dgm:pt modelId="{25103B85-736B-4DB0-A198-CE8265ABF177}" type="pres">
      <dgm:prSet presAssocID="{ECFC7DDD-47B9-4106-A029-BEE01D583DB7}" presName="vertOne" presStyleCnt="0"/>
      <dgm:spPr/>
    </dgm:pt>
    <dgm:pt modelId="{620EA34D-08E9-41D5-AD7C-C0CF9891BCF0}" type="pres">
      <dgm:prSet presAssocID="{ECFC7DDD-47B9-4106-A029-BEE01D583DB7}" presName="txOne" presStyleLbl="node0" presStyleIdx="2" presStyleCnt="3" custScaleX="98814" custScaleY="70585">
        <dgm:presLayoutVars>
          <dgm:chPref val="3"/>
        </dgm:presLayoutVars>
      </dgm:prSet>
      <dgm:spPr/>
      <dgm:t>
        <a:bodyPr/>
        <a:lstStyle/>
        <a:p>
          <a:endParaRPr lang="en-US"/>
        </a:p>
      </dgm:t>
    </dgm:pt>
    <dgm:pt modelId="{146ABCB4-C1BE-4277-A740-4A040EFFD684}" type="pres">
      <dgm:prSet presAssocID="{ECFC7DDD-47B9-4106-A029-BEE01D583DB7}" presName="parTransOne" presStyleCnt="0"/>
      <dgm:spPr/>
    </dgm:pt>
    <dgm:pt modelId="{239A894D-ED20-450F-AA9B-121588F79F7F}" type="pres">
      <dgm:prSet presAssocID="{ECFC7DDD-47B9-4106-A029-BEE01D583DB7}" presName="horzOne" presStyleCnt="0"/>
      <dgm:spPr/>
    </dgm:pt>
    <dgm:pt modelId="{622086AB-277F-4F6F-9F44-6CD4DFADD9D3}" type="pres">
      <dgm:prSet presAssocID="{76F45780-5A2B-4B2C-A430-796F570CF102}" presName="vertTwo" presStyleCnt="0"/>
      <dgm:spPr/>
    </dgm:pt>
    <dgm:pt modelId="{D53AF7A7-0240-4A3A-8EB6-7C6FAABA14D0}" type="pres">
      <dgm:prSet presAssocID="{76F45780-5A2B-4B2C-A430-796F570CF102}" presName="txTwo" presStyleLbl="node2" presStyleIdx="2" presStyleCnt="3" custScaleY="270080">
        <dgm:presLayoutVars>
          <dgm:chPref val="3"/>
        </dgm:presLayoutVars>
      </dgm:prSet>
      <dgm:spPr/>
      <dgm:t>
        <a:bodyPr/>
        <a:lstStyle/>
        <a:p>
          <a:endParaRPr lang="en-US"/>
        </a:p>
      </dgm:t>
    </dgm:pt>
    <dgm:pt modelId="{F66BA986-900E-4E10-B569-BF3069EDF962}" type="pres">
      <dgm:prSet presAssocID="{76F45780-5A2B-4B2C-A430-796F570CF102}" presName="parTransTwo" presStyleCnt="0"/>
      <dgm:spPr/>
    </dgm:pt>
    <dgm:pt modelId="{9E9BF873-B7A1-481E-9B39-97E781C86E2C}" type="pres">
      <dgm:prSet presAssocID="{76F45780-5A2B-4B2C-A430-796F570CF102}" presName="horzTwo" presStyleCnt="0"/>
      <dgm:spPr/>
    </dgm:pt>
    <dgm:pt modelId="{AF6BE572-8431-41C5-AAF8-F04328803706}" type="pres">
      <dgm:prSet presAssocID="{9DFBB180-7F21-4CB7-ABFB-F2708CB33FBF}" presName="vertThree" presStyleCnt="0"/>
      <dgm:spPr/>
    </dgm:pt>
    <dgm:pt modelId="{4E95681D-52A3-4B6C-BB9B-E4D13D3C9D16}" type="pres">
      <dgm:prSet presAssocID="{9DFBB180-7F21-4CB7-ABFB-F2708CB33FBF}" presName="txThree" presStyleLbl="node3" presStyleIdx="2" presStyleCnt="3" custScaleY="270080" custLinFactNeighborY="51120">
        <dgm:presLayoutVars>
          <dgm:chPref val="3"/>
        </dgm:presLayoutVars>
      </dgm:prSet>
      <dgm:spPr/>
      <dgm:t>
        <a:bodyPr/>
        <a:lstStyle/>
        <a:p>
          <a:endParaRPr lang="en-US"/>
        </a:p>
      </dgm:t>
    </dgm:pt>
    <dgm:pt modelId="{1B8A1123-48A4-48D1-8F7C-CF275C28841C}" type="pres">
      <dgm:prSet presAssocID="{9DFBB180-7F21-4CB7-ABFB-F2708CB33FBF}" presName="parTransThree" presStyleCnt="0"/>
      <dgm:spPr/>
    </dgm:pt>
    <dgm:pt modelId="{7B657565-F7CF-40E8-A34A-5DCF77311207}" type="pres">
      <dgm:prSet presAssocID="{9DFBB180-7F21-4CB7-ABFB-F2708CB33FBF}" presName="horzThree" presStyleCnt="0"/>
      <dgm:spPr/>
    </dgm:pt>
    <dgm:pt modelId="{56BEB762-359B-47D9-AE81-BF2FE74B97EB}" type="pres">
      <dgm:prSet presAssocID="{61B01934-28AD-43EA-85B0-78A4E057CFF2}" presName="vertFour" presStyleCnt="0">
        <dgm:presLayoutVars>
          <dgm:chPref val="3"/>
        </dgm:presLayoutVars>
      </dgm:prSet>
      <dgm:spPr/>
    </dgm:pt>
    <dgm:pt modelId="{18C09CD7-51CF-41A3-9106-0062F7AA6FD8}" type="pres">
      <dgm:prSet presAssocID="{61B01934-28AD-43EA-85B0-78A4E057CFF2}" presName="txFour" presStyleLbl="node4" presStyleIdx="4" presStyleCnt="5" custScaleY="270080" custLinFactNeighborY="49798">
        <dgm:presLayoutVars>
          <dgm:chPref val="3"/>
        </dgm:presLayoutVars>
      </dgm:prSet>
      <dgm:spPr/>
      <dgm:t>
        <a:bodyPr/>
        <a:lstStyle/>
        <a:p>
          <a:endParaRPr lang="en-US"/>
        </a:p>
      </dgm:t>
    </dgm:pt>
    <dgm:pt modelId="{3B684F59-04AB-4CC4-BCE9-95C3E52CB6BF}" type="pres">
      <dgm:prSet presAssocID="{61B01934-28AD-43EA-85B0-78A4E057CFF2}" presName="horzFour" presStyleCnt="0"/>
      <dgm:spPr/>
    </dgm:pt>
  </dgm:ptLst>
  <dgm:cxnLst>
    <dgm:cxn modelId="{F0E4318B-B6DD-41F0-97D6-7EF2636B2A50}" srcId="{F591EEA0-AA61-4C44-B287-51FF508044A9}" destId="{87EFAAE9-978B-457A-AD6B-AF45BD3F3485}" srcOrd="0" destOrd="0" parTransId="{C4A2AAA9-5618-41D3-9B31-735AA9435E33}" sibTransId="{2B544665-A519-4BE9-BA18-B6BE3020FE69}"/>
    <dgm:cxn modelId="{1E7DB851-1BE1-4866-B9F6-520645BBBD2D}" type="presOf" srcId="{87EFAAE9-978B-457A-AD6B-AF45BD3F3485}" destId="{5FF9A16D-C68B-44C0-BD6C-8AE1BE129FEE}" srcOrd="0" destOrd="0" presId="urn:microsoft.com/office/officeart/2005/8/layout/hierarchy4"/>
    <dgm:cxn modelId="{EBDB9175-1327-46BD-96DA-89DCA5B8FE11}" srcId="{E384D446-0C90-401F-9DD4-37706F933E15}" destId="{A337D428-0E09-4A67-B55F-F0D288B3F314}" srcOrd="1" destOrd="0" parTransId="{F13DC63C-89E9-4200-AE3E-47D342715C77}" sibTransId="{2987BF33-AD62-4B6B-96D0-CA419091419B}"/>
    <dgm:cxn modelId="{4FD17655-1C68-4B03-9A63-C38757ED4E45}" type="presOf" srcId="{1386274D-089D-41A9-AC16-7E5BB9FCD2C3}" destId="{34B1FDA9-166A-4352-9340-0F77E2E3CBBB}" srcOrd="0" destOrd="0" presId="urn:microsoft.com/office/officeart/2005/8/layout/hierarchy4"/>
    <dgm:cxn modelId="{5A7CE645-685A-48C0-9647-D98C2F8D9FE2}" srcId="{4C04B761-FDBB-411E-882F-DDA20351D72D}" destId="{1386274D-089D-41A9-AC16-7E5BB9FCD2C3}" srcOrd="0" destOrd="0" parTransId="{E23BFBE8-49E7-400F-96EA-0DDCD53A86A1}" sibTransId="{DD3BCB10-2C72-4259-A635-26BD9DE04F0F}"/>
    <dgm:cxn modelId="{96D7D1D8-F4C4-4776-AC97-BDF318BD462B}" srcId="{A337D428-0E09-4A67-B55F-F0D288B3F314}" destId="{4211B42F-342B-4C4F-9EFE-75DE32DE90ED}" srcOrd="0" destOrd="0" parTransId="{1F015274-1AB3-4707-A474-AF4E915950F4}" sibTransId="{57D10C45-3F09-4DC7-9F6B-8E04A479351E}"/>
    <dgm:cxn modelId="{88B86F90-5884-435E-8E52-9E3CE812EB85}" srcId="{9DFBB180-7F21-4CB7-ABFB-F2708CB33FBF}" destId="{61B01934-28AD-43EA-85B0-78A4E057CFF2}" srcOrd="0" destOrd="0" parTransId="{37D4948F-81E8-4DF2-AF41-7EA4CBC33E5A}" sibTransId="{E1DA0B8C-E958-4E36-8ADE-E1D6737EA64B}"/>
    <dgm:cxn modelId="{D31EF264-AE00-49CE-80EB-69C42C3F5437}" type="presOf" srcId="{C8972286-CE23-4C3F-93D8-DE5B4C047AC9}" destId="{84DF4AC2-66EE-48C0-A734-B7C9480F44F4}" srcOrd="0" destOrd="0" presId="urn:microsoft.com/office/officeart/2005/8/layout/hierarchy4"/>
    <dgm:cxn modelId="{ACD5ABCD-4B3E-4CC1-B2CD-6B5B46FD887C}" type="presOf" srcId="{61B01934-28AD-43EA-85B0-78A4E057CFF2}" destId="{18C09CD7-51CF-41A3-9106-0062F7AA6FD8}" srcOrd="0" destOrd="0" presId="urn:microsoft.com/office/officeart/2005/8/layout/hierarchy4"/>
    <dgm:cxn modelId="{EBC21F81-9403-4C91-9F9B-511A7988DD16}" srcId="{4211B42F-342B-4C4F-9EFE-75DE32DE90ED}" destId="{BEF40D5B-243E-4C08-A6DD-ADBB99AA2D86}" srcOrd="0" destOrd="0" parTransId="{5B60918D-1CE9-45D2-8265-75D06C9A0A14}" sibTransId="{FD857751-13D2-4D69-AC09-98BD6C53220C}"/>
    <dgm:cxn modelId="{12EE4C9D-476A-44DB-AFFC-B1373C31FDAD}" srcId="{76F45780-5A2B-4B2C-A430-796F570CF102}" destId="{9DFBB180-7F21-4CB7-ABFB-F2708CB33FBF}" srcOrd="0" destOrd="0" parTransId="{0787B48C-B3F1-4380-B16D-CDE93613A722}" sibTransId="{08C03F04-BAA0-413A-94E8-9CC143B8B707}"/>
    <dgm:cxn modelId="{08239327-451F-4864-982F-13B5A55A31A7}" srcId="{87EFAAE9-978B-457A-AD6B-AF45BD3F3485}" destId="{C8972286-CE23-4C3F-93D8-DE5B4C047AC9}" srcOrd="0" destOrd="0" parTransId="{C694CBF5-0062-4583-A001-34D12981DA8D}" sibTransId="{109140B3-D85E-4E11-9015-FEBA46287865}"/>
    <dgm:cxn modelId="{884B0145-72EC-4E19-BAD4-E2AEDBD30652}" type="presOf" srcId="{E5363101-262C-490E-85CC-4657456225E8}" destId="{C14A6112-56DA-46FD-96CC-4FFF36CAB0DA}" srcOrd="0" destOrd="0" presId="urn:microsoft.com/office/officeart/2005/8/layout/hierarchy4"/>
    <dgm:cxn modelId="{0CEA96CA-6D3D-49D8-B111-7351DF2D44B1}" type="presOf" srcId="{A337D428-0E09-4A67-B55F-F0D288B3F314}" destId="{0F95503D-701A-4CB7-895D-F96CFDB94B52}" srcOrd="0" destOrd="0" presId="urn:microsoft.com/office/officeart/2005/8/layout/hierarchy4"/>
    <dgm:cxn modelId="{F58C8DF8-638F-4D40-8E83-CE6E1F2D512D}" type="presOf" srcId="{BEF40D5B-243E-4C08-A6DD-ADBB99AA2D86}" destId="{D373F325-3C8B-4DD9-A3D5-F1F03427D5ED}" srcOrd="0" destOrd="0" presId="urn:microsoft.com/office/officeart/2005/8/layout/hierarchy4"/>
    <dgm:cxn modelId="{51FAF678-F250-45F1-AA4E-672F302F770B}" type="presOf" srcId="{E384D446-0C90-401F-9DD4-37706F933E15}" destId="{58B62D58-DB48-4054-A004-B77D62EB5D8B}" srcOrd="0" destOrd="0" presId="urn:microsoft.com/office/officeart/2005/8/layout/hierarchy4"/>
    <dgm:cxn modelId="{55E8DC9A-5CBE-433C-825A-900062B44D82}" type="presOf" srcId="{5E525A59-CBA5-41E7-A305-E287101AB144}" destId="{B64586F7-EE48-459F-BF3A-35061A8EF48B}" srcOrd="0" destOrd="0" presId="urn:microsoft.com/office/officeart/2005/8/layout/hierarchy4"/>
    <dgm:cxn modelId="{C58FD2A8-951A-4DF1-8978-001C0F7E1B00}" type="presOf" srcId="{4C04B761-FDBB-411E-882F-DDA20351D72D}" destId="{5722F519-267E-4320-93E6-BA7EEF5C4C3F}" srcOrd="0" destOrd="0" presId="urn:microsoft.com/office/officeart/2005/8/layout/hierarchy4"/>
    <dgm:cxn modelId="{F763ABB9-C2AF-43E1-854C-F5279C456205}" srcId="{5E525A59-CBA5-41E7-A305-E287101AB144}" destId="{E5363101-262C-490E-85CC-4657456225E8}" srcOrd="0" destOrd="0" parTransId="{611A1326-629E-4CEA-ADE9-32AAC61A476D}" sibTransId="{F9ACF9E0-4669-446D-B5F9-44067BAA839F}"/>
    <dgm:cxn modelId="{B2A4F749-D9D4-490F-B0BB-E93DCCE008AC}" type="presOf" srcId="{F591EEA0-AA61-4C44-B287-51FF508044A9}" destId="{123B7492-5FFF-4AD9-86CF-B4C13C36B2F6}" srcOrd="0" destOrd="0" presId="urn:microsoft.com/office/officeart/2005/8/layout/hierarchy4"/>
    <dgm:cxn modelId="{2EBE43D6-BC8F-4559-8C80-E82FD0C5697F}" srcId="{E384D446-0C90-401F-9DD4-37706F933E15}" destId="{F591EEA0-AA61-4C44-B287-51FF508044A9}" srcOrd="0" destOrd="0" parTransId="{461989CC-B2E2-48F7-95F0-DC8039A2E247}" sibTransId="{7B3704C0-2F7E-46C5-A34C-7441831B27D1}"/>
    <dgm:cxn modelId="{623F12AF-7A81-4C93-ADCB-08B2C5353F03}" srcId="{E5363101-262C-490E-85CC-4657456225E8}" destId="{4C04B761-FDBB-411E-882F-DDA20351D72D}" srcOrd="0" destOrd="0" parTransId="{0B204A15-B69F-4166-8A84-9439E8F5C123}" sibTransId="{CC4ABA94-E0C3-42B3-826D-579557E5D96D}"/>
    <dgm:cxn modelId="{96B55043-5582-47F1-890E-05DD5B7E08BD}" srcId="{E384D446-0C90-401F-9DD4-37706F933E15}" destId="{ECFC7DDD-47B9-4106-A029-BEE01D583DB7}" srcOrd="2" destOrd="0" parTransId="{D4F90E89-220B-4CDE-A37E-E9FFD39160EE}" sibTransId="{B6AAC5CE-13B6-4A8F-8C6D-8D5CCBD7E51C}"/>
    <dgm:cxn modelId="{32173B55-DF0E-4A20-89D3-1334CDFD929A}" srcId="{ECFC7DDD-47B9-4106-A029-BEE01D583DB7}" destId="{76F45780-5A2B-4B2C-A430-796F570CF102}" srcOrd="0" destOrd="0" parTransId="{31275016-1394-43CC-970A-1C4C85CFDA7C}" sibTransId="{83D07E59-9079-428D-82BB-90AB12DA516F}"/>
    <dgm:cxn modelId="{DE2553C5-538F-424E-9B9C-1F262B82DF2F}" type="presOf" srcId="{4211B42F-342B-4C4F-9EFE-75DE32DE90ED}" destId="{A36CF140-93B1-4C53-B53E-D76D13E4D8B1}" srcOrd="0" destOrd="0" presId="urn:microsoft.com/office/officeart/2005/8/layout/hierarchy4"/>
    <dgm:cxn modelId="{3397157A-798B-4F7D-B56C-0F6DAB76AB4A}" type="presOf" srcId="{ECFC7DDD-47B9-4106-A029-BEE01D583DB7}" destId="{620EA34D-08E9-41D5-AD7C-C0CF9891BCF0}" srcOrd="0" destOrd="0" presId="urn:microsoft.com/office/officeart/2005/8/layout/hierarchy4"/>
    <dgm:cxn modelId="{29E87F21-E474-4CCE-9539-E766BBFC0825}" type="presOf" srcId="{76F45780-5A2B-4B2C-A430-796F570CF102}" destId="{D53AF7A7-0240-4A3A-8EB6-7C6FAABA14D0}" srcOrd="0" destOrd="0" presId="urn:microsoft.com/office/officeart/2005/8/layout/hierarchy4"/>
    <dgm:cxn modelId="{0431F728-B411-4224-98EF-746A36B364BB}" srcId="{C8972286-CE23-4C3F-93D8-DE5B4C047AC9}" destId="{5E525A59-CBA5-41E7-A305-E287101AB144}" srcOrd="0" destOrd="0" parTransId="{D69F3FDF-800D-418D-9503-37821D6F3BD6}" sibTransId="{CC83E961-79FB-4D13-97D4-0215AD5E0330}"/>
    <dgm:cxn modelId="{203F0721-6A1D-40DD-B42E-B835749EDFC1}" type="presOf" srcId="{9DFBB180-7F21-4CB7-ABFB-F2708CB33FBF}" destId="{4E95681D-52A3-4B6C-BB9B-E4D13D3C9D16}" srcOrd="0" destOrd="0" presId="urn:microsoft.com/office/officeart/2005/8/layout/hierarchy4"/>
    <dgm:cxn modelId="{A5BCB535-6D60-49FF-9131-CFF1E640E594}" type="presParOf" srcId="{58B62D58-DB48-4054-A004-B77D62EB5D8B}" destId="{08E35E4E-48C2-4B7A-9E48-275C9C113071}" srcOrd="0" destOrd="0" presId="urn:microsoft.com/office/officeart/2005/8/layout/hierarchy4"/>
    <dgm:cxn modelId="{6F04EBE1-C8F8-4DE8-A021-35A779985723}" type="presParOf" srcId="{08E35E4E-48C2-4B7A-9E48-275C9C113071}" destId="{123B7492-5FFF-4AD9-86CF-B4C13C36B2F6}" srcOrd="0" destOrd="0" presId="urn:microsoft.com/office/officeart/2005/8/layout/hierarchy4"/>
    <dgm:cxn modelId="{0023C9F5-4A68-4F6E-A894-4C579FA896BC}" type="presParOf" srcId="{08E35E4E-48C2-4B7A-9E48-275C9C113071}" destId="{D7167D90-32AE-4192-A7DC-F4FC2D9849E3}" srcOrd="1" destOrd="0" presId="urn:microsoft.com/office/officeart/2005/8/layout/hierarchy4"/>
    <dgm:cxn modelId="{76E35FFB-10F1-4160-8649-BE0B92E09923}" type="presParOf" srcId="{08E35E4E-48C2-4B7A-9E48-275C9C113071}" destId="{207D29DC-3164-478E-94A4-692DF40A40C2}" srcOrd="2" destOrd="0" presId="urn:microsoft.com/office/officeart/2005/8/layout/hierarchy4"/>
    <dgm:cxn modelId="{A6D62A62-84DA-4C1B-8192-C2A476B02BD3}" type="presParOf" srcId="{207D29DC-3164-478E-94A4-692DF40A40C2}" destId="{FB3BA508-C283-4439-AE13-8EE490B83733}" srcOrd="0" destOrd="0" presId="urn:microsoft.com/office/officeart/2005/8/layout/hierarchy4"/>
    <dgm:cxn modelId="{8CC49850-C091-4BB3-8781-37EA3F857CC9}" type="presParOf" srcId="{FB3BA508-C283-4439-AE13-8EE490B83733}" destId="{5FF9A16D-C68B-44C0-BD6C-8AE1BE129FEE}" srcOrd="0" destOrd="0" presId="urn:microsoft.com/office/officeart/2005/8/layout/hierarchy4"/>
    <dgm:cxn modelId="{043BEFE5-1857-4B4E-BFF8-F0E98C7A5642}" type="presParOf" srcId="{FB3BA508-C283-4439-AE13-8EE490B83733}" destId="{E2E8A7C0-D7C9-456C-983C-15988FBDD797}" srcOrd="1" destOrd="0" presId="urn:microsoft.com/office/officeart/2005/8/layout/hierarchy4"/>
    <dgm:cxn modelId="{AF004395-38E2-4122-8021-E3C1CAB646E5}" type="presParOf" srcId="{FB3BA508-C283-4439-AE13-8EE490B83733}" destId="{D9E05B6A-9955-4634-92C5-84CD60A59330}" srcOrd="2" destOrd="0" presId="urn:microsoft.com/office/officeart/2005/8/layout/hierarchy4"/>
    <dgm:cxn modelId="{0077F606-23F9-4752-8B4D-0715B8FBC5E9}" type="presParOf" srcId="{D9E05B6A-9955-4634-92C5-84CD60A59330}" destId="{ABDBBEE5-FCC0-4551-9038-305688F56271}" srcOrd="0" destOrd="0" presId="urn:microsoft.com/office/officeart/2005/8/layout/hierarchy4"/>
    <dgm:cxn modelId="{36EF42A3-9CF0-45F6-9673-C62E23C5D687}" type="presParOf" srcId="{ABDBBEE5-FCC0-4551-9038-305688F56271}" destId="{84DF4AC2-66EE-48C0-A734-B7C9480F44F4}" srcOrd="0" destOrd="0" presId="urn:microsoft.com/office/officeart/2005/8/layout/hierarchy4"/>
    <dgm:cxn modelId="{4287E8E9-68FB-4222-A483-5330A0786127}" type="presParOf" srcId="{ABDBBEE5-FCC0-4551-9038-305688F56271}" destId="{0AFF0D64-963A-401F-89C4-6A623271B5ED}" srcOrd="1" destOrd="0" presId="urn:microsoft.com/office/officeart/2005/8/layout/hierarchy4"/>
    <dgm:cxn modelId="{27D2B479-6D33-4E87-AA34-9CF2BA2ECBB6}" type="presParOf" srcId="{ABDBBEE5-FCC0-4551-9038-305688F56271}" destId="{BDED5EFE-3653-4BCF-A700-BF92348336DB}" srcOrd="2" destOrd="0" presId="urn:microsoft.com/office/officeart/2005/8/layout/hierarchy4"/>
    <dgm:cxn modelId="{66AF8AC7-E371-42BE-82EE-F6DA50020BE1}" type="presParOf" srcId="{BDED5EFE-3653-4BCF-A700-BF92348336DB}" destId="{1BF51D8D-BC0D-423A-8CF3-A1B57F4E5262}" srcOrd="0" destOrd="0" presId="urn:microsoft.com/office/officeart/2005/8/layout/hierarchy4"/>
    <dgm:cxn modelId="{3E73DE27-E226-47B8-A44E-1CC20AAFFA1C}" type="presParOf" srcId="{1BF51D8D-BC0D-423A-8CF3-A1B57F4E5262}" destId="{B64586F7-EE48-459F-BF3A-35061A8EF48B}" srcOrd="0" destOrd="0" presId="urn:microsoft.com/office/officeart/2005/8/layout/hierarchy4"/>
    <dgm:cxn modelId="{7F35492B-B976-46A8-B0C0-DBD313F6052E}" type="presParOf" srcId="{1BF51D8D-BC0D-423A-8CF3-A1B57F4E5262}" destId="{FC2FD0AC-DCC8-41F2-9A3E-A97174643068}" srcOrd="1" destOrd="0" presId="urn:microsoft.com/office/officeart/2005/8/layout/hierarchy4"/>
    <dgm:cxn modelId="{EC38F3F3-5C2F-407C-A7A9-C4D785F2E175}" type="presParOf" srcId="{1BF51D8D-BC0D-423A-8CF3-A1B57F4E5262}" destId="{C07CDFC9-B880-44ED-B522-F2C3F561F8A6}" srcOrd="2" destOrd="0" presId="urn:microsoft.com/office/officeart/2005/8/layout/hierarchy4"/>
    <dgm:cxn modelId="{894F5279-F404-46FC-A014-2109A40C3714}" type="presParOf" srcId="{C07CDFC9-B880-44ED-B522-F2C3F561F8A6}" destId="{28918B8A-5C62-4BEA-B8A5-AE8235C88F3F}" srcOrd="0" destOrd="0" presId="urn:microsoft.com/office/officeart/2005/8/layout/hierarchy4"/>
    <dgm:cxn modelId="{B0030E50-F7F7-4EFB-85F2-1B5589832335}" type="presParOf" srcId="{28918B8A-5C62-4BEA-B8A5-AE8235C88F3F}" destId="{C14A6112-56DA-46FD-96CC-4FFF36CAB0DA}" srcOrd="0" destOrd="0" presId="urn:microsoft.com/office/officeart/2005/8/layout/hierarchy4"/>
    <dgm:cxn modelId="{30FD9EAF-A967-4599-B973-0F009CBB4209}" type="presParOf" srcId="{28918B8A-5C62-4BEA-B8A5-AE8235C88F3F}" destId="{E2EC4233-E979-4D49-BD65-2CD4B877F529}" srcOrd="1" destOrd="0" presId="urn:microsoft.com/office/officeart/2005/8/layout/hierarchy4"/>
    <dgm:cxn modelId="{B6D38BB8-E5C9-4D31-B158-B40A17C9DABC}" type="presParOf" srcId="{28918B8A-5C62-4BEA-B8A5-AE8235C88F3F}" destId="{F5ACC507-89E0-475F-A730-19820DD8C09E}" srcOrd="2" destOrd="0" presId="urn:microsoft.com/office/officeart/2005/8/layout/hierarchy4"/>
    <dgm:cxn modelId="{8FC62EAD-4E2E-4BAE-8E8E-F9BE8984D4F1}" type="presParOf" srcId="{F5ACC507-89E0-475F-A730-19820DD8C09E}" destId="{3B3BD53D-C24A-4545-8E21-D378C5A2EF38}" srcOrd="0" destOrd="0" presId="urn:microsoft.com/office/officeart/2005/8/layout/hierarchy4"/>
    <dgm:cxn modelId="{09EBE87F-DC99-4C64-9699-A2AFA9ECBC89}" type="presParOf" srcId="{3B3BD53D-C24A-4545-8E21-D378C5A2EF38}" destId="{5722F519-267E-4320-93E6-BA7EEF5C4C3F}" srcOrd="0" destOrd="0" presId="urn:microsoft.com/office/officeart/2005/8/layout/hierarchy4"/>
    <dgm:cxn modelId="{3C93BBF1-9A76-4DAF-9813-09242827549F}" type="presParOf" srcId="{3B3BD53D-C24A-4545-8E21-D378C5A2EF38}" destId="{D15B8B68-0B02-4489-BE77-1E36A7050701}" srcOrd="1" destOrd="0" presId="urn:microsoft.com/office/officeart/2005/8/layout/hierarchy4"/>
    <dgm:cxn modelId="{67F1AA60-89E6-481E-9E79-87CBA0A14D40}" type="presParOf" srcId="{3B3BD53D-C24A-4545-8E21-D378C5A2EF38}" destId="{1BE2890F-7D48-4E0F-8CC3-7386F25FE3CF}" srcOrd="2" destOrd="0" presId="urn:microsoft.com/office/officeart/2005/8/layout/hierarchy4"/>
    <dgm:cxn modelId="{D96D3936-4FC2-48FF-B629-D8C35A84E51B}" type="presParOf" srcId="{1BE2890F-7D48-4E0F-8CC3-7386F25FE3CF}" destId="{6658C1AA-72A3-444E-84C0-F74DEF71B3FB}" srcOrd="0" destOrd="0" presId="urn:microsoft.com/office/officeart/2005/8/layout/hierarchy4"/>
    <dgm:cxn modelId="{C8239249-7119-4177-9FFA-BC007F2FD019}" type="presParOf" srcId="{6658C1AA-72A3-444E-84C0-F74DEF71B3FB}" destId="{34B1FDA9-166A-4352-9340-0F77E2E3CBBB}" srcOrd="0" destOrd="0" presId="urn:microsoft.com/office/officeart/2005/8/layout/hierarchy4"/>
    <dgm:cxn modelId="{2BF5EA66-7615-4C69-9974-167716435807}" type="presParOf" srcId="{6658C1AA-72A3-444E-84C0-F74DEF71B3FB}" destId="{5FDBEEF7-0B17-466E-9518-F3518752564A}" srcOrd="1" destOrd="0" presId="urn:microsoft.com/office/officeart/2005/8/layout/hierarchy4"/>
    <dgm:cxn modelId="{66A064A8-FFAD-455A-87D2-FD00EB732B3E}" type="presParOf" srcId="{58B62D58-DB48-4054-A004-B77D62EB5D8B}" destId="{079A849D-8D35-422D-A0E1-5ED9CEDA5940}" srcOrd="1" destOrd="0" presId="urn:microsoft.com/office/officeart/2005/8/layout/hierarchy4"/>
    <dgm:cxn modelId="{74583962-8EFC-4AD8-8785-A0E450E7A2C1}" type="presParOf" srcId="{58B62D58-DB48-4054-A004-B77D62EB5D8B}" destId="{87FB55F3-6D5D-41CB-9CE2-064BDA7F0314}" srcOrd="2" destOrd="0" presId="urn:microsoft.com/office/officeart/2005/8/layout/hierarchy4"/>
    <dgm:cxn modelId="{B3359B8E-2344-46E0-A8F0-307594D357A8}" type="presParOf" srcId="{87FB55F3-6D5D-41CB-9CE2-064BDA7F0314}" destId="{0F95503D-701A-4CB7-895D-F96CFDB94B52}" srcOrd="0" destOrd="0" presId="urn:microsoft.com/office/officeart/2005/8/layout/hierarchy4"/>
    <dgm:cxn modelId="{3BFB1A5B-9C49-4B35-96B7-54EA32230BCF}" type="presParOf" srcId="{87FB55F3-6D5D-41CB-9CE2-064BDA7F0314}" destId="{69ED7FC5-062A-4399-BBBA-11A6BFDBB7C8}" srcOrd="1" destOrd="0" presId="urn:microsoft.com/office/officeart/2005/8/layout/hierarchy4"/>
    <dgm:cxn modelId="{65DF9D34-FEF8-4221-981C-DD20C87A7A43}" type="presParOf" srcId="{87FB55F3-6D5D-41CB-9CE2-064BDA7F0314}" destId="{D52D594D-AA98-4C1E-969F-DE550762643A}" srcOrd="2" destOrd="0" presId="urn:microsoft.com/office/officeart/2005/8/layout/hierarchy4"/>
    <dgm:cxn modelId="{555AB32F-38AD-459E-947F-B31D0ABE081E}" type="presParOf" srcId="{D52D594D-AA98-4C1E-969F-DE550762643A}" destId="{159FEB4B-E90A-4333-A7A5-66AC07E21BF3}" srcOrd="0" destOrd="0" presId="urn:microsoft.com/office/officeart/2005/8/layout/hierarchy4"/>
    <dgm:cxn modelId="{3231C970-CCEE-4ECA-8518-DF8F03401621}" type="presParOf" srcId="{159FEB4B-E90A-4333-A7A5-66AC07E21BF3}" destId="{A36CF140-93B1-4C53-B53E-D76D13E4D8B1}" srcOrd="0" destOrd="0" presId="urn:microsoft.com/office/officeart/2005/8/layout/hierarchy4"/>
    <dgm:cxn modelId="{569F1777-6C5E-4BAB-AD31-DCB86F6DACE5}" type="presParOf" srcId="{159FEB4B-E90A-4333-A7A5-66AC07E21BF3}" destId="{FE611B40-C756-446C-93BF-4CFB6795C497}" srcOrd="1" destOrd="0" presId="urn:microsoft.com/office/officeart/2005/8/layout/hierarchy4"/>
    <dgm:cxn modelId="{CF090B5E-2404-4946-93F1-898BA5553115}" type="presParOf" srcId="{159FEB4B-E90A-4333-A7A5-66AC07E21BF3}" destId="{B11563FD-666D-4DA4-BC7C-FE0F0ED23032}" srcOrd="2" destOrd="0" presId="urn:microsoft.com/office/officeart/2005/8/layout/hierarchy4"/>
    <dgm:cxn modelId="{1B1AD1DE-E15E-4608-9318-9F234B235738}" type="presParOf" srcId="{B11563FD-666D-4DA4-BC7C-FE0F0ED23032}" destId="{9A7FF25F-19E2-4570-9D94-335D92CFAC93}" srcOrd="0" destOrd="0" presId="urn:microsoft.com/office/officeart/2005/8/layout/hierarchy4"/>
    <dgm:cxn modelId="{24B047EC-A91E-4B8C-A097-930B4D25FB5E}" type="presParOf" srcId="{9A7FF25F-19E2-4570-9D94-335D92CFAC93}" destId="{D373F325-3C8B-4DD9-A3D5-F1F03427D5ED}" srcOrd="0" destOrd="0" presId="urn:microsoft.com/office/officeart/2005/8/layout/hierarchy4"/>
    <dgm:cxn modelId="{2EA7C5E7-49E5-4742-A3E4-CD0B449DB70B}" type="presParOf" srcId="{9A7FF25F-19E2-4570-9D94-335D92CFAC93}" destId="{DE8B3263-A0E2-4506-A34D-4B792AF25296}" srcOrd="1" destOrd="0" presId="urn:microsoft.com/office/officeart/2005/8/layout/hierarchy4"/>
    <dgm:cxn modelId="{26D2C71B-E9FE-40F7-AABF-FEC7069971E5}" type="presParOf" srcId="{58B62D58-DB48-4054-A004-B77D62EB5D8B}" destId="{88280DC6-4BA9-410E-972F-973FF1AD1383}" srcOrd="3" destOrd="0" presId="urn:microsoft.com/office/officeart/2005/8/layout/hierarchy4"/>
    <dgm:cxn modelId="{51506F7D-CFF6-4265-8535-39D94F4B085D}" type="presParOf" srcId="{58B62D58-DB48-4054-A004-B77D62EB5D8B}" destId="{25103B85-736B-4DB0-A198-CE8265ABF177}" srcOrd="4" destOrd="0" presId="urn:microsoft.com/office/officeart/2005/8/layout/hierarchy4"/>
    <dgm:cxn modelId="{F687CFEC-FBBA-4F6A-AB51-9D944B90A1F1}" type="presParOf" srcId="{25103B85-736B-4DB0-A198-CE8265ABF177}" destId="{620EA34D-08E9-41D5-AD7C-C0CF9891BCF0}" srcOrd="0" destOrd="0" presId="urn:microsoft.com/office/officeart/2005/8/layout/hierarchy4"/>
    <dgm:cxn modelId="{104B55F1-00C2-475E-9830-960DCA70ACED}" type="presParOf" srcId="{25103B85-736B-4DB0-A198-CE8265ABF177}" destId="{146ABCB4-C1BE-4277-A740-4A040EFFD684}" srcOrd="1" destOrd="0" presId="urn:microsoft.com/office/officeart/2005/8/layout/hierarchy4"/>
    <dgm:cxn modelId="{16BE9FAA-D402-4DB6-BC4A-16B1647C07AC}" type="presParOf" srcId="{25103B85-736B-4DB0-A198-CE8265ABF177}" destId="{239A894D-ED20-450F-AA9B-121588F79F7F}" srcOrd="2" destOrd="0" presId="urn:microsoft.com/office/officeart/2005/8/layout/hierarchy4"/>
    <dgm:cxn modelId="{1C84FE6A-C222-4446-BDF4-0F8EF990992C}" type="presParOf" srcId="{239A894D-ED20-450F-AA9B-121588F79F7F}" destId="{622086AB-277F-4F6F-9F44-6CD4DFADD9D3}" srcOrd="0" destOrd="0" presId="urn:microsoft.com/office/officeart/2005/8/layout/hierarchy4"/>
    <dgm:cxn modelId="{59235628-F9B4-4BDC-A31D-53042671611D}" type="presParOf" srcId="{622086AB-277F-4F6F-9F44-6CD4DFADD9D3}" destId="{D53AF7A7-0240-4A3A-8EB6-7C6FAABA14D0}" srcOrd="0" destOrd="0" presId="urn:microsoft.com/office/officeart/2005/8/layout/hierarchy4"/>
    <dgm:cxn modelId="{C591D960-9A6D-422A-AEB8-B009680EA903}" type="presParOf" srcId="{622086AB-277F-4F6F-9F44-6CD4DFADD9D3}" destId="{F66BA986-900E-4E10-B569-BF3069EDF962}" srcOrd="1" destOrd="0" presId="urn:microsoft.com/office/officeart/2005/8/layout/hierarchy4"/>
    <dgm:cxn modelId="{DA4FF483-67E2-4F92-8703-36C6C774E08C}" type="presParOf" srcId="{622086AB-277F-4F6F-9F44-6CD4DFADD9D3}" destId="{9E9BF873-B7A1-481E-9B39-97E781C86E2C}" srcOrd="2" destOrd="0" presId="urn:microsoft.com/office/officeart/2005/8/layout/hierarchy4"/>
    <dgm:cxn modelId="{CC7CAE1B-7A69-4CF6-8AA5-65AE51711752}" type="presParOf" srcId="{9E9BF873-B7A1-481E-9B39-97E781C86E2C}" destId="{AF6BE572-8431-41C5-AAF8-F04328803706}" srcOrd="0" destOrd="0" presId="urn:microsoft.com/office/officeart/2005/8/layout/hierarchy4"/>
    <dgm:cxn modelId="{64799486-B904-413A-95E8-6D9F5032955A}" type="presParOf" srcId="{AF6BE572-8431-41C5-AAF8-F04328803706}" destId="{4E95681D-52A3-4B6C-BB9B-E4D13D3C9D16}" srcOrd="0" destOrd="0" presId="urn:microsoft.com/office/officeart/2005/8/layout/hierarchy4"/>
    <dgm:cxn modelId="{AA6CA863-4251-4F11-85EE-846BCCED3E13}" type="presParOf" srcId="{AF6BE572-8431-41C5-AAF8-F04328803706}" destId="{1B8A1123-48A4-48D1-8F7C-CF275C28841C}" srcOrd="1" destOrd="0" presId="urn:microsoft.com/office/officeart/2005/8/layout/hierarchy4"/>
    <dgm:cxn modelId="{CCE927B8-C2E3-4994-8D35-4D47FDD4C082}" type="presParOf" srcId="{AF6BE572-8431-41C5-AAF8-F04328803706}" destId="{7B657565-F7CF-40E8-A34A-5DCF77311207}" srcOrd="2" destOrd="0" presId="urn:microsoft.com/office/officeart/2005/8/layout/hierarchy4"/>
    <dgm:cxn modelId="{27F9A785-089E-4638-AA19-3D22F7BB0104}" type="presParOf" srcId="{7B657565-F7CF-40E8-A34A-5DCF77311207}" destId="{56BEB762-359B-47D9-AE81-BF2FE74B97EB}" srcOrd="0" destOrd="0" presId="urn:microsoft.com/office/officeart/2005/8/layout/hierarchy4"/>
    <dgm:cxn modelId="{8A4F00AE-BAA3-4CA2-B9F8-9D61B28F1A50}" type="presParOf" srcId="{56BEB762-359B-47D9-AE81-BF2FE74B97EB}" destId="{18C09CD7-51CF-41A3-9106-0062F7AA6FD8}" srcOrd="0" destOrd="0" presId="urn:microsoft.com/office/officeart/2005/8/layout/hierarchy4"/>
    <dgm:cxn modelId="{B3F6ED4B-0A15-4762-837A-800BC7B57BD3}" type="presParOf" srcId="{56BEB762-359B-47D9-AE81-BF2FE74B97EB}" destId="{3B684F59-04AB-4CC4-BCE9-95C3E52CB6BF}"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0E493B9-C418-48F3-BD61-D4DD2AA31BC5}" type="doc">
      <dgm:prSet loTypeId="urn:microsoft.com/office/officeart/2005/8/layout/lProcess1" loCatId="process" qsTypeId="urn:microsoft.com/office/officeart/2005/8/quickstyle/simple1" qsCatId="simple" csTypeId="urn:microsoft.com/office/officeart/2005/8/colors/colorful2" csCatId="colorful" phldr="1"/>
      <dgm:spPr/>
      <dgm:t>
        <a:bodyPr/>
        <a:lstStyle/>
        <a:p>
          <a:endParaRPr lang="en-US"/>
        </a:p>
      </dgm:t>
    </dgm:pt>
    <dgm:pt modelId="{CCF225A8-2A6D-4EF5-BEFA-9B30FD60C176}">
      <dgm:prSet phldrT="[نص]"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ar-MA" sz="2000" dirty="0" smtClean="0">
              <a:solidFill>
                <a:schemeClr val="tx1"/>
              </a:solidFill>
            </a:rPr>
            <a:t>اذا ارتفعت العروض عن أسعار السوق بشكل ظاهر</a:t>
          </a:r>
          <a:endParaRPr lang="en-US" sz="2000" dirty="0" smtClean="0">
            <a:solidFill>
              <a:schemeClr val="tx1"/>
            </a:solidFill>
          </a:endParaRPr>
        </a:p>
      </dgm:t>
    </dgm:pt>
    <dgm:pt modelId="{4B5D730D-CDAB-42F4-9C40-D9CBCA144B16}" type="parTrans" cxnId="{2BE5E0F3-E16A-4EFA-BE8A-638BEC289ED8}">
      <dgm:prSet/>
      <dgm:spPr/>
      <dgm:t>
        <a:bodyPr/>
        <a:lstStyle/>
        <a:p>
          <a:endParaRPr lang="en-US"/>
        </a:p>
      </dgm:t>
    </dgm:pt>
    <dgm:pt modelId="{617944DC-24DF-4DA0-AED6-4D95AB36B47C}" type="sibTrans" cxnId="{2BE5E0F3-E16A-4EFA-BE8A-638BEC289ED8}">
      <dgm:prSet/>
      <dgm:spPr/>
      <dgm:t>
        <a:bodyPr/>
        <a:lstStyle/>
        <a:p>
          <a:endParaRPr lang="en-US"/>
        </a:p>
      </dgm:t>
    </dgm:pt>
    <dgm:pt modelId="{321929B4-BC80-4584-B6CF-F8C63C0BF847}">
      <dgm:prSet phldrT="[نص]"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ar-MA" sz="2000" dirty="0" smtClean="0"/>
            <a:t>أولاً: تحدد اللجنة مبلغ التخفيض بما يتفق مع أسعار السوق</a:t>
          </a:r>
          <a:endParaRPr lang="en-US" sz="2000" dirty="0" smtClean="0"/>
        </a:p>
      </dgm:t>
    </dgm:pt>
    <dgm:pt modelId="{45DC9B47-837A-4B9F-BBBF-768F64368B65}" type="parTrans" cxnId="{D55A9B07-94F3-4CFD-86D9-3076C004AB33}">
      <dgm:prSet/>
      <dgm:spPr/>
      <dgm:t>
        <a:bodyPr/>
        <a:lstStyle/>
        <a:p>
          <a:endParaRPr lang="en-US" sz="2000"/>
        </a:p>
      </dgm:t>
    </dgm:pt>
    <dgm:pt modelId="{1DFA0EC3-C500-4115-AE1D-E43BC5504D50}" type="sibTrans" cxnId="{D55A9B07-94F3-4CFD-86D9-3076C004AB33}">
      <dgm:prSet/>
      <dgm:spPr/>
      <dgm:t>
        <a:bodyPr/>
        <a:lstStyle/>
        <a:p>
          <a:endParaRPr lang="en-US" sz="2000"/>
        </a:p>
      </dgm:t>
    </dgm:pt>
    <dgm:pt modelId="{521002D0-10D0-447A-B2E3-6133DA16834C}">
      <dgm:prSet phldrT="[نص]"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ar-MA" sz="2000" dirty="0" smtClean="0"/>
            <a:t>ثانياً: تطلب كتابةً من (صاحب العرض الاقل) تخفيض سعره</a:t>
          </a:r>
          <a:endParaRPr lang="en-US" sz="2000" dirty="0" smtClean="0"/>
        </a:p>
      </dgm:t>
    </dgm:pt>
    <dgm:pt modelId="{18C5E935-207A-4FFF-B378-906A74E0D763}" type="parTrans" cxnId="{3F6C215C-1592-4BFB-A268-02B449EFB82D}">
      <dgm:prSet/>
      <dgm:spPr/>
      <dgm:t>
        <a:bodyPr/>
        <a:lstStyle/>
        <a:p>
          <a:endParaRPr lang="en-US"/>
        </a:p>
      </dgm:t>
    </dgm:pt>
    <dgm:pt modelId="{368C8100-D0C7-4198-A051-FCCF5BBF9B17}" type="sibTrans" cxnId="{3F6C215C-1592-4BFB-A268-02B449EFB82D}">
      <dgm:prSet/>
      <dgm:spPr/>
      <dgm:t>
        <a:bodyPr/>
        <a:lstStyle/>
        <a:p>
          <a:endParaRPr lang="en-US" sz="2000"/>
        </a:p>
      </dgm:t>
    </dgm:pt>
    <dgm:pt modelId="{FE61A1FE-50EF-4E54-A48A-EEF1FC48549C}">
      <dgm:prSet phldrT="[نص]"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ar-MA" sz="2000" dirty="0" smtClean="0">
              <a:solidFill>
                <a:schemeClr val="tx1"/>
              </a:solidFill>
            </a:rPr>
            <a:t>اذا زادت قيمة العروض عن المبالغ المعتمدة للمشروع</a:t>
          </a:r>
          <a:endParaRPr lang="en-US" sz="2000" dirty="0" smtClean="0">
            <a:solidFill>
              <a:schemeClr val="tx1"/>
            </a:solidFill>
          </a:endParaRPr>
        </a:p>
      </dgm:t>
    </dgm:pt>
    <dgm:pt modelId="{55084E55-6876-4451-83A1-D02FA3D12F57}" type="parTrans" cxnId="{A6166935-746E-440A-BF23-52FCA3D1BF7F}">
      <dgm:prSet/>
      <dgm:spPr/>
      <dgm:t>
        <a:bodyPr/>
        <a:lstStyle/>
        <a:p>
          <a:endParaRPr lang="en-US"/>
        </a:p>
      </dgm:t>
    </dgm:pt>
    <dgm:pt modelId="{A5F22842-A3C5-41E6-AEB5-0F7D4CE21AC3}" type="sibTrans" cxnId="{A6166935-746E-440A-BF23-52FCA3D1BF7F}">
      <dgm:prSet/>
      <dgm:spPr/>
      <dgm:t>
        <a:bodyPr/>
        <a:lstStyle/>
        <a:p>
          <a:endParaRPr lang="en-US"/>
        </a:p>
      </dgm:t>
    </dgm:pt>
    <dgm:pt modelId="{9719AD46-1D41-4AA8-AF4B-BD6FCD12609F}">
      <dgm:prSet phldrT="[نص]"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ar-MA" sz="2000" dirty="0" smtClean="0"/>
            <a:t>أولاً: يتم التفاوض مع (صاحب العرض الأقل) على تخفيض العرض الى سعر السوق مع الابقاء قدر الامكان على جميع البنود</a:t>
          </a:r>
          <a:endParaRPr lang="en-US" sz="2000" dirty="0" smtClean="0"/>
        </a:p>
      </dgm:t>
    </dgm:pt>
    <dgm:pt modelId="{6D6DCF4F-2549-4E8E-922C-BEC3CC2A3281}" type="parTrans" cxnId="{742F84E1-E58D-45A8-AA7E-919CB879BD53}">
      <dgm:prSet/>
      <dgm:spPr/>
      <dgm:t>
        <a:bodyPr/>
        <a:lstStyle/>
        <a:p>
          <a:endParaRPr lang="en-US" sz="2000"/>
        </a:p>
      </dgm:t>
    </dgm:pt>
    <dgm:pt modelId="{FF80AB31-A243-4D0A-B4FE-EAE3ADBB30AE}" type="sibTrans" cxnId="{742F84E1-E58D-45A8-AA7E-919CB879BD53}">
      <dgm:prSet/>
      <dgm:spPr/>
      <dgm:t>
        <a:bodyPr/>
        <a:lstStyle/>
        <a:p>
          <a:endParaRPr lang="en-US" sz="2000"/>
        </a:p>
      </dgm:t>
    </dgm:pt>
    <dgm:pt modelId="{D65B751B-38AA-47AB-BFF8-FB8F2C5BD8F7}">
      <dgm:prSet phldrT="[نص]"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ar-MA" sz="2000" dirty="0" smtClean="0"/>
            <a:t>ثانياً: اذا رفض، يتم التفاوض معه على الغاء او تخفيض بعض البنود</a:t>
          </a:r>
          <a:endParaRPr lang="en-US" sz="2000" dirty="0" smtClean="0"/>
        </a:p>
      </dgm:t>
    </dgm:pt>
    <dgm:pt modelId="{1C1E25D4-3DA1-42FD-A43B-4D180B5AB099}" type="parTrans" cxnId="{60E7888B-02DC-4F12-8F2D-FA7412B3F5B2}">
      <dgm:prSet/>
      <dgm:spPr/>
      <dgm:t>
        <a:bodyPr/>
        <a:lstStyle/>
        <a:p>
          <a:endParaRPr lang="en-US"/>
        </a:p>
      </dgm:t>
    </dgm:pt>
    <dgm:pt modelId="{B0C25AE2-F2DF-4918-9726-58E5F2EF37D4}" type="sibTrans" cxnId="{60E7888B-02DC-4F12-8F2D-FA7412B3F5B2}">
      <dgm:prSet/>
      <dgm:spPr/>
      <dgm:t>
        <a:bodyPr/>
        <a:lstStyle/>
        <a:p>
          <a:endParaRPr lang="en-US" sz="2000"/>
        </a:p>
      </dgm:t>
    </dgm:pt>
    <dgm:pt modelId="{2C15FF4F-B6AE-4410-AE23-A7D9F62874A7}">
      <dgm:prSet custT="1"/>
      <dgm:spPr/>
      <dgm:t>
        <a:bodyPr/>
        <a:lstStyle/>
        <a:p>
          <a:r>
            <a:rPr lang="ar-MA" sz="2000" dirty="0" smtClean="0"/>
            <a:t>ثالثاً: اذا رفض، تتفاوض مع العرض الذي يليه</a:t>
          </a:r>
        </a:p>
      </dgm:t>
    </dgm:pt>
    <dgm:pt modelId="{6F3F5F9E-D0BC-464D-8DA4-3A7E5DB3F5C5}" type="parTrans" cxnId="{6C7B682F-EBB5-4377-815D-8A6BFF7F0963}">
      <dgm:prSet/>
      <dgm:spPr/>
      <dgm:t>
        <a:bodyPr/>
        <a:lstStyle/>
        <a:p>
          <a:endParaRPr lang="en-US"/>
        </a:p>
      </dgm:t>
    </dgm:pt>
    <dgm:pt modelId="{59294B9C-C33B-4C2C-A898-7E9737FAA995}" type="sibTrans" cxnId="{6C7B682F-EBB5-4377-815D-8A6BFF7F0963}">
      <dgm:prSet/>
      <dgm:spPr/>
      <dgm:t>
        <a:bodyPr/>
        <a:lstStyle/>
        <a:p>
          <a:endParaRPr lang="en-US" sz="2000"/>
        </a:p>
      </dgm:t>
    </dgm:pt>
    <dgm:pt modelId="{E57A2E96-5EF1-4E41-A16E-4FE516E2A901}">
      <dgm:prSet custT="1"/>
      <dgm:spPr/>
      <dgm:t>
        <a:bodyPr/>
        <a:lstStyle/>
        <a:p>
          <a:r>
            <a:rPr lang="ar-MA" sz="2000" dirty="0" smtClean="0"/>
            <a:t>رابعاً: اذا لم يوافق أي صاحب عرض على التخفيض، تلغى المنافسة وتطرح من جديد</a:t>
          </a:r>
        </a:p>
      </dgm:t>
    </dgm:pt>
    <dgm:pt modelId="{6823EBAD-C65F-41B8-BF42-1987A227CFFA}" type="parTrans" cxnId="{A29898E6-7FE1-44F5-AC64-F199CDD3B0B6}">
      <dgm:prSet/>
      <dgm:spPr/>
      <dgm:t>
        <a:bodyPr/>
        <a:lstStyle/>
        <a:p>
          <a:endParaRPr lang="en-US"/>
        </a:p>
      </dgm:t>
    </dgm:pt>
    <dgm:pt modelId="{EE1E3D36-5FEA-469B-B457-8EB1F83B86A1}" type="sibTrans" cxnId="{A29898E6-7FE1-44F5-AC64-F199CDD3B0B6}">
      <dgm:prSet/>
      <dgm:spPr/>
      <dgm:t>
        <a:bodyPr/>
        <a:lstStyle/>
        <a:p>
          <a:endParaRPr lang="en-US"/>
        </a:p>
      </dgm:t>
    </dgm:pt>
    <dgm:pt modelId="{D637A4C2-7AA2-4663-BAB7-4BE3130CF6F8}">
      <dgm:prSet custT="1"/>
      <dgm:spPr/>
      <dgm:t>
        <a:bodyPr/>
        <a:lstStyle/>
        <a:p>
          <a:r>
            <a:rPr lang="ar-MA" sz="2000" dirty="0" smtClean="0"/>
            <a:t>ثالثاً: اذا رفض، يتم التفاوض مع من يليه على نفس النقطتين السابقتين</a:t>
          </a:r>
          <a:endParaRPr lang="en-US" sz="2000" dirty="0"/>
        </a:p>
      </dgm:t>
    </dgm:pt>
    <dgm:pt modelId="{35504A3F-B300-4724-B2F2-234635E35BA5}" type="parTrans" cxnId="{7A66B29B-2A3D-49EC-A4FC-109B15867594}">
      <dgm:prSet/>
      <dgm:spPr/>
      <dgm:t>
        <a:bodyPr/>
        <a:lstStyle/>
        <a:p>
          <a:endParaRPr lang="en-US"/>
        </a:p>
      </dgm:t>
    </dgm:pt>
    <dgm:pt modelId="{25104D9C-95A6-4232-BF36-173FCBEE9B50}" type="sibTrans" cxnId="{7A66B29B-2A3D-49EC-A4FC-109B15867594}">
      <dgm:prSet/>
      <dgm:spPr/>
      <dgm:t>
        <a:bodyPr/>
        <a:lstStyle/>
        <a:p>
          <a:endParaRPr lang="en-US" sz="2000"/>
        </a:p>
      </dgm:t>
    </dgm:pt>
    <dgm:pt modelId="{6A844B2F-DBA5-41D6-866F-5C8307FC4D71}">
      <dgm:prSet custT="1"/>
      <dgm:spPr/>
      <dgm:t>
        <a:bodyPr/>
        <a:lstStyle/>
        <a:p>
          <a:pPr algn="r" rtl="1"/>
          <a:r>
            <a:rPr lang="ar-MA" sz="2000" dirty="0" smtClean="0"/>
            <a:t>يشترط في هذه العملية شرطان (وإلا يتم الغاء المنافسة):</a:t>
          </a:r>
          <a:endParaRPr lang="en-US" sz="2000" dirty="0"/>
        </a:p>
      </dgm:t>
    </dgm:pt>
    <dgm:pt modelId="{C3C6D48F-7872-4575-990A-74FB01F17C47}" type="parTrans" cxnId="{1683B980-8042-4F8C-AF2F-767E25C0123A}">
      <dgm:prSet/>
      <dgm:spPr/>
      <dgm:t>
        <a:bodyPr/>
        <a:lstStyle/>
        <a:p>
          <a:endParaRPr lang="en-US"/>
        </a:p>
      </dgm:t>
    </dgm:pt>
    <dgm:pt modelId="{8DF7CA44-464E-49E7-9D11-C51EAD3E15FE}" type="sibTrans" cxnId="{1683B980-8042-4F8C-AF2F-767E25C0123A}">
      <dgm:prSet/>
      <dgm:spPr/>
      <dgm:t>
        <a:bodyPr/>
        <a:lstStyle/>
        <a:p>
          <a:endParaRPr lang="en-US"/>
        </a:p>
      </dgm:t>
    </dgm:pt>
    <dgm:pt modelId="{65C56C93-3E3E-4C25-929B-5EC0268C2BAC}">
      <dgm:prSet custT="1"/>
      <dgm:spPr/>
      <dgm:t>
        <a:bodyPr/>
        <a:lstStyle/>
        <a:p>
          <a:pPr algn="r" rtl="1"/>
          <a:r>
            <a:rPr lang="ar-MA" sz="2000" dirty="0" smtClean="0"/>
            <a:t>1- ألا يؤثر ذلك على الانتفاع بالمشروع.</a:t>
          </a:r>
        </a:p>
      </dgm:t>
    </dgm:pt>
    <dgm:pt modelId="{1EA8CE8C-3C9F-49C1-AF0C-7EF2C9D80B1A}" type="parTrans" cxnId="{DEDF70E3-8033-48E5-9976-E5DE0AED24DC}">
      <dgm:prSet/>
      <dgm:spPr/>
      <dgm:t>
        <a:bodyPr/>
        <a:lstStyle/>
        <a:p>
          <a:endParaRPr lang="en-US"/>
        </a:p>
      </dgm:t>
    </dgm:pt>
    <dgm:pt modelId="{D9342473-C9CB-458C-9410-C48E3B474780}" type="sibTrans" cxnId="{DEDF70E3-8033-48E5-9976-E5DE0AED24DC}">
      <dgm:prSet/>
      <dgm:spPr/>
      <dgm:t>
        <a:bodyPr/>
        <a:lstStyle/>
        <a:p>
          <a:endParaRPr lang="en-US"/>
        </a:p>
      </dgm:t>
    </dgm:pt>
    <dgm:pt modelId="{6AB1E903-12C6-4466-945C-C4768BAA98DD}">
      <dgm:prSet custT="1"/>
      <dgm:spPr/>
      <dgm:t>
        <a:bodyPr/>
        <a:lstStyle/>
        <a:p>
          <a:pPr algn="r" rtl="1"/>
          <a:r>
            <a:rPr lang="ar-MA" sz="2000" dirty="0" smtClean="0"/>
            <a:t>2- ألا يؤثر ذلك على ترتيب العروض.</a:t>
          </a:r>
          <a:endParaRPr lang="en-US" sz="2000" dirty="0"/>
        </a:p>
      </dgm:t>
    </dgm:pt>
    <dgm:pt modelId="{1F925444-0ECF-4A32-9D20-B1DE1495794F}" type="parTrans" cxnId="{A850EA5D-DC34-4B65-9E13-E8B14B2FE8ED}">
      <dgm:prSet/>
      <dgm:spPr/>
      <dgm:t>
        <a:bodyPr/>
        <a:lstStyle/>
        <a:p>
          <a:endParaRPr lang="en-US"/>
        </a:p>
      </dgm:t>
    </dgm:pt>
    <dgm:pt modelId="{1E73E56D-FB7C-47BB-8525-6BD9489282EB}" type="sibTrans" cxnId="{A850EA5D-DC34-4B65-9E13-E8B14B2FE8ED}">
      <dgm:prSet/>
      <dgm:spPr/>
      <dgm:t>
        <a:bodyPr/>
        <a:lstStyle/>
        <a:p>
          <a:endParaRPr lang="en-US"/>
        </a:p>
      </dgm:t>
    </dgm:pt>
    <dgm:pt modelId="{3C4C8890-D2EF-4E2E-9027-BE27CEF9E9F5}" type="pres">
      <dgm:prSet presAssocID="{F0E493B9-C418-48F3-BD61-D4DD2AA31BC5}" presName="Name0" presStyleCnt="0">
        <dgm:presLayoutVars>
          <dgm:dir val="rev"/>
          <dgm:animLvl val="lvl"/>
          <dgm:resizeHandles val="exact"/>
        </dgm:presLayoutVars>
      </dgm:prSet>
      <dgm:spPr/>
      <dgm:t>
        <a:bodyPr/>
        <a:lstStyle/>
        <a:p>
          <a:endParaRPr lang="en-US"/>
        </a:p>
      </dgm:t>
    </dgm:pt>
    <dgm:pt modelId="{E480B975-6968-41D2-81A7-EC00198886C3}" type="pres">
      <dgm:prSet presAssocID="{CCF225A8-2A6D-4EF5-BEFA-9B30FD60C176}" presName="vertFlow" presStyleCnt="0"/>
      <dgm:spPr/>
    </dgm:pt>
    <dgm:pt modelId="{6634F112-2498-4207-9DC9-D2B1BB22A396}" type="pres">
      <dgm:prSet presAssocID="{CCF225A8-2A6D-4EF5-BEFA-9B30FD60C176}" presName="header" presStyleLbl="node1" presStyleIdx="0" presStyleCnt="2" custScaleX="145298"/>
      <dgm:spPr/>
      <dgm:t>
        <a:bodyPr/>
        <a:lstStyle/>
        <a:p>
          <a:endParaRPr lang="en-US"/>
        </a:p>
      </dgm:t>
    </dgm:pt>
    <dgm:pt modelId="{A72CFCA1-297E-42EB-AD4C-6C245C84F915}" type="pres">
      <dgm:prSet presAssocID="{45DC9B47-837A-4B9F-BBBF-768F64368B65}" presName="parTrans" presStyleLbl="sibTrans2D1" presStyleIdx="0" presStyleCnt="8" custScaleX="124409"/>
      <dgm:spPr/>
      <dgm:t>
        <a:bodyPr/>
        <a:lstStyle/>
        <a:p>
          <a:endParaRPr lang="en-US"/>
        </a:p>
      </dgm:t>
    </dgm:pt>
    <dgm:pt modelId="{75A56E22-804B-4E11-8AF3-EAF6B3507883}" type="pres">
      <dgm:prSet presAssocID="{321929B4-BC80-4584-B6CF-F8C63C0BF847}" presName="child" presStyleLbl="alignAccFollowNode1" presStyleIdx="0" presStyleCnt="8" custScaleX="145298" custScaleY="126791">
        <dgm:presLayoutVars>
          <dgm:chMax val="0"/>
          <dgm:bulletEnabled val="1"/>
        </dgm:presLayoutVars>
      </dgm:prSet>
      <dgm:spPr/>
      <dgm:t>
        <a:bodyPr/>
        <a:lstStyle/>
        <a:p>
          <a:endParaRPr lang="en-US"/>
        </a:p>
      </dgm:t>
    </dgm:pt>
    <dgm:pt modelId="{09CC46D5-05D9-4B6A-831C-ECF2119384D9}" type="pres">
      <dgm:prSet presAssocID="{1DFA0EC3-C500-4115-AE1D-E43BC5504D50}" presName="sibTrans" presStyleLbl="sibTrans2D1" presStyleIdx="1" presStyleCnt="8" custScaleX="124409"/>
      <dgm:spPr/>
      <dgm:t>
        <a:bodyPr/>
        <a:lstStyle/>
        <a:p>
          <a:endParaRPr lang="en-US"/>
        </a:p>
      </dgm:t>
    </dgm:pt>
    <dgm:pt modelId="{AC5F5781-9B81-476C-9DB7-7B3C5DD991A3}" type="pres">
      <dgm:prSet presAssocID="{521002D0-10D0-447A-B2E3-6133DA16834C}" presName="child" presStyleLbl="alignAccFollowNode1" presStyleIdx="1" presStyleCnt="8" custScaleX="145298">
        <dgm:presLayoutVars>
          <dgm:chMax val="0"/>
          <dgm:bulletEnabled val="1"/>
        </dgm:presLayoutVars>
      </dgm:prSet>
      <dgm:spPr/>
      <dgm:t>
        <a:bodyPr/>
        <a:lstStyle/>
        <a:p>
          <a:endParaRPr lang="en-US"/>
        </a:p>
      </dgm:t>
    </dgm:pt>
    <dgm:pt modelId="{CE7FE3FD-D9A4-41AB-93FE-1836A4F4F26F}" type="pres">
      <dgm:prSet presAssocID="{368C8100-D0C7-4198-A051-FCCF5BBF9B17}" presName="sibTrans" presStyleLbl="sibTrans2D1" presStyleIdx="2" presStyleCnt="8" custScaleX="124409"/>
      <dgm:spPr/>
      <dgm:t>
        <a:bodyPr/>
        <a:lstStyle/>
        <a:p>
          <a:endParaRPr lang="en-US"/>
        </a:p>
      </dgm:t>
    </dgm:pt>
    <dgm:pt modelId="{CD411AAA-E0E9-4D77-927F-51BEFD4F2370}" type="pres">
      <dgm:prSet presAssocID="{2C15FF4F-B6AE-4410-AE23-A7D9F62874A7}" presName="child" presStyleLbl="alignAccFollowNode1" presStyleIdx="2" presStyleCnt="8" custScaleX="145298">
        <dgm:presLayoutVars>
          <dgm:chMax val="0"/>
          <dgm:bulletEnabled val="1"/>
        </dgm:presLayoutVars>
      </dgm:prSet>
      <dgm:spPr/>
      <dgm:t>
        <a:bodyPr/>
        <a:lstStyle/>
        <a:p>
          <a:endParaRPr lang="en-US"/>
        </a:p>
      </dgm:t>
    </dgm:pt>
    <dgm:pt modelId="{2FA90FFD-CEA4-4A82-9757-C05AC6E491A4}" type="pres">
      <dgm:prSet presAssocID="{59294B9C-C33B-4C2C-A898-7E9737FAA995}" presName="sibTrans" presStyleLbl="sibTrans2D1" presStyleIdx="3" presStyleCnt="8" custScaleX="124409"/>
      <dgm:spPr/>
      <dgm:t>
        <a:bodyPr/>
        <a:lstStyle/>
        <a:p>
          <a:endParaRPr lang="en-US"/>
        </a:p>
      </dgm:t>
    </dgm:pt>
    <dgm:pt modelId="{8B5DE3C9-AC04-4D64-B651-E3B0E898DC0D}" type="pres">
      <dgm:prSet presAssocID="{E57A2E96-5EF1-4E41-A16E-4FE516E2A901}" presName="child" presStyleLbl="alignAccFollowNode1" presStyleIdx="3" presStyleCnt="8" custScaleX="145298" custScaleY="192024">
        <dgm:presLayoutVars>
          <dgm:chMax val="0"/>
          <dgm:bulletEnabled val="1"/>
        </dgm:presLayoutVars>
      </dgm:prSet>
      <dgm:spPr/>
      <dgm:t>
        <a:bodyPr/>
        <a:lstStyle/>
        <a:p>
          <a:endParaRPr lang="en-US"/>
        </a:p>
      </dgm:t>
    </dgm:pt>
    <dgm:pt modelId="{6867B850-FC03-45C1-BCD2-4580B677D511}" type="pres">
      <dgm:prSet presAssocID="{CCF225A8-2A6D-4EF5-BEFA-9B30FD60C176}" presName="hSp" presStyleCnt="0"/>
      <dgm:spPr/>
    </dgm:pt>
    <dgm:pt modelId="{0D9B3627-3C3D-4F82-BBB8-6C986ADF4FF4}" type="pres">
      <dgm:prSet presAssocID="{FE61A1FE-50EF-4E54-A48A-EEF1FC48549C}" presName="vertFlow" presStyleCnt="0"/>
      <dgm:spPr/>
    </dgm:pt>
    <dgm:pt modelId="{5F23F0CE-5AFE-4E9C-B4C1-66FE56D2379D}" type="pres">
      <dgm:prSet presAssocID="{FE61A1FE-50EF-4E54-A48A-EEF1FC48549C}" presName="header" presStyleLbl="node1" presStyleIdx="1" presStyleCnt="2" custScaleX="145298" custLinFactNeighborX="3160"/>
      <dgm:spPr/>
      <dgm:t>
        <a:bodyPr/>
        <a:lstStyle/>
        <a:p>
          <a:endParaRPr lang="en-US"/>
        </a:p>
      </dgm:t>
    </dgm:pt>
    <dgm:pt modelId="{61814EB2-F0E2-4DE1-9149-7DFC57D8805C}" type="pres">
      <dgm:prSet presAssocID="{6D6DCF4F-2549-4E8E-922C-BEC3CC2A3281}" presName="parTrans" presStyleLbl="sibTrans2D1" presStyleIdx="4" presStyleCnt="8" custScaleX="124409"/>
      <dgm:spPr/>
      <dgm:t>
        <a:bodyPr/>
        <a:lstStyle/>
        <a:p>
          <a:endParaRPr lang="en-US"/>
        </a:p>
      </dgm:t>
    </dgm:pt>
    <dgm:pt modelId="{BF3F7103-7C91-4D0D-B103-D9C70328E0DF}" type="pres">
      <dgm:prSet presAssocID="{9719AD46-1D41-4AA8-AF4B-BD6FCD12609F}" presName="child" presStyleLbl="alignAccFollowNode1" presStyleIdx="4" presStyleCnt="8" custScaleX="145298" custScaleY="127929" custLinFactNeighborX="3160">
        <dgm:presLayoutVars>
          <dgm:chMax val="0"/>
          <dgm:bulletEnabled val="1"/>
        </dgm:presLayoutVars>
      </dgm:prSet>
      <dgm:spPr/>
      <dgm:t>
        <a:bodyPr/>
        <a:lstStyle/>
        <a:p>
          <a:endParaRPr lang="en-US"/>
        </a:p>
      </dgm:t>
    </dgm:pt>
    <dgm:pt modelId="{07AE54A0-A7E4-42FE-86DB-A26CFF88970D}" type="pres">
      <dgm:prSet presAssocID="{FF80AB31-A243-4D0A-B4FE-EAE3ADBB30AE}" presName="sibTrans" presStyleLbl="sibTrans2D1" presStyleIdx="5" presStyleCnt="8" custScaleX="124409"/>
      <dgm:spPr/>
      <dgm:t>
        <a:bodyPr/>
        <a:lstStyle/>
        <a:p>
          <a:endParaRPr lang="en-US"/>
        </a:p>
      </dgm:t>
    </dgm:pt>
    <dgm:pt modelId="{673A366D-0AE7-4109-82EF-6572C831D97E}" type="pres">
      <dgm:prSet presAssocID="{D65B751B-38AA-47AB-BFF8-FB8F2C5BD8F7}" presName="child" presStyleLbl="alignAccFollowNode1" presStyleIdx="5" presStyleCnt="8" custScaleX="145298" custLinFactNeighborX="3160">
        <dgm:presLayoutVars>
          <dgm:chMax val="0"/>
          <dgm:bulletEnabled val="1"/>
        </dgm:presLayoutVars>
      </dgm:prSet>
      <dgm:spPr/>
      <dgm:t>
        <a:bodyPr/>
        <a:lstStyle/>
        <a:p>
          <a:endParaRPr lang="en-US"/>
        </a:p>
      </dgm:t>
    </dgm:pt>
    <dgm:pt modelId="{9C6221B5-E03F-4878-B5BB-ADD8BA027383}" type="pres">
      <dgm:prSet presAssocID="{B0C25AE2-F2DF-4918-9726-58E5F2EF37D4}" presName="sibTrans" presStyleLbl="sibTrans2D1" presStyleIdx="6" presStyleCnt="8" custScaleX="124409"/>
      <dgm:spPr/>
      <dgm:t>
        <a:bodyPr/>
        <a:lstStyle/>
        <a:p>
          <a:endParaRPr lang="en-US"/>
        </a:p>
      </dgm:t>
    </dgm:pt>
    <dgm:pt modelId="{ABC5C462-97EC-4537-84CE-D68987169BB3}" type="pres">
      <dgm:prSet presAssocID="{D637A4C2-7AA2-4663-BAB7-4BE3130CF6F8}" presName="child" presStyleLbl="alignAccFollowNode1" presStyleIdx="6" presStyleCnt="8" custScaleX="145298" custLinFactNeighborX="3160">
        <dgm:presLayoutVars>
          <dgm:chMax val="0"/>
          <dgm:bulletEnabled val="1"/>
        </dgm:presLayoutVars>
      </dgm:prSet>
      <dgm:spPr/>
      <dgm:t>
        <a:bodyPr/>
        <a:lstStyle/>
        <a:p>
          <a:endParaRPr lang="en-US"/>
        </a:p>
      </dgm:t>
    </dgm:pt>
    <dgm:pt modelId="{5FBE05AD-C91D-4F48-BEFE-64177A595B2B}" type="pres">
      <dgm:prSet presAssocID="{25104D9C-95A6-4232-BF36-173FCBEE9B50}" presName="sibTrans" presStyleLbl="sibTrans2D1" presStyleIdx="7" presStyleCnt="8" custScaleX="124409"/>
      <dgm:spPr/>
      <dgm:t>
        <a:bodyPr/>
        <a:lstStyle/>
        <a:p>
          <a:endParaRPr lang="en-US"/>
        </a:p>
      </dgm:t>
    </dgm:pt>
    <dgm:pt modelId="{4AA9A546-451F-4C33-9B66-D5E3933AAAC6}" type="pres">
      <dgm:prSet presAssocID="{6A844B2F-DBA5-41D6-866F-5C8307FC4D71}" presName="child" presStyleLbl="alignAccFollowNode1" presStyleIdx="7" presStyleCnt="8" custScaleX="145298" custScaleY="186968" custLinFactNeighborX="3160">
        <dgm:presLayoutVars>
          <dgm:chMax val="0"/>
          <dgm:bulletEnabled val="1"/>
        </dgm:presLayoutVars>
      </dgm:prSet>
      <dgm:spPr/>
      <dgm:t>
        <a:bodyPr/>
        <a:lstStyle/>
        <a:p>
          <a:endParaRPr lang="en-US"/>
        </a:p>
      </dgm:t>
    </dgm:pt>
  </dgm:ptLst>
  <dgm:cxnLst>
    <dgm:cxn modelId="{A29898E6-7FE1-44F5-AC64-F199CDD3B0B6}" srcId="{CCF225A8-2A6D-4EF5-BEFA-9B30FD60C176}" destId="{E57A2E96-5EF1-4E41-A16E-4FE516E2A901}" srcOrd="3" destOrd="0" parTransId="{6823EBAD-C65F-41B8-BF42-1987A227CFFA}" sibTransId="{EE1E3D36-5FEA-469B-B457-8EB1F83B86A1}"/>
    <dgm:cxn modelId="{36062821-28B1-4FFB-BD64-2EDD948F8175}" type="presOf" srcId="{B0C25AE2-F2DF-4918-9726-58E5F2EF37D4}" destId="{9C6221B5-E03F-4878-B5BB-ADD8BA027383}" srcOrd="0" destOrd="0" presId="urn:microsoft.com/office/officeart/2005/8/layout/lProcess1"/>
    <dgm:cxn modelId="{F1BAC42D-8BED-41CE-8FAD-F1EC0B2FA19F}" type="presOf" srcId="{321929B4-BC80-4584-B6CF-F8C63C0BF847}" destId="{75A56E22-804B-4E11-8AF3-EAF6B3507883}" srcOrd="0" destOrd="0" presId="urn:microsoft.com/office/officeart/2005/8/layout/lProcess1"/>
    <dgm:cxn modelId="{6C7B682F-EBB5-4377-815D-8A6BFF7F0963}" srcId="{CCF225A8-2A6D-4EF5-BEFA-9B30FD60C176}" destId="{2C15FF4F-B6AE-4410-AE23-A7D9F62874A7}" srcOrd="2" destOrd="0" parTransId="{6F3F5F9E-D0BC-464D-8DA4-3A7E5DB3F5C5}" sibTransId="{59294B9C-C33B-4C2C-A898-7E9737FAA995}"/>
    <dgm:cxn modelId="{4CFD1264-7075-4A35-9C6C-6175763BA4FF}" type="presOf" srcId="{25104D9C-95A6-4232-BF36-173FCBEE9B50}" destId="{5FBE05AD-C91D-4F48-BEFE-64177A595B2B}" srcOrd="0" destOrd="0" presId="urn:microsoft.com/office/officeart/2005/8/layout/lProcess1"/>
    <dgm:cxn modelId="{37FEFBF8-3A5D-4F0C-84BF-42FE979C206E}" type="presOf" srcId="{D637A4C2-7AA2-4663-BAB7-4BE3130CF6F8}" destId="{ABC5C462-97EC-4537-84CE-D68987169BB3}" srcOrd="0" destOrd="0" presId="urn:microsoft.com/office/officeart/2005/8/layout/lProcess1"/>
    <dgm:cxn modelId="{C66B94A7-6FEA-4DCA-8ED6-051758FB0A16}" type="presOf" srcId="{521002D0-10D0-447A-B2E3-6133DA16834C}" destId="{AC5F5781-9B81-476C-9DB7-7B3C5DD991A3}" srcOrd="0" destOrd="0" presId="urn:microsoft.com/office/officeart/2005/8/layout/lProcess1"/>
    <dgm:cxn modelId="{9CB3A1C3-ACE5-428C-866A-9904C4AB1E6D}" type="presOf" srcId="{2C15FF4F-B6AE-4410-AE23-A7D9F62874A7}" destId="{CD411AAA-E0E9-4D77-927F-51BEFD4F2370}" srcOrd="0" destOrd="0" presId="urn:microsoft.com/office/officeart/2005/8/layout/lProcess1"/>
    <dgm:cxn modelId="{F3CB1FAC-BCA0-4B92-910C-D8DFEFC6A0A7}" type="presOf" srcId="{CCF225A8-2A6D-4EF5-BEFA-9B30FD60C176}" destId="{6634F112-2498-4207-9DC9-D2B1BB22A396}" srcOrd="0" destOrd="0" presId="urn:microsoft.com/office/officeart/2005/8/layout/lProcess1"/>
    <dgm:cxn modelId="{3F6C215C-1592-4BFB-A268-02B449EFB82D}" srcId="{CCF225A8-2A6D-4EF5-BEFA-9B30FD60C176}" destId="{521002D0-10D0-447A-B2E3-6133DA16834C}" srcOrd="1" destOrd="0" parTransId="{18C5E935-207A-4FFF-B378-906A74E0D763}" sibTransId="{368C8100-D0C7-4198-A051-FCCF5BBF9B17}"/>
    <dgm:cxn modelId="{88D84297-01F4-4959-9B64-8E7AFAB26240}" type="presOf" srcId="{6AB1E903-12C6-4466-945C-C4768BAA98DD}" destId="{4AA9A546-451F-4C33-9B66-D5E3933AAAC6}" srcOrd="0" destOrd="2" presId="urn:microsoft.com/office/officeart/2005/8/layout/lProcess1"/>
    <dgm:cxn modelId="{1683B980-8042-4F8C-AF2F-767E25C0123A}" srcId="{FE61A1FE-50EF-4E54-A48A-EEF1FC48549C}" destId="{6A844B2F-DBA5-41D6-866F-5C8307FC4D71}" srcOrd="3" destOrd="0" parTransId="{C3C6D48F-7872-4575-990A-74FB01F17C47}" sibTransId="{8DF7CA44-464E-49E7-9D11-C51EAD3E15FE}"/>
    <dgm:cxn modelId="{93878091-8BD2-4826-AF50-36B7B55CAA6A}" type="presOf" srcId="{F0E493B9-C418-48F3-BD61-D4DD2AA31BC5}" destId="{3C4C8890-D2EF-4E2E-9027-BE27CEF9E9F5}" srcOrd="0" destOrd="0" presId="urn:microsoft.com/office/officeart/2005/8/layout/lProcess1"/>
    <dgm:cxn modelId="{F4F73B85-F7C4-44E9-8923-5F649CE14E2F}" type="presOf" srcId="{59294B9C-C33B-4C2C-A898-7E9737FAA995}" destId="{2FA90FFD-CEA4-4A82-9757-C05AC6E491A4}" srcOrd="0" destOrd="0" presId="urn:microsoft.com/office/officeart/2005/8/layout/lProcess1"/>
    <dgm:cxn modelId="{20C4CB48-8E8F-4B50-B6B6-AC746DECE4BE}" type="presOf" srcId="{9719AD46-1D41-4AA8-AF4B-BD6FCD12609F}" destId="{BF3F7103-7C91-4D0D-B103-D9C70328E0DF}" srcOrd="0" destOrd="0" presId="urn:microsoft.com/office/officeart/2005/8/layout/lProcess1"/>
    <dgm:cxn modelId="{B9EE144D-A75F-4796-9692-48F88FE52686}" type="presOf" srcId="{6A844B2F-DBA5-41D6-866F-5C8307FC4D71}" destId="{4AA9A546-451F-4C33-9B66-D5E3933AAAC6}" srcOrd="0" destOrd="0" presId="urn:microsoft.com/office/officeart/2005/8/layout/lProcess1"/>
    <dgm:cxn modelId="{51A63E2F-544B-4CBB-8E5A-58F104A8AB57}" type="presOf" srcId="{368C8100-D0C7-4198-A051-FCCF5BBF9B17}" destId="{CE7FE3FD-D9A4-41AB-93FE-1836A4F4F26F}" srcOrd="0" destOrd="0" presId="urn:microsoft.com/office/officeart/2005/8/layout/lProcess1"/>
    <dgm:cxn modelId="{02BB237E-E31A-426E-B129-8568A4F5BE8D}" type="presOf" srcId="{65C56C93-3E3E-4C25-929B-5EC0268C2BAC}" destId="{4AA9A546-451F-4C33-9B66-D5E3933AAAC6}" srcOrd="0" destOrd="1" presId="urn:microsoft.com/office/officeart/2005/8/layout/lProcess1"/>
    <dgm:cxn modelId="{60E7888B-02DC-4F12-8F2D-FA7412B3F5B2}" srcId="{FE61A1FE-50EF-4E54-A48A-EEF1FC48549C}" destId="{D65B751B-38AA-47AB-BFF8-FB8F2C5BD8F7}" srcOrd="1" destOrd="0" parTransId="{1C1E25D4-3DA1-42FD-A43B-4D180B5AB099}" sibTransId="{B0C25AE2-F2DF-4918-9726-58E5F2EF37D4}"/>
    <dgm:cxn modelId="{48EAF32F-8060-4809-B60A-CD580C17A7A4}" type="presOf" srcId="{6D6DCF4F-2549-4E8E-922C-BEC3CC2A3281}" destId="{61814EB2-F0E2-4DE1-9149-7DFC57D8805C}" srcOrd="0" destOrd="0" presId="urn:microsoft.com/office/officeart/2005/8/layout/lProcess1"/>
    <dgm:cxn modelId="{C413165F-3859-4FEF-BBD0-46F74CC867A6}" type="presOf" srcId="{D65B751B-38AA-47AB-BFF8-FB8F2C5BD8F7}" destId="{673A366D-0AE7-4109-82EF-6572C831D97E}" srcOrd="0" destOrd="0" presId="urn:microsoft.com/office/officeart/2005/8/layout/lProcess1"/>
    <dgm:cxn modelId="{B42E7B97-6242-4D73-B155-80210C752692}" type="presOf" srcId="{FF80AB31-A243-4D0A-B4FE-EAE3ADBB30AE}" destId="{07AE54A0-A7E4-42FE-86DB-A26CFF88970D}" srcOrd="0" destOrd="0" presId="urn:microsoft.com/office/officeart/2005/8/layout/lProcess1"/>
    <dgm:cxn modelId="{A850EA5D-DC34-4B65-9E13-E8B14B2FE8ED}" srcId="{6A844B2F-DBA5-41D6-866F-5C8307FC4D71}" destId="{6AB1E903-12C6-4466-945C-C4768BAA98DD}" srcOrd="1" destOrd="0" parTransId="{1F925444-0ECF-4A32-9D20-B1DE1495794F}" sibTransId="{1E73E56D-FB7C-47BB-8525-6BD9489282EB}"/>
    <dgm:cxn modelId="{3CFDB01E-ACCA-4A0D-B4C9-C00289CADB1C}" type="presOf" srcId="{45DC9B47-837A-4B9F-BBBF-768F64368B65}" destId="{A72CFCA1-297E-42EB-AD4C-6C245C84F915}" srcOrd="0" destOrd="0" presId="urn:microsoft.com/office/officeart/2005/8/layout/lProcess1"/>
    <dgm:cxn modelId="{D326BDE9-64EC-4371-8C66-0DD13B653F05}" type="presOf" srcId="{1DFA0EC3-C500-4115-AE1D-E43BC5504D50}" destId="{09CC46D5-05D9-4B6A-831C-ECF2119384D9}" srcOrd="0" destOrd="0" presId="urn:microsoft.com/office/officeart/2005/8/layout/lProcess1"/>
    <dgm:cxn modelId="{D55A9B07-94F3-4CFD-86D9-3076C004AB33}" srcId="{CCF225A8-2A6D-4EF5-BEFA-9B30FD60C176}" destId="{321929B4-BC80-4584-B6CF-F8C63C0BF847}" srcOrd="0" destOrd="0" parTransId="{45DC9B47-837A-4B9F-BBBF-768F64368B65}" sibTransId="{1DFA0EC3-C500-4115-AE1D-E43BC5504D50}"/>
    <dgm:cxn modelId="{DEDF70E3-8033-48E5-9976-E5DE0AED24DC}" srcId="{6A844B2F-DBA5-41D6-866F-5C8307FC4D71}" destId="{65C56C93-3E3E-4C25-929B-5EC0268C2BAC}" srcOrd="0" destOrd="0" parTransId="{1EA8CE8C-3C9F-49C1-AF0C-7EF2C9D80B1A}" sibTransId="{D9342473-C9CB-458C-9410-C48E3B474780}"/>
    <dgm:cxn modelId="{E614380C-C564-4083-8C91-29D815F2A7F8}" type="presOf" srcId="{FE61A1FE-50EF-4E54-A48A-EEF1FC48549C}" destId="{5F23F0CE-5AFE-4E9C-B4C1-66FE56D2379D}" srcOrd="0" destOrd="0" presId="urn:microsoft.com/office/officeart/2005/8/layout/lProcess1"/>
    <dgm:cxn modelId="{742F84E1-E58D-45A8-AA7E-919CB879BD53}" srcId="{FE61A1FE-50EF-4E54-A48A-EEF1FC48549C}" destId="{9719AD46-1D41-4AA8-AF4B-BD6FCD12609F}" srcOrd="0" destOrd="0" parTransId="{6D6DCF4F-2549-4E8E-922C-BEC3CC2A3281}" sibTransId="{FF80AB31-A243-4D0A-B4FE-EAE3ADBB30AE}"/>
    <dgm:cxn modelId="{A6166935-746E-440A-BF23-52FCA3D1BF7F}" srcId="{F0E493B9-C418-48F3-BD61-D4DD2AA31BC5}" destId="{FE61A1FE-50EF-4E54-A48A-EEF1FC48549C}" srcOrd="1" destOrd="0" parTransId="{55084E55-6876-4451-83A1-D02FA3D12F57}" sibTransId="{A5F22842-A3C5-41E6-AEB5-0F7D4CE21AC3}"/>
    <dgm:cxn modelId="{2BE5E0F3-E16A-4EFA-BE8A-638BEC289ED8}" srcId="{F0E493B9-C418-48F3-BD61-D4DD2AA31BC5}" destId="{CCF225A8-2A6D-4EF5-BEFA-9B30FD60C176}" srcOrd="0" destOrd="0" parTransId="{4B5D730D-CDAB-42F4-9C40-D9CBCA144B16}" sibTransId="{617944DC-24DF-4DA0-AED6-4D95AB36B47C}"/>
    <dgm:cxn modelId="{A1D1469B-8278-4D5D-B742-7AE5AFAF1F77}" type="presOf" srcId="{E57A2E96-5EF1-4E41-A16E-4FE516E2A901}" destId="{8B5DE3C9-AC04-4D64-B651-E3B0E898DC0D}" srcOrd="0" destOrd="0" presId="urn:microsoft.com/office/officeart/2005/8/layout/lProcess1"/>
    <dgm:cxn modelId="{7A66B29B-2A3D-49EC-A4FC-109B15867594}" srcId="{FE61A1FE-50EF-4E54-A48A-EEF1FC48549C}" destId="{D637A4C2-7AA2-4663-BAB7-4BE3130CF6F8}" srcOrd="2" destOrd="0" parTransId="{35504A3F-B300-4724-B2F2-234635E35BA5}" sibTransId="{25104D9C-95A6-4232-BF36-173FCBEE9B50}"/>
    <dgm:cxn modelId="{94182B3F-F5EC-4531-826B-51B1CB4B37EE}" type="presParOf" srcId="{3C4C8890-D2EF-4E2E-9027-BE27CEF9E9F5}" destId="{E480B975-6968-41D2-81A7-EC00198886C3}" srcOrd="0" destOrd="0" presId="urn:microsoft.com/office/officeart/2005/8/layout/lProcess1"/>
    <dgm:cxn modelId="{365A912B-203F-4002-9FC0-387404AB1654}" type="presParOf" srcId="{E480B975-6968-41D2-81A7-EC00198886C3}" destId="{6634F112-2498-4207-9DC9-D2B1BB22A396}" srcOrd="0" destOrd="0" presId="urn:microsoft.com/office/officeart/2005/8/layout/lProcess1"/>
    <dgm:cxn modelId="{1AA45D5A-BBEA-4460-ACDA-EA94047BE5B1}" type="presParOf" srcId="{E480B975-6968-41D2-81A7-EC00198886C3}" destId="{A72CFCA1-297E-42EB-AD4C-6C245C84F915}" srcOrd="1" destOrd="0" presId="urn:microsoft.com/office/officeart/2005/8/layout/lProcess1"/>
    <dgm:cxn modelId="{D258BFD7-EF22-4D8D-A1B3-7BE86457F3F2}" type="presParOf" srcId="{E480B975-6968-41D2-81A7-EC00198886C3}" destId="{75A56E22-804B-4E11-8AF3-EAF6B3507883}" srcOrd="2" destOrd="0" presId="urn:microsoft.com/office/officeart/2005/8/layout/lProcess1"/>
    <dgm:cxn modelId="{002897D0-867D-4F86-8E76-9D0186712B6E}" type="presParOf" srcId="{E480B975-6968-41D2-81A7-EC00198886C3}" destId="{09CC46D5-05D9-4B6A-831C-ECF2119384D9}" srcOrd="3" destOrd="0" presId="urn:microsoft.com/office/officeart/2005/8/layout/lProcess1"/>
    <dgm:cxn modelId="{751E2DF9-FB6B-4E3B-BBA2-878249CBA646}" type="presParOf" srcId="{E480B975-6968-41D2-81A7-EC00198886C3}" destId="{AC5F5781-9B81-476C-9DB7-7B3C5DD991A3}" srcOrd="4" destOrd="0" presId="urn:microsoft.com/office/officeart/2005/8/layout/lProcess1"/>
    <dgm:cxn modelId="{D1C2F7CA-37BC-4565-96D2-963F54B7D83E}" type="presParOf" srcId="{E480B975-6968-41D2-81A7-EC00198886C3}" destId="{CE7FE3FD-D9A4-41AB-93FE-1836A4F4F26F}" srcOrd="5" destOrd="0" presId="urn:microsoft.com/office/officeart/2005/8/layout/lProcess1"/>
    <dgm:cxn modelId="{1A139E6D-3E3D-4E8B-96B1-6A09BC18E04B}" type="presParOf" srcId="{E480B975-6968-41D2-81A7-EC00198886C3}" destId="{CD411AAA-E0E9-4D77-927F-51BEFD4F2370}" srcOrd="6" destOrd="0" presId="urn:microsoft.com/office/officeart/2005/8/layout/lProcess1"/>
    <dgm:cxn modelId="{A50101CD-41DC-4BCB-B9D3-89C307371949}" type="presParOf" srcId="{E480B975-6968-41D2-81A7-EC00198886C3}" destId="{2FA90FFD-CEA4-4A82-9757-C05AC6E491A4}" srcOrd="7" destOrd="0" presId="urn:microsoft.com/office/officeart/2005/8/layout/lProcess1"/>
    <dgm:cxn modelId="{789F7F08-796B-4753-9AF8-07E208FD6E2F}" type="presParOf" srcId="{E480B975-6968-41D2-81A7-EC00198886C3}" destId="{8B5DE3C9-AC04-4D64-B651-E3B0E898DC0D}" srcOrd="8" destOrd="0" presId="urn:microsoft.com/office/officeart/2005/8/layout/lProcess1"/>
    <dgm:cxn modelId="{CF9CDE41-D9BF-466A-9C60-41730363435B}" type="presParOf" srcId="{3C4C8890-D2EF-4E2E-9027-BE27CEF9E9F5}" destId="{6867B850-FC03-45C1-BCD2-4580B677D511}" srcOrd="1" destOrd="0" presId="urn:microsoft.com/office/officeart/2005/8/layout/lProcess1"/>
    <dgm:cxn modelId="{CE6EEBF5-CA2F-4FFC-BA57-898E2EAA27FE}" type="presParOf" srcId="{3C4C8890-D2EF-4E2E-9027-BE27CEF9E9F5}" destId="{0D9B3627-3C3D-4F82-BBB8-6C986ADF4FF4}" srcOrd="2" destOrd="0" presId="urn:microsoft.com/office/officeart/2005/8/layout/lProcess1"/>
    <dgm:cxn modelId="{B79D0E0F-97E7-4EBE-BA06-A07C63076AAE}" type="presParOf" srcId="{0D9B3627-3C3D-4F82-BBB8-6C986ADF4FF4}" destId="{5F23F0CE-5AFE-4E9C-B4C1-66FE56D2379D}" srcOrd="0" destOrd="0" presId="urn:microsoft.com/office/officeart/2005/8/layout/lProcess1"/>
    <dgm:cxn modelId="{3BD49F78-D6B5-4CB8-BF42-D18808DD5B9A}" type="presParOf" srcId="{0D9B3627-3C3D-4F82-BBB8-6C986ADF4FF4}" destId="{61814EB2-F0E2-4DE1-9149-7DFC57D8805C}" srcOrd="1" destOrd="0" presId="urn:microsoft.com/office/officeart/2005/8/layout/lProcess1"/>
    <dgm:cxn modelId="{C2E41C29-E364-440E-9A59-995DA4D49589}" type="presParOf" srcId="{0D9B3627-3C3D-4F82-BBB8-6C986ADF4FF4}" destId="{BF3F7103-7C91-4D0D-B103-D9C70328E0DF}" srcOrd="2" destOrd="0" presId="urn:microsoft.com/office/officeart/2005/8/layout/lProcess1"/>
    <dgm:cxn modelId="{05336781-CC44-4434-892E-006D36B67118}" type="presParOf" srcId="{0D9B3627-3C3D-4F82-BBB8-6C986ADF4FF4}" destId="{07AE54A0-A7E4-42FE-86DB-A26CFF88970D}" srcOrd="3" destOrd="0" presId="urn:microsoft.com/office/officeart/2005/8/layout/lProcess1"/>
    <dgm:cxn modelId="{0E960635-6A1C-44C3-82E6-791753C4D327}" type="presParOf" srcId="{0D9B3627-3C3D-4F82-BBB8-6C986ADF4FF4}" destId="{673A366D-0AE7-4109-82EF-6572C831D97E}" srcOrd="4" destOrd="0" presId="urn:microsoft.com/office/officeart/2005/8/layout/lProcess1"/>
    <dgm:cxn modelId="{BC7D9434-A26D-4687-9DAA-2A976DE10BD6}" type="presParOf" srcId="{0D9B3627-3C3D-4F82-BBB8-6C986ADF4FF4}" destId="{9C6221B5-E03F-4878-B5BB-ADD8BA027383}" srcOrd="5" destOrd="0" presId="urn:microsoft.com/office/officeart/2005/8/layout/lProcess1"/>
    <dgm:cxn modelId="{451FDFC6-4E8C-4F73-8C0B-C8436067AD60}" type="presParOf" srcId="{0D9B3627-3C3D-4F82-BBB8-6C986ADF4FF4}" destId="{ABC5C462-97EC-4537-84CE-D68987169BB3}" srcOrd="6" destOrd="0" presId="urn:microsoft.com/office/officeart/2005/8/layout/lProcess1"/>
    <dgm:cxn modelId="{BA0E10BA-0691-455F-9C3E-83DDF4187953}" type="presParOf" srcId="{0D9B3627-3C3D-4F82-BBB8-6C986ADF4FF4}" destId="{5FBE05AD-C91D-4F48-BEFE-64177A595B2B}" srcOrd="7" destOrd="0" presId="urn:microsoft.com/office/officeart/2005/8/layout/lProcess1"/>
    <dgm:cxn modelId="{C70BF287-5BEE-4A0C-A16C-B8119232DD77}" type="presParOf" srcId="{0D9B3627-3C3D-4F82-BBB8-6C986ADF4FF4}" destId="{4AA9A546-451F-4C33-9B66-D5E3933AAAC6}" srcOrd="8"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8064D0B-D288-45EC-9B9E-AB3A672C1DA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8A285E0-B35C-439E-8A5B-601C9CE194E5}">
      <dgm:prSet phldrT="[نص]" custT="1"/>
      <dgm:spPr>
        <a:ln>
          <a:solidFill>
            <a:schemeClr val="accent4">
              <a:lumMod val="60000"/>
              <a:lumOff val="40000"/>
            </a:schemeClr>
          </a:solidFill>
        </a:ln>
      </dgm:spPr>
      <dgm:t>
        <a:bodyPr/>
        <a:lstStyle/>
        <a:p>
          <a:r>
            <a:rPr lang="ar-MA" sz="3600" dirty="0" smtClean="0"/>
            <a:t>حالات خاصة</a:t>
          </a:r>
          <a:endParaRPr lang="en-US" sz="3600" dirty="0"/>
        </a:p>
      </dgm:t>
    </dgm:pt>
    <dgm:pt modelId="{7CF22FDC-129D-42ED-AB2E-3F029BB40343}" type="parTrans" cxnId="{2009A9E3-96BD-4B61-BD78-5DD10523D477}">
      <dgm:prSet/>
      <dgm:spPr/>
      <dgm:t>
        <a:bodyPr/>
        <a:lstStyle/>
        <a:p>
          <a:endParaRPr lang="en-US"/>
        </a:p>
      </dgm:t>
    </dgm:pt>
    <dgm:pt modelId="{E4720C56-C4C9-4799-AB8B-FE33CF58D5C6}" type="sibTrans" cxnId="{2009A9E3-96BD-4B61-BD78-5DD10523D477}">
      <dgm:prSet/>
      <dgm:spPr/>
      <dgm:t>
        <a:bodyPr/>
        <a:lstStyle/>
        <a:p>
          <a:endParaRPr lang="en-US"/>
        </a:p>
      </dgm:t>
    </dgm:pt>
    <dgm:pt modelId="{A5EBCF47-B387-41BB-A1E0-795FA77E275E}">
      <dgm:prSet phldrT="[نص]" custT="1"/>
      <dgm:spPr>
        <a:solidFill>
          <a:schemeClr val="accent2">
            <a:lumMod val="60000"/>
            <a:lumOff val="40000"/>
            <a:alpha val="90000"/>
          </a:schemeClr>
        </a:solidFill>
        <a:ln>
          <a:solidFill>
            <a:schemeClr val="accent2"/>
          </a:solidFill>
        </a:ln>
      </dgm:spPr>
      <dgm:t>
        <a:bodyPr/>
        <a:lstStyle/>
        <a:p>
          <a:r>
            <a:rPr lang="ar-MA" sz="2400" smtClean="0"/>
            <a:t>تساوي العروض</a:t>
          </a:r>
          <a:endParaRPr lang="en-US" sz="2400" dirty="0"/>
        </a:p>
      </dgm:t>
    </dgm:pt>
    <dgm:pt modelId="{73FF9DCD-8788-425E-B4DB-466A34E1D868}" type="parTrans" cxnId="{EB8A04FB-FE62-40AD-AC08-D2204BE80A37}">
      <dgm:prSet/>
      <dgm:spPr/>
      <dgm:t>
        <a:bodyPr/>
        <a:lstStyle/>
        <a:p>
          <a:endParaRPr lang="en-US" sz="1800"/>
        </a:p>
      </dgm:t>
    </dgm:pt>
    <dgm:pt modelId="{9E7C1D57-FF87-4D84-AFB9-DA72E2403147}" type="sibTrans" cxnId="{EB8A04FB-FE62-40AD-AC08-D2204BE80A37}">
      <dgm:prSet/>
      <dgm:spPr/>
      <dgm:t>
        <a:bodyPr/>
        <a:lstStyle/>
        <a:p>
          <a:endParaRPr lang="en-US"/>
        </a:p>
      </dgm:t>
    </dgm:pt>
    <dgm:pt modelId="{141D8DC4-99C8-49C3-B53C-50EC110108E9}">
      <dgm:prSet phldrT="[نص]" custT="1"/>
      <dgm:spPr>
        <a:solidFill>
          <a:schemeClr val="accent1">
            <a:lumMod val="40000"/>
            <a:lumOff val="60000"/>
            <a:alpha val="90000"/>
          </a:schemeClr>
        </a:solidFill>
      </dgm:spPr>
      <dgm:t>
        <a:bodyPr/>
        <a:lstStyle/>
        <a:p>
          <a:r>
            <a:rPr lang="ar-MA" sz="2400" dirty="0" smtClean="0"/>
            <a:t>العرض الواحد</a:t>
          </a:r>
          <a:endParaRPr lang="en-US" sz="2400" dirty="0"/>
        </a:p>
      </dgm:t>
    </dgm:pt>
    <dgm:pt modelId="{22C814F0-840D-4392-AF06-C680AA430935}" type="parTrans" cxnId="{CD071F05-E07F-486E-9CBD-17D008353142}">
      <dgm:prSet/>
      <dgm:spPr/>
      <dgm:t>
        <a:bodyPr/>
        <a:lstStyle/>
        <a:p>
          <a:endParaRPr lang="en-US" sz="1800"/>
        </a:p>
      </dgm:t>
    </dgm:pt>
    <dgm:pt modelId="{1D78FBD9-E0FC-4DFD-A63F-EB44019226A5}" type="sibTrans" cxnId="{CD071F05-E07F-486E-9CBD-17D008353142}">
      <dgm:prSet/>
      <dgm:spPr/>
      <dgm:t>
        <a:bodyPr/>
        <a:lstStyle/>
        <a:p>
          <a:endParaRPr lang="en-US"/>
        </a:p>
      </dgm:t>
    </dgm:pt>
    <dgm:pt modelId="{A52DF62C-AE8C-42C0-8F53-958CE4A1CF74}">
      <dgm:prSet phldrT="[نص]" custT="1"/>
      <dgm:spPr>
        <a:solidFill>
          <a:schemeClr val="accent2">
            <a:lumMod val="60000"/>
            <a:lumOff val="40000"/>
            <a:alpha val="90000"/>
          </a:schemeClr>
        </a:solidFill>
        <a:ln>
          <a:solidFill>
            <a:schemeClr val="accent2"/>
          </a:solidFill>
        </a:ln>
      </dgm:spPr>
      <dgm:t>
        <a:bodyPr/>
        <a:lstStyle/>
        <a:p>
          <a:r>
            <a:rPr lang="ar-MA" sz="2000" dirty="0" smtClean="0"/>
            <a:t>اذا انكشفت الاسعار و تم فحصها وتصحيحها واتضح تساوي عرضين أو أكثر</a:t>
          </a:r>
          <a:endParaRPr lang="en-US" sz="2000" dirty="0"/>
        </a:p>
      </dgm:t>
    </dgm:pt>
    <dgm:pt modelId="{8E63E845-4A6B-4D06-8022-55E094946D0C}" type="parTrans" cxnId="{F19811A4-9BDC-4694-9578-9FFE2AEE2D61}">
      <dgm:prSet/>
      <dgm:spPr>
        <a:ln>
          <a:solidFill>
            <a:schemeClr val="accent2"/>
          </a:solidFill>
        </a:ln>
      </dgm:spPr>
      <dgm:t>
        <a:bodyPr/>
        <a:lstStyle/>
        <a:p>
          <a:endParaRPr lang="en-US" sz="1800"/>
        </a:p>
      </dgm:t>
    </dgm:pt>
    <dgm:pt modelId="{E321CA7D-19E2-4DA3-A69C-E26943C21543}" type="sibTrans" cxnId="{F19811A4-9BDC-4694-9578-9FFE2AEE2D61}">
      <dgm:prSet/>
      <dgm:spPr/>
      <dgm:t>
        <a:bodyPr/>
        <a:lstStyle/>
        <a:p>
          <a:endParaRPr lang="en-US"/>
        </a:p>
      </dgm:t>
    </dgm:pt>
    <dgm:pt modelId="{849357FC-22C9-4499-B394-DD4AAA848F61}">
      <dgm:prSet phldrT="[نص]" custT="1"/>
      <dgm:spPr>
        <a:ln>
          <a:solidFill>
            <a:schemeClr val="accent2"/>
          </a:solidFill>
        </a:ln>
      </dgm:spPr>
      <dgm:t>
        <a:bodyPr/>
        <a:lstStyle/>
        <a:p>
          <a:r>
            <a:rPr lang="ar-MA" sz="1800" b="1" dirty="0" smtClean="0"/>
            <a:t>اذا كانت شروط المنافسة تنص على جواز </a:t>
          </a:r>
          <a:r>
            <a:rPr lang="ar-SA" sz="1800" b="1" dirty="0" smtClean="0"/>
            <a:t>.........</a:t>
          </a:r>
          <a:r>
            <a:rPr lang="ar-MA" sz="1800" b="1" dirty="0" smtClean="0"/>
            <a:t>المنافسة على أكثر من عرض</a:t>
          </a:r>
          <a:endParaRPr lang="en-US" sz="1800" b="1" dirty="0"/>
        </a:p>
      </dgm:t>
    </dgm:pt>
    <dgm:pt modelId="{4569D553-3E75-4C05-A0D7-9BEAAF29C84F}" type="parTrans" cxnId="{90E0E0D3-449F-42EC-B45C-C64819C9FA09}">
      <dgm:prSet/>
      <dgm:spPr>
        <a:ln>
          <a:solidFill>
            <a:schemeClr val="accent2"/>
          </a:solidFill>
        </a:ln>
      </dgm:spPr>
      <dgm:t>
        <a:bodyPr/>
        <a:lstStyle/>
        <a:p>
          <a:endParaRPr lang="en-US" sz="1800"/>
        </a:p>
      </dgm:t>
    </dgm:pt>
    <dgm:pt modelId="{7FF81DB9-F86E-4AED-A1D8-E95B65EC7BD4}" type="sibTrans" cxnId="{90E0E0D3-449F-42EC-B45C-C64819C9FA09}">
      <dgm:prSet/>
      <dgm:spPr/>
      <dgm:t>
        <a:bodyPr/>
        <a:lstStyle/>
        <a:p>
          <a:endParaRPr lang="en-US"/>
        </a:p>
      </dgm:t>
    </dgm:pt>
    <dgm:pt modelId="{A1042EA3-3294-4B78-9F0B-BA5E67E03395}">
      <dgm:prSet phldrT="[نص]" custT="1"/>
      <dgm:spPr>
        <a:ln>
          <a:solidFill>
            <a:schemeClr val="accent2"/>
          </a:solidFill>
        </a:ln>
      </dgm:spPr>
      <dgm:t>
        <a:bodyPr/>
        <a:lstStyle/>
        <a:p>
          <a:r>
            <a:rPr lang="ar-MA" sz="1800" b="1" dirty="0" smtClean="0"/>
            <a:t>اذا لم تنص على </a:t>
          </a:r>
          <a:r>
            <a:rPr lang="ar-SA" sz="1800" b="1" dirty="0" smtClean="0"/>
            <a:t>..............</a:t>
          </a:r>
          <a:endParaRPr lang="en-US" sz="1800" b="1" dirty="0"/>
        </a:p>
      </dgm:t>
    </dgm:pt>
    <dgm:pt modelId="{2E7EBC09-CFF9-4D29-A399-CC51C3DC8952}" type="parTrans" cxnId="{4F92B9A8-E2EA-428E-9B05-BB75882CCC1A}">
      <dgm:prSet/>
      <dgm:spPr>
        <a:ln>
          <a:solidFill>
            <a:schemeClr val="accent2"/>
          </a:solidFill>
        </a:ln>
      </dgm:spPr>
      <dgm:t>
        <a:bodyPr/>
        <a:lstStyle/>
        <a:p>
          <a:endParaRPr lang="en-US" sz="1800"/>
        </a:p>
      </dgm:t>
    </dgm:pt>
    <dgm:pt modelId="{70909BBD-C7D8-46A4-8BF0-287FD37F1739}" type="sibTrans" cxnId="{4F92B9A8-E2EA-428E-9B05-BB75882CCC1A}">
      <dgm:prSet/>
      <dgm:spPr/>
      <dgm:t>
        <a:bodyPr/>
        <a:lstStyle/>
        <a:p>
          <a:endParaRPr lang="en-US"/>
        </a:p>
      </dgm:t>
    </dgm:pt>
    <dgm:pt modelId="{F8F47356-EDC9-4FB3-BC69-7E89FBD30242}">
      <dgm:prSet phldrT="[نص]" custT="1"/>
      <dgm:spPr>
        <a:ln>
          <a:solidFill>
            <a:schemeClr val="accent2"/>
          </a:solidFill>
        </a:ln>
      </dgm:spPr>
      <dgm:t>
        <a:bodyPr/>
        <a:lstStyle/>
        <a:p>
          <a:r>
            <a:rPr lang="ar-MA" sz="1800" b="1" dirty="0" smtClean="0"/>
            <a:t>يجوز للجهة الحكومية تجزئة المنافسة بين العروض المتساوية</a:t>
          </a:r>
          <a:endParaRPr lang="en-US" sz="1800" b="1" dirty="0"/>
        </a:p>
      </dgm:t>
    </dgm:pt>
    <dgm:pt modelId="{A1562185-2D78-4068-B363-248163EC039E}" type="parTrans" cxnId="{212020BD-3370-4D76-9C0F-D304357E0A47}">
      <dgm:prSet/>
      <dgm:spPr>
        <a:ln>
          <a:solidFill>
            <a:schemeClr val="accent2"/>
          </a:solidFill>
        </a:ln>
      </dgm:spPr>
      <dgm:t>
        <a:bodyPr/>
        <a:lstStyle/>
        <a:p>
          <a:endParaRPr lang="en-US" sz="1800"/>
        </a:p>
      </dgm:t>
    </dgm:pt>
    <dgm:pt modelId="{5FFCFC27-2D4B-4078-87F8-171C0BA2DA11}" type="sibTrans" cxnId="{212020BD-3370-4D76-9C0F-D304357E0A47}">
      <dgm:prSet/>
      <dgm:spPr/>
      <dgm:t>
        <a:bodyPr/>
        <a:lstStyle/>
        <a:p>
          <a:endParaRPr lang="en-US"/>
        </a:p>
      </dgm:t>
    </dgm:pt>
    <dgm:pt modelId="{863A3F25-7012-43FA-84C5-887A48A25200}">
      <dgm:prSet phldrT="[نص]" custT="1"/>
      <dgm:spPr>
        <a:ln>
          <a:solidFill>
            <a:schemeClr val="accent2"/>
          </a:solidFill>
        </a:ln>
      </dgm:spPr>
      <dgm:t>
        <a:bodyPr/>
        <a:lstStyle/>
        <a:p>
          <a:r>
            <a:rPr lang="ar-MA" sz="1800" b="1" dirty="0" smtClean="0"/>
            <a:t>يتم عمل منافسة (مغلقة) بين العروض المتساوية ويقدمون عروض جديدة ويتم التوصية </a:t>
          </a:r>
          <a:r>
            <a:rPr lang="ar-MA" sz="1800" b="1" dirty="0" err="1" smtClean="0"/>
            <a:t>بالترسية</a:t>
          </a:r>
          <a:r>
            <a:rPr lang="ar-MA" sz="1800" b="1" dirty="0" smtClean="0"/>
            <a:t> على صاحب العرض الأقل</a:t>
          </a:r>
          <a:endParaRPr lang="en-US" sz="1800" b="1" dirty="0"/>
        </a:p>
      </dgm:t>
    </dgm:pt>
    <dgm:pt modelId="{F346807C-063C-4BCA-9E47-9CF7540B3970}" type="parTrans" cxnId="{8D180121-25D1-495E-BD03-332C575C536A}">
      <dgm:prSet/>
      <dgm:spPr>
        <a:ln>
          <a:solidFill>
            <a:schemeClr val="accent2"/>
          </a:solidFill>
        </a:ln>
      </dgm:spPr>
      <dgm:t>
        <a:bodyPr/>
        <a:lstStyle/>
        <a:p>
          <a:endParaRPr lang="en-US" sz="1800"/>
        </a:p>
      </dgm:t>
    </dgm:pt>
    <dgm:pt modelId="{43837A05-01D2-4BE1-BB77-01D3E43BE1CB}" type="sibTrans" cxnId="{8D180121-25D1-495E-BD03-332C575C536A}">
      <dgm:prSet/>
      <dgm:spPr/>
      <dgm:t>
        <a:bodyPr/>
        <a:lstStyle/>
        <a:p>
          <a:endParaRPr lang="en-US"/>
        </a:p>
      </dgm:t>
    </dgm:pt>
    <dgm:pt modelId="{B8D0915A-F699-4E18-B146-46C179FD9A86}">
      <dgm:prSet phldrT="[نص]" custT="1"/>
      <dgm:spPr>
        <a:solidFill>
          <a:schemeClr val="accent1">
            <a:lumMod val="40000"/>
            <a:lumOff val="60000"/>
            <a:alpha val="90000"/>
          </a:schemeClr>
        </a:solidFill>
      </dgm:spPr>
      <dgm:t>
        <a:bodyPr/>
        <a:lstStyle/>
        <a:p>
          <a:r>
            <a:rPr lang="ar-MA" sz="2000" dirty="0" smtClean="0"/>
            <a:t>اذا لم يتقدم للمنافسة الا عرض واحد ، أو اذا تقدمت عدة عروض لكن عرض واحد فقط مطابق للشروط</a:t>
          </a:r>
          <a:endParaRPr lang="en-US" sz="2000" dirty="0"/>
        </a:p>
      </dgm:t>
    </dgm:pt>
    <dgm:pt modelId="{C2470C88-4B91-44DD-B177-406B014587E0}" type="parTrans" cxnId="{B30F876E-3F4E-4BFB-BBF8-F8EB3A9E98E4}">
      <dgm:prSet/>
      <dgm:spPr/>
      <dgm:t>
        <a:bodyPr/>
        <a:lstStyle/>
        <a:p>
          <a:endParaRPr lang="en-US" sz="1800"/>
        </a:p>
      </dgm:t>
    </dgm:pt>
    <dgm:pt modelId="{260A6B0C-B7C8-4B98-A325-988A65231E8C}" type="sibTrans" cxnId="{B30F876E-3F4E-4BFB-BBF8-F8EB3A9E98E4}">
      <dgm:prSet/>
      <dgm:spPr/>
      <dgm:t>
        <a:bodyPr/>
        <a:lstStyle/>
        <a:p>
          <a:endParaRPr lang="en-US"/>
        </a:p>
      </dgm:t>
    </dgm:pt>
    <dgm:pt modelId="{2EABA6B6-3B07-4069-95D0-2938CF9E300E}">
      <dgm:prSet phldrT="[نص]" custT="1"/>
      <dgm:spPr/>
      <dgm:t>
        <a:bodyPr/>
        <a:lstStyle/>
        <a:p>
          <a:r>
            <a:rPr lang="ar-MA" sz="1800" b="1" u="sng" dirty="0" smtClean="0"/>
            <a:t>لا يجوز قبوله الا بالشروط التالية (اذا لم تتوافر الشروط تلغى المنافسة وتطرح من جديد):</a:t>
          </a:r>
        </a:p>
        <a:p>
          <a:r>
            <a:rPr lang="ar-MA" sz="1800" b="1" dirty="0" smtClean="0"/>
            <a:t>1- اذا كانت  اسعاره مماثلة </a:t>
          </a:r>
          <a:r>
            <a:rPr lang="ar-MA" sz="1800" b="1" dirty="0" err="1" smtClean="0"/>
            <a:t>للاسعار</a:t>
          </a:r>
          <a:r>
            <a:rPr lang="ar-MA" sz="1800" b="1" dirty="0" smtClean="0"/>
            <a:t> السائدة.</a:t>
          </a:r>
        </a:p>
        <a:p>
          <a:r>
            <a:rPr lang="ar-MA" sz="1800" b="1" dirty="0" smtClean="0"/>
            <a:t>2- اذا كانت حاجة العمل لا تسمح بإعادة طرح المنافسة مرة أخرى حسب تقدير الجهة الادارية.</a:t>
          </a:r>
        </a:p>
        <a:p>
          <a:r>
            <a:rPr lang="ar-MA" sz="1800" b="1" dirty="0" smtClean="0"/>
            <a:t>3- موافقة صاحب الصلاحية في </a:t>
          </a:r>
          <a:r>
            <a:rPr lang="ar-MA" sz="1800" b="1" dirty="0" err="1" smtClean="0"/>
            <a:t>الترسية</a:t>
          </a:r>
          <a:r>
            <a:rPr lang="ar-MA" sz="1800" b="1" dirty="0" smtClean="0"/>
            <a:t> (الوزير المختص او رئيس الجهة اللامركزية) على </a:t>
          </a:r>
          <a:r>
            <a:rPr lang="ar-MA" sz="1800" b="1" dirty="0" err="1" smtClean="0"/>
            <a:t>الترسية</a:t>
          </a:r>
          <a:r>
            <a:rPr lang="ar-MA" sz="1800" b="1" dirty="0" smtClean="0"/>
            <a:t> عليه.</a:t>
          </a:r>
          <a:endParaRPr lang="en-US" sz="1800" b="1" dirty="0"/>
        </a:p>
      </dgm:t>
    </dgm:pt>
    <dgm:pt modelId="{B254040F-529F-4069-BA97-912220DAE6A1}" type="parTrans" cxnId="{03E0942D-D2F2-4CA9-B136-80E6D51216B4}">
      <dgm:prSet/>
      <dgm:spPr/>
      <dgm:t>
        <a:bodyPr/>
        <a:lstStyle/>
        <a:p>
          <a:endParaRPr lang="en-US" sz="1800"/>
        </a:p>
      </dgm:t>
    </dgm:pt>
    <dgm:pt modelId="{5A0521E8-09E3-447E-AF7B-152489351D60}" type="sibTrans" cxnId="{03E0942D-D2F2-4CA9-B136-80E6D51216B4}">
      <dgm:prSet/>
      <dgm:spPr/>
      <dgm:t>
        <a:bodyPr/>
        <a:lstStyle/>
        <a:p>
          <a:endParaRPr lang="en-US"/>
        </a:p>
      </dgm:t>
    </dgm:pt>
    <dgm:pt modelId="{2C08D9D4-8A5B-4409-A254-A6E00CAE0A89}" type="pres">
      <dgm:prSet presAssocID="{38064D0B-D288-45EC-9B9E-AB3A672C1DA6}" presName="hierChild1" presStyleCnt="0">
        <dgm:presLayoutVars>
          <dgm:chPref val="1"/>
          <dgm:dir val="rev"/>
          <dgm:animOne val="branch"/>
          <dgm:animLvl val="lvl"/>
          <dgm:resizeHandles/>
        </dgm:presLayoutVars>
      </dgm:prSet>
      <dgm:spPr/>
      <dgm:t>
        <a:bodyPr/>
        <a:lstStyle/>
        <a:p>
          <a:endParaRPr lang="en-US"/>
        </a:p>
      </dgm:t>
    </dgm:pt>
    <dgm:pt modelId="{8FE305C3-96D3-4D5F-AB3E-F03410949FAA}" type="pres">
      <dgm:prSet presAssocID="{18A285E0-B35C-439E-8A5B-601C9CE194E5}" presName="hierRoot1" presStyleCnt="0"/>
      <dgm:spPr/>
    </dgm:pt>
    <dgm:pt modelId="{27E68E7B-054E-4334-B530-F272327A99FA}" type="pres">
      <dgm:prSet presAssocID="{18A285E0-B35C-439E-8A5B-601C9CE194E5}" presName="composite" presStyleCnt="0"/>
      <dgm:spPr/>
    </dgm:pt>
    <dgm:pt modelId="{FCE4154D-FE38-4FB4-97CA-E6D2C1019962}" type="pres">
      <dgm:prSet presAssocID="{18A285E0-B35C-439E-8A5B-601C9CE194E5}" presName="background" presStyleLbl="node0" presStyleIdx="0" presStyleCnt="1"/>
      <dgm:spPr>
        <a:solidFill>
          <a:schemeClr val="accent4">
            <a:lumMod val="60000"/>
            <a:lumOff val="40000"/>
          </a:schemeClr>
        </a:solidFill>
        <a:ln>
          <a:solidFill>
            <a:schemeClr val="accent4">
              <a:lumMod val="60000"/>
              <a:lumOff val="40000"/>
            </a:schemeClr>
          </a:solidFill>
        </a:ln>
      </dgm:spPr>
    </dgm:pt>
    <dgm:pt modelId="{5777A1E2-1388-40D5-BB0A-F5631E26096A}" type="pres">
      <dgm:prSet presAssocID="{18A285E0-B35C-439E-8A5B-601C9CE194E5}" presName="text" presStyleLbl="fgAcc0" presStyleIdx="0" presStyleCnt="1" custScaleX="439276">
        <dgm:presLayoutVars>
          <dgm:chPref val="3"/>
        </dgm:presLayoutVars>
      </dgm:prSet>
      <dgm:spPr/>
      <dgm:t>
        <a:bodyPr/>
        <a:lstStyle/>
        <a:p>
          <a:endParaRPr lang="en-US"/>
        </a:p>
      </dgm:t>
    </dgm:pt>
    <dgm:pt modelId="{5B8F7D72-2ABF-4EEA-B800-D03F48C8DFFD}" type="pres">
      <dgm:prSet presAssocID="{18A285E0-B35C-439E-8A5B-601C9CE194E5}" presName="hierChild2" presStyleCnt="0"/>
      <dgm:spPr/>
    </dgm:pt>
    <dgm:pt modelId="{009F01FC-3A09-44FB-AAF6-2A7B07C1BBD7}" type="pres">
      <dgm:prSet presAssocID="{73FF9DCD-8788-425E-B4DB-466A34E1D868}" presName="Name10" presStyleLbl="parChTrans1D2" presStyleIdx="0" presStyleCnt="2" custSzX="1575906"/>
      <dgm:spPr/>
      <dgm:t>
        <a:bodyPr/>
        <a:lstStyle/>
        <a:p>
          <a:endParaRPr lang="en-US"/>
        </a:p>
      </dgm:t>
    </dgm:pt>
    <dgm:pt modelId="{FDFE903F-F020-47A1-B5E5-6AA778B8BCEC}" type="pres">
      <dgm:prSet presAssocID="{A5EBCF47-B387-41BB-A1E0-795FA77E275E}" presName="hierRoot2" presStyleCnt="0"/>
      <dgm:spPr/>
    </dgm:pt>
    <dgm:pt modelId="{077EF7B1-F47B-4FC9-A951-E55C04365A55}" type="pres">
      <dgm:prSet presAssocID="{A5EBCF47-B387-41BB-A1E0-795FA77E275E}" presName="composite2" presStyleCnt="0"/>
      <dgm:spPr/>
    </dgm:pt>
    <dgm:pt modelId="{FE4EA8E4-19E3-4957-A00D-D43B44A51229}" type="pres">
      <dgm:prSet presAssocID="{A5EBCF47-B387-41BB-A1E0-795FA77E275E}" presName="background2" presStyleLbl="node2" presStyleIdx="0" presStyleCnt="2"/>
      <dgm:spPr>
        <a:solidFill>
          <a:schemeClr val="accent2"/>
        </a:solidFill>
        <a:ln>
          <a:solidFill>
            <a:schemeClr val="accent2"/>
          </a:solidFill>
        </a:ln>
      </dgm:spPr>
    </dgm:pt>
    <dgm:pt modelId="{52F2E8C3-C667-4798-88D1-A0154898FC2F}" type="pres">
      <dgm:prSet presAssocID="{A5EBCF47-B387-41BB-A1E0-795FA77E275E}" presName="text2" presStyleLbl="fgAcc2" presStyleIdx="0" presStyleCnt="2" custScaleX="184986" custLinFactNeighborX="56669">
        <dgm:presLayoutVars>
          <dgm:chPref val="3"/>
        </dgm:presLayoutVars>
      </dgm:prSet>
      <dgm:spPr/>
      <dgm:t>
        <a:bodyPr/>
        <a:lstStyle/>
        <a:p>
          <a:endParaRPr lang="en-US"/>
        </a:p>
      </dgm:t>
    </dgm:pt>
    <dgm:pt modelId="{2FC19954-B3E8-4E4E-A43A-2C758F0F3890}" type="pres">
      <dgm:prSet presAssocID="{A5EBCF47-B387-41BB-A1E0-795FA77E275E}" presName="hierChild3" presStyleCnt="0"/>
      <dgm:spPr/>
    </dgm:pt>
    <dgm:pt modelId="{E97D97F7-8523-4773-9AC3-0C46534A2D3B}" type="pres">
      <dgm:prSet presAssocID="{8E63E845-4A6B-4D06-8022-55E094946D0C}" presName="Name17" presStyleLbl="parChTrans1D3" presStyleIdx="0" presStyleCnt="2" custSzX="109214"/>
      <dgm:spPr/>
      <dgm:t>
        <a:bodyPr/>
        <a:lstStyle/>
        <a:p>
          <a:endParaRPr lang="en-US"/>
        </a:p>
      </dgm:t>
    </dgm:pt>
    <dgm:pt modelId="{C16A3259-1122-4200-B2EB-38386CF995A4}" type="pres">
      <dgm:prSet presAssocID="{A52DF62C-AE8C-42C0-8F53-958CE4A1CF74}" presName="hierRoot3" presStyleCnt="0"/>
      <dgm:spPr/>
    </dgm:pt>
    <dgm:pt modelId="{E4893E28-D912-42A7-BD59-C521F94BDAE3}" type="pres">
      <dgm:prSet presAssocID="{A52DF62C-AE8C-42C0-8F53-958CE4A1CF74}" presName="composite3" presStyleCnt="0"/>
      <dgm:spPr/>
    </dgm:pt>
    <dgm:pt modelId="{844CBB31-CECA-42DD-B802-C33267C94048}" type="pres">
      <dgm:prSet presAssocID="{A52DF62C-AE8C-42C0-8F53-958CE4A1CF74}" presName="background3" presStyleLbl="node3" presStyleIdx="0" presStyleCnt="2"/>
      <dgm:spPr>
        <a:solidFill>
          <a:schemeClr val="accent2"/>
        </a:solidFill>
        <a:ln>
          <a:solidFill>
            <a:schemeClr val="accent2"/>
          </a:solidFill>
        </a:ln>
      </dgm:spPr>
      <dgm:t>
        <a:bodyPr/>
        <a:lstStyle/>
        <a:p>
          <a:endParaRPr lang="en-US"/>
        </a:p>
      </dgm:t>
    </dgm:pt>
    <dgm:pt modelId="{BFB20480-20DF-495E-ADF5-20B889939AAD}" type="pres">
      <dgm:prSet presAssocID="{A52DF62C-AE8C-42C0-8F53-958CE4A1CF74}" presName="text3" presStyleLbl="fgAcc3" presStyleIdx="0" presStyleCnt="2" custScaleX="254694" custScaleY="138084" custLinFactNeighborX="56669" custLinFactNeighborY="-17764">
        <dgm:presLayoutVars>
          <dgm:chPref val="3"/>
        </dgm:presLayoutVars>
      </dgm:prSet>
      <dgm:spPr/>
      <dgm:t>
        <a:bodyPr/>
        <a:lstStyle/>
        <a:p>
          <a:endParaRPr lang="en-US"/>
        </a:p>
      </dgm:t>
    </dgm:pt>
    <dgm:pt modelId="{47EDB769-BAA6-491F-A99E-A30B856CCDD7}" type="pres">
      <dgm:prSet presAssocID="{A52DF62C-AE8C-42C0-8F53-958CE4A1CF74}" presName="hierChild4" presStyleCnt="0"/>
      <dgm:spPr/>
    </dgm:pt>
    <dgm:pt modelId="{9B039FEE-D918-4893-AD25-0D159D52CC17}" type="pres">
      <dgm:prSet presAssocID="{4569D553-3E75-4C05-A0D7-9BEAAF29C84F}" presName="Name23" presStyleLbl="parChTrans1D4" presStyleIdx="0" presStyleCnt="5" custSzX="1050604"/>
      <dgm:spPr/>
      <dgm:t>
        <a:bodyPr/>
        <a:lstStyle/>
        <a:p>
          <a:endParaRPr lang="en-US"/>
        </a:p>
      </dgm:t>
    </dgm:pt>
    <dgm:pt modelId="{DB7F1C38-0302-47A1-8E30-F64BBA9523CA}" type="pres">
      <dgm:prSet presAssocID="{849357FC-22C9-4499-B394-DD4AAA848F61}" presName="hierRoot4" presStyleCnt="0"/>
      <dgm:spPr/>
    </dgm:pt>
    <dgm:pt modelId="{D98BD717-2453-44DE-A917-B12D4E65750C}" type="pres">
      <dgm:prSet presAssocID="{849357FC-22C9-4499-B394-DD4AAA848F61}" presName="composite4" presStyleCnt="0"/>
      <dgm:spPr/>
    </dgm:pt>
    <dgm:pt modelId="{FFD6BE7E-2B5F-4A00-BFD6-7BD37452D17A}" type="pres">
      <dgm:prSet presAssocID="{849357FC-22C9-4499-B394-DD4AAA848F61}" presName="background4" presStyleLbl="node4" presStyleIdx="0" presStyleCnt="5"/>
      <dgm:spPr>
        <a:solidFill>
          <a:schemeClr val="accent2"/>
        </a:solidFill>
        <a:ln>
          <a:solidFill>
            <a:schemeClr val="accent2"/>
          </a:solidFill>
        </a:ln>
      </dgm:spPr>
    </dgm:pt>
    <dgm:pt modelId="{1FD99191-9D0C-4449-84F0-1CBF3932E488}" type="pres">
      <dgm:prSet presAssocID="{849357FC-22C9-4499-B394-DD4AAA848F61}" presName="text4" presStyleLbl="fgAcc4" presStyleIdx="0" presStyleCnt="5" custScaleX="162967" custScaleY="133805" custLinFactNeighborX="39116" custLinFactNeighborY="-4303">
        <dgm:presLayoutVars>
          <dgm:chPref val="3"/>
        </dgm:presLayoutVars>
      </dgm:prSet>
      <dgm:spPr/>
      <dgm:t>
        <a:bodyPr/>
        <a:lstStyle/>
        <a:p>
          <a:endParaRPr lang="en-US"/>
        </a:p>
      </dgm:t>
    </dgm:pt>
    <dgm:pt modelId="{5B407DA6-2E3F-4773-878C-F10A8A10EBCF}" type="pres">
      <dgm:prSet presAssocID="{849357FC-22C9-4499-B394-DD4AAA848F61}" presName="hierChild5" presStyleCnt="0"/>
      <dgm:spPr/>
    </dgm:pt>
    <dgm:pt modelId="{B0CE4DF0-CA4B-4AEE-9176-CDE393369CD6}" type="pres">
      <dgm:prSet presAssocID="{A1562185-2D78-4068-B363-248163EC039E}" presName="Name23" presStyleLbl="parChTrans1D4" presStyleIdx="1" presStyleCnt="5" custSzX="109214"/>
      <dgm:spPr/>
      <dgm:t>
        <a:bodyPr/>
        <a:lstStyle/>
        <a:p>
          <a:endParaRPr lang="en-US"/>
        </a:p>
      </dgm:t>
    </dgm:pt>
    <dgm:pt modelId="{AE1358AA-DA36-40A3-B8A4-9482839B43E1}" type="pres">
      <dgm:prSet presAssocID="{F8F47356-EDC9-4FB3-BC69-7E89FBD30242}" presName="hierRoot4" presStyleCnt="0"/>
      <dgm:spPr/>
    </dgm:pt>
    <dgm:pt modelId="{8F6B22D4-C2AA-4672-97AD-B859A9A27F80}" type="pres">
      <dgm:prSet presAssocID="{F8F47356-EDC9-4FB3-BC69-7E89FBD30242}" presName="composite4" presStyleCnt="0"/>
      <dgm:spPr/>
    </dgm:pt>
    <dgm:pt modelId="{E507635B-61A7-43F2-99F4-AAC920CA151C}" type="pres">
      <dgm:prSet presAssocID="{F8F47356-EDC9-4FB3-BC69-7E89FBD30242}" presName="background4" presStyleLbl="node4" presStyleIdx="1" presStyleCnt="5"/>
      <dgm:spPr>
        <a:solidFill>
          <a:schemeClr val="accent2"/>
        </a:solidFill>
        <a:ln>
          <a:solidFill>
            <a:schemeClr val="accent2"/>
          </a:solidFill>
        </a:ln>
      </dgm:spPr>
    </dgm:pt>
    <dgm:pt modelId="{3862FE42-0DF3-4C4B-8CDE-60BF595FD096}" type="pres">
      <dgm:prSet presAssocID="{F8F47356-EDC9-4FB3-BC69-7E89FBD30242}" presName="text4" presStyleLbl="fgAcc4" presStyleIdx="1" presStyleCnt="5" custScaleX="167266" custScaleY="206696" custLinFactNeighborX="36967" custLinFactNeighborY="-4303">
        <dgm:presLayoutVars>
          <dgm:chPref val="3"/>
        </dgm:presLayoutVars>
      </dgm:prSet>
      <dgm:spPr/>
      <dgm:t>
        <a:bodyPr/>
        <a:lstStyle/>
        <a:p>
          <a:endParaRPr lang="en-US"/>
        </a:p>
      </dgm:t>
    </dgm:pt>
    <dgm:pt modelId="{C660F187-9234-4A2D-B08E-2FA61F16E70B}" type="pres">
      <dgm:prSet presAssocID="{F8F47356-EDC9-4FB3-BC69-7E89FBD30242}" presName="hierChild5" presStyleCnt="0"/>
      <dgm:spPr/>
    </dgm:pt>
    <dgm:pt modelId="{66142F33-2D0E-49D1-8BD3-91AD780C9A23}" type="pres">
      <dgm:prSet presAssocID="{2E7EBC09-CFF9-4D29-A399-CC51C3DC8952}" presName="Name23" presStyleLbl="parChTrans1D4" presStyleIdx="2" presStyleCnt="5" custSzX="1050604"/>
      <dgm:spPr/>
      <dgm:t>
        <a:bodyPr/>
        <a:lstStyle/>
        <a:p>
          <a:endParaRPr lang="en-US"/>
        </a:p>
      </dgm:t>
    </dgm:pt>
    <dgm:pt modelId="{9AAB02C2-B920-4EB1-A5CB-DC92B9CEC591}" type="pres">
      <dgm:prSet presAssocID="{A1042EA3-3294-4B78-9F0B-BA5E67E03395}" presName="hierRoot4" presStyleCnt="0"/>
      <dgm:spPr/>
    </dgm:pt>
    <dgm:pt modelId="{1CE27123-3898-4372-9A84-C709E73622F6}" type="pres">
      <dgm:prSet presAssocID="{A1042EA3-3294-4B78-9F0B-BA5E67E03395}" presName="composite4" presStyleCnt="0"/>
      <dgm:spPr/>
    </dgm:pt>
    <dgm:pt modelId="{B3B13537-4F0D-42C8-9426-E5077A8929EC}" type="pres">
      <dgm:prSet presAssocID="{A1042EA3-3294-4B78-9F0B-BA5E67E03395}" presName="background4" presStyleLbl="node4" presStyleIdx="2" presStyleCnt="5"/>
      <dgm:spPr>
        <a:solidFill>
          <a:schemeClr val="accent2"/>
        </a:solidFill>
        <a:ln>
          <a:solidFill>
            <a:schemeClr val="accent2"/>
          </a:solidFill>
        </a:ln>
      </dgm:spPr>
    </dgm:pt>
    <dgm:pt modelId="{6BCD101A-9B24-4BEC-80CD-54518107618C}" type="pres">
      <dgm:prSet presAssocID="{A1042EA3-3294-4B78-9F0B-BA5E67E03395}" presName="text4" presStyleLbl="fgAcc4" presStyleIdx="2" presStyleCnt="5" custScaleX="163112" custScaleY="133805" custLinFactNeighborX="11348" custLinFactNeighborY="-4303">
        <dgm:presLayoutVars>
          <dgm:chPref val="3"/>
        </dgm:presLayoutVars>
      </dgm:prSet>
      <dgm:spPr/>
      <dgm:t>
        <a:bodyPr/>
        <a:lstStyle/>
        <a:p>
          <a:endParaRPr lang="en-US"/>
        </a:p>
      </dgm:t>
    </dgm:pt>
    <dgm:pt modelId="{4F2F9B05-FB51-48C2-B1FF-30F3B2A7615A}" type="pres">
      <dgm:prSet presAssocID="{A1042EA3-3294-4B78-9F0B-BA5E67E03395}" presName="hierChild5" presStyleCnt="0"/>
      <dgm:spPr/>
    </dgm:pt>
    <dgm:pt modelId="{A1FFE5F0-17AE-4565-A950-A86A5D35168F}" type="pres">
      <dgm:prSet presAssocID="{F346807C-063C-4BCA-9E47-9CF7540B3970}" presName="Name23" presStyleLbl="parChTrans1D4" presStyleIdx="3" presStyleCnt="5" custSzX="109214"/>
      <dgm:spPr/>
      <dgm:t>
        <a:bodyPr/>
        <a:lstStyle/>
        <a:p>
          <a:endParaRPr lang="en-US"/>
        </a:p>
      </dgm:t>
    </dgm:pt>
    <dgm:pt modelId="{A57B033C-380F-4733-926A-FCAB147214A3}" type="pres">
      <dgm:prSet presAssocID="{863A3F25-7012-43FA-84C5-887A48A25200}" presName="hierRoot4" presStyleCnt="0"/>
      <dgm:spPr/>
    </dgm:pt>
    <dgm:pt modelId="{8FC6E735-609B-41A0-AE6E-CFD86177EECA}" type="pres">
      <dgm:prSet presAssocID="{863A3F25-7012-43FA-84C5-887A48A25200}" presName="composite4" presStyleCnt="0"/>
      <dgm:spPr/>
    </dgm:pt>
    <dgm:pt modelId="{C27914A0-0B86-43F7-A1D9-54CC350F32AC}" type="pres">
      <dgm:prSet presAssocID="{863A3F25-7012-43FA-84C5-887A48A25200}" presName="background4" presStyleLbl="node4" presStyleIdx="3" presStyleCnt="5"/>
      <dgm:spPr>
        <a:solidFill>
          <a:schemeClr val="accent2"/>
        </a:solidFill>
        <a:ln>
          <a:solidFill>
            <a:schemeClr val="accent2"/>
          </a:solidFill>
        </a:ln>
      </dgm:spPr>
      <dgm:t>
        <a:bodyPr/>
        <a:lstStyle/>
        <a:p>
          <a:endParaRPr lang="en-US"/>
        </a:p>
      </dgm:t>
    </dgm:pt>
    <dgm:pt modelId="{27DF8CAB-84BC-4107-B04D-8CC15B434FA0}" type="pres">
      <dgm:prSet presAssocID="{863A3F25-7012-43FA-84C5-887A48A25200}" presName="text4" presStyleLbl="fgAcc4" presStyleIdx="3" presStyleCnt="5" custScaleX="173069" custScaleY="213525" custLinFactNeighborX="9997" custLinFactNeighborY="-4303">
        <dgm:presLayoutVars>
          <dgm:chPref val="3"/>
        </dgm:presLayoutVars>
      </dgm:prSet>
      <dgm:spPr/>
      <dgm:t>
        <a:bodyPr/>
        <a:lstStyle/>
        <a:p>
          <a:endParaRPr lang="en-US"/>
        </a:p>
      </dgm:t>
    </dgm:pt>
    <dgm:pt modelId="{9BE892F4-2493-43AD-A6D7-1720D71EACC7}" type="pres">
      <dgm:prSet presAssocID="{863A3F25-7012-43FA-84C5-887A48A25200}" presName="hierChild5" presStyleCnt="0"/>
      <dgm:spPr/>
    </dgm:pt>
    <dgm:pt modelId="{0A8FE27A-F90F-475E-AC14-EE7E9380A334}" type="pres">
      <dgm:prSet presAssocID="{22C814F0-840D-4392-AF06-C680AA430935}" presName="Name10" presStyleLbl="parChTrans1D2" presStyleIdx="1" presStyleCnt="2" custSzX="1575906"/>
      <dgm:spPr/>
      <dgm:t>
        <a:bodyPr/>
        <a:lstStyle/>
        <a:p>
          <a:endParaRPr lang="en-US"/>
        </a:p>
      </dgm:t>
    </dgm:pt>
    <dgm:pt modelId="{67F1D46B-3EB3-4FA5-B2B3-875CCCB505D1}" type="pres">
      <dgm:prSet presAssocID="{141D8DC4-99C8-49C3-B53C-50EC110108E9}" presName="hierRoot2" presStyleCnt="0"/>
      <dgm:spPr/>
    </dgm:pt>
    <dgm:pt modelId="{710E3C9D-7C8C-4B5D-AE90-E0672CAC4B72}" type="pres">
      <dgm:prSet presAssocID="{141D8DC4-99C8-49C3-B53C-50EC110108E9}" presName="composite2" presStyleCnt="0"/>
      <dgm:spPr/>
    </dgm:pt>
    <dgm:pt modelId="{54511E08-A4DF-4E0F-9377-A9511414225E}" type="pres">
      <dgm:prSet presAssocID="{141D8DC4-99C8-49C3-B53C-50EC110108E9}" presName="background2" presStyleLbl="node2" presStyleIdx="1" presStyleCnt="2"/>
      <dgm:spPr/>
    </dgm:pt>
    <dgm:pt modelId="{2BFA2224-041F-4E28-8B4F-860952187E75}" type="pres">
      <dgm:prSet presAssocID="{141D8DC4-99C8-49C3-B53C-50EC110108E9}" presName="text2" presStyleLbl="fgAcc2" presStyleIdx="1" presStyleCnt="2" custScaleX="184986">
        <dgm:presLayoutVars>
          <dgm:chPref val="3"/>
        </dgm:presLayoutVars>
      </dgm:prSet>
      <dgm:spPr/>
      <dgm:t>
        <a:bodyPr/>
        <a:lstStyle/>
        <a:p>
          <a:endParaRPr lang="en-US"/>
        </a:p>
      </dgm:t>
    </dgm:pt>
    <dgm:pt modelId="{F9F80CF0-BB25-4AA6-BCE7-F7B1A41ABBED}" type="pres">
      <dgm:prSet presAssocID="{141D8DC4-99C8-49C3-B53C-50EC110108E9}" presName="hierChild3" presStyleCnt="0"/>
      <dgm:spPr/>
    </dgm:pt>
    <dgm:pt modelId="{B1147E1F-BA87-4320-B40B-D6E731D5CFD1}" type="pres">
      <dgm:prSet presAssocID="{C2470C88-4B91-44DD-B177-406B014587E0}" presName="Name17" presStyleLbl="parChTrans1D3" presStyleIdx="1" presStyleCnt="2" custSzX="109214"/>
      <dgm:spPr/>
      <dgm:t>
        <a:bodyPr/>
        <a:lstStyle/>
        <a:p>
          <a:endParaRPr lang="en-US"/>
        </a:p>
      </dgm:t>
    </dgm:pt>
    <dgm:pt modelId="{6A621239-42D3-4E25-9B7E-4584EB8697C0}" type="pres">
      <dgm:prSet presAssocID="{B8D0915A-F699-4E18-B146-46C179FD9A86}" presName="hierRoot3" presStyleCnt="0"/>
      <dgm:spPr/>
    </dgm:pt>
    <dgm:pt modelId="{8FF12CC6-B275-4BEC-B0AF-CBD43006DF94}" type="pres">
      <dgm:prSet presAssocID="{B8D0915A-F699-4E18-B146-46C179FD9A86}" presName="composite3" presStyleCnt="0"/>
      <dgm:spPr/>
    </dgm:pt>
    <dgm:pt modelId="{41970A92-771C-42D3-BD1A-1E6EB631B237}" type="pres">
      <dgm:prSet presAssocID="{B8D0915A-F699-4E18-B146-46C179FD9A86}" presName="background3" presStyleLbl="node3" presStyleIdx="1" presStyleCnt="2"/>
      <dgm:spPr/>
    </dgm:pt>
    <dgm:pt modelId="{D5F61340-75D9-49C1-89EF-F26BC3E20E50}" type="pres">
      <dgm:prSet presAssocID="{B8D0915A-F699-4E18-B146-46C179FD9A86}" presName="text3" presStyleLbl="fgAcc3" presStyleIdx="1" presStyleCnt="2" custScaleX="268993" custScaleY="136359" custLinFactNeighborY="-17764">
        <dgm:presLayoutVars>
          <dgm:chPref val="3"/>
        </dgm:presLayoutVars>
      </dgm:prSet>
      <dgm:spPr/>
      <dgm:t>
        <a:bodyPr/>
        <a:lstStyle/>
        <a:p>
          <a:endParaRPr lang="en-US"/>
        </a:p>
      </dgm:t>
    </dgm:pt>
    <dgm:pt modelId="{05EF7686-C6AF-4B3F-9391-36DD3FA1A1E9}" type="pres">
      <dgm:prSet presAssocID="{B8D0915A-F699-4E18-B146-46C179FD9A86}" presName="hierChild4" presStyleCnt="0"/>
      <dgm:spPr/>
    </dgm:pt>
    <dgm:pt modelId="{341B68CF-DFE0-4E0C-AEB0-85A427537FD0}" type="pres">
      <dgm:prSet presAssocID="{B254040F-529F-4069-BA97-912220DAE6A1}" presName="Name23" presStyleLbl="parChTrans1D4" presStyleIdx="4" presStyleCnt="5" custSzX="109214"/>
      <dgm:spPr/>
      <dgm:t>
        <a:bodyPr/>
        <a:lstStyle/>
        <a:p>
          <a:endParaRPr lang="en-US"/>
        </a:p>
      </dgm:t>
    </dgm:pt>
    <dgm:pt modelId="{E28B9307-6221-4266-BFB9-BB79EC2F2255}" type="pres">
      <dgm:prSet presAssocID="{2EABA6B6-3B07-4069-95D0-2938CF9E300E}" presName="hierRoot4" presStyleCnt="0"/>
      <dgm:spPr/>
    </dgm:pt>
    <dgm:pt modelId="{41339F33-8AD6-4DDF-8FC9-F9EF3EBFE6D0}" type="pres">
      <dgm:prSet presAssocID="{2EABA6B6-3B07-4069-95D0-2938CF9E300E}" presName="composite4" presStyleCnt="0"/>
      <dgm:spPr/>
    </dgm:pt>
    <dgm:pt modelId="{03357EB4-55D4-41E1-9EFB-1CDC11AE5F46}" type="pres">
      <dgm:prSet presAssocID="{2EABA6B6-3B07-4069-95D0-2938CF9E300E}" presName="background4" presStyleLbl="node4" presStyleIdx="4" presStyleCnt="5"/>
      <dgm:spPr/>
    </dgm:pt>
    <dgm:pt modelId="{9368D308-7939-4379-A95E-C9FF5B89FDAD}" type="pres">
      <dgm:prSet presAssocID="{2EABA6B6-3B07-4069-95D0-2938CF9E300E}" presName="text4" presStyleLbl="fgAcc4" presStyleIdx="4" presStyleCnt="5" custScaleX="356095" custScaleY="377045">
        <dgm:presLayoutVars>
          <dgm:chPref val="3"/>
        </dgm:presLayoutVars>
      </dgm:prSet>
      <dgm:spPr/>
      <dgm:t>
        <a:bodyPr/>
        <a:lstStyle/>
        <a:p>
          <a:endParaRPr lang="en-US"/>
        </a:p>
      </dgm:t>
    </dgm:pt>
    <dgm:pt modelId="{BDE029A2-D0CD-4362-89E1-77E16F5204BE}" type="pres">
      <dgm:prSet presAssocID="{2EABA6B6-3B07-4069-95D0-2938CF9E300E}" presName="hierChild5" presStyleCnt="0"/>
      <dgm:spPr/>
    </dgm:pt>
  </dgm:ptLst>
  <dgm:cxnLst>
    <dgm:cxn modelId="{909B0B09-DB1D-4CC2-A681-98AE51AB7F5C}" type="presOf" srcId="{F8F47356-EDC9-4FB3-BC69-7E89FBD30242}" destId="{3862FE42-0DF3-4C4B-8CDE-60BF595FD096}" srcOrd="0" destOrd="0" presId="urn:microsoft.com/office/officeart/2005/8/layout/hierarchy1"/>
    <dgm:cxn modelId="{F34B013C-183A-455A-9B36-7180A31586B7}" type="presOf" srcId="{A1042EA3-3294-4B78-9F0B-BA5E67E03395}" destId="{6BCD101A-9B24-4BEC-80CD-54518107618C}" srcOrd="0" destOrd="0" presId="urn:microsoft.com/office/officeart/2005/8/layout/hierarchy1"/>
    <dgm:cxn modelId="{CD357328-BFF2-40F0-8923-86BA210D357C}" type="presOf" srcId="{A5EBCF47-B387-41BB-A1E0-795FA77E275E}" destId="{52F2E8C3-C667-4798-88D1-A0154898FC2F}" srcOrd="0" destOrd="0" presId="urn:microsoft.com/office/officeart/2005/8/layout/hierarchy1"/>
    <dgm:cxn modelId="{883840FA-F5CC-4E06-9612-86C57D3048FE}" type="presOf" srcId="{849357FC-22C9-4499-B394-DD4AAA848F61}" destId="{1FD99191-9D0C-4449-84F0-1CBF3932E488}" srcOrd="0" destOrd="0" presId="urn:microsoft.com/office/officeart/2005/8/layout/hierarchy1"/>
    <dgm:cxn modelId="{08FDAB68-9FCC-4B00-AAE5-24EC263B90FF}" type="presOf" srcId="{A52DF62C-AE8C-42C0-8F53-958CE4A1CF74}" destId="{BFB20480-20DF-495E-ADF5-20B889939AAD}" srcOrd="0" destOrd="0" presId="urn:microsoft.com/office/officeart/2005/8/layout/hierarchy1"/>
    <dgm:cxn modelId="{F19811A4-9BDC-4694-9578-9FFE2AEE2D61}" srcId="{A5EBCF47-B387-41BB-A1E0-795FA77E275E}" destId="{A52DF62C-AE8C-42C0-8F53-958CE4A1CF74}" srcOrd="0" destOrd="0" parTransId="{8E63E845-4A6B-4D06-8022-55E094946D0C}" sibTransId="{E321CA7D-19E2-4DA3-A69C-E26943C21543}"/>
    <dgm:cxn modelId="{EB8A04FB-FE62-40AD-AC08-D2204BE80A37}" srcId="{18A285E0-B35C-439E-8A5B-601C9CE194E5}" destId="{A5EBCF47-B387-41BB-A1E0-795FA77E275E}" srcOrd="0" destOrd="0" parTransId="{73FF9DCD-8788-425E-B4DB-466A34E1D868}" sibTransId="{9E7C1D57-FF87-4D84-AFB9-DA72E2403147}"/>
    <dgm:cxn modelId="{BDEC7D23-1DAA-4F41-BAC2-DE1179E66D42}" type="presOf" srcId="{38064D0B-D288-45EC-9B9E-AB3A672C1DA6}" destId="{2C08D9D4-8A5B-4409-A254-A6E00CAE0A89}" srcOrd="0" destOrd="0" presId="urn:microsoft.com/office/officeart/2005/8/layout/hierarchy1"/>
    <dgm:cxn modelId="{6BFB46CE-93B9-4EF1-B390-048773243CCB}" type="presOf" srcId="{141D8DC4-99C8-49C3-B53C-50EC110108E9}" destId="{2BFA2224-041F-4E28-8B4F-860952187E75}" srcOrd="0" destOrd="0" presId="urn:microsoft.com/office/officeart/2005/8/layout/hierarchy1"/>
    <dgm:cxn modelId="{8D180121-25D1-495E-BD03-332C575C536A}" srcId="{A1042EA3-3294-4B78-9F0B-BA5E67E03395}" destId="{863A3F25-7012-43FA-84C5-887A48A25200}" srcOrd="0" destOrd="0" parTransId="{F346807C-063C-4BCA-9E47-9CF7540B3970}" sibTransId="{43837A05-01D2-4BE1-BB77-01D3E43BE1CB}"/>
    <dgm:cxn modelId="{8C48F078-0A62-4728-999E-6DCC7BC9FC8A}" type="presOf" srcId="{4569D553-3E75-4C05-A0D7-9BEAAF29C84F}" destId="{9B039FEE-D918-4893-AD25-0D159D52CC17}" srcOrd="0" destOrd="0" presId="urn:microsoft.com/office/officeart/2005/8/layout/hierarchy1"/>
    <dgm:cxn modelId="{03E0942D-D2F2-4CA9-B136-80E6D51216B4}" srcId="{B8D0915A-F699-4E18-B146-46C179FD9A86}" destId="{2EABA6B6-3B07-4069-95D0-2938CF9E300E}" srcOrd="0" destOrd="0" parTransId="{B254040F-529F-4069-BA97-912220DAE6A1}" sibTransId="{5A0521E8-09E3-447E-AF7B-152489351D60}"/>
    <dgm:cxn modelId="{90E0E0D3-449F-42EC-B45C-C64819C9FA09}" srcId="{A52DF62C-AE8C-42C0-8F53-958CE4A1CF74}" destId="{849357FC-22C9-4499-B394-DD4AAA848F61}" srcOrd="0" destOrd="0" parTransId="{4569D553-3E75-4C05-A0D7-9BEAAF29C84F}" sibTransId="{7FF81DB9-F86E-4AED-A1D8-E95B65EC7BD4}"/>
    <dgm:cxn modelId="{8FAF0996-CAAC-4C93-AC55-991E26191B30}" type="presOf" srcId="{2EABA6B6-3B07-4069-95D0-2938CF9E300E}" destId="{9368D308-7939-4379-A95E-C9FF5B89FDAD}" srcOrd="0" destOrd="0" presId="urn:microsoft.com/office/officeart/2005/8/layout/hierarchy1"/>
    <dgm:cxn modelId="{0A0A0337-AA2E-43BB-B898-5373481002F8}" type="presOf" srcId="{B254040F-529F-4069-BA97-912220DAE6A1}" destId="{341B68CF-DFE0-4E0C-AEB0-85A427537FD0}" srcOrd="0" destOrd="0" presId="urn:microsoft.com/office/officeart/2005/8/layout/hierarchy1"/>
    <dgm:cxn modelId="{34C3BA2E-9236-4B53-8188-0997260B132C}" type="presOf" srcId="{863A3F25-7012-43FA-84C5-887A48A25200}" destId="{27DF8CAB-84BC-4107-B04D-8CC15B434FA0}" srcOrd="0" destOrd="0" presId="urn:microsoft.com/office/officeart/2005/8/layout/hierarchy1"/>
    <dgm:cxn modelId="{C576E6A3-5118-4A1E-8971-9FAF5A811F6C}" type="presOf" srcId="{22C814F0-840D-4392-AF06-C680AA430935}" destId="{0A8FE27A-F90F-475E-AC14-EE7E9380A334}" srcOrd="0" destOrd="0" presId="urn:microsoft.com/office/officeart/2005/8/layout/hierarchy1"/>
    <dgm:cxn modelId="{4F92B9A8-E2EA-428E-9B05-BB75882CCC1A}" srcId="{A52DF62C-AE8C-42C0-8F53-958CE4A1CF74}" destId="{A1042EA3-3294-4B78-9F0B-BA5E67E03395}" srcOrd="1" destOrd="0" parTransId="{2E7EBC09-CFF9-4D29-A399-CC51C3DC8952}" sibTransId="{70909BBD-C7D8-46A4-8BF0-287FD37F1739}"/>
    <dgm:cxn modelId="{3E108140-CDE1-408C-949D-44DDA10B3026}" type="presOf" srcId="{18A285E0-B35C-439E-8A5B-601C9CE194E5}" destId="{5777A1E2-1388-40D5-BB0A-F5631E26096A}" srcOrd="0" destOrd="0" presId="urn:microsoft.com/office/officeart/2005/8/layout/hierarchy1"/>
    <dgm:cxn modelId="{2009A9E3-96BD-4B61-BD78-5DD10523D477}" srcId="{38064D0B-D288-45EC-9B9E-AB3A672C1DA6}" destId="{18A285E0-B35C-439E-8A5B-601C9CE194E5}" srcOrd="0" destOrd="0" parTransId="{7CF22FDC-129D-42ED-AB2E-3F029BB40343}" sibTransId="{E4720C56-C4C9-4799-AB8B-FE33CF58D5C6}"/>
    <dgm:cxn modelId="{14375929-1AE1-4CC9-8E3F-8DE38826C866}" type="presOf" srcId="{2E7EBC09-CFF9-4D29-A399-CC51C3DC8952}" destId="{66142F33-2D0E-49D1-8BD3-91AD780C9A23}" srcOrd="0" destOrd="0" presId="urn:microsoft.com/office/officeart/2005/8/layout/hierarchy1"/>
    <dgm:cxn modelId="{FBC06C03-E752-4C44-AC51-7D7C6A5F44B1}" type="presOf" srcId="{B8D0915A-F699-4E18-B146-46C179FD9A86}" destId="{D5F61340-75D9-49C1-89EF-F26BC3E20E50}" srcOrd="0" destOrd="0" presId="urn:microsoft.com/office/officeart/2005/8/layout/hierarchy1"/>
    <dgm:cxn modelId="{B30F876E-3F4E-4BFB-BBF8-F8EB3A9E98E4}" srcId="{141D8DC4-99C8-49C3-B53C-50EC110108E9}" destId="{B8D0915A-F699-4E18-B146-46C179FD9A86}" srcOrd="0" destOrd="0" parTransId="{C2470C88-4B91-44DD-B177-406B014587E0}" sibTransId="{260A6B0C-B7C8-4B98-A325-988A65231E8C}"/>
    <dgm:cxn modelId="{87F70783-8B50-4818-BA5A-98F2C1A725BD}" type="presOf" srcId="{C2470C88-4B91-44DD-B177-406B014587E0}" destId="{B1147E1F-BA87-4320-B40B-D6E731D5CFD1}" srcOrd="0" destOrd="0" presId="urn:microsoft.com/office/officeart/2005/8/layout/hierarchy1"/>
    <dgm:cxn modelId="{CD071F05-E07F-486E-9CBD-17D008353142}" srcId="{18A285E0-B35C-439E-8A5B-601C9CE194E5}" destId="{141D8DC4-99C8-49C3-B53C-50EC110108E9}" srcOrd="1" destOrd="0" parTransId="{22C814F0-840D-4392-AF06-C680AA430935}" sibTransId="{1D78FBD9-E0FC-4DFD-A63F-EB44019226A5}"/>
    <dgm:cxn modelId="{212020BD-3370-4D76-9C0F-D304357E0A47}" srcId="{849357FC-22C9-4499-B394-DD4AAA848F61}" destId="{F8F47356-EDC9-4FB3-BC69-7E89FBD30242}" srcOrd="0" destOrd="0" parTransId="{A1562185-2D78-4068-B363-248163EC039E}" sibTransId="{5FFCFC27-2D4B-4078-87F8-171C0BA2DA11}"/>
    <dgm:cxn modelId="{5EEC5876-9475-44DC-97E1-FFCE4D43F61D}" type="presOf" srcId="{A1562185-2D78-4068-B363-248163EC039E}" destId="{B0CE4DF0-CA4B-4AEE-9176-CDE393369CD6}" srcOrd="0" destOrd="0" presId="urn:microsoft.com/office/officeart/2005/8/layout/hierarchy1"/>
    <dgm:cxn modelId="{DD4AFCC1-EE48-4C3B-8697-9FE24EC14B39}" type="presOf" srcId="{8E63E845-4A6B-4D06-8022-55E094946D0C}" destId="{E97D97F7-8523-4773-9AC3-0C46534A2D3B}" srcOrd="0" destOrd="0" presId="urn:microsoft.com/office/officeart/2005/8/layout/hierarchy1"/>
    <dgm:cxn modelId="{71813C3E-33BC-4EE0-8618-3D250B1B5F5D}" type="presOf" srcId="{F346807C-063C-4BCA-9E47-9CF7540B3970}" destId="{A1FFE5F0-17AE-4565-A950-A86A5D35168F}" srcOrd="0" destOrd="0" presId="urn:microsoft.com/office/officeart/2005/8/layout/hierarchy1"/>
    <dgm:cxn modelId="{9356424F-2B2C-45B0-B6CF-556520F32515}" type="presOf" srcId="{73FF9DCD-8788-425E-B4DB-466A34E1D868}" destId="{009F01FC-3A09-44FB-AAF6-2A7B07C1BBD7}" srcOrd="0" destOrd="0" presId="urn:microsoft.com/office/officeart/2005/8/layout/hierarchy1"/>
    <dgm:cxn modelId="{DE25A1C1-B87C-4DD7-90CF-EA66C56F7EF2}" type="presParOf" srcId="{2C08D9D4-8A5B-4409-A254-A6E00CAE0A89}" destId="{8FE305C3-96D3-4D5F-AB3E-F03410949FAA}" srcOrd="0" destOrd="0" presId="urn:microsoft.com/office/officeart/2005/8/layout/hierarchy1"/>
    <dgm:cxn modelId="{05C6C387-D93A-459F-B291-00FD0181F8FF}" type="presParOf" srcId="{8FE305C3-96D3-4D5F-AB3E-F03410949FAA}" destId="{27E68E7B-054E-4334-B530-F272327A99FA}" srcOrd="0" destOrd="0" presId="urn:microsoft.com/office/officeart/2005/8/layout/hierarchy1"/>
    <dgm:cxn modelId="{B98DB578-46AC-4B0C-849D-33B1CE72E503}" type="presParOf" srcId="{27E68E7B-054E-4334-B530-F272327A99FA}" destId="{FCE4154D-FE38-4FB4-97CA-E6D2C1019962}" srcOrd="0" destOrd="0" presId="urn:microsoft.com/office/officeart/2005/8/layout/hierarchy1"/>
    <dgm:cxn modelId="{26EF5140-9562-4A5E-8492-22F32FF741AE}" type="presParOf" srcId="{27E68E7B-054E-4334-B530-F272327A99FA}" destId="{5777A1E2-1388-40D5-BB0A-F5631E26096A}" srcOrd="1" destOrd="0" presId="urn:microsoft.com/office/officeart/2005/8/layout/hierarchy1"/>
    <dgm:cxn modelId="{BB118F2F-4554-499D-823B-1F94CDDBEE93}" type="presParOf" srcId="{8FE305C3-96D3-4D5F-AB3E-F03410949FAA}" destId="{5B8F7D72-2ABF-4EEA-B800-D03F48C8DFFD}" srcOrd="1" destOrd="0" presId="urn:microsoft.com/office/officeart/2005/8/layout/hierarchy1"/>
    <dgm:cxn modelId="{55A4FE7E-CE29-4BAE-8867-6E65178AF49D}" type="presParOf" srcId="{5B8F7D72-2ABF-4EEA-B800-D03F48C8DFFD}" destId="{009F01FC-3A09-44FB-AAF6-2A7B07C1BBD7}" srcOrd="0" destOrd="0" presId="urn:microsoft.com/office/officeart/2005/8/layout/hierarchy1"/>
    <dgm:cxn modelId="{4E298DA8-9335-43C3-9F7E-CD09290F7D33}" type="presParOf" srcId="{5B8F7D72-2ABF-4EEA-B800-D03F48C8DFFD}" destId="{FDFE903F-F020-47A1-B5E5-6AA778B8BCEC}" srcOrd="1" destOrd="0" presId="urn:microsoft.com/office/officeart/2005/8/layout/hierarchy1"/>
    <dgm:cxn modelId="{AED5301E-A4C8-4060-BF65-C24D3F4FF593}" type="presParOf" srcId="{FDFE903F-F020-47A1-B5E5-6AA778B8BCEC}" destId="{077EF7B1-F47B-4FC9-A951-E55C04365A55}" srcOrd="0" destOrd="0" presId="urn:microsoft.com/office/officeart/2005/8/layout/hierarchy1"/>
    <dgm:cxn modelId="{AAA846C0-9D9F-44A3-A9B6-8AA16EA25DE4}" type="presParOf" srcId="{077EF7B1-F47B-4FC9-A951-E55C04365A55}" destId="{FE4EA8E4-19E3-4957-A00D-D43B44A51229}" srcOrd="0" destOrd="0" presId="urn:microsoft.com/office/officeart/2005/8/layout/hierarchy1"/>
    <dgm:cxn modelId="{51CEDDC1-0C50-4E08-8103-035E6709CABF}" type="presParOf" srcId="{077EF7B1-F47B-4FC9-A951-E55C04365A55}" destId="{52F2E8C3-C667-4798-88D1-A0154898FC2F}" srcOrd="1" destOrd="0" presId="urn:microsoft.com/office/officeart/2005/8/layout/hierarchy1"/>
    <dgm:cxn modelId="{F56976DA-7DCB-4CBC-9C2A-15E0E33686D8}" type="presParOf" srcId="{FDFE903F-F020-47A1-B5E5-6AA778B8BCEC}" destId="{2FC19954-B3E8-4E4E-A43A-2C758F0F3890}" srcOrd="1" destOrd="0" presId="urn:microsoft.com/office/officeart/2005/8/layout/hierarchy1"/>
    <dgm:cxn modelId="{1E7E8104-1A22-4081-BF3D-B7A4CE0AE0B3}" type="presParOf" srcId="{2FC19954-B3E8-4E4E-A43A-2C758F0F3890}" destId="{E97D97F7-8523-4773-9AC3-0C46534A2D3B}" srcOrd="0" destOrd="0" presId="urn:microsoft.com/office/officeart/2005/8/layout/hierarchy1"/>
    <dgm:cxn modelId="{4F7B3B8C-0B3E-40C8-B533-DFFF2284CC92}" type="presParOf" srcId="{2FC19954-B3E8-4E4E-A43A-2C758F0F3890}" destId="{C16A3259-1122-4200-B2EB-38386CF995A4}" srcOrd="1" destOrd="0" presId="urn:microsoft.com/office/officeart/2005/8/layout/hierarchy1"/>
    <dgm:cxn modelId="{299C1E4E-5D43-46B4-9603-74FA54E03B96}" type="presParOf" srcId="{C16A3259-1122-4200-B2EB-38386CF995A4}" destId="{E4893E28-D912-42A7-BD59-C521F94BDAE3}" srcOrd="0" destOrd="0" presId="urn:microsoft.com/office/officeart/2005/8/layout/hierarchy1"/>
    <dgm:cxn modelId="{8687690C-A17F-4C47-B45C-0EB5EAB590E7}" type="presParOf" srcId="{E4893E28-D912-42A7-BD59-C521F94BDAE3}" destId="{844CBB31-CECA-42DD-B802-C33267C94048}" srcOrd="0" destOrd="0" presId="urn:microsoft.com/office/officeart/2005/8/layout/hierarchy1"/>
    <dgm:cxn modelId="{33EA3BCD-26A1-4287-9FEE-7727F2A755C2}" type="presParOf" srcId="{E4893E28-D912-42A7-BD59-C521F94BDAE3}" destId="{BFB20480-20DF-495E-ADF5-20B889939AAD}" srcOrd="1" destOrd="0" presId="urn:microsoft.com/office/officeart/2005/8/layout/hierarchy1"/>
    <dgm:cxn modelId="{DD777479-E75B-4B0E-81A7-33AEC7BD5F6A}" type="presParOf" srcId="{C16A3259-1122-4200-B2EB-38386CF995A4}" destId="{47EDB769-BAA6-491F-A99E-A30B856CCDD7}" srcOrd="1" destOrd="0" presId="urn:microsoft.com/office/officeart/2005/8/layout/hierarchy1"/>
    <dgm:cxn modelId="{66866B77-46BD-4E2F-96D5-6F5C6B301225}" type="presParOf" srcId="{47EDB769-BAA6-491F-A99E-A30B856CCDD7}" destId="{9B039FEE-D918-4893-AD25-0D159D52CC17}" srcOrd="0" destOrd="0" presId="urn:microsoft.com/office/officeart/2005/8/layout/hierarchy1"/>
    <dgm:cxn modelId="{428D6624-4A28-470E-8807-44BA007B1672}" type="presParOf" srcId="{47EDB769-BAA6-491F-A99E-A30B856CCDD7}" destId="{DB7F1C38-0302-47A1-8E30-F64BBA9523CA}" srcOrd="1" destOrd="0" presId="urn:microsoft.com/office/officeart/2005/8/layout/hierarchy1"/>
    <dgm:cxn modelId="{ABB44A70-CDDD-4E42-8CB4-FBE392DD6BF2}" type="presParOf" srcId="{DB7F1C38-0302-47A1-8E30-F64BBA9523CA}" destId="{D98BD717-2453-44DE-A917-B12D4E65750C}" srcOrd="0" destOrd="0" presId="urn:microsoft.com/office/officeart/2005/8/layout/hierarchy1"/>
    <dgm:cxn modelId="{82AE9D14-B993-4E04-AEBC-F6B6C632121E}" type="presParOf" srcId="{D98BD717-2453-44DE-A917-B12D4E65750C}" destId="{FFD6BE7E-2B5F-4A00-BFD6-7BD37452D17A}" srcOrd="0" destOrd="0" presId="urn:microsoft.com/office/officeart/2005/8/layout/hierarchy1"/>
    <dgm:cxn modelId="{57D81836-BF31-44EC-859F-5DC1DFD31A34}" type="presParOf" srcId="{D98BD717-2453-44DE-A917-B12D4E65750C}" destId="{1FD99191-9D0C-4449-84F0-1CBF3932E488}" srcOrd="1" destOrd="0" presId="urn:microsoft.com/office/officeart/2005/8/layout/hierarchy1"/>
    <dgm:cxn modelId="{0EF34709-B331-4798-A235-08B2C801541A}" type="presParOf" srcId="{DB7F1C38-0302-47A1-8E30-F64BBA9523CA}" destId="{5B407DA6-2E3F-4773-878C-F10A8A10EBCF}" srcOrd="1" destOrd="0" presId="urn:microsoft.com/office/officeart/2005/8/layout/hierarchy1"/>
    <dgm:cxn modelId="{FA727FB9-00EB-451A-9257-0EF8CE5A2233}" type="presParOf" srcId="{5B407DA6-2E3F-4773-878C-F10A8A10EBCF}" destId="{B0CE4DF0-CA4B-4AEE-9176-CDE393369CD6}" srcOrd="0" destOrd="0" presId="urn:microsoft.com/office/officeart/2005/8/layout/hierarchy1"/>
    <dgm:cxn modelId="{79D3314D-D2C9-438C-AA5D-D0BAE01E4309}" type="presParOf" srcId="{5B407DA6-2E3F-4773-878C-F10A8A10EBCF}" destId="{AE1358AA-DA36-40A3-B8A4-9482839B43E1}" srcOrd="1" destOrd="0" presId="urn:microsoft.com/office/officeart/2005/8/layout/hierarchy1"/>
    <dgm:cxn modelId="{520F663B-7C8B-4D85-92B9-17E73589688F}" type="presParOf" srcId="{AE1358AA-DA36-40A3-B8A4-9482839B43E1}" destId="{8F6B22D4-C2AA-4672-97AD-B859A9A27F80}" srcOrd="0" destOrd="0" presId="urn:microsoft.com/office/officeart/2005/8/layout/hierarchy1"/>
    <dgm:cxn modelId="{3BE89A9C-A966-40D8-9588-CD84077F7273}" type="presParOf" srcId="{8F6B22D4-C2AA-4672-97AD-B859A9A27F80}" destId="{E507635B-61A7-43F2-99F4-AAC920CA151C}" srcOrd="0" destOrd="0" presId="urn:microsoft.com/office/officeart/2005/8/layout/hierarchy1"/>
    <dgm:cxn modelId="{D8E87CEE-42AB-44D4-B7D8-E3DE55F9BECC}" type="presParOf" srcId="{8F6B22D4-C2AA-4672-97AD-B859A9A27F80}" destId="{3862FE42-0DF3-4C4B-8CDE-60BF595FD096}" srcOrd="1" destOrd="0" presId="urn:microsoft.com/office/officeart/2005/8/layout/hierarchy1"/>
    <dgm:cxn modelId="{92766AA7-7F05-4FC7-8EB0-70B9B0607AAE}" type="presParOf" srcId="{AE1358AA-DA36-40A3-B8A4-9482839B43E1}" destId="{C660F187-9234-4A2D-B08E-2FA61F16E70B}" srcOrd="1" destOrd="0" presId="urn:microsoft.com/office/officeart/2005/8/layout/hierarchy1"/>
    <dgm:cxn modelId="{3232B60C-2834-4D6D-8E5B-3BE3AC3BD35E}" type="presParOf" srcId="{47EDB769-BAA6-491F-A99E-A30B856CCDD7}" destId="{66142F33-2D0E-49D1-8BD3-91AD780C9A23}" srcOrd="2" destOrd="0" presId="urn:microsoft.com/office/officeart/2005/8/layout/hierarchy1"/>
    <dgm:cxn modelId="{A1B912D2-9FC5-44F4-A7C3-24BD664E4487}" type="presParOf" srcId="{47EDB769-BAA6-491F-A99E-A30B856CCDD7}" destId="{9AAB02C2-B920-4EB1-A5CB-DC92B9CEC591}" srcOrd="3" destOrd="0" presId="urn:microsoft.com/office/officeart/2005/8/layout/hierarchy1"/>
    <dgm:cxn modelId="{B506466B-A60F-405A-A850-4EB52C340DC2}" type="presParOf" srcId="{9AAB02C2-B920-4EB1-A5CB-DC92B9CEC591}" destId="{1CE27123-3898-4372-9A84-C709E73622F6}" srcOrd="0" destOrd="0" presId="urn:microsoft.com/office/officeart/2005/8/layout/hierarchy1"/>
    <dgm:cxn modelId="{849055DF-19D7-4FFF-834F-D7017F5F8DDE}" type="presParOf" srcId="{1CE27123-3898-4372-9A84-C709E73622F6}" destId="{B3B13537-4F0D-42C8-9426-E5077A8929EC}" srcOrd="0" destOrd="0" presId="urn:microsoft.com/office/officeart/2005/8/layout/hierarchy1"/>
    <dgm:cxn modelId="{957B2CAB-0103-4573-A3ED-7BBF13268879}" type="presParOf" srcId="{1CE27123-3898-4372-9A84-C709E73622F6}" destId="{6BCD101A-9B24-4BEC-80CD-54518107618C}" srcOrd="1" destOrd="0" presId="urn:microsoft.com/office/officeart/2005/8/layout/hierarchy1"/>
    <dgm:cxn modelId="{A3BCD1D6-CA48-4C15-A61B-01EA0BF981C8}" type="presParOf" srcId="{9AAB02C2-B920-4EB1-A5CB-DC92B9CEC591}" destId="{4F2F9B05-FB51-48C2-B1FF-30F3B2A7615A}" srcOrd="1" destOrd="0" presId="urn:microsoft.com/office/officeart/2005/8/layout/hierarchy1"/>
    <dgm:cxn modelId="{ADBC097A-9333-40EE-9321-F778F7B2AAF1}" type="presParOf" srcId="{4F2F9B05-FB51-48C2-B1FF-30F3B2A7615A}" destId="{A1FFE5F0-17AE-4565-A950-A86A5D35168F}" srcOrd="0" destOrd="0" presId="urn:microsoft.com/office/officeart/2005/8/layout/hierarchy1"/>
    <dgm:cxn modelId="{B738FF2D-FB74-4E07-8375-5D5D61FFA36D}" type="presParOf" srcId="{4F2F9B05-FB51-48C2-B1FF-30F3B2A7615A}" destId="{A57B033C-380F-4733-926A-FCAB147214A3}" srcOrd="1" destOrd="0" presId="urn:microsoft.com/office/officeart/2005/8/layout/hierarchy1"/>
    <dgm:cxn modelId="{85B212C3-2610-4186-959C-3D8B0B876B4C}" type="presParOf" srcId="{A57B033C-380F-4733-926A-FCAB147214A3}" destId="{8FC6E735-609B-41A0-AE6E-CFD86177EECA}" srcOrd="0" destOrd="0" presId="urn:microsoft.com/office/officeart/2005/8/layout/hierarchy1"/>
    <dgm:cxn modelId="{38A03F96-A5BF-4DD9-8B1C-80A8D8244C7E}" type="presParOf" srcId="{8FC6E735-609B-41A0-AE6E-CFD86177EECA}" destId="{C27914A0-0B86-43F7-A1D9-54CC350F32AC}" srcOrd="0" destOrd="0" presId="urn:microsoft.com/office/officeart/2005/8/layout/hierarchy1"/>
    <dgm:cxn modelId="{33CF29CF-D884-465E-A80E-A644DBD5216B}" type="presParOf" srcId="{8FC6E735-609B-41A0-AE6E-CFD86177EECA}" destId="{27DF8CAB-84BC-4107-B04D-8CC15B434FA0}" srcOrd="1" destOrd="0" presId="urn:microsoft.com/office/officeart/2005/8/layout/hierarchy1"/>
    <dgm:cxn modelId="{4023C603-30CE-444F-9CF5-5267739B0BBC}" type="presParOf" srcId="{A57B033C-380F-4733-926A-FCAB147214A3}" destId="{9BE892F4-2493-43AD-A6D7-1720D71EACC7}" srcOrd="1" destOrd="0" presId="urn:microsoft.com/office/officeart/2005/8/layout/hierarchy1"/>
    <dgm:cxn modelId="{57C9A2F1-7426-484F-AB0E-06FF18EF1A75}" type="presParOf" srcId="{5B8F7D72-2ABF-4EEA-B800-D03F48C8DFFD}" destId="{0A8FE27A-F90F-475E-AC14-EE7E9380A334}" srcOrd="2" destOrd="0" presId="urn:microsoft.com/office/officeart/2005/8/layout/hierarchy1"/>
    <dgm:cxn modelId="{88F1BCE1-2ABC-4EE9-8EDE-19FEAB785B44}" type="presParOf" srcId="{5B8F7D72-2ABF-4EEA-B800-D03F48C8DFFD}" destId="{67F1D46B-3EB3-4FA5-B2B3-875CCCB505D1}" srcOrd="3" destOrd="0" presId="urn:microsoft.com/office/officeart/2005/8/layout/hierarchy1"/>
    <dgm:cxn modelId="{9319BA73-A250-490B-A94C-8392095233D9}" type="presParOf" srcId="{67F1D46B-3EB3-4FA5-B2B3-875CCCB505D1}" destId="{710E3C9D-7C8C-4B5D-AE90-E0672CAC4B72}" srcOrd="0" destOrd="0" presId="urn:microsoft.com/office/officeart/2005/8/layout/hierarchy1"/>
    <dgm:cxn modelId="{44BC1D98-BF8D-41B5-A254-7F22D77881C2}" type="presParOf" srcId="{710E3C9D-7C8C-4B5D-AE90-E0672CAC4B72}" destId="{54511E08-A4DF-4E0F-9377-A9511414225E}" srcOrd="0" destOrd="0" presId="urn:microsoft.com/office/officeart/2005/8/layout/hierarchy1"/>
    <dgm:cxn modelId="{3EE1C861-BC42-4BBA-A9FB-B7F950865B58}" type="presParOf" srcId="{710E3C9D-7C8C-4B5D-AE90-E0672CAC4B72}" destId="{2BFA2224-041F-4E28-8B4F-860952187E75}" srcOrd="1" destOrd="0" presId="urn:microsoft.com/office/officeart/2005/8/layout/hierarchy1"/>
    <dgm:cxn modelId="{08D55800-6311-49AD-BE74-ACF9A0610867}" type="presParOf" srcId="{67F1D46B-3EB3-4FA5-B2B3-875CCCB505D1}" destId="{F9F80CF0-BB25-4AA6-BCE7-F7B1A41ABBED}" srcOrd="1" destOrd="0" presId="urn:microsoft.com/office/officeart/2005/8/layout/hierarchy1"/>
    <dgm:cxn modelId="{9BAFB896-D4D4-4FA6-AA4D-B54DFB3DCDB4}" type="presParOf" srcId="{F9F80CF0-BB25-4AA6-BCE7-F7B1A41ABBED}" destId="{B1147E1F-BA87-4320-B40B-D6E731D5CFD1}" srcOrd="0" destOrd="0" presId="urn:microsoft.com/office/officeart/2005/8/layout/hierarchy1"/>
    <dgm:cxn modelId="{F457A55E-89CD-447B-91B7-2F871FFF66FA}" type="presParOf" srcId="{F9F80CF0-BB25-4AA6-BCE7-F7B1A41ABBED}" destId="{6A621239-42D3-4E25-9B7E-4584EB8697C0}" srcOrd="1" destOrd="0" presId="urn:microsoft.com/office/officeart/2005/8/layout/hierarchy1"/>
    <dgm:cxn modelId="{D61F8ABD-F9FD-40DD-B3A1-F6D37F5D328D}" type="presParOf" srcId="{6A621239-42D3-4E25-9B7E-4584EB8697C0}" destId="{8FF12CC6-B275-4BEC-B0AF-CBD43006DF94}" srcOrd="0" destOrd="0" presId="urn:microsoft.com/office/officeart/2005/8/layout/hierarchy1"/>
    <dgm:cxn modelId="{A4F28F35-E9EB-4DE1-BBBC-7EA75F5437B3}" type="presParOf" srcId="{8FF12CC6-B275-4BEC-B0AF-CBD43006DF94}" destId="{41970A92-771C-42D3-BD1A-1E6EB631B237}" srcOrd="0" destOrd="0" presId="urn:microsoft.com/office/officeart/2005/8/layout/hierarchy1"/>
    <dgm:cxn modelId="{270C8936-118B-4331-AF74-2ED19D0CDDB6}" type="presParOf" srcId="{8FF12CC6-B275-4BEC-B0AF-CBD43006DF94}" destId="{D5F61340-75D9-49C1-89EF-F26BC3E20E50}" srcOrd="1" destOrd="0" presId="urn:microsoft.com/office/officeart/2005/8/layout/hierarchy1"/>
    <dgm:cxn modelId="{0BD0CDBF-0A66-4E45-A048-B1EE6D1B96C1}" type="presParOf" srcId="{6A621239-42D3-4E25-9B7E-4584EB8697C0}" destId="{05EF7686-C6AF-4B3F-9391-36DD3FA1A1E9}" srcOrd="1" destOrd="0" presId="urn:microsoft.com/office/officeart/2005/8/layout/hierarchy1"/>
    <dgm:cxn modelId="{81DB7CA3-C45D-4C9C-872C-59ED3B97A343}" type="presParOf" srcId="{05EF7686-C6AF-4B3F-9391-36DD3FA1A1E9}" destId="{341B68CF-DFE0-4E0C-AEB0-85A427537FD0}" srcOrd="0" destOrd="0" presId="urn:microsoft.com/office/officeart/2005/8/layout/hierarchy1"/>
    <dgm:cxn modelId="{9C1616E1-9960-45A7-B296-245215BDB8C6}" type="presParOf" srcId="{05EF7686-C6AF-4B3F-9391-36DD3FA1A1E9}" destId="{E28B9307-6221-4266-BFB9-BB79EC2F2255}" srcOrd="1" destOrd="0" presId="urn:microsoft.com/office/officeart/2005/8/layout/hierarchy1"/>
    <dgm:cxn modelId="{6C8725CE-AF04-49AC-9513-9FDB7D4895D8}" type="presParOf" srcId="{E28B9307-6221-4266-BFB9-BB79EC2F2255}" destId="{41339F33-8AD6-4DDF-8FC9-F9EF3EBFE6D0}" srcOrd="0" destOrd="0" presId="urn:microsoft.com/office/officeart/2005/8/layout/hierarchy1"/>
    <dgm:cxn modelId="{D8D503A7-48E3-408A-AA95-C470EF492498}" type="presParOf" srcId="{41339F33-8AD6-4DDF-8FC9-F9EF3EBFE6D0}" destId="{03357EB4-55D4-41E1-9EFB-1CDC11AE5F46}" srcOrd="0" destOrd="0" presId="urn:microsoft.com/office/officeart/2005/8/layout/hierarchy1"/>
    <dgm:cxn modelId="{27EA420F-4D56-4375-912A-0ABB58FE542A}" type="presParOf" srcId="{41339F33-8AD6-4DDF-8FC9-F9EF3EBFE6D0}" destId="{9368D308-7939-4379-A95E-C9FF5B89FDAD}" srcOrd="1" destOrd="0" presId="urn:microsoft.com/office/officeart/2005/8/layout/hierarchy1"/>
    <dgm:cxn modelId="{9895CA96-D330-4797-A6D3-2454729AA333}" type="presParOf" srcId="{E28B9307-6221-4266-BFB9-BB79EC2F2255}" destId="{BDE029A2-D0CD-4362-89E1-77E16F5204B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1D8F5ED-0F65-42E6-B0FA-E313A0AE6F9D}" type="doc">
      <dgm:prSet loTypeId="urn:microsoft.com/office/officeart/2005/8/layout/process1" loCatId="process" qsTypeId="urn:microsoft.com/office/officeart/2005/8/quickstyle/simple1" qsCatId="simple" csTypeId="urn:microsoft.com/office/officeart/2005/8/colors/colorful1" csCatId="colorful" phldr="1"/>
      <dgm:spPr/>
    </dgm:pt>
    <dgm:pt modelId="{8D3BB32E-D99D-49F7-9181-8A75B0FF143E}">
      <dgm:prSet phldrT="[نص]" custT="1"/>
      <dgm:spPr/>
      <dgm:t>
        <a:bodyPr/>
        <a:lstStyle/>
        <a:p>
          <a:r>
            <a:rPr lang="ar-MA" sz="2000" b="0" dirty="0" smtClean="0">
              <a:solidFill>
                <a:schemeClr val="tx1"/>
              </a:solidFill>
            </a:rPr>
            <a:t>(1)</a:t>
          </a:r>
        </a:p>
        <a:p>
          <a:r>
            <a:rPr lang="ar-MA" sz="2000" b="0" dirty="0" smtClean="0">
              <a:solidFill>
                <a:schemeClr val="tx1"/>
              </a:solidFill>
            </a:rPr>
            <a:t>قبل الطرح</a:t>
          </a:r>
          <a:endParaRPr lang="en-US" sz="2000" b="0" dirty="0">
            <a:solidFill>
              <a:schemeClr val="tx1"/>
            </a:solidFill>
          </a:endParaRPr>
        </a:p>
      </dgm:t>
    </dgm:pt>
    <dgm:pt modelId="{179BCE0C-B76E-4B39-877C-22A395C3965B}" type="parTrans" cxnId="{85AAF6A3-52E0-4595-9A53-E04BCCA8038E}">
      <dgm:prSet/>
      <dgm:spPr/>
      <dgm:t>
        <a:bodyPr/>
        <a:lstStyle/>
        <a:p>
          <a:endParaRPr lang="en-US"/>
        </a:p>
      </dgm:t>
    </dgm:pt>
    <dgm:pt modelId="{28CDD097-0447-48E8-A45F-3A108EE03EE4}" type="sibTrans" cxnId="{85AAF6A3-52E0-4595-9A53-E04BCCA8038E}">
      <dgm:prSet/>
      <dgm:spPr/>
      <dgm:t>
        <a:bodyPr/>
        <a:lstStyle/>
        <a:p>
          <a:endParaRPr lang="en-US" b="0">
            <a:solidFill>
              <a:schemeClr val="tx1"/>
            </a:solidFill>
          </a:endParaRPr>
        </a:p>
      </dgm:t>
    </dgm:pt>
    <dgm:pt modelId="{3659C1D5-53EF-4972-A54C-DFD66C3804EF}">
      <dgm:prSet phldrT="[نص]" custT="1"/>
      <dgm:spPr/>
      <dgm:t>
        <a:bodyPr/>
        <a:lstStyle/>
        <a:p>
          <a:r>
            <a:rPr lang="ar-MA" sz="2000" b="0" dirty="0" smtClean="0">
              <a:solidFill>
                <a:schemeClr val="tx1"/>
              </a:solidFill>
            </a:rPr>
            <a:t>(2)</a:t>
          </a:r>
        </a:p>
        <a:p>
          <a:r>
            <a:rPr lang="ar-MA" sz="2000" b="0" dirty="0" smtClean="0">
              <a:solidFill>
                <a:schemeClr val="tx1"/>
              </a:solidFill>
            </a:rPr>
            <a:t>طرح المناقصة</a:t>
          </a:r>
        </a:p>
        <a:p>
          <a:r>
            <a:rPr lang="ar-MA" sz="2000" b="0" dirty="0" smtClean="0">
              <a:solidFill>
                <a:schemeClr val="tx1"/>
              </a:solidFill>
            </a:rPr>
            <a:t>(الإعلان)</a:t>
          </a:r>
        </a:p>
      </dgm:t>
    </dgm:pt>
    <dgm:pt modelId="{3D2E4155-670B-4D2C-BAE6-B3F0739EC1A1}" type="parTrans" cxnId="{CA8626B1-C756-48DE-AF0E-8094FE533A06}">
      <dgm:prSet/>
      <dgm:spPr/>
      <dgm:t>
        <a:bodyPr/>
        <a:lstStyle/>
        <a:p>
          <a:endParaRPr lang="en-US"/>
        </a:p>
      </dgm:t>
    </dgm:pt>
    <dgm:pt modelId="{123694D4-4F50-4D92-966C-BF012C952ADF}" type="sibTrans" cxnId="{CA8626B1-C756-48DE-AF0E-8094FE533A06}">
      <dgm:prSet/>
      <dgm:spPr/>
      <dgm:t>
        <a:bodyPr/>
        <a:lstStyle/>
        <a:p>
          <a:endParaRPr lang="en-US" b="0">
            <a:solidFill>
              <a:schemeClr val="tx1"/>
            </a:solidFill>
          </a:endParaRPr>
        </a:p>
      </dgm:t>
    </dgm:pt>
    <dgm:pt modelId="{B68A2BD4-E6D5-4116-A3AE-35107CC29423}">
      <dgm:prSet phldrT="[نص]" custT="1"/>
      <dgm:spPr/>
      <dgm:t>
        <a:bodyPr/>
        <a:lstStyle/>
        <a:p>
          <a:r>
            <a:rPr lang="ar-MA" sz="2000" b="0" dirty="0" smtClean="0">
              <a:solidFill>
                <a:schemeClr val="tx1"/>
              </a:solidFill>
            </a:rPr>
            <a:t>(3)</a:t>
          </a:r>
        </a:p>
        <a:p>
          <a:r>
            <a:rPr lang="ar-MA" sz="2000" b="0" dirty="0" smtClean="0">
              <a:solidFill>
                <a:schemeClr val="tx1"/>
              </a:solidFill>
            </a:rPr>
            <a:t>تقديم العروض</a:t>
          </a:r>
          <a:endParaRPr lang="en-US" sz="2000" b="0" dirty="0">
            <a:solidFill>
              <a:schemeClr val="tx1"/>
            </a:solidFill>
          </a:endParaRPr>
        </a:p>
      </dgm:t>
    </dgm:pt>
    <dgm:pt modelId="{7B8E2778-991D-4C6F-AAC5-5BAADD519184}" type="parTrans" cxnId="{D1B5402A-DBD3-4B3C-B4F1-652EC202C07C}">
      <dgm:prSet/>
      <dgm:spPr/>
      <dgm:t>
        <a:bodyPr/>
        <a:lstStyle/>
        <a:p>
          <a:endParaRPr lang="en-US"/>
        </a:p>
      </dgm:t>
    </dgm:pt>
    <dgm:pt modelId="{EE293265-3874-4D36-9AB5-D20B8C8A6AF7}" type="sibTrans" cxnId="{D1B5402A-DBD3-4B3C-B4F1-652EC202C07C}">
      <dgm:prSet/>
      <dgm:spPr/>
      <dgm:t>
        <a:bodyPr/>
        <a:lstStyle/>
        <a:p>
          <a:endParaRPr lang="en-US" b="0">
            <a:solidFill>
              <a:schemeClr val="tx1"/>
            </a:solidFill>
          </a:endParaRPr>
        </a:p>
      </dgm:t>
    </dgm:pt>
    <dgm:pt modelId="{5772944A-C899-45C4-A127-C4EF823E6F41}">
      <dgm:prSet phldrT="[نص]" custT="1"/>
      <dgm:spPr/>
      <dgm:t>
        <a:bodyPr/>
        <a:lstStyle/>
        <a:p>
          <a:r>
            <a:rPr lang="ar-MA" sz="1800" b="0" dirty="0" smtClean="0">
              <a:solidFill>
                <a:schemeClr val="tx1"/>
              </a:solidFill>
            </a:rPr>
            <a:t>(4)</a:t>
          </a:r>
        </a:p>
        <a:p>
          <a:r>
            <a:rPr lang="ar-MA" sz="1800" b="0" dirty="0" smtClean="0">
              <a:solidFill>
                <a:schemeClr val="tx1"/>
              </a:solidFill>
            </a:rPr>
            <a:t>فتح المظاريف</a:t>
          </a:r>
          <a:endParaRPr lang="en-US" sz="1800" b="0" dirty="0">
            <a:solidFill>
              <a:schemeClr val="tx1"/>
            </a:solidFill>
          </a:endParaRPr>
        </a:p>
      </dgm:t>
    </dgm:pt>
    <dgm:pt modelId="{5925059E-71F4-406C-A369-691F3869EE51}" type="parTrans" cxnId="{88FD70CF-EFCC-472C-865D-35361780E533}">
      <dgm:prSet/>
      <dgm:spPr/>
      <dgm:t>
        <a:bodyPr/>
        <a:lstStyle/>
        <a:p>
          <a:endParaRPr lang="en-US"/>
        </a:p>
      </dgm:t>
    </dgm:pt>
    <dgm:pt modelId="{BEA8CEDD-DAC1-4D40-98B6-681AFFF11562}" type="sibTrans" cxnId="{88FD70CF-EFCC-472C-865D-35361780E533}">
      <dgm:prSet/>
      <dgm:spPr/>
      <dgm:t>
        <a:bodyPr/>
        <a:lstStyle/>
        <a:p>
          <a:endParaRPr lang="en-US" b="0">
            <a:solidFill>
              <a:schemeClr val="tx1"/>
            </a:solidFill>
          </a:endParaRPr>
        </a:p>
      </dgm:t>
    </dgm:pt>
    <dgm:pt modelId="{A5C91B70-22E2-4C09-AE90-18D48D5F1BC4}">
      <dgm:prSet phldrT="[نص]" custT="1"/>
      <dgm:spPr/>
      <dgm:t>
        <a:bodyPr/>
        <a:lstStyle/>
        <a:p>
          <a:r>
            <a:rPr lang="ar-MA" sz="2000" b="0" dirty="0" smtClean="0">
              <a:solidFill>
                <a:schemeClr val="tx1"/>
              </a:solidFill>
            </a:rPr>
            <a:t>(5)</a:t>
          </a:r>
        </a:p>
        <a:p>
          <a:r>
            <a:rPr lang="ar-MA" sz="2000" b="0" dirty="0" smtClean="0">
              <a:solidFill>
                <a:schemeClr val="tx1"/>
              </a:solidFill>
            </a:rPr>
            <a:t>فحص العروض</a:t>
          </a:r>
          <a:endParaRPr lang="en-US" sz="2000" b="0" dirty="0">
            <a:solidFill>
              <a:schemeClr val="tx1"/>
            </a:solidFill>
          </a:endParaRPr>
        </a:p>
      </dgm:t>
    </dgm:pt>
    <dgm:pt modelId="{821C4F6F-F4E0-4BA1-8791-42FC2B5B050C}" type="parTrans" cxnId="{7643B410-6B2D-4A2B-968C-CA1B7094A11F}">
      <dgm:prSet/>
      <dgm:spPr/>
      <dgm:t>
        <a:bodyPr/>
        <a:lstStyle/>
        <a:p>
          <a:endParaRPr lang="en-US"/>
        </a:p>
      </dgm:t>
    </dgm:pt>
    <dgm:pt modelId="{DCF35605-45AE-4844-B754-75EC9F39BDCB}" type="sibTrans" cxnId="{7643B410-6B2D-4A2B-968C-CA1B7094A11F}">
      <dgm:prSet/>
      <dgm:spPr/>
      <dgm:t>
        <a:bodyPr/>
        <a:lstStyle/>
        <a:p>
          <a:endParaRPr lang="en-US" b="0">
            <a:solidFill>
              <a:schemeClr val="tx1"/>
            </a:solidFill>
          </a:endParaRPr>
        </a:p>
      </dgm:t>
    </dgm:pt>
    <dgm:pt modelId="{F415B008-89EF-4F18-95D7-95C96D8FE4DD}">
      <dgm:prSet phldrT="[نص]" custT="1"/>
      <dgm:spPr/>
      <dgm:t>
        <a:bodyPr/>
        <a:lstStyle/>
        <a:p>
          <a:r>
            <a:rPr lang="ar-MA" sz="2000" b="0" dirty="0" smtClean="0">
              <a:solidFill>
                <a:schemeClr val="tx1"/>
              </a:solidFill>
            </a:rPr>
            <a:t>(6)</a:t>
          </a:r>
        </a:p>
        <a:p>
          <a:r>
            <a:rPr lang="ar-MA" sz="2000" b="0" dirty="0" smtClean="0">
              <a:solidFill>
                <a:schemeClr val="tx1"/>
              </a:solidFill>
            </a:rPr>
            <a:t>البت في المنافسة (</a:t>
          </a:r>
          <a:r>
            <a:rPr lang="ar-MA" sz="2000" b="0" dirty="0" err="1" smtClean="0">
              <a:solidFill>
                <a:schemeClr val="tx1"/>
              </a:solidFill>
            </a:rPr>
            <a:t>الترسية</a:t>
          </a:r>
          <a:r>
            <a:rPr lang="ar-MA" sz="2000" b="0" dirty="0" smtClean="0">
              <a:solidFill>
                <a:schemeClr val="tx1"/>
              </a:solidFill>
            </a:rPr>
            <a:t>)</a:t>
          </a:r>
          <a:endParaRPr lang="en-US" sz="2000" b="0" dirty="0">
            <a:solidFill>
              <a:schemeClr val="tx1"/>
            </a:solidFill>
          </a:endParaRPr>
        </a:p>
      </dgm:t>
    </dgm:pt>
    <dgm:pt modelId="{E9CDF3EA-0860-481C-ABB0-D0906EFA89F0}" type="parTrans" cxnId="{AD73DC50-0C7A-4BB3-9836-E7A94BA03CD2}">
      <dgm:prSet/>
      <dgm:spPr/>
      <dgm:t>
        <a:bodyPr/>
        <a:lstStyle/>
        <a:p>
          <a:endParaRPr lang="en-US"/>
        </a:p>
      </dgm:t>
    </dgm:pt>
    <dgm:pt modelId="{07323F25-F784-47E6-AEE7-C4CCBC4A2849}" type="sibTrans" cxnId="{AD73DC50-0C7A-4BB3-9836-E7A94BA03CD2}">
      <dgm:prSet/>
      <dgm:spPr/>
      <dgm:t>
        <a:bodyPr/>
        <a:lstStyle/>
        <a:p>
          <a:endParaRPr lang="en-US" b="0">
            <a:solidFill>
              <a:schemeClr val="tx1"/>
            </a:solidFill>
          </a:endParaRPr>
        </a:p>
      </dgm:t>
    </dgm:pt>
    <dgm:pt modelId="{4723A5BD-C9A0-4E4B-B107-02578799BC54}">
      <dgm:prSet phldrT="[نص]" custT="1"/>
      <dgm:spPr/>
      <dgm:t>
        <a:bodyPr/>
        <a:lstStyle/>
        <a:p>
          <a:r>
            <a:rPr lang="ar-MA" sz="2000" b="0" dirty="0" smtClean="0">
              <a:solidFill>
                <a:schemeClr val="tx1"/>
              </a:solidFill>
            </a:rPr>
            <a:t>(7)</a:t>
          </a:r>
        </a:p>
        <a:p>
          <a:r>
            <a:rPr lang="ar-MA" sz="2000" b="0" dirty="0" smtClean="0">
              <a:solidFill>
                <a:schemeClr val="tx1"/>
              </a:solidFill>
            </a:rPr>
            <a:t>إبرام العقد</a:t>
          </a:r>
          <a:endParaRPr lang="en-US" sz="2000" b="0" dirty="0">
            <a:solidFill>
              <a:schemeClr val="tx1"/>
            </a:solidFill>
          </a:endParaRPr>
        </a:p>
      </dgm:t>
    </dgm:pt>
    <dgm:pt modelId="{7D343209-D307-484D-893C-34D95472A5F3}" type="parTrans" cxnId="{EF56F279-5B7F-4A77-BDD8-CFBD6D4AEAB8}">
      <dgm:prSet/>
      <dgm:spPr/>
      <dgm:t>
        <a:bodyPr/>
        <a:lstStyle/>
        <a:p>
          <a:endParaRPr lang="en-US"/>
        </a:p>
      </dgm:t>
    </dgm:pt>
    <dgm:pt modelId="{F745D37A-5D9B-410A-9C93-1DC9472CE512}" type="sibTrans" cxnId="{EF56F279-5B7F-4A77-BDD8-CFBD6D4AEAB8}">
      <dgm:prSet/>
      <dgm:spPr/>
      <dgm:t>
        <a:bodyPr/>
        <a:lstStyle/>
        <a:p>
          <a:endParaRPr lang="en-US"/>
        </a:p>
      </dgm:t>
    </dgm:pt>
    <dgm:pt modelId="{3FCAE4BF-6CE7-4DBB-BB92-374017DA03C5}" type="pres">
      <dgm:prSet presAssocID="{51D8F5ED-0F65-42E6-B0FA-E313A0AE6F9D}" presName="Name0" presStyleCnt="0">
        <dgm:presLayoutVars>
          <dgm:dir val="rev"/>
          <dgm:resizeHandles val="exact"/>
        </dgm:presLayoutVars>
      </dgm:prSet>
      <dgm:spPr/>
    </dgm:pt>
    <dgm:pt modelId="{0E684E9A-D95C-4862-B0FA-0B3FB4398274}" type="pres">
      <dgm:prSet presAssocID="{8D3BB32E-D99D-49F7-9181-8A75B0FF143E}" presName="node" presStyleLbl="node1" presStyleIdx="0" presStyleCnt="7" custScaleY="174779">
        <dgm:presLayoutVars>
          <dgm:bulletEnabled val="1"/>
        </dgm:presLayoutVars>
      </dgm:prSet>
      <dgm:spPr/>
      <dgm:t>
        <a:bodyPr/>
        <a:lstStyle/>
        <a:p>
          <a:endParaRPr lang="en-US"/>
        </a:p>
      </dgm:t>
    </dgm:pt>
    <dgm:pt modelId="{4D4DEEC5-3C9C-4291-B318-A75A637FD836}" type="pres">
      <dgm:prSet presAssocID="{28CDD097-0447-48E8-A45F-3A108EE03EE4}" presName="sibTrans" presStyleLbl="sibTrans2D1" presStyleIdx="0" presStyleCnt="6" custScaleY="174779"/>
      <dgm:spPr/>
      <dgm:t>
        <a:bodyPr/>
        <a:lstStyle/>
        <a:p>
          <a:endParaRPr lang="en-US"/>
        </a:p>
      </dgm:t>
    </dgm:pt>
    <dgm:pt modelId="{E9DFE513-E967-4D0E-AB0A-9A180B872E1A}" type="pres">
      <dgm:prSet presAssocID="{28CDD097-0447-48E8-A45F-3A108EE03EE4}" presName="connectorText" presStyleLbl="sibTrans2D1" presStyleIdx="0" presStyleCnt="6"/>
      <dgm:spPr/>
      <dgm:t>
        <a:bodyPr/>
        <a:lstStyle/>
        <a:p>
          <a:endParaRPr lang="en-US"/>
        </a:p>
      </dgm:t>
    </dgm:pt>
    <dgm:pt modelId="{54E9E98C-67E7-45DB-8CF2-D8282A6C87FF}" type="pres">
      <dgm:prSet presAssocID="{3659C1D5-53EF-4972-A54C-DFD66C3804EF}" presName="node" presStyleLbl="node1" presStyleIdx="1" presStyleCnt="7" custScaleX="114055" custScaleY="174779">
        <dgm:presLayoutVars>
          <dgm:bulletEnabled val="1"/>
        </dgm:presLayoutVars>
      </dgm:prSet>
      <dgm:spPr/>
      <dgm:t>
        <a:bodyPr/>
        <a:lstStyle/>
        <a:p>
          <a:endParaRPr lang="en-US"/>
        </a:p>
      </dgm:t>
    </dgm:pt>
    <dgm:pt modelId="{B98D1011-2C26-4E8D-A75A-D8B8176D625C}" type="pres">
      <dgm:prSet presAssocID="{123694D4-4F50-4D92-966C-BF012C952ADF}" presName="sibTrans" presStyleLbl="sibTrans2D1" presStyleIdx="1" presStyleCnt="6" custScaleY="174779"/>
      <dgm:spPr/>
      <dgm:t>
        <a:bodyPr/>
        <a:lstStyle/>
        <a:p>
          <a:endParaRPr lang="en-US"/>
        </a:p>
      </dgm:t>
    </dgm:pt>
    <dgm:pt modelId="{C982DB53-CDF1-4120-8389-D79DF8778033}" type="pres">
      <dgm:prSet presAssocID="{123694D4-4F50-4D92-966C-BF012C952ADF}" presName="connectorText" presStyleLbl="sibTrans2D1" presStyleIdx="1" presStyleCnt="6"/>
      <dgm:spPr/>
      <dgm:t>
        <a:bodyPr/>
        <a:lstStyle/>
        <a:p>
          <a:endParaRPr lang="en-US"/>
        </a:p>
      </dgm:t>
    </dgm:pt>
    <dgm:pt modelId="{A08FB085-1224-47FA-8F1C-1631930F6B22}" type="pres">
      <dgm:prSet presAssocID="{B68A2BD4-E6D5-4116-A3AE-35107CC29423}" presName="node" presStyleLbl="node1" presStyleIdx="2" presStyleCnt="7" custScaleY="174779">
        <dgm:presLayoutVars>
          <dgm:bulletEnabled val="1"/>
        </dgm:presLayoutVars>
      </dgm:prSet>
      <dgm:spPr/>
      <dgm:t>
        <a:bodyPr/>
        <a:lstStyle/>
        <a:p>
          <a:endParaRPr lang="en-US"/>
        </a:p>
      </dgm:t>
    </dgm:pt>
    <dgm:pt modelId="{BCE2D64F-7E96-4E76-92D1-00FF8E16EDF4}" type="pres">
      <dgm:prSet presAssocID="{EE293265-3874-4D36-9AB5-D20B8C8A6AF7}" presName="sibTrans" presStyleLbl="sibTrans2D1" presStyleIdx="2" presStyleCnt="6" custScaleY="174779"/>
      <dgm:spPr/>
      <dgm:t>
        <a:bodyPr/>
        <a:lstStyle/>
        <a:p>
          <a:endParaRPr lang="en-US"/>
        </a:p>
      </dgm:t>
    </dgm:pt>
    <dgm:pt modelId="{443C30BE-DC8A-4F31-A2E6-36CB4349243A}" type="pres">
      <dgm:prSet presAssocID="{EE293265-3874-4D36-9AB5-D20B8C8A6AF7}" presName="connectorText" presStyleLbl="sibTrans2D1" presStyleIdx="2" presStyleCnt="6"/>
      <dgm:spPr/>
      <dgm:t>
        <a:bodyPr/>
        <a:lstStyle/>
        <a:p>
          <a:endParaRPr lang="en-US"/>
        </a:p>
      </dgm:t>
    </dgm:pt>
    <dgm:pt modelId="{4F5CE5CA-5C4C-416D-A87F-43B06805E731}" type="pres">
      <dgm:prSet presAssocID="{5772944A-C899-45C4-A127-C4EF823E6F41}" presName="node" presStyleLbl="node1" presStyleIdx="3" presStyleCnt="7" custScaleY="174779">
        <dgm:presLayoutVars>
          <dgm:bulletEnabled val="1"/>
        </dgm:presLayoutVars>
      </dgm:prSet>
      <dgm:spPr/>
      <dgm:t>
        <a:bodyPr/>
        <a:lstStyle/>
        <a:p>
          <a:endParaRPr lang="en-US"/>
        </a:p>
      </dgm:t>
    </dgm:pt>
    <dgm:pt modelId="{9CFD538F-1B5B-4F8E-9FED-EC35BB86A606}" type="pres">
      <dgm:prSet presAssocID="{BEA8CEDD-DAC1-4D40-98B6-681AFFF11562}" presName="sibTrans" presStyleLbl="sibTrans2D1" presStyleIdx="3" presStyleCnt="6" custScaleY="174779"/>
      <dgm:spPr/>
      <dgm:t>
        <a:bodyPr/>
        <a:lstStyle/>
        <a:p>
          <a:endParaRPr lang="en-US"/>
        </a:p>
      </dgm:t>
    </dgm:pt>
    <dgm:pt modelId="{63A41D6A-912F-48CA-A266-AD6D992115B5}" type="pres">
      <dgm:prSet presAssocID="{BEA8CEDD-DAC1-4D40-98B6-681AFFF11562}" presName="connectorText" presStyleLbl="sibTrans2D1" presStyleIdx="3" presStyleCnt="6"/>
      <dgm:spPr/>
      <dgm:t>
        <a:bodyPr/>
        <a:lstStyle/>
        <a:p>
          <a:endParaRPr lang="en-US"/>
        </a:p>
      </dgm:t>
    </dgm:pt>
    <dgm:pt modelId="{FC815A6B-FC7E-4B90-8435-F6970DB9EE32}" type="pres">
      <dgm:prSet presAssocID="{A5C91B70-22E2-4C09-AE90-18D48D5F1BC4}" presName="node" presStyleLbl="node1" presStyleIdx="4" presStyleCnt="7" custScaleY="174779">
        <dgm:presLayoutVars>
          <dgm:bulletEnabled val="1"/>
        </dgm:presLayoutVars>
      </dgm:prSet>
      <dgm:spPr/>
      <dgm:t>
        <a:bodyPr/>
        <a:lstStyle/>
        <a:p>
          <a:endParaRPr lang="en-US"/>
        </a:p>
      </dgm:t>
    </dgm:pt>
    <dgm:pt modelId="{88E6C535-9E80-45B3-8A22-2B2B08B98332}" type="pres">
      <dgm:prSet presAssocID="{DCF35605-45AE-4844-B754-75EC9F39BDCB}" presName="sibTrans" presStyleLbl="sibTrans2D1" presStyleIdx="4" presStyleCnt="6" custScaleY="174779"/>
      <dgm:spPr/>
      <dgm:t>
        <a:bodyPr/>
        <a:lstStyle/>
        <a:p>
          <a:endParaRPr lang="en-US"/>
        </a:p>
      </dgm:t>
    </dgm:pt>
    <dgm:pt modelId="{D47C1378-815E-483B-845F-A031AF989ACD}" type="pres">
      <dgm:prSet presAssocID="{DCF35605-45AE-4844-B754-75EC9F39BDCB}" presName="connectorText" presStyleLbl="sibTrans2D1" presStyleIdx="4" presStyleCnt="6"/>
      <dgm:spPr/>
      <dgm:t>
        <a:bodyPr/>
        <a:lstStyle/>
        <a:p>
          <a:endParaRPr lang="en-US"/>
        </a:p>
      </dgm:t>
    </dgm:pt>
    <dgm:pt modelId="{CB59C41F-66F1-4D1C-8D79-AA12EE7ECDEF}" type="pres">
      <dgm:prSet presAssocID="{F415B008-89EF-4F18-95D7-95C96D8FE4DD}" presName="node" presStyleLbl="node1" presStyleIdx="5" presStyleCnt="7" custScaleX="109618" custScaleY="174779">
        <dgm:presLayoutVars>
          <dgm:bulletEnabled val="1"/>
        </dgm:presLayoutVars>
      </dgm:prSet>
      <dgm:spPr/>
      <dgm:t>
        <a:bodyPr/>
        <a:lstStyle/>
        <a:p>
          <a:endParaRPr lang="en-US"/>
        </a:p>
      </dgm:t>
    </dgm:pt>
    <dgm:pt modelId="{FD358EF7-9F76-4A59-B761-F2AD54004C86}" type="pres">
      <dgm:prSet presAssocID="{07323F25-F784-47E6-AEE7-C4CCBC4A2849}" presName="sibTrans" presStyleLbl="sibTrans2D1" presStyleIdx="5" presStyleCnt="6" custScaleY="174779"/>
      <dgm:spPr/>
      <dgm:t>
        <a:bodyPr/>
        <a:lstStyle/>
        <a:p>
          <a:endParaRPr lang="en-US"/>
        </a:p>
      </dgm:t>
    </dgm:pt>
    <dgm:pt modelId="{D4101E68-A0D7-410E-B3FF-BDA6BAD7753B}" type="pres">
      <dgm:prSet presAssocID="{07323F25-F784-47E6-AEE7-C4CCBC4A2849}" presName="connectorText" presStyleLbl="sibTrans2D1" presStyleIdx="5" presStyleCnt="6"/>
      <dgm:spPr/>
      <dgm:t>
        <a:bodyPr/>
        <a:lstStyle/>
        <a:p>
          <a:endParaRPr lang="en-US"/>
        </a:p>
      </dgm:t>
    </dgm:pt>
    <dgm:pt modelId="{068D0B77-321C-4452-BE92-72F5D9C505CE}" type="pres">
      <dgm:prSet presAssocID="{4723A5BD-C9A0-4E4B-B107-02578799BC54}" presName="node" presStyleLbl="node1" presStyleIdx="6" presStyleCnt="7" custScaleY="174779">
        <dgm:presLayoutVars>
          <dgm:bulletEnabled val="1"/>
        </dgm:presLayoutVars>
      </dgm:prSet>
      <dgm:spPr/>
      <dgm:t>
        <a:bodyPr/>
        <a:lstStyle/>
        <a:p>
          <a:endParaRPr lang="en-US"/>
        </a:p>
      </dgm:t>
    </dgm:pt>
  </dgm:ptLst>
  <dgm:cxnLst>
    <dgm:cxn modelId="{2605C684-599D-441A-BCAF-565DF5DC136D}" type="presOf" srcId="{DCF35605-45AE-4844-B754-75EC9F39BDCB}" destId="{D47C1378-815E-483B-845F-A031AF989ACD}" srcOrd="1" destOrd="0" presId="urn:microsoft.com/office/officeart/2005/8/layout/process1"/>
    <dgm:cxn modelId="{CE0EEED6-4EE7-4108-99DC-F3297C10C6EC}" type="presOf" srcId="{07323F25-F784-47E6-AEE7-C4CCBC4A2849}" destId="{FD358EF7-9F76-4A59-B761-F2AD54004C86}" srcOrd="0" destOrd="0" presId="urn:microsoft.com/office/officeart/2005/8/layout/process1"/>
    <dgm:cxn modelId="{85AAF6A3-52E0-4595-9A53-E04BCCA8038E}" srcId="{51D8F5ED-0F65-42E6-B0FA-E313A0AE6F9D}" destId="{8D3BB32E-D99D-49F7-9181-8A75B0FF143E}" srcOrd="0" destOrd="0" parTransId="{179BCE0C-B76E-4B39-877C-22A395C3965B}" sibTransId="{28CDD097-0447-48E8-A45F-3A108EE03EE4}"/>
    <dgm:cxn modelId="{EF56F279-5B7F-4A77-BDD8-CFBD6D4AEAB8}" srcId="{51D8F5ED-0F65-42E6-B0FA-E313A0AE6F9D}" destId="{4723A5BD-C9A0-4E4B-B107-02578799BC54}" srcOrd="6" destOrd="0" parTransId="{7D343209-D307-484D-893C-34D95472A5F3}" sibTransId="{F745D37A-5D9B-410A-9C93-1DC9472CE512}"/>
    <dgm:cxn modelId="{CA8626B1-C756-48DE-AF0E-8094FE533A06}" srcId="{51D8F5ED-0F65-42E6-B0FA-E313A0AE6F9D}" destId="{3659C1D5-53EF-4972-A54C-DFD66C3804EF}" srcOrd="1" destOrd="0" parTransId="{3D2E4155-670B-4D2C-BAE6-B3F0739EC1A1}" sibTransId="{123694D4-4F50-4D92-966C-BF012C952ADF}"/>
    <dgm:cxn modelId="{9DB5E225-F3B1-4EEE-8F58-5EDCC1639B4F}" type="presOf" srcId="{BEA8CEDD-DAC1-4D40-98B6-681AFFF11562}" destId="{9CFD538F-1B5B-4F8E-9FED-EC35BB86A606}" srcOrd="0" destOrd="0" presId="urn:microsoft.com/office/officeart/2005/8/layout/process1"/>
    <dgm:cxn modelId="{569CD875-22B1-4A9F-A605-BA1DABB4DBAF}" type="presOf" srcId="{A5C91B70-22E2-4C09-AE90-18D48D5F1BC4}" destId="{FC815A6B-FC7E-4B90-8435-F6970DB9EE32}" srcOrd="0" destOrd="0" presId="urn:microsoft.com/office/officeart/2005/8/layout/process1"/>
    <dgm:cxn modelId="{7F0F5830-9EAF-497E-99D8-81888BE6F2B8}" type="presOf" srcId="{8D3BB32E-D99D-49F7-9181-8A75B0FF143E}" destId="{0E684E9A-D95C-4862-B0FA-0B3FB4398274}" srcOrd="0" destOrd="0" presId="urn:microsoft.com/office/officeart/2005/8/layout/process1"/>
    <dgm:cxn modelId="{F2300077-3667-4731-9E0E-6BEAC14B50C3}" type="presOf" srcId="{EE293265-3874-4D36-9AB5-D20B8C8A6AF7}" destId="{443C30BE-DC8A-4F31-A2E6-36CB4349243A}" srcOrd="1" destOrd="0" presId="urn:microsoft.com/office/officeart/2005/8/layout/process1"/>
    <dgm:cxn modelId="{CF3DE73A-2C39-4C9A-951F-4A19B3998751}" type="presOf" srcId="{07323F25-F784-47E6-AEE7-C4CCBC4A2849}" destId="{D4101E68-A0D7-410E-B3FF-BDA6BAD7753B}" srcOrd="1" destOrd="0" presId="urn:microsoft.com/office/officeart/2005/8/layout/process1"/>
    <dgm:cxn modelId="{AAC460DE-C640-4B15-BC30-5A84BADFDB8E}" type="presOf" srcId="{EE293265-3874-4D36-9AB5-D20B8C8A6AF7}" destId="{BCE2D64F-7E96-4E76-92D1-00FF8E16EDF4}" srcOrd="0" destOrd="0" presId="urn:microsoft.com/office/officeart/2005/8/layout/process1"/>
    <dgm:cxn modelId="{7643B410-6B2D-4A2B-968C-CA1B7094A11F}" srcId="{51D8F5ED-0F65-42E6-B0FA-E313A0AE6F9D}" destId="{A5C91B70-22E2-4C09-AE90-18D48D5F1BC4}" srcOrd="4" destOrd="0" parTransId="{821C4F6F-F4E0-4BA1-8791-42FC2B5B050C}" sibTransId="{DCF35605-45AE-4844-B754-75EC9F39BDCB}"/>
    <dgm:cxn modelId="{FFF432FE-44EA-4616-8449-9B048FF350ED}" type="presOf" srcId="{DCF35605-45AE-4844-B754-75EC9F39BDCB}" destId="{88E6C535-9E80-45B3-8A22-2B2B08B98332}" srcOrd="0" destOrd="0" presId="urn:microsoft.com/office/officeart/2005/8/layout/process1"/>
    <dgm:cxn modelId="{10184E0B-E2E7-4712-A94B-B160515DCE84}" type="presOf" srcId="{B68A2BD4-E6D5-4116-A3AE-35107CC29423}" destId="{A08FB085-1224-47FA-8F1C-1631930F6B22}" srcOrd="0" destOrd="0" presId="urn:microsoft.com/office/officeart/2005/8/layout/process1"/>
    <dgm:cxn modelId="{918613CE-96C0-457A-BD16-619144974454}" type="presOf" srcId="{51D8F5ED-0F65-42E6-B0FA-E313A0AE6F9D}" destId="{3FCAE4BF-6CE7-4DBB-BB92-374017DA03C5}" srcOrd="0" destOrd="0" presId="urn:microsoft.com/office/officeart/2005/8/layout/process1"/>
    <dgm:cxn modelId="{88FD70CF-EFCC-472C-865D-35361780E533}" srcId="{51D8F5ED-0F65-42E6-B0FA-E313A0AE6F9D}" destId="{5772944A-C899-45C4-A127-C4EF823E6F41}" srcOrd="3" destOrd="0" parTransId="{5925059E-71F4-406C-A369-691F3869EE51}" sibTransId="{BEA8CEDD-DAC1-4D40-98B6-681AFFF11562}"/>
    <dgm:cxn modelId="{AD73DC50-0C7A-4BB3-9836-E7A94BA03CD2}" srcId="{51D8F5ED-0F65-42E6-B0FA-E313A0AE6F9D}" destId="{F415B008-89EF-4F18-95D7-95C96D8FE4DD}" srcOrd="5" destOrd="0" parTransId="{E9CDF3EA-0860-481C-ABB0-D0906EFA89F0}" sibTransId="{07323F25-F784-47E6-AEE7-C4CCBC4A2849}"/>
    <dgm:cxn modelId="{1E78ECD9-6140-4DB5-871A-4BCF384CFD0C}" type="presOf" srcId="{123694D4-4F50-4D92-966C-BF012C952ADF}" destId="{B98D1011-2C26-4E8D-A75A-D8B8176D625C}" srcOrd="0" destOrd="0" presId="urn:microsoft.com/office/officeart/2005/8/layout/process1"/>
    <dgm:cxn modelId="{E29E9783-97C3-4FF2-9B6F-4349C6840D2C}" type="presOf" srcId="{BEA8CEDD-DAC1-4D40-98B6-681AFFF11562}" destId="{63A41D6A-912F-48CA-A266-AD6D992115B5}" srcOrd="1" destOrd="0" presId="urn:microsoft.com/office/officeart/2005/8/layout/process1"/>
    <dgm:cxn modelId="{76AC1177-57BD-4076-A9DA-740F3D237A8F}" type="presOf" srcId="{28CDD097-0447-48E8-A45F-3A108EE03EE4}" destId="{E9DFE513-E967-4D0E-AB0A-9A180B872E1A}" srcOrd="1" destOrd="0" presId="urn:microsoft.com/office/officeart/2005/8/layout/process1"/>
    <dgm:cxn modelId="{FFCDD4E9-AFF5-41B7-8BCF-4FDAD1060A77}" type="presOf" srcId="{123694D4-4F50-4D92-966C-BF012C952ADF}" destId="{C982DB53-CDF1-4120-8389-D79DF8778033}" srcOrd="1" destOrd="0" presId="urn:microsoft.com/office/officeart/2005/8/layout/process1"/>
    <dgm:cxn modelId="{4192CF4A-255A-4A78-9E33-A23314C14CE4}" type="presOf" srcId="{28CDD097-0447-48E8-A45F-3A108EE03EE4}" destId="{4D4DEEC5-3C9C-4291-B318-A75A637FD836}" srcOrd="0" destOrd="0" presId="urn:microsoft.com/office/officeart/2005/8/layout/process1"/>
    <dgm:cxn modelId="{D1B5402A-DBD3-4B3C-B4F1-652EC202C07C}" srcId="{51D8F5ED-0F65-42E6-B0FA-E313A0AE6F9D}" destId="{B68A2BD4-E6D5-4116-A3AE-35107CC29423}" srcOrd="2" destOrd="0" parTransId="{7B8E2778-991D-4C6F-AAC5-5BAADD519184}" sibTransId="{EE293265-3874-4D36-9AB5-D20B8C8A6AF7}"/>
    <dgm:cxn modelId="{00B017AA-4E21-44AF-96D8-4BB443AD8F05}" type="presOf" srcId="{F415B008-89EF-4F18-95D7-95C96D8FE4DD}" destId="{CB59C41F-66F1-4D1C-8D79-AA12EE7ECDEF}" srcOrd="0" destOrd="0" presId="urn:microsoft.com/office/officeart/2005/8/layout/process1"/>
    <dgm:cxn modelId="{F3EE3483-8780-4CFE-A341-D000B3B92A26}" type="presOf" srcId="{5772944A-C899-45C4-A127-C4EF823E6F41}" destId="{4F5CE5CA-5C4C-416D-A87F-43B06805E731}" srcOrd="0" destOrd="0" presId="urn:microsoft.com/office/officeart/2005/8/layout/process1"/>
    <dgm:cxn modelId="{4CCB1CA6-CA0D-48F1-AD07-3E4AAE906B71}" type="presOf" srcId="{4723A5BD-C9A0-4E4B-B107-02578799BC54}" destId="{068D0B77-321C-4452-BE92-72F5D9C505CE}" srcOrd="0" destOrd="0" presId="urn:microsoft.com/office/officeart/2005/8/layout/process1"/>
    <dgm:cxn modelId="{17FF2970-9EC6-49EF-96CC-0CA47F500FF3}" type="presOf" srcId="{3659C1D5-53EF-4972-A54C-DFD66C3804EF}" destId="{54E9E98C-67E7-45DB-8CF2-D8282A6C87FF}" srcOrd="0" destOrd="0" presId="urn:microsoft.com/office/officeart/2005/8/layout/process1"/>
    <dgm:cxn modelId="{1AFA2D62-4F46-4DB4-BD26-9FC29D7D086F}" type="presParOf" srcId="{3FCAE4BF-6CE7-4DBB-BB92-374017DA03C5}" destId="{0E684E9A-D95C-4862-B0FA-0B3FB4398274}" srcOrd="0" destOrd="0" presId="urn:microsoft.com/office/officeart/2005/8/layout/process1"/>
    <dgm:cxn modelId="{773878D3-8658-482E-BA73-ECA41BAF5CD7}" type="presParOf" srcId="{3FCAE4BF-6CE7-4DBB-BB92-374017DA03C5}" destId="{4D4DEEC5-3C9C-4291-B318-A75A637FD836}" srcOrd="1" destOrd="0" presId="urn:microsoft.com/office/officeart/2005/8/layout/process1"/>
    <dgm:cxn modelId="{A46B5843-83F2-45D0-A72D-4D68B3D0ADF2}" type="presParOf" srcId="{4D4DEEC5-3C9C-4291-B318-A75A637FD836}" destId="{E9DFE513-E967-4D0E-AB0A-9A180B872E1A}" srcOrd="0" destOrd="0" presId="urn:microsoft.com/office/officeart/2005/8/layout/process1"/>
    <dgm:cxn modelId="{42FBC0E3-95CC-4A91-8DEB-BEA9E9AD9395}" type="presParOf" srcId="{3FCAE4BF-6CE7-4DBB-BB92-374017DA03C5}" destId="{54E9E98C-67E7-45DB-8CF2-D8282A6C87FF}" srcOrd="2" destOrd="0" presId="urn:microsoft.com/office/officeart/2005/8/layout/process1"/>
    <dgm:cxn modelId="{349DA8A1-A496-4E79-B7B8-0923D1E81983}" type="presParOf" srcId="{3FCAE4BF-6CE7-4DBB-BB92-374017DA03C5}" destId="{B98D1011-2C26-4E8D-A75A-D8B8176D625C}" srcOrd="3" destOrd="0" presId="urn:microsoft.com/office/officeart/2005/8/layout/process1"/>
    <dgm:cxn modelId="{3A1B3787-3CBA-4DFB-9D95-E76DBB897508}" type="presParOf" srcId="{B98D1011-2C26-4E8D-A75A-D8B8176D625C}" destId="{C982DB53-CDF1-4120-8389-D79DF8778033}" srcOrd="0" destOrd="0" presId="urn:microsoft.com/office/officeart/2005/8/layout/process1"/>
    <dgm:cxn modelId="{B6B9A183-21E2-4E85-A051-EBD5A360F9E4}" type="presParOf" srcId="{3FCAE4BF-6CE7-4DBB-BB92-374017DA03C5}" destId="{A08FB085-1224-47FA-8F1C-1631930F6B22}" srcOrd="4" destOrd="0" presId="urn:microsoft.com/office/officeart/2005/8/layout/process1"/>
    <dgm:cxn modelId="{9CD0748A-7CB3-4A91-949F-085D9406CF0F}" type="presParOf" srcId="{3FCAE4BF-6CE7-4DBB-BB92-374017DA03C5}" destId="{BCE2D64F-7E96-4E76-92D1-00FF8E16EDF4}" srcOrd="5" destOrd="0" presId="urn:microsoft.com/office/officeart/2005/8/layout/process1"/>
    <dgm:cxn modelId="{D2A9DD36-6E52-41AE-B5DF-0BCBB5D24C05}" type="presParOf" srcId="{BCE2D64F-7E96-4E76-92D1-00FF8E16EDF4}" destId="{443C30BE-DC8A-4F31-A2E6-36CB4349243A}" srcOrd="0" destOrd="0" presId="urn:microsoft.com/office/officeart/2005/8/layout/process1"/>
    <dgm:cxn modelId="{5134D28F-72F3-4730-AA4B-A6F5582BA724}" type="presParOf" srcId="{3FCAE4BF-6CE7-4DBB-BB92-374017DA03C5}" destId="{4F5CE5CA-5C4C-416D-A87F-43B06805E731}" srcOrd="6" destOrd="0" presId="urn:microsoft.com/office/officeart/2005/8/layout/process1"/>
    <dgm:cxn modelId="{17C4FABC-044E-48AF-97AD-0B43754E9918}" type="presParOf" srcId="{3FCAE4BF-6CE7-4DBB-BB92-374017DA03C5}" destId="{9CFD538F-1B5B-4F8E-9FED-EC35BB86A606}" srcOrd="7" destOrd="0" presId="urn:microsoft.com/office/officeart/2005/8/layout/process1"/>
    <dgm:cxn modelId="{7D63D414-FEDE-4DD5-8E51-8A9E8AD44071}" type="presParOf" srcId="{9CFD538F-1B5B-4F8E-9FED-EC35BB86A606}" destId="{63A41D6A-912F-48CA-A266-AD6D992115B5}" srcOrd="0" destOrd="0" presId="urn:microsoft.com/office/officeart/2005/8/layout/process1"/>
    <dgm:cxn modelId="{525C9E16-FBDE-4EA5-B5F0-1D7D41FF2262}" type="presParOf" srcId="{3FCAE4BF-6CE7-4DBB-BB92-374017DA03C5}" destId="{FC815A6B-FC7E-4B90-8435-F6970DB9EE32}" srcOrd="8" destOrd="0" presId="urn:microsoft.com/office/officeart/2005/8/layout/process1"/>
    <dgm:cxn modelId="{D05FBF26-8F82-4162-9467-00DCBDB579A7}" type="presParOf" srcId="{3FCAE4BF-6CE7-4DBB-BB92-374017DA03C5}" destId="{88E6C535-9E80-45B3-8A22-2B2B08B98332}" srcOrd="9" destOrd="0" presId="urn:microsoft.com/office/officeart/2005/8/layout/process1"/>
    <dgm:cxn modelId="{41440688-5182-4A7C-B205-55EC717F9106}" type="presParOf" srcId="{88E6C535-9E80-45B3-8A22-2B2B08B98332}" destId="{D47C1378-815E-483B-845F-A031AF989ACD}" srcOrd="0" destOrd="0" presId="urn:microsoft.com/office/officeart/2005/8/layout/process1"/>
    <dgm:cxn modelId="{BC30A9BA-88F4-4D1D-B77E-1712C8228D8E}" type="presParOf" srcId="{3FCAE4BF-6CE7-4DBB-BB92-374017DA03C5}" destId="{CB59C41F-66F1-4D1C-8D79-AA12EE7ECDEF}" srcOrd="10" destOrd="0" presId="urn:microsoft.com/office/officeart/2005/8/layout/process1"/>
    <dgm:cxn modelId="{9CF2CCFF-37CD-4221-BA2C-28E66DD7F735}" type="presParOf" srcId="{3FCAE4BF-6CE7-4DBB-BB92-374017DA03C5}" destId="{FD358EF7-9F76-4A59-B761-F2AD54004C86}" srcOrd="11" destOrd="0" presId="urn:microsoft.com/office/officeart/2005/8/layout/process1"/>
    <dgm:cxn modelId="{76D2C9B6-EC8D-4456-8BF6-5470959A41E0}" type="presParOf" srcId="{FD358EF7-9F76-4A59-B761-F2AD54004C86}" destId="{D4101E68-A0D7-410E-B3FF-BDA6BAD7753B}" srcOrd="0" destOrd="0" presId="urn:microsoft.com/office/officeart/2005/8/layout/process1"/>
    <dgm:cxn modelId="{062BF853-7279-4723-8BE9-934DE894E2B6}" type="presParOf" srcId="{3FCAE4BF-6CE7-4DBB-BB92-374017DA03C5}" destId="{068D0B77-321C-4452-BE92-72F5D9C505CE}" srcOrd="1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EF86EC-014A-44B7-844E-B2292FDCA4C1}" type="doc">
      <dgm:prSet loTypeId="urn:microsoft.com/office/officeart/2005/8/layout/lProcess1" loCatId="process" qsTypeId="urn:microsoft.com/office/officeart/2005/8/quickstyle/simple1" qsCatId="simple" csTypeId="urn:microsoft.com/office/officeart/2005/8/colors/colorful2" csCatId="colorful" phldr="1"/>
      <dgm:spPr/>
      <dgm:t>
        <a:bodyPr/>
        <a:lstStyle/>
        <a:p>
          <a:endParaRPr lang="en-US"/>
        </a:p>
      </dgm:t>
    </dgm:pt>
    <dgm:pt modelId="{7AF1D69C-648A-475B-9B4C-DB1D863BA139}">
      <dgm:prSet phldrT="[نص]"/>
      <dgm:spPr/>
      <dgm:t>
        <a:bodyPr/>
        <a:lstStyle/>
        <a:p>
          <a:r>
            <a:rPr lang="ar-MA" dirty="0" smtClean="0"/>
            <a:t>القضاء المختص</a:t>
          </a:r>
          <a:endParaRPr lang="en-US" dirty="0"/>
        </a:p>
      </dgm:t>
    </dgm:pt>
    <dgm:pt modelId="{19FA68F9-1C0F-4410-B299-7B803F079C1D}" type="parTrans" cxnId="{A3E1D9FA-0DFA-469B-8EAB-F8A34C0288A1}">
      <dgm:prSet/>
      <dgm:spPr/>
      <dgm:t>
        <a:bodyPr/>
        <a:lstStyle/>
        <a:p>
          <a:endParaRPr lang="en-US"/>
        </a:p>
      </dgm:t>
    </dgm:pt>
    <dgm:pt modelId="{B6E0301F-9AB4-4A02-9403-87C3C3CC4FE0}" type="sibTrans" cxnId="{A3E1D9FA-0DFA-469B-8EAB-F8A34C0288A1}">
      <dgm:prSet/>
      <dgm:spPr/>
      <dgm:t>
        <a:bodyPr/>
        <a:lstStyle/>
        <a:p>
          <a:endParaRPr lang="en-US"/>
        </a:p>
      </dgm:t>
    </dgm:pt>
    <dgm:pt modelId="{C2800F1A-4322-4705-A105-0179A30BAED4}">
      <dgm:prSet phldrT="[نص]" custT="1"/>
      <dgm:spPr/>
      <dgm:t>
        <a:bodyPr/>
        <a:lstStyle/>
        <a:p>
          <a:r>
            <a:rPr lang="ar-MA" sz="2000" dirty="0" smtClean="0"/>
            <a:t>أي حتى نعرف هل نلجأ للقضاء العادي أم الاداري عند حدوث نزاع على العقد؟</a:t>
          </a:r>
          <a:endParaRPr lang="en-US" sz="2000" dirty="0"/>
        </a:p>
      </dgm:t>
    </dgm:pt>
    <dgm:pt modelId="{5352459A-C631-4368-876B-32B260875FC8}" type="parTrans" cxnId="{C12496DA-1006-4627-A1C0-756F37C2BBEC}">
      <dgm:prSet/>
      <dgm:spPr/>
      <dgm:t>
        <a:bodyPr/>
        <a:lstStyle/>
        <a:p>
          <a:endParaRPr lang="en-US"/>
        </a:p>
      </dgm:t>
    </dgm:pt>
    <dgm:pt modelId="{65992217-DC56-48DF-8601-FC42379CF628}" type="sibTrans" cxnId="{C12496DA-1006-4627-A1C0-756F37C2BBEC}">
      <dgm:prSet/>
      <dgm:spPr/>
      <dgm:t>
        <a:bodyPr/>
        <a:lstStyle/>
        <a:p>
          <a:endParaRPr lang="en-US"/>
        </a:p>
      </dgm:t>
    </dgm:pt>
    <dgm:pt modelId="{9191C30B-CE12-4DA1-9DE7-46FB08089468}">
      <dgm:prSet phldrT="[نص]" custT="1"/>
      <dgm:spPr/>
      <dgm:t>
        <a:bodyPr/>
        <a:lstStyle/>
        <a:p>
          <a:pPr algn="just" rtl="1"/>
          <a:r>
            <a:rPr lang="ar-MA" sz="2000" dirty="0" smtClean="0"/>
            <a:t>في السعودية الأمر سهل، حيث إذا تحقق الشرط الأول فقط وهو (أن تكون جهة ادارية طرفاً في العقد) فإن القضاء المختص هو القضاء الاداري «</a:t>
          </a:r>
          <a:r>
            <a:rPr lang="ar-SA" sz="2000" dirty="0" smtClean="0"/>
            <a:t>..........................</a:t>
          </a:r>
          <a:r>
            <a:rPr lang="ar-MA" sz="2000" dirty="0" smtClean="0"/>
            <a:t>» بغض النظر عن اكتمال باقي الشروط.</a:t>
          </a:r>
          <a:endParaRPr lang="en-US" sz="2000" dirty="0"/>
        </a:p>
      </dgm:t>
    </dgm:pt>
    <dgm:pt modelId="{74B3AB85-3AB1-43F5-A6F4-A6FD1DCAF0E8}" type="parTrans" cxnId="{94734213-3D56-4A9B-94A4-7BF82C583A6B}">
      <dgm:prSet/>
      <dgm:spPr/>
      <dgm:t>
        <a:bodyPr/>
        <a:lstStyle/>
        <a:p>
          <a:endParaRPr lang="en-US"/>
        </a:p>
      </dgm:t>
    </dgm:pt>
    <dgm:pt modelId="{07DE792B-163C-40AE-9E7A-B1B92C930AF6}" type="sibTrans" cxnId="{94734213-3D56-4A9B-94A4-7BF82C583A6B}">
      <dgm:prSet/>
      <dgm:spPr/>
      <dgm:t>
        <a:bodyPr/>
        <a:lstStyle/>
        <a:p>
          <a:endParaRPr lang="en-US"/>
        </a:p>
      </dgm:t>
    </dgm:pt>
    <dgm:pt modelId="{CB00AD25-A87A-455F-A351-43A5893CB96B}">
      <dgm:prSet phldrT="[نص]"/>
      <dgm:spPr/>
      <dgm:t>
        <a:bodyPr/>
        <a:lstStyle/>
        <a:p>
          <a:r>
            <a:rPr lang="ar-MA" dirty="0" smtClean="0"/>
            <a:t>القانون المختص</a:t>
          </a:r>
          <a:endParaRPr lang="en-US" dirty="0"/>
        </a:p>
      </dgm:t>
    </dgm:pt>
    <dgm:pt modelId="{739F9A18-4D68-4A82-BA1C-A9A43E50AB04}" type="parTrans" cxnId="{04653D44-184D-4F92-BF90-6F5EAE591C8A}">
      <dgm:prSet/>
      <dgm:spPr/>
      <dgm:t>
        <a:bodyPr/>
        <a:lstStyle/>
        <a:p>
          <a:endParaRPr lang="en-US"/>
        </a:p>
      </dgm:t>
    </dgm:pt>
    <dgm:pt modelId="{02585008-BC70-4FE1-A0DB-CCEFF958B17C}" type="sibTrans" cxnId="{04653D44-184D-4F92-BF90-6F5EAE591C8A}">
      <dgm:prSet/>
      <dgm:spPr/>
      <dgm:t>
        <a:bodyPr/>
        <a:lstStyle/>
        <a:p>
          <a:endParaRPr lang="en-US"/>
        </a:p>
      </dgm:t>
    </dgm:pt>
    <dgm:pt modelId="{10BF43B1-A4F8-4A1C-B6DC-8ECD66375F86}">
      <dgm:prSet phldrT="[نص]" custT="1"/>
      <dgm:spPr/>
      <dgm:t>
        <a:bodyPr/>
        <a:lstStyle/>
        <a:p>
          <a:r>
            <a:rPr lang="ar-MA" sz="2000" dirty="0" smtClean="0"/>
            <a:t>أي حتى نعرف ما القانون الذي سيطبق في النزاع هل هو القانون المدني أم القانون الإداري؟</a:t>
          </a:r>
          <a:endParaRPr lang="en-US" sz="2000" dirty="0"/>
        </a:p>
      </dgm:t>
    </dgm:pt>
    <dgm:pt modelId="{09FB1DE0-AFE8-4ED9-9BC5-D7C498C32399}" type="parTrans" cxnId="{B45F3430-4674-4BC9-9F81-B5684419F3D9}">
      <dgm:prSet/>
      <dgm:spPr/>
      <dgm:t>
        <a:bodyPr/>
        <a:lstStyle/>
        <a:p>
          <a:endParaRPr lang="en-US"/>
        </a:p>
      </dgm:t>
    </dgm:pt>
    <dgm:pt modelId="{4187F616-4058-4234-A0B0-74FCB6C09DA5}" type="sibTrans" cxnId="{B45F3430-4674-4BC9-9F81-B5684419F3D9}">
      <dgm:prSet/>
      <dgm:spPr/>
      <dgm:t>
        <a:bodyPr/>
        <a:lstStyle/>
        <a:p>
          <a:endParaRPr lang="en-US"/>
        </a:p>
      </dgm:t>
    </dgm:pt>
    <dgm:pt modelId="{B468A631-8A63-43C8-90C4-78F91B3A2FC5}">
      <dgm:prSet phldrT="[نص]" custT="1"/>
      <dgm:spPr/>
      <dgm:t>
        <a:bodyPr/>
        <a:lstStyle/>
        <a:p>
          <a:r>
            <a:rPr lang="ar-MA" sz="1600" b="1" u="sng" dirty="0" smtClean="0"/>
            <a:t>نفرق بين حالتين:</a:t>
          </a:r>
        </a:p>
        <a:p>
          <a:r>
            <a:rPr lang="ar-MA" sz="1600" dirty="0" smtClean="0"/>
            <a:t>1- اذا اكتملت الشروط الثلاثة فإن العقد إداري بالتالي نطبق </a:t>
          </a:r>
          <a:r>
            <a:rPr lang="ar-MA" sz="1600" b="1" dirty="0" smtClean="0"/>
            <a:t>القانون </a:t>
          </a:r>
          <a:r>
            <a:rPr lang="ar-SA" sz="1600" b="1" dirty="0" smtClean="0"/>
            <a:t>...........................</a:t>
          </a:r>
          <a:r>
            <a:rPr lang="ar-MA" sz="1600" dirty="0" smtClean="0"/>
            <a:t>.</a:t>
          </a:r>
        </a:p>
        <a:p>
          <a:r>
            <a:rPr lang="ar-MA" sz="1600" dirty="0" smtClean="0"/>
            <a:t>2- إذا اختل الشرطان الأخيران وكان العقد فقط متحقق فيه الشرط الاول وهو (أن الادارة طرف فيه)، فهنا نطبق </a:t>
          </a:r>
          <a:r>
            <a:rPr lang="ar-MA" sz="1600" b="1" dirty="0" smtClean="0"/>
            <a:t>القانون </a:t>
          </a:r>
          <a:r>
            <a:rPr lang="ar-SA" sz="1600" b="1" dirty="0" smtClean="0"/>
            <a:t>............................</a:t>
          </a:r>
          <a:r>
            <a:rPr lang="ar-MA" sz="1600" dirty="0" smtClean="0"/>
            <a:t>.</a:t>
          </a:r>
        </a:p>
        <a:p>
          <a:r>
            <a:rPr lang="ar-MA" sz="1600" dirty="0" smtClean="0"/>
            <a:t>كأن يكون موضوع العقد لا يتعلق بالمرافق العامة وانما موضوعه استثمار الدولة في أحد المشاريع الخاصة لتحقيق أرباح للدولة.</a:t>
          </a:r>
        </a:p>
        <a:p>
          <a:r>
            <a:rPr lang="ar-MA" sz="1600" dirty="0" smtClean="0"/>
            <a:t>أو عند رغبة الادارة بالقيام </a:t>
          </a:r>
          <a:r>
            <a:rPr lang="ar-SA" sz="1600" dirty="0" smtClean="0"/>
            <a:t>ب</a:t>
          </a:r>
          <a:r>
            <a:rPr lang="ar-MA" sz="1600" dirty="0" smtClean="0"/>
            <a:t>الشراء </a:t>
          </a:r>
          <a:r>
            <a:rPr lang="ar-SA" sz="1600" dirty="0" smtClean="0"/>
            <a:t>بشكل مستعجل </a:t>
          </a:r>
          <a:r>
            <a:rPr lang="ar-MA" sz="1600" dirty="0" smtClean="0"/>
            <a:t>في حالات معينة  </a:t>
          </a:r>
          <a:r>
            <a:rPr lang="ar-MA" sz="1600" dirty="0" err="1" smtClean="0"/>
            <a:t>للاسراع</a:t>
          </a:r>
          <a:r>
            <a:rPr lang="ar-MA" sz="1600" dirty="0" smtClean="0"/>
            <a:t> في الحصول على سلعة أو خدمة ولا تريد ان تستخدم الامتيازات </a:t>
          </a:r>
          <a:r>
            <a:rPr lang="ar-MA" sz="1600" dirty="0" err="1" smtClean="0"/>
            <a:t>ولااستثناءات</a:t>
          </a:r>
          <a:r>
            <a:rPr lang="ar-MA" sz="1600" dirty="0" smtClean="0"/>
            <a:t> التي أعطاها القانون.</a:t>
          </a:r>
          <a:endParaRPr lang="en-US" sz="1600" dirty="0"/>
        </a:p>
      </dgm:t>
    </dgm:pt>
    <dgm:pt modelId="{77F56593-05CB-4707-8B75-9E886F5CE8EB}" type="parTrans" cxnId="{DE3E44C8-8251-4989-A942-5B5BB3C2416D}">
      <dgm:prSet/>
      <dgm:spPr/>
      <dgm:t>
        <a:bodyPr/>
        <a:lstStyle/>
        <a:p>
          <a:endParaRPr lang="en-US"/>
        </a:p>
      </dgm:t>
    </dgm:pt>
    <dgm:pt modelId="{6F91A8FE-E598-4703-BCA1-F1C23C7A2B53}" type="sibTrans" cxnId="{DE3E44C8-8251-4989-A942-5B5BB3C2416D}">
      <dgm:prSet/>
      <dgm:spPr/>
      <dgm:t>
        <a:bodyPr/>
        <a:lstStyle/>
        <a:p>
          <a:endParaRPr lang="en-US"/>
        </a:p>
      </dgm:t>
    </dgm:pt>
    <dgm:pt modelId="{3927F5C5-BE93-41E7-AD93-7F9B6CAF34AA}" type="pres">
      <dgm:prSet presAssocID="{84EF86EC-014A-44B7-844E-B2292FDCA4C1}" presName="Name0" presStyleCnt="0">
        <dgm:presLayoutVars>
          <dgm:dir val="rev"/>
          <dgm:animLvl val="lvl"/>
          <dgm:resizeHandles val="exact"/>
        </dgm:presLayoutVars>
      </dgm:prSet>
      <dgm:spPr/>
      <dgm:t>
        <a:bodyPr/>
        <a:lstStyle/>
        <a:p>
          <a:pPr rtl="1"/>
          <a:endParaRPr lang="ar-SA"/>
        </a:p>
      </dgm:t>
    </dgm:pt>
    <dgm:pt modelId="{FA5F7D84-CB4B-4565-9F4D-EBC0DE7DFE04}" type="pres">
      <dgm:prSet presAssocID="{7AF1D69C-648A-475B-9B4C-DB1D863BA139}" presName="vertFlow" presStyleCnt="0"/>
      <dgm:spPr/>
    </dgm:pt>
    <dgm:pt modelId="{48A04394-11D1-4F08-9517-D6971F909CA0}" type="pres">
      <dgm:prSet presAssocID="{7AF1D69C-648A-475B-9B4C-DB1D863BA139}" presName="header" presStyleLbl="node1" presStyleIdx="0" presStyleCnt="2"/>
      <dgm:spPr/>
      <dgm:t>
        <a:bodyPr/>
        <a:lstStyle/>
        <a:p>
          <a:pPr rtl="1"/>
          <a:endParaRPr lang="ar-SA"/>
        </a:p>
      </dgm:t>
    </dgm:pt>
    <dgm:pt modelId="{81455976-4B53-4EA5-8D88-89DDFD860366}" type="pres">
      <dgm:prSet presAssocID="{5352459A-C631-4368-876B-32B260875FC8}" presName="parTrans" presStyleLbl="sibTrans2D1" presStyleIdx="0" presStyleCnt="4"/>
      <dgm:spPr/>
      <dgm:t>
        <a:bodyPr/>
        <a:lstStyle/>
        <a:p>
          <a:pPr rtl="1"/>
          <a:endParaRPr lang="ar-SA"/>
        </a:p>
      </dgm:t>
    </dgm:pt>
    <dgm:pt modelId="{8E51EF27-992A-4AC5-975F-D5FEA4016AB4}" type="pres">
      <dgm:prSet presAssocID="{C2800F1A-4322-4705-A105-0179A30BAED4}" presName="child" presStyleLbl="alignAccFollowNode1" presStyleIdx="0" presStyleCnt="4" custScaleX="133518" custScaleY="85337">
        <dgm:presLayoutVars>
          <dgm:chMax val="0"/>
          <dgm:bulletEnabled val="1"/>
        </dgm:presLayoutVars>
      </dgm:prSet>
      <dgm:spPr/>
      <dgm:t>
        <a:bodyPr/>
        <a:lstStyle/>
        <a:p>
          <a:endParaRPr lang="en-US"/>
        </a:p>
      </dgm:t>
    </dgm:pt>
    <dgm:pt modelId="{52D22E27-5E26-4824-90E2-E6D9232F6E01}" type="pres">
      <dgm:prSet presAssocID="{65992217-DC56-48DF-8601-FC42379CF628}" presName="sibTrans" presStyleLbl="sibTrans2D1" presStyleIdx="1" presStyleCnt="4"/>
      <dgm:spPr/>
      <dgm:t>
        <a:bodyPr/>
        <a:lstStyle/>
        <a:p>
          <a:pPr rtl="1"/>
          <a:endParaRPr lang="ar-SA"/>
        </a:p>
      </dgm:t>
    </dgm:pt>
    <dgm:pt modelId="{2909C3CA-0A2B-45BD-A87C-16B3D3EA5FB9}" type="pres">
      <dgm:prSet presAssocID="{9191C30B-CE12-4DA1-9DE7-46FB08089468}" presName="child" presStyleLbl="alignAccFollowNode1" presStyleIdx="1" presStyleCnt="4" custScaleX="130285" custScaleY="322226">
        <dgm:presLayoutVars>
          <dgm:chMax val="0"/>
          <dgm:bulletEnabled val="1"/>
        </dgm:presLayoutVars>
      </dgm:prSet>
      <dgm:spPr/>
      <dgm:t>
        <a:bodyPr/>
        <a:lstStyle/>
        <a:p>
          <a:endParaRPr lang="en-US"/>
        </a:p>
      </dgm:t>
    </dgm:pt>
    <dgm:pt modelId="{DE3DBFAD-4407-4702-A8C6-77299B4EBB07}" type="pres">
      <dgm:prSet presAssocID="{7AF1D69C-648A-475B-9B4C-DB1D863BA139}" presName="hSp" presStyleCnt="0"/>
      <dgm:spPr/>
    </dgm:pt>
    <dgm:pt modelId="{36EDBEDB-E918-46D1-9910-176C9C58B82F}" type="pres">
      <dgm:prSet presAssocID="{CB00AD25-A87A-455F-A351-43A5893CB96B}" presName="vertFlow" presStyleCnt="0"/>
      <dgm:spPr/>
    </dgm:pt>
    <dgm:pt modelId="{4EF56748-6937-4188-864B-A14DCD020450}" type="pres">
      <dgm:prSet presAssocID="{CB00AD25-A87A-455F-A351-43A5893CB96B}" presName="header" presStyleLbl="node1" presStyleIdx="1" presStyleCnt="2"/>
      <dgm:spPr/>
      <dgm:t>
        <a:bodyPr/>
        <a:lstStyle/>
        <a:p>
          <a:pPr rtl="1"/>
          <a:endParaRPr lang="ar-SA"/>
        </a:p>
      </dgm:t>
    </dgm:pt>
    <dgm:pt modelId="{D1CDDE55-6283-40B8-8574-C673D4D2FB3D}" type="pres">
      <dgm:prSet presAssocID="{09FB1DE0-AFE8-4ED9-9BC5-D7C498C32399}" presName="parTrans" presStyleLbl="sibTrans2D1" presStyleIdx="2" presStyleCnt="4"/>
      <dgm:spPr/>
      <dgm:t>
        <a:bodyPr/>
        <a:lstStyle/>
        <a:p>
          <a:pPr rtl="1"/>
          <a:endParaRPr lang="ar-SA"/>
        </a:p>
      </dgm:t>
    </dgm:pt>
    <dgm:pt modelId="{6F0D02C1-617B-42C2-A897-91E8D9D1E975}" type="pres">
      <dgm:prSet presAssocID="{10BF43B1-A4F8-4A1C-B6DC-8ECD66375F86}" presName="child" presStyleLbl="alignAccFollowNode1" presStyleIdx="2" presStyleCnt="4" custScaleX="136657" custScaleY="93800">
        <dgm:presLayoutVars>
          <dgm:chMax val="0"/>
          <dgm:bulletEnabled val="1"/>
        </dgm:presLayoutVars>
      </dgm:prSet>
      <dgm:spPr/>
      <dgm:t>
        <a:bodyPr/>
        <a:lstStyle/>
        <a:p>
          <a:endParaRPr lang="en-US"/>
        </a:p>
      </dgm:t>
    </dgm:pt>
    <dgm:pt modelId="{4378D354-E715-4871-A26A-0ADBEC380E52}" type="pres">
      <dgm:prSet presAssocID="{4187F616-4058-4234-A0B0-74FCB6C09DA5}" presName="sibTrans" presStyleLbl="sibTrans2D1" presStyleIdx="3" presStyleCnt="4"/>
      <dgm:spPr/>
      <dgm:t>
        <a:bodyPr/>
        <a:lstStyle/>
        <a:p>
          <a:pPr rtl="1"/>
          <a:endParaRPr lang="ar-SA"/>
        </a:p>
      </dgm:t>
    </dgm:pt>
    <dgm:pt modelId="{61809FD2-9A54-40C5-B1CF-795F1E8A39D5}" type="pres">
      <dgm:prSet presAssocID="{B468A631-8A63-43C8-90C4-78F91B3A2FC5}" presName="child" presStyleLbl="alignAccFollowNode1" presStyleIdx="3" presStyleCnt="4" custScaleX="137724" custScaleY="405284">
        <dgm:presLayoutVars>
          <dgm:chMax val="0"/>
          <dgm:bulletEnabled val="1"/>
        </dgm:presLayoutVars>
      </dgm:prSet>
      <dgm:spPr/>
      <dgm:t>
        <a:bodyPr/>
        <a:lstStyle/>
        <a:p>
          <a:endParaRPr lang="en-US"/>
        </a:p>
      </dgm:t>
    </dgm:pt>
  </dgm:ptLst>
  <dgm:cxnLst>
    <dgm:cxn modelId="{8D08B95B-EBBD-49EC-9D31-8BEF60C373A6}" type="presOf" srcId="{84EF86EC-014A-44B7-844E-B2292FDCA4C1}" destId="{3927F5C5-BE93-41E7-AD93-7F9B6CAF34AA}" srcOrd="0" destOrd="0" presId="urn:microsoft.com/office/officeart/2005/8/layout/lProcess1"/>
    <dgm:cxn modelId="{B45F3430-4674-4BC9-9F81-B5684419F3D9}" srcId="{CB00AD25-A87A-455F-A351-43A5893CB96B}" destId="{10BF43B1-A4F8-4A1C-B6DC-8ECD66375F86}" srcOrd="0" destOrd="0" parTransId="{09FB1DE0-AFE8-4ED9-9BC5-D7C498C32399}" sibTransId="{4187F616-4058-4234-A0B0-74FCB6C09DA5}"/>
    <dgm:cxn modelId="{FEBDF28C-9CC7-4471-B63B-A116D807A116}" type="presOf" srcId="{10BF43B1-A4F8-4A1C-B6DC-8ECD66375F86}" destId="{6F0D02C1-617B-42C2-A897-91E8D9D1E975}" srcOrd="0" destOrd="0" presId="urn:microsoft.com/office/officeart/2005/8/layout/lProcess1"/>
    <dgm:cxn modelId="{A3E1D9FA-0DFA-469B-8EAB-F8A34C0288A1}" srcId="{84EF86EC-014A-44B7-844E-B2292FDCA4C1}" destId="{7AF1D69C-648A-475B-9B4C-DB1D863BA139}" srcOrd="0" destOrd="0" parTransId="{19FA68F9-1C0F-4410-B299-7B803F079C1D}" sibTransId="{B6E0301F-9AB4-4A02-9403-87C3C3CC4FE0}"/>
    <dgm:cxn modelId="{04653D44-184D-4F92-BF90-6F5EAE591C8A}" srcId="{84EF86EC-014A-44B7-844E-B2292FDCA4C1}" destId="{CB00AD25-A87A-455F-A351-43A5893CB96B}" srcOrd="1" destOrd="0" parTransId="{739F9A18-4D68-4A82-BA1C-A9A43E50AB04}" sibTransId="{02585008-BC70-4FE1-A0DB-CCEFF958B17C}"/>
    <dgm:cxn modelId="{2792F33B-D514-4FB3-8D2F-E5E20EF0AC62}" type="presOf" srcId="{CB00AD25-A87A-455F-A351-43A5893CB96B}" destId="{4EF56748-6937-4188-864B-A14DCD020450}" srcOrd="0" destOrd="0" presId="urn:microsoft.com/office/officeart/2005/8/layout/lProcess1"/>
    <dgm:cxn modelId="{5273346A-7B98-4DD8-9982-39D7CF7789E5}" type="presOf" srcId="{4187F616-4058-4234-A0B0-74FCB6C09DA5}" destId="{4378D354-E715-4871-A26A-0ADBEC380E52}" srcOrd="0" destOrd="0" presId="urn:microsoft.com/office/officeart/2005/8/layout/lProcess1"/>
    <dgm:cxn modelId="{94734213-3D56-4A9B-94A4-7BF82C583A6B}" srcId="{7AF1D69C-648A-475B-9B4C-DB1D863BA139}" destId="{9191C30B-CE12-4DA1-9DE7-46FB08089468}" srcOrd="1" destOrd="0" parTransId="{74B3AB85-3AB1-43F5-A6F4-A6FD1DCAF0E8}" sibTransId="{07DE792B-163C-40AE-9E7A-B1B92C930AF6}"/>
    <dgm:cxn modelId="{C12496DA-1006-4627-A1C0-756F37C2BBEC}" srcId="{7AF1D69C-648A-475B-9B4C-DB1D863BA139}" destId="{C2800F1A-4322-4705-A105-0179A30BAED4}" srcOrd="0" destOrd="0" parTransId="{5352459A-C631-4368-876B-32B260875FC8}" sibTransId="{65992217-DC56-48DF-8601-FC42379CF628}"/>
    <dgm:cxn modelId="{11522D09-AD9F-4DBC-A9C4-105E82850F03}" type="presOf" srcId="{09FB1DE0-AFE8-4ED9-9BC5-D7C498C32399}" destId="{D1CDDE55-6283-40B8-8574-C673D4D2FB3D}" srcOrd="0" destOrd="0" presId="urn:microsoft.com/office/officeart/2005/8/layout/lProcess1"/>
    <dgm:cxn modelId="{5B2375A0-36F7-444C-9995-1BF154757F5D}" type="presOf" srcId="{B468A631-8A63-43C8-90C4-78F91B3A2FC5}" destId="{61809FD2-9A54-40C5-B1CF-795F1E8A39D5}" srcOrd="0" destOrd="0" presId="urn:microsoft.com/office/officeart/2005/8/layout/lProcess1"/>
    <dgm:cxn modelId="{1B890811-45B3-4E27-BDFA-E9E06915B971}" type="presOf" srcId="{5352459A-C631-4368-876B-32B260875FC8}" destId="{81455976-4B53-4EA5-8D88-89DDFD860366}" srcOrd="0" destOrd="0" presId="urn:microsoft.com/office/officeart/2005/8/layout/lProcess1"/>
    <dgm:cxn modelId="{8626F74A-808E-4C3F-B044-228C1F43DC0C}" type="presOf" srcId="{65992217-DC56-48DF-8601-FC42379CF628}" destId="{52D22E27-5E26-4824-90E2-E6D9232F6E01}" srcOrd="0" destOrd="0" presId="urn:microsoft.com/office/officeart/2005/8/layout/lProcess1"/>
    <dgm:cxn modelId="{40D0B5A4-D520-4512-90E0-6CC084A81089}" type="presOf" srcId="{7AF1D69C-648A-475B-9B4C-DB1D863BA139}" destId="{48A04394-11D1-4F08-9517-D6971F909CA0}" srcOrd="0" destOrd="0" presId="urn:microsoft.com/office/officeart/2005/8/layout/lProcess1"/>
    <dgm:cxn modelId="{E7198929-6A89-4902-AB7D-F5D84CE063C2}" type="presOf" srcId="{C2800F1A-4322-4705-A105-0179A30BAED4}" destId="{8E51EF27-992A-4AC5-975F-D5FEA4016AB4}" srcOrd="0" destOrd="0" presId="urn:microsoft.com/office/officeart/2005/8/layout/lProcess1"/>
    <dgm:cxn modelId="{62464D0B-2C78-4A19-A43A-7569D08FC437}" type="presOf" srcId="{9191C30B-CE12-4DA1-9DE7-46FB08089468}" destId="{2909C3CA-0A2B-45BD-A87C-16B3D3EA5FB9}" srcOrd="0" destOrd="0" presId="urn:microsoft.com/office/officeart/2005/8/layout/lProcess1"/>
    <dgm:cxn modelId="{DE3E44C8-8251-4989-A942-5B5BB3C2416D}" srcId="{CB00AD25-A87A-455F-A351-43A5893CB96B}" destId="{B468A631-8A63-43C8-90C4-78F91B3A2FC5}" srcOrd="1" destOrd="0" parTransId="{77F56593-05CB-4707-8B75-9E886F5CE8EB}" sibTransId="{6F91A8FE-E598-4703-BCA1-F1C23C7A2B53}"/>
    <dgm:cxn modelId="{A335F16E-0F39-4E86-87FA-6CE466F86B36}" type="presParOf" srcId="{3927F5C5-BE93-41E7-AD93-7F9B6CAF34AA}" destId="{FA5F7D84-CB4B-4565-9F4D-EBC0DE7DFE04}" srcOrd="0" destOrd="0" presId="urn:microsoft.com/office/officeart/2005/8/layout/lProcess1"/>
    <dgm:cxn modelId="{154A1DAF-B684-48F5-9867-3C6494E13E0B}" type="presParOf" srcId="{FA5F7D84-CB4B-4565-9F4D-EBC0DE7DFE04}" destId="{48A04394-11D1-4F08-9517-D6971F909CA0}" srcOrd="0" destOrd="0" presId="urn:microsoft.com/office/officeart/2005/8/layout/lProcess1"/>
    <dgm:cxn modelId="{4ABE2390-0A62-409E-866E-FDCB88BD3421}" type="presParOf" srcId="{FA5F7D84-CB4B-4565-9F4D-EBC0DE7DFE04}" destId="{81455976-4B53-4EA5-8D88-89DDFD860366}" srcOrd="1" destOrd="0" presId="urn:microsoft.com/office/officeart/2005/8/layout/lProcess1"/>
    <dgm:cxn modelId="{2AF77B5B-BE01-4BEC-9910-D913F8DE6CF1}" type="presParOf" srcId="{FA5F7D84-CB4B-4565-9F4D-EBC0DE7DFE04}" destId="{8E51EF27-992A-4AC5-975F-D5FEA4016AB4}" srcOrd="2" destOrd="0" presId="urn:microsoft.com/office/officeart/2005/8/layout/lProcess1"/>
    <dgm:cxn modelId="{217D6E9E-D9BC-43E8-954C-D8B5B281A94B}" type="presParOf" srcId="{FA5F7D84-CB4B-4565-9F4D-EBC0DE7DFE04}" destId="{52D22E27-5E26-4824-90E2-E6D9232F6E01}" srcOrd="3" destOrd="0" presId="urn:microsoft.com/office/officeart/2005/8/layout/lProcess1"/>
    <dgm:cxn modelId="{82A666F2-7BE2-47E6-AB72-D4C63F2B675F}" type="presParOf" srcId="{FA5F7D84-CB4B-4565-9F4D-EBC0DE7DFE04}" destId="{2909C3CA-0A2B-45BD-A87C-16B3D3EA5FB9}" srcOrd="4" destOrd="0" presId="urn:microsoft.com/office/officeart/2005/8/layout/lProcess1"/>
    <dgm:cxn modelId="{2FE7B32A-6765-4ED4-9EFC-4B88D62021BF}" type="presParOf" srcId="{3927F5C5-BE93-41E7-AD93-7F9B6CAF34AA}" destId="{DE3DBFAD-4407-4702-A8C6-77299B4EBB07}" srcOrd="1" destOrd="0" presId="urn:microsoft.com/office/officeart/2005/8/layout/lProcess1"/>
    <dgm:cxn modelId="{913C72C4-9F4D-48E7-823A-593B52BCE7F0}" type="presParOf" srcId="{3927F5C5-BE93-41E7-AD93-7F9B6CAF34AA}" destId="{36EDBEDB-E918-46D1-9910-176C9C58B82F}" srcOrd="2" destOrd="0" presId="urn:microsoft.com/office/officeart/2005/8/layout/lProcess1"/>
    <dgm:cxn modelId="{19CF7522-0376-43F7-8619-0200DB92EF79}" type="presParOf" srcId="{36EDBEDB-E918-46D1-9910-176C9C58B82F}" destId="{4EF56748-6937-4188-864B-A14DCD020450}" srcOrd="0" destOrd="0" presId="urn:microsoft.com/office/officeart/2005/8/layout/lProcess1"/>
    <dgm:cxn modelId="{949959B0-2A43-46B2-BBBC-9B8279603D54}" type="presParOf" srcId="{36EDBEDB-E918-46D1-9910-176C9C58B82F}" destId="{D1CDDE55-6283-40B8-8574-C673D4D2FB3D}" srcOrd="1" destOrd="0" presId="urn:microsoft.com/office/officeart/2005/8/layout/lProcess1"/>
    <dgm:cxn modelId="{EEF97A0B-C8F2-4338-A7A3-00E0BB974F64}" type="presParOf" srcId="{36EDBEDB-E918-46D1-9910-176C9C58B82F}" destId="{6F0D02C1-617B-42C2-A897-91E8D9D1E975}" srcOrd="2" destOrd="0" presId="urn:microsoft.com/office/officeart/2005/8/layout/lProcess1"/>
    <dgm:cxn modelId="{2FF0F17B-425A-4DD2-B9BA-6B4B593292DB}" type="presParOf" srcId="{36EDBEDB-E918-46D1-9910-176C9C58B82F}" destId="{4378D354-E715-4871-A26A-0ADBEC380E52}" srcOrd="3" destOrd="0" presId="urn:microsoft.com/office/officeart/2005/8/layout/lProcess1"/>
    <dgm:cxn modelId="{84DE400C-4FD5-4AB0-B46C-B900C44C3ABF}" type="presParOf" srcId="{36EDBEDB-E918-46D1-9910-176C9C58B82F}" destId="{61809FD2-9A54-40C5-B1CF-795F1E8A39D5}" srcOrd="4"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054914-4C44-4F24-BE92-B0ADDAA1F606}" type="doc">
      <dgm:prSet loTypeId="urn:microsoft.com/office/officeart/2005/8/layout/vList5" loCatId="list" qsTypeId="urn:microsoft.com/office/officeart/2005/8/quickstyle/simple1" qsCatId="simple" csTypeId="urn:microsoft.com/office/officeart/2005/8/colors/colorful3" csCatId="colorful" phldr="1"/>
      <dgm:spPr/>
      <dgm:t>
        <a:bodyPr/>
        <a:lstStyle/>
        <a:p>
          <a:pPr rtl="1"/>
          <a:endParaRPr lang="ar-SA"/>
        </a:p>
      </dgm:t>
    </dgm:pt>
    <dgm:pt modelId="{CF6D7E58-9B3D-4177-81D2-680880E314C3}">
      <dgm:prSet phldrT="[نص]" custT="1"/>
      <dgm:spPr/>
      <dgm:t>
        <a:bodyPr/>
        <a:lstStyle/>
        <a:p>
          <a:pPr rtl="1"/>
          <a:r>
            <a:rPr lang="ar-SA" sz="3200" dirty="0" smtClean="0"/>
            <a:t>عقد الأشغال العامة</a:t>
          </a:r>
          <a:endParaRPr lang="ar-SA" sz="3200" dirty="0"/>
        </a:p>
      </dgm:t>
    </dgm:pt>
    <dgm:pt modelId="{45E78CD4-8A17-4789-BEE6-386790482977}" type="parTrans" cxnId="{ADEE5718-78C2-411C-9975-7B01BD0D6B09}">
      <dgm:prSet/>
      <dgm:spPr/>
      <dgm:t>
        <a:bodyPr/>
        <a:lstStyle/>
        <a:p>
          <a:pPr rtl="1"/>
          <a:endParaRPr lang="ar-SA"/>
        </a:p>
      </dgm:t>
    </dgm:pt>
    <dgm:pt modelId="{A546C460-AA65-43D2-8B92-CEC02E864467}" type="sibTrans" cxnId="{ADEE5718-78C2-411C-9975-7B01BD0D6B09}">
      <dgm:prSet/>
      <dgm:spPr/>
      <dgm:t>
        <a:bodyPr/>
        <a:lstStyle/>
        <a:p>
          <a:pPr rtl="1"/>
          <a:endParaRPr lang="ar-SA"/>
        </a:p>
      </dgm:t>
    </dgm:pt>
    <dgm:pt modelId="{1E39492C-75B5-4FDC-9EEB-390586508159}">
      <dgm:prSet phldrT="[نص]" custT="1"/>
      <dgm:spPr/>
      <dgm:t>
        <a:bodyPr/>
        <a:lstStyle/>
        <a:p>
          <a:pPr rtl="1"/>
          <a:r>
            <a:rPr lang="ar-SA" sz="2000" dirty="0" smtClean="0"/>
            <a:t>عقد بين الادارة وطرف آخر </a:t>
          </a:r>
          <a:r>
            <a:rPr lang="ar-MA" sz="2000" dirty="0" smtClean="0"/>
            <a:t>، </a:t>
          </a:r>
          <a:r>
            <a:rPr lang="ar-MA" sz="2000" u="sng" dirty="0" smtClean="0"/>
            <a:t>موضوعه </a:t>
          </a:r>
          <a:r>
            <a:rPr lang="ar-SA" sz="2000" u="sng" dirty="0" smtClean="0"/>
            <a:t>بناء وترميم ..................</a:t>
          </a:r>
          <a:r>
            <a:rPr lang="ar-MA" sz="2000" dirty="0" smtClean="0"/>
            <a:t>، </a:t>
          </a:r>
          <a:r>
            <a:rPr lang="ar-SA" sz="2000" dirty="0" smtClean="0"/>
            <a:t>بمقابل مادي</a:t>
          </a:r>
          <a:endParaRPr lang="ar-SA" sz="2000" dirty="0"/>
        </a:p>
      </dgm:t>
    </dgm:pt>
    <dgm:pt modelId="{F11DC77A-3F19-4026-82AF-68C1EC2DEB61}" type="parTrans" cxnId="{C5BD90F1-C452-45E3-AFB1-E50B8A3CB3E2}">
      <dgm:prSet/>
      <dgm:spPr/>
      <dgm:t>
        <a:bodyPr/>
        <a:lstStyle/>
        <a:p>
          <a:pPr rtl="1"/>
          <a:endParaRPr lang="ar-SA"/>
        </a:p>
      </dgm:t>
    </dgm:pt>
    <dgm:pt modelId="{FBE256A6-E73C-4FCE-A368-B5730A626732}" type="sibTrans" cxnId="{C5BD90F1-C452-45E3-AFB1-E50B8A3CB3E2}">
      <dgm:prSet/>
      <dgm:spPr/>
      <dgm:t>
        <a:bodyPr/>
        <a:lstStyle/>
        <a:p>
          <a:pPr rtl="1"/>
          <a:endParaRPr lang="ar-SA"/>
        </a:p>
      </dgm:t>
    </dgm:pt>
    <dgm:pt modelId="{D282A34F-4CB0-43AA-8B85-64F2E9B4DC1E}">
      <dgm:prSet phldrT="[نص]" custT="1"/>
      <dgm:spPr/>
      <dgm:t>
        <a:bodyPr/>
        <a:lstStyle/>
        <a:p>
          <a:pPr rtl="1"/>
          <a:r>
            <a:rPr lang="ar-SA" sz="3200" dirty="0" smtClean="0"/>
            <a:t>عقد التوريد</a:t>
          </a:r>
          <a:endParaRPr lang="ar-SA" sz="3200" dirty="0"/>
        </a:p>
      </dgm:t>
    </dgm:pt>
    <dgm:pt modelId="{C1205D74-5A51-4263-8859-089A418DB1B0}" type="parTrans" cxnId="{56814DDD-6E5F-4EF7-A806-932264CC8E8D}">
      <dgm:prSet/>
      <dgm:spPr/>
      <dgm:t>
        <a:bodyPr/>
        <a:lstStyle/>
        <a:p>
          <a:pPr rtl="1"/>
          <a:endParaRPr lang="ar-SA"/>
        </a:p>
      </dgm:t>
    </dgm:pt>
    <dgm:pt modelId="{4DE728A4-C790-4C66-B042-A0FE39AAF37C}" type="sibTrans" cxnId="{56814DDD-6E5F-4EF7-A806-932264CC8E8D}">
      <dgm:prSet/>
      <dgm:spPr/>
      <dgm:t>
        <a:bodyPr/>
        <a:lstStyle/>
        <a:p>
          <a:pPr rtl="1"/>
          <a:endParaRPr lang="ar-SA"/>
        </a:p>
      </dgm:t>
    </dgm:pt>
    <dgm:pt modelId="{8EA82F7D-2F4A-4779-BCE5-EB28F35B5589}">
      <dgm:prSet phldrT="[نص]"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2000" dirty="0" smtClean="0"/>
            <a:t>عقد بين الادارة وطرف آخر </a:t>
          </a:r>
          <a:r>
            <a:rPr lang="ar-MA" sz="2000" dirty="0" smtClean="0"/>
            <a:t>، </a:t>
          </a:r>
          <a:r>
            <a:rPr lang="ar-MA" sz="2000" u="sng" dirty="0" smtClean="0"/>
            <a:t>موضوعه </a:t>
          </a:r>
          <a:r>
            <a:rPr lang="ar-SA" sz="2000" u="sng" dirty="0" smtClean="0"/>
            <a:t>توريد ....................</a:t>
          </a:r>
          <a:r>
            <a:rPr lang="ar-MA" sz="2000" dirty="0" smtClean="0"/>
            <a:t>، </a:t>
          </a:r>
          <a:r>
            <a:rPr lang="ar-SA" sz="2000" dirty="0" smtClean="0"/>
            <a:t>بمقابل مادي</a:t>
          </a:r>
          <a:endParaRPr lang="ar-SA" sz="2000" dirty="0"/>
        </a:p>
      </dgm:t>
    </dgm:pt>
    <dgm:pt modelId="{E0851D31-952B-4BFB-9A74-2627ED088385}" type="parTrans" cxnId="{C37CE6F9-BB89-4359-BFD1-3B65458FEAC9}">
      <dgm:prSet/>
      <dgm:spPr/>
      <dgm:t>
        <a:bodyPr/>
        <a:lstStyle/>
        <a:p>
          <a:pPr rtl="1"/>
          <a:endParaRPr lang="ar-SA"/>
        </a:p>
      </dgm:t>
    </dgm:pt>
    <dgm:pt modelId="{59FAB7EC-E678-41B8-AA81-36066B91608C}" type="sibTrans" cxnId="{C37CE6F9-BB89-4359-BFD1-3B65458FEAC9}">
      <dgm:prSet/>
      <dgm:spPr/>
      <dgm:t>
        <a:bodyPr/>
        <a:lstStyle/>
        <a:p>
          <a:pPr rtl="1"/>
          <a:endParaRPr lang="ar-SA"/>
        </a:p>
      </dgm:t>
    </dgm:pt>
    <dgm:pt modelId="{5D285230-A576-4E1D-A9B6-A78EF40D338A}">
      <dgm:prSet phldrT="[نص]" custT="1"/>
      <dgm:spPr/>
      <dgm:t>
        <a:bodyPr/>
        <a:lstStyle/>
        <a:p>
          <a:pPr rtl="1"/>
          <a:r>
            <a:rPr lang="ar-SA" sz="3200" dirty="0" smtClean="0"/>
            <a:t>عقد النقل</a:t>
          </a:r>
          <a:endParaRPr lang="ar-SA" sz="3200" dirty="0"/>
        </a:p>
      </dgm:t>
    </dgm:pt>
    <dgm:pt modelId="{7CB3D0C4-7069-4505-BD47-D72A374FB6AD}" type="parTrans" cxnId="{13CCD34F-A270-42BE-89F9-4D0715165B42}">
      <dgm:prSet/>
      <dgm:spPr/>
      <dgm:t>
        <a:bodyPr/>
        <a:lstStyle/>
        <a:p>
          <a:pPr rtl="1"/>
          <a:endParaRPr lang="ar-SA"/>
        </a:p>
      </dgm:t>
    </dgm:pt>
    <dgm:pt modelId="{7A9431C5-1F0C-454F-A0F2-D62778D2B3A9}" type="sibTrans" cxnId="{13CCD34F-A270-42BE-89F9-4D0715165B42}">
      <dgm:prSet/>
      <dgm:spPr/>
      <dgm:t>
        <a:bodyPr/>
        <a:lstStyle/>
        <a:p>
          <a:pPr rtl="1"/>
          <a:endParaRPr lang="ar-SA"/>
        </a:p>
      </dgm:t>
    </dgm:pt>
    <dgm:pt modelId="{94D1CF92-8730-4133-82C2-44EFDDE79563}">
      <dgm:prSet phldrT="[نص]"/>
      <dgm:spPr/>
      <dgm:t>
        <a:bodyPr/>
        <a:lstStyle/>
        <a:p>
          <a:pPr rtl="1"/>
          <a:r>
            <a:rPr lang="ar-SA" dirty="0" smtClean="0"/>
            <a:t>عقود الخدمات</a:t>
          </a:r>
        </a:p>
        <a:p>
          <a:pPr rtl="1"/>
          <a:r>
            <a:rPr lang="ar-SA" dirty="0" smtClean="0"/>
            <a:t>«عقود ذات تنفيذ مستمر»</a:t>
          </a:r>
        </a:p>
      </dgm:t>
    </dgm:pt>
    <dgm:pt modelId="{B9A5F9F5-74C7-4C5D-95DB-E971B2EBA030}" type="parTrans" cxnId="{31017623-1CDF-4268-9337-3F036CFBBA7D}">
      <dgm:prSet/>
      <dgm:spPr/>
      <dgm:t>
        <a:bodyPr/>
        <a:lstStyle/>
        <a:p>
          <a:endParaRPr lang="en-US"/>
        </a:p>
      </dgm:t>
    </dgm:pt>
    <dgm:pt modelId="{8E447739-26D0-48DC-A6AE-1CD4C323D6F1}" type="sibTrans" cxnId="{31017623-1CDF-4268-9337-3F036CFBBA7D}">
      <dgm:prSet/>
      <dgm:spPr/>
      <dgm:t>
        <a:bodyPr/>
        <a:lstStyle/>
        <a:p>
          <a:endParaRPr lang="en-US"/>
        </a:p>
      </dgm:t>
    </dgm:pt>
    <dgm:pt modelId="{BA36B706-AAF4-45BF-9671-BCF7639E1735}">
      <dgm:prSet phldrT="[نص]" custT="1"/>
      <dgm:spPr/>
      <dgm:t>
        <a:bodyPr/>
        <a:lstStyle/>
        <a:p>
          <a:pPr rtl="1"/>
          <a:r>
            <a:rPr lang="ar-SA" sz="3200" dirty="0" smtClean="0"/>
            <a:t>عقد المعاونة</a:t>
          </a:r>
          <a:endParaRPr lang="ar-SA" sz="3200" dirty="0"/>
        </a:p>
      </dgm:t>
    </dgm:pt>
    <dgm:pt modelId="{4840F63F-41F9-4975-855A-777D2378189F}" type="parTrans" cxnId="{CB666EE3-5C94-479C-9CA1-B0F64384006E}">
      <dgm:prSet/>
      <dgm:spPr/>
      <dgm:t>
        <a:bodyPr/>
        <a:lstStyle/>
        <a:p>
          <a:endParaRPr lang="en-US"/>
        </a:p>
      </dgm:t>
    </dgm:pt>
    <dgm:pt modelId="{26D1BED8-83FC-4CD8-9247-882AE0645A6E}" type="sibTrans" cxnId="{CB666EE3-5C94-479C-9CA1-B0F64384006E}">
      <dgm:prSet/>
      <dgm:spPr/>
      <dgm:t>
        <a:bodyPr/>
        <a:lstStyle/>
        <a:p>
          <a:endParaRPr lang="en-US"/>
        </a:p>
      </dgm:t>
    </dgm:pt>
    <dgm:pt modelId="{D3FC1BFD-951B-4959-B230-F9C6D9142806}">
      <dgm:prSet phldrT="[نص]"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2000" dirty="0" smtClean="0"/>
            <a:t>عقد بين الادارة وطرف آخر </a:t>
          </a:r>
          <a:r>
            <a:rPr lang="ar-MA" sz="2000" dirty="0" smtClean="0"/>
            <a:t>، </a:t>
          </a:r>
          <a:r>
            <a:rPr lang="ar-MA" sz="2000" u="sng" dirty="0" smtClean="0"/>
            <a:t>موضوعه </a:t>
          </a:r>
          <a:r>
            <a:rPr lang="ar-SA" sz="2000" u="sng" dirty="0" smtClean="0"/>
            <a:t>........................ </a:t>
          </a:r>
          <a:r>
            <a:rPr lang="ar-MA" sz="2000" u="sng" dirty="0" smtClean="0"/>
            <a:t>مرفق عام</a:t>
          </a:r>
          <a:r>
            <a:rPr lang="ar-MA" sz="2000" dirty="0" smtClean="0"/>
            <a:t>، </a:t>
          </a:r>
          <a:r>
            <a:rPr lang="ar-SA" sz="2000" dirty="0" smtClean="0"/>
            <a:t>بمقابل مادي</a:t>
          </a:r>
          <a:endParaRPr lang="ar-SA" sz="2000" dirty="0"/>
        </a:p>
      </dgm:t>
    </dgm:pt>
    <dgm:pt modelId="{BB6D47EA-FE85-438B-91BF-875FD99708E5}" type="parTrans" cxnId="{24D94B07-13FB-4BD4-9A5D-926D55B10866}">
      <dgm:prSet/>
      <dgm:spPr/>
      <dgm:t>
        <a:bodyPr/>
        <a:lstStyle/>
        <a:p>
          <a:endParaRPr lang="en-US"/>
        </a:p>
      </dgm:t>
    </dgm:pt>
    <dgm:pt modelId="{4FE701A3-9A17-4167-ADA3-6D97079A9E79}" type="sibTrans" cxnId="{24D94B07-13FB-4BD4-9A5D-926D55B10866}">
      <dgm:prSet/>
      <dgm:spPr/>
      <dgm:t>
        <a:bodyPr/>
        <a:lstStyle/>
        <a:p>
          <a:endParaRPr lang="en-US"/>
        </a:p>
      </dgm:t>
    </dgm:pt>
    <dgm:pt modelId="{61CAC0EC-3E3D-46B8-8CCD-845B02A90078}">
      <dgm:prSet phldrT="[نص]" custT="1"/>
      <dgm:spPr/>
      <dgm:t>
        <a:bodyPr/>
        <a:lstStyle/>
        <a:p>
          <a:pPr rtl="1"/>
          <a:r>
            <a:rPr lang="ar-SA" sz="2000" dirty="0" smtClean="0"/>
            <a:t>يتعهد أحد الأشخاص (العامة أو الخاصة) </a:t>
          </a:r>
          <a:r>
            <a:rPr lang="ar-SA" sz="2000" u="sng" dirty="0" smtClean="0"/>
            <a:t>بالمساهمة نقداً أو عيناَ في .................... مرفق عام</a:t>
          </a:r>
          <a:r>
            <a:rPr lang="ar-SA" sz="2000" dirty="0" smtClean="0"/>
            <a:t> أو أشغال عامة معينة</a:t>
          </a:r>
          <a:endParaRPr lang="ar-SA" sz="2000" dirty="0"/>
        </a:p>
      </dgm:t>
    </dgm:pt>
    <dgm:pt modelId="{CDDBC23E-436C-4FD1-8938-D4AE19D1ADCE}" type="parTrans" cxnId="{59385A73-1444-4B15-8847-3B16C19CC5F9}">
      <dgm:prSet/>
      <dgm:spPr/>
      <dgm:t>
        <a:bodyPr/>
        <a:lstStyle/>
        <a:p>
          <a:endParaRPr lang="en-US"/>
        </a:p>
      </dgm:t>
    </dgm:pt>
    <dgm:pt modelId="{2EF3F5A9-DC0A-4455-BEAB-F93BE9F5775B}" type="sibTrans" cxnId="{59385A73-1444-4B15-8847-3B16C19CC5F9}">
      <dgm:prSet/>
      <dgm:spPr/>
      <dgm:t>
        <a:bodyPr/>
        <a:lstStyle/>
        <a:p>
          <a:endParaRPr lang="en-US"/>
        </a:p>
      </dgm:t>
    </dgm:pt>
    <dgm:pt modelId="{85ED88CB-5B9A-4D07-9E97-256EA76E3782}">
      <dgm:prSet phldrT="[نص]"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2000" dirty="0" smtClean="0"/>
            <a:t>عقد بين الادارة وطرف آخر </a:t>
          </a:r>
          <a:r>
            <a:rPr lang="ar-MA" sz="2000" dirty="0" smtClean="0"/>
            <a:t>، </a:t>
          </a:r>
          <a:r>
            <a:rPr lang="ar-MA" sz="2000" u="sng" dirty="0" smtClean="0"/>
            <a:t>موضوعه </a:t>
          </a:r>
          <a:r>
            <a:rPr lang="ar-SA" sz="2000" u="sng" dirty="0" smtClean="0"/>
            <a:t>نقل ..........................</a:t>
          </a:r>
          <a:r>
            <a:rPr lang="ar-MA" sz="2000" dirty="0" smtClean="0"/>
            <a:t>، </a:t>
          </a:r>
          <a:r>
            <a:rPr lang="ar-SA" sz="2000" dirty="0" smtClean="0"/>
            <a:t>بمقابل ماد</a:t>
          </a:r>
          <a:r>
            <a:rPr lang="ar-MA" sz="2000" dirty="0" smtClean="0"/>
            <a:t>ي</a:t>
          </a:r>
          <a:endParaRPr lang="ar-SA" sz="2000" dirty="0"/>
        </a:p>
      </dgm:t>
    </dgm:pt>
    <dgm:pt modelId="{6000278C-F960-4852-83F5-F27C284522B5}" type="parTrans" cxnId="{7DE29ED2-A1CC-4EB0-B8FD-710100588963}">
      <dgm:prSet/>
      <dgm:spPr/>
      <dgm:t>
        <a:bodyPr/>
        <a:lstStyle/>
        <a:p>
          <a:endParaRPr lang="en-US"/>
        </a:p>
      </dgm:t>
    </dgm:pt>
    <dgm:pt modelId="{A7ECB9D0-1858-4F8F-8AEA-0F3B21C187EE}" type="sibTrans" cxnId="{7DE29ED2-A1CC-4EB0-B8FD-710100588963}">
      <dgm:prSet/>
      <dgm:spPr/>
      <dgm:t>
        <a:bodyPr/>
        <a:lstStyle/>
        <a:p>
          <a:endParaRPr lang="en-US"/>
        </a:p>
      </dgm:t>
    </dgm:pt>
    <dgm:pt modelId="{4684EAD7-F863-43D6-89B1-205B7F6C2FCE}">
      <dgm:prSet phldrT="[نص]" custT="1"/>
      <dgm:spPr/>
      <dgm:t>
        <a:bodyPr/>
        <a:lstStyle/>
        <a:p>
          <a:pPr rtl="1"/>
          <a:r>
            <a:rPr lang="ar-MA" sz="2000" dirty="0" smtClean="0"/>
            <a:t>الادارة ليست ملزمة بتنفيذ المشروع المتبرع لأجله فإذا لم تنفذ تعود إليه مساهمته.</a:t>
          </a:r>
          <a:endParaRPr lang="ar-SA" sz="2000" dirty="0"/>
        </a:p>
      </dgm:t>
    </dgm:pt>
    <dgm:pt modelId="{86260E44-699B-4D63-9122-87D2377E318E}" type="parTrans" cxnId="{BD54D5E5-29EB-4CFE-A9B4-AD2A3B50B81A}">
      <dgm:prSet/>
      <dgm:spPr/>
      <dgm:t>
        <a:bodyPr/>
        <a:lstStyle/>
        <a:p>
          <a:endParaRPr lang="en-US"/>
        </a:p>
      </dgm:t>
    </dgm:pt>
    <dgm:pt modelId="{EB1FFAE0-1C56-40D4-A95C-B02C323BCD9C}" type="sibTrans" cxnId="{BD54D5E5-29EB-4CFE-A9B4-AD2A3B50B81A}">
      <dgm:prSet/>
      <dgm:spPr/>
      <dgm:t>
        <a:bodyPr/>
        <a:lstStyle/>
        <a:p>
          <a:endParaRPr lang="en-US"/>
        </a:p>
      </dgm:t>
    </dgm:pt>
    <dgm:pt modelId="{69B642C7-DE9F-4F4C-83D9-4056FCA8121D}" type="pres">
      <dgm:prSet presAssocID="{0D054914-4C44-4F24-BE92-B0ADDAA1F606}" presName="Name0" presStyleCnt="0">
        <dgm:presLayoutVars>
          <dgm:dir val="rev"/>
          <dgm:animLvl val="lvl"/>
          <dgm:resizeHandles val="exact"/>
        </dgm:presLayoutVars>
      </dgm:prSet>
      <dgm:spPr/>
      <dgm:t>
        <a:bodyPr/>
        <a:lstStyle/>
        <a:p>
          <a:endParaRPr lang="en-US"/>
        </a:p>
      </dgm:t>
    </dgm:pt>
    <dgm:pt modelId="{FE6EE75C-36E0-417C-A490-3D43C046FA45}" type="pres">
      <dgm:prSet presAssocID="{CF6D7E58-9B3D-4177-81D2-680880E314C3}" presName="linNode" presStyleCnt="0"/>
      <dgm:spPr/>
    </dgm:pt>
    <dgm:pt modelId="{3523089C-6998-4189-9B5B-1C2EAE2ED43C}" type="pres">
      <dgm:prSet presAssocID="{CF6D7E58-9B3D-4177-81D2-680880E314C3}" presName="parentText" presStyleLbl="node1" presStyleIdx="0" presStyleCnt="5" custScaleX="71708">
        <dgm:presLayoutVars>
          <dgm:chMax val="1"/>
          <dgm:bulletEnabled val="1"/>
        </dgm:presLayoutVars>
      </dgm:prSet>
      <dgm:spPr/>
      <dgm:t>
        <a:bodyPr/>
        <a:lstStyle/>
        <a:p>
          <a:endParaRPr lang="en-US"/>
        </a:p>
      </dgm:t>
    </dgm:pt>
    <dgm:pt modelId="{31B57B74-179C-4B36-9E1E-111AD24A2135}" type="pres">
      <dgm:prSet presAssocID="{CF6D7E58-9B3D-4177-81D2-680880E314C3}" presName="descendantText" presStyleLbl="alignAccFollowNode1" presStyleIdx="0" presStyleCnt="5" custScaleX="113310">
        <dgm:presLayoutVars>
          <dgm:bulletEnabled val="1"/>
        </dgm:presLayoutVars>
      </dgm:prSet>
      <dgm:spPr/>
      <dgm:t>
        <a:bodyPr/>
        <a:lstStyle/>
        <a:p>
          <a:pPr rtl="1"/>
          <a:endParaRPr lang="ar-SA"/>
        </a:p>
      </dgm:t>
    </dgm:pt>
    <dgm:pt modelId="{37DFD06E-253D-4F35-9EDA-7547BBDB607F}" type="pres">
      <dgm:prSet presAssocID="{A546C460-AA65-43D2-8B92-CEC02E864467}" presName="sp" presStyleCnt="0"/>
      <dgm:spPr/>
    </dgm:pt>
    <dgm:pt modelId="{3AC961C8-D12E-401E-8ED6-12F06BBFCCF7}" type="pres">
      <dgm:prSet presAssocID="{D282A34F-4CB0-43AA-8B85-64F2E9B4DC1E}" presName="linNode" presStyleCnt="0"/>
      <dgm:spPr/>
    </dgm:pt>
    <dgm:pt modelId="{A92C7193-618E-4065-8875-B37DC6093DD8}" type="pres">
      <dgm:prSet presAssocID="{D282A34F-4CB0-43AA-8B85-64F2E9B4DC1E}" presName="parentText" presStyleLbl="node1" presStyleIdx="1" presStyleCnt="5" custScaleX="71708">
        <dgm:presLayoutVars>
          <dgm:chMax val="1"/>
          <dgm:bulletEnabled val="1"/>
        </dgm:presLayoutVars>
      </dgm:prSet>
      <dgm:spPr/>
      <dgm:t>
        <a:bodyPr/>
        <a:lstStyle/>
        <a:p>
          <a:pPr rtl="1"/>
          <a:endParaRPr lang="ar-SA"/>
        </a:p>
      </dgm:t>
    </dgm:pt>
    <dgm:pt modelId="{55BA8D56-1E2D-4F37-BA36-BEDC0C9521C7}" type="pres">
      <dgm:prSet presAssocID="{D282A34F-4CB0-43AA-8B85-64F2E9B4DC1E}" presName="descendantText" presStyleLbl="alignAccFollowNode1" presStyleIdx="1" presStyleCnt="5" custScaleX="113310">
        <dgm:presLayoutVars>
          <dgm:bulletEnabled val="1"/>
        </dgm:presLayoutVars>
      </dgm:prSet>
      <dgm:spPr/>
      <dgm:t>
        <a:bodyPr/>
        <a:lstStyle/>
        <a:p>
          <a:pPr rtl="1"/>
          <a:endParaRPr lang="ar-SA"/>
        </a:p>
      </dgm:t>
    </dgm:pt>
    <dgm:pt modelId="{FE09D003-DC2F-4A49-9883-8E7567616340}" type="pres">
      <dgm:prSet presAssocID="{4DE728A4-C790-4C66-B042-A0FE39AAF37C}" presName="sp" presStyleCnt="0"/>
      <dgm:spPr/>
    </dgm:pt>
    <dgm:pt modelId="{C55FFB0A-F89E-4351-929F-87EDC58046F3}" type="pres">
      <dgm:prSet presAssocID="{5D285230-A576-4E1D-A9B6-A78EF40D338A}" presName="linNode" presStyleCnt="0"/>
      <dgm:spPr/>
    </dgm:pt>
    <dgm:pt modelId="{EBE15880-AC75-4D3F-BEB8-847D2300F5CF}" type="pres">
      <dgm:prSet presAssocID="{5D285230-A576-4E1D-A9B6-A78EF40D338A}" presName="parentText" presStyleLbl="node1" presStyleIdx="2" presStyleCnt="5" custScaleX="71708">
        <dgm:presLayoutVars>
          <dgm:chMax val="1"/>
          <dgm:bulletEnabled val="1"/>
        </dgm:presLayoutVars>
      </dgm:prSet>
      <dgm:spPr/>
      <dgm:t>
        <a:bodyPr/>
        <a:lstStyle/>
        <a:p>
          <a:endParaRPr lang="en-US"/>
        </a:p>
      </dgm:t>
    </dgm:pt>
    <dgm:pt modelId="{F7C6A450-543B-4E88-ACD7-2AB5080EC493}" type="pres">
      <dgm:prSet presAssocID="{5D285230-A576-4E1D-A9B6-A78EF40D338A}" presName="descendantText" presStyleLbl="alignAccFollowNode1" presStyleIdx="2" presStyleCnt="5" custScaleX="113310">
        <dgm:presLayoutVars>
          <dgm:bulletEnabled val="1"/>
        </dgm:presLayoutVars>
      </dgm:prSet>
      <dgm:spPr/>
      <dgm:t>
        <a:bodyPr/>
        <a:lstStyle/>
        <a:p>
          <a:pPr rtl="1"/>
          <a:endParaRPr lang="ar-SA"/>
        </a:p>
      </dgm:t>
    </dgm:pt>
    <dgm:pt modelId="{4177FC9C-A7D3-4F0E-926E-8DFDD4374ECA}" type="pres">
      <dgm:prSet presAssocID="{7A9431C5-1F0C-454F-A0F2-D62778D2B3A9}" presName="sp" presStyleCnt="0"/>
      <dgm:spPr/>
    </dgm:pt>
    <dgm:pt modelId="{DC19F30D-901D-4D84-847A-E8E8D1984308}" type="pres">
      <dgm:prSet presAssocID="{94D1CF92-8730-4133-82C2-44EFDDE79563}" presName="linNode" presStyleCnt="0"/>
      <dgm:spPr/>
    </dgm:pt>
    <dgm:pt modelId="{B41D9B89-E2BB-49B5-A127-9B6245919CF7}" type="pres">
      <dgm:prSet presAssocID="{94D1CF92-8730-4133-82C2-44EFDDE79563}" presName="parentText" presStyleLbl="node1" presStyleIdx="3" presStyleCnt="5" custScaleX="71708">
        <dgm:presLayoutVars>
          <dgm:chMax val="1"/>
          <dgm:bulletEnabled val="1"/>
        </dgm:presLayoutVars>
      </dgm:prSet>
      <dgm:spPr/>
      <dgm:t>
        <a:bodyPr/>
        <a:lstStyle/>
        <a:p>
          <a:pPr rtl="1"/>
          <a:endParaRPr lang="ar-SA"/>
        </a:p>
      </dgm:t>
    </dgm:pt>
    <dgm:pt modelId="{9D8A3C2A-A580-45E1-A19A-A8D6115690CD}" type="pres">
      <dgm:prSet presAssocID="{94D1CF92-8730-4133-82C2-44EFDDE79563}" presName="descendantText" presStyleLbl="alignAccFollowNode1" presStyleIdx="3" presStyleCnt="5" custScaleX="113310">
        <dgm:presLayoutVars>
          <dgm:bulletEnabled val="1"/>
        </dgm:presLayoutVars>
      </dgm:prSet>
      <dgm:spPr/>
      <dgm:t>
        <a:bodyPr/>
        <a:lstStyle/>
        <a:p>
          <a:pPr rtl="1"/>
          <a:endParaRPr lang="ar-SA"/>
        </a:p>
      </dgm:t>
    </dgm:pt>
    <dgm:pt modelId="{23546B77-D9E7-49BF-804D-EEB0FD97CC91}" type="pres">
      <dgm:prSet presAssocID="{8E447739-26D0-48DC-A6AE-1CD4C323D6F1}" presName="sp" presStyleCnt="0"/>
      <dgm:spPr/>
    </dgm:pt>
    <dgm:pt modelId="{24347C7F-CFD9-4586-AB12-4E0477357F30}" type="pres">
      <dgm:prSet presAssocID="{BA36B706-AAF4-45BF-9671-BCF7639E1735}" presName="linNode" presStyleCnt="0"/>
      <dgm:spPr/>
    </dgm:pt>
    <dgm:pt modelId="{03AABF69-4ECF-4D3A-B60C-B288AD340A56}" type="pres">
      <dgm:prSet presAssocID="{BA36B706-AAF4-45BF-9671-BCF7639E1735}" presName="parentText" presStyleLbl="node1" presStyleIdx="4" presStyleCnt="5" custScaleX="71708">
        <dgm:presLayoutVars>
          <dgm:chMax val="1"/>
          <dgm:bulletEnabled val="1"/>
        </dgm:presLayoutVars>
      </dgm:prSet>
      <dgm:spPr/>
      <dgm:t>
        <a:bodyPr/>
        <a:lstStyle/>
        <a:p>
          <a:pPr rtl="1"/>
          <a:endParaRPr lang="ar-SA"/>
        </a:p>
      </dgm:t>
    </dgm:pt>
    <dgm:pt modelId="{D4195121-4239-4C36-A07D-BD20215E831C}" type="pres">
      <dgm:prSet presAssocID="{BA36B706-AAF4-45BF-9671-BCF7639E1735}" presName="descendantText" presStyleLbl="alignAccFollowNode1" presStyleIdx="4" presStyleCnt="5" custScaleX="113310" custScaleY="125732">
        <dgm:presLayoutVars>
          <dgm:bulletEnabled val="1"/>
        </dgm:presLayoutVars>
      </dgm:prSet>
      <dgm:spPr/>
      <dgm:t>
        <a:bodyPr/>
        <a:lstStyle/>
        <a:p>
          <a:pPr rtl="1"/>
          <a:endParaRPr lang="ar-SA"/>
        </a:p>
      </dgm:t>
    </dgm:pt>
  </dgm:ptLst>
  <dgm:cxnLst>
    <dgm:cxn modelId="{5A63E8DD-1DC5-4E0C-95CC-26520B2C1E6B}" type="presOf" srcId="{61CAC0EC-3E3D-46B8-8CCD-845B02A90078}" destId="{D4195121-4239-4C36-A07D-BD20215E831C}" srcOrd="0" destOrd="0" presId="urn:microsoft.com/office/officeart/2005/8/layout/vList5"/>
    <dgm:cxn modelId="{0A8AD1EA-6383-4386-81C3-D85C4FBC6886}" type="presOf" srcId="{94D1CF92-8730-4133-82C2-44EFDDE79563}" destId="{B41D9B89-E2BB-49B5-A127-9B6245919CF7}" srcOrd="0" destOrd="0" presId="urn:microsoft.com/office/officeart/2005/8/layout/vList5"/>
    <dgm:cxn modelId="{95B380DB-A71D-41E6-9F2D-304CD4DE33D8}" type="presOf" srcId="{CF6D7E58-9B3D-4177-81D2-680880E314C3}" destId="{3523089C-6998-4189-9B5B-1C2EAE2ED43C}" srcOrd="0" destOrd="0" presId="urn:microsoft.com/office/officeart/2005/8/layout/vList5"/>
    <dgm:cxn modelId="{ADEE5718-78C2-411C-9975-7B01BD0D6B09}" srcId="{0D054914-4C44-4F24-BE92-B0ADDAA1F606}" destId="{CF6D7E58-9B3D-4177-81D2-680880E314C3}" srcOrd="0" destOrd="0" parTransId="{45E78CD4-8A17-4789-BEE6-386790482977}" sibTransId="{A546C460-AA65-43D2-8B92-CEC02E864467}"/>
    <dgm:cxn modelId="{080B3D82-C58F-4206-8C2C-287CA4C15719}" type="presOf" srcId="{4684EAD7-F863-43D6-89B1-205B7F6C2FCE}" destId="{D4195121-4239-4C36-A07D-BD20215E831C}" srcOrd="0" destOrd="1" presId="urn:microsoft.com/office/officeart/2005/8/layout/vList5"/>
    <dgm:cxn modelId="{ED7FAFDB-8D15-49E6-8740-DAF63B42DDF6}" type="presOf" srcId="{5D285230-A576-4E1D-A9B6-A78EF40D338A}" destId="{EBE15880-AC75-4D3F-BEB8-847D2300F5CF}" srcOrd="0" destOrd="0" presId="urn:microsoft.com/office/officeart/2005/8/layout/vList5"/>
    <dgm:cxn modelId="{F0AD60A7-C0D0-4D1D-8C44-AEA848C118EC}" type="presOf" srcId="{D282A34F-4CB0-43AA-8B85-64F2E9B4DC1E}" destId="{A92C7193-618E-4065-8875-B37DC6093DD8}" srcOrd="0" destOrd="0" presId="urn:microsoft.com/office/officeart/2005/8/layout/vList5"/>
    <dgm:cxn modelId="{59385A73-1444-4B15-8847-3B16C19CC5F9}" srcId="{BA36B706-AAF4-45BF-9671-BCF7639E1735}" destId="{61CAC0EC-3E3D-46B8-8CCD-845B02A90078}" srcOrd="0" destOrd="0" parTransId="{CDDBC23E-436C-4FD1-8938-D4AE19D1ADCE}" sibTransId="{2EF3F5A9-DC0A-4455-BEAB-F93BE9F5775B}"/>
    <dgm:cxn modelId="{7DE29ED2-A1CC-4EB0-B8FD-710100588963}" srcId="{5D285230-A576-4E1D-A9B6-A78EF40D338A}" destId="{85ED88CB-5B9A-4D07-9E97-256EA76E3782}" srcOrd="0" destOrd="0" parTransId="{6000278C-F960-4852-83F5-F27C284522B5}" sibTransId="{A7ECB9D0-1858-4F8F-8AEA-0F3B21C187EE}"/>
    <dgm:cxn modelId="{24D94B07-13FB-4BD4-9A5D-926D55B10866}" srcId="{94D1CF92-8730-4133-82C2-44EFDDE79563}" destId="{D3FC1BFD-951B-4959-B230-F9C6D9142806}" srcOrd="0" destOrd="0" parTransId="{BB6D47EA-FE85-438B-91BF-875FD99708E5}" sibTransId="{4FE701A3-9A17-4167-ADA3-6D97079A9E79}"/>
    <dgm:cxn modelId="{C5BD90F1-C452-45E3-AFB1-E50B8A3CB3E2}" srcId="{CF6D7E58-9B3D-4177-81D2-680880E314C3}" destId="{1E39492C-75B5-4FDC-9EEB-390586508159}" srcOrd="0" destOrd="0" parTransId="{F11DC77A-3F19-4026-82AF-68C1EC2DEB61}" sibTransId="{FBE256A6-E73C-4FCE-A368-B5730A626732}"/>
    <dgm:cxn modelId="{92062DA4-B72B-4F9B-BD13-33FCC7009696}" type="presOf" srcId="{85ED88CB-5B9A-4D07-9E97-256EA76E3782}" destId="{F7C6A450-543B-4E88-ACD7-2AB5080EC493}" srcOrd="0" destOrd="0" presId="urn:microsoft.com/office/officeart/2005/8/layout/vList5"/>
    <dgm:cxn modelId="{CB666EE3-5C94-479C-9CA1-B0F64384006E}" srcId="{0D054914-4C44-4F24-BE92-B0ADDAA1F606}" destId="{BA36B706-AAF4-45BF-9671-BCF7639E1735}" srcOrd="4" destOrd="0" parTransId="{4840F63F-41F9-4975-855A-777D2378189F}" sibTransId="{26D1BED8-83FC-4CD8-9247-882AE0645A6E}"/>
    <dgm:cxn modelId="{57F55192-8D2F-47FD-B1E4-F3A4DD664858}" type="presOf" srcId="{D3FC1BFD-951B-4959-B230-F9C6D9142806}" destId="{9D8A3C2A-A580-45E1-A19A-A8D6115690CD}" srcOrd="0" destOrd="0" presId="urn:microsoft.com/office/officeart/2005/8/layout/vList5"/>
    <dgm:cxn modelId="{BD54D5E5-29EB-4CFE-A9B4-AD2A3B50B81A}" srcId="{BA36B706-AAF4-45BF-9671-BCF7639E1735}" destId="{4684EAD7-F863-43D6-89B1-205B7F6C2FCE}" srcOrd="1" destOrd="0" parTransId="{86260E44-699B-4D63-9122-87D2377E318E}" sibTransId="{EB1FFAE0-1C56-40D4-A95C-B02C323BCD9C}"/>
    <dgm:cxn modelId="{C37CE6F9-BB89-4359-BFD1-3B65458FEAC9}" srcId="{D282A34F-4CB0-43AA-8B85-64F2E9B4DC1E}" destId="{8EA82F7D-2F4A-4779-BCE5-EB28F35B5589}" srcOrd="0" destOrd="0" parTransId="{E0851D31-952B-4BFB-9A74-2627ED088385}" sibTransId="{59FAB7EC-E678-41B8-AA81-36066B91608C}"/>
    <dgm:cxn modelId="{56814DDD-6E5F-4EF7-A806-932264CC8E8D}" srcId="{0D054914-4C44-4F24-BE92-B0ADDAA1F606}" destId="{D282A34F-4CB0-43AA-8B85-64F2E9B4DC1E}" srcOrd="1" destOrd="0" parTransId="{C1205D74-5A51-4263-8859-089A418DB1B0}" sibTransId="{4DE728A4-C790-4C66-B042-A0FE39AAF37C}"/>
    <dgm:cxn modelId="{13CCD34F-A270-42BE-89F9-4D0715165B42}" srcId="{0D054914-4C44-4F24-BE92-B0ADDAA1F606}" destId="{5D285230-A576-4E1D-A9B6-A78EF40D338A}" srcOrd="2" destOrd="0" parTransId="{7CB3D0C4-7069-4505-BD47-D72A374FB6AD}" sibTransId="{7A9431C5-1F0C-454F-A0F2-D62778D2B3A9}"/>
    <dgm:cxn modelId="{B673FB00-B572-4C21-BE60-48ADD36240F9}" type="presOf" srcId="{0D054914-4C44-4F24-BE92-B0ADDAA1F606}" destId="{69B642C7-DE9F-4F4C-83D9-4056FCA8121D}" srcOrd="0" destOrd="0" presId="urn:microsoft.com/office/officeart/2005/8/layout/vList5"/>
    <dgm:cxn modelId="{693A9A0E-DF5B-4075-9890-7D0AACFB6CA5}" type="presOf" srcId="{8EA82F7D-2F4A-4779-BCE5-EB28F35B5589}" destId="{55BA8D56-1E2D-4F37-BA36-BEDC0C9521C7}" srcOrd="0" destOrd="0" presId="urn:microsoft.com/office/officeart/2005/8/layout/vList5"/>
    <dgm:cxn modelId="{31017623-1CDF-4268-9337-3F036CFBBA7D}" srcId="{0D054914-4C44-4F24-BE92-B0ADDAA1F606}" destId="{94D1CF92-8730-4133-82C2-44EFDDE79563}" srcOrd="3" destOrd="0" parTransId="{B9A5F9F5-74C7-4C5D-95DB-E971B2EBA030}" sibTransId="{8E447739-26D0-48DC-A6AE-1CD4C323D6F1}"/>
    <dgm:cxn modelId="{431B3664-014C-4CE9-AFC2-66E394981DDB}" type="presOf" srcId="{1E39492C-75B5-4FDC-9EEB-390586508159}" destId="{31B57B74-179C-4B36-9E1E-111AD24A2135}" srcOrd="0" destOrd="0" presId="urn:microsoft.com/office/officeart/2005/8/layout/vList5"/>
    <dgm:cxn modelId="{04EE895A-8248-4B1E-BE50-6F3B6D077C42}" type="presOf" srcId="{BA36B706-AAF4-45BF-9671-BCF7639E1735}" destId="{03AABF69-4ECF-4D3A-B60C-B288AD340A56}" srcOrd="0" destOrd="0" presId="urn:microsoft.com/office/officeart/2005/8/layout/vList5"/>
    <dgm:cxn modelId="{F495465B-DB27-4FDF-AEF8-72287D44C5B1}" type="presParOf" srcId="{69B642C7-DE9F-4F4C-83D9-4056FCA8121D}" destId="{FE6EE75C-36E0-417C-A490-3D43C046FA45}" srcOrd="0" destOrd="0" presId="urn:microsoft.com/office/officeart/2005/8/layout/vList5"/>
    <dgm:cxn modelId="{C4D509DF-AEDA-4AAC-B6DB-73C9A7D76C55}" type="presParOf" srcId="{FE6EE75C-36E0-417C-A490-3D43C046FA45}" destId="{3523089C-6998-4189-9B5B-1C2EAE2ED43C}" srcOrd="0" destOrd="0" presId="urn:microsoft.com/office/officeart/2005/8/layout/vList5"/>
    <dgm:cxn modelId="{49B68DD8-87F5-4375-A532-83B2B5B34A2E}" type="presParOf" srcId="{FE6EE75C-36E0-417C-A490-3D43C046FA45}" destId="{31B57B74-179C-4B36-9E1E-111AD24A2135}" srcOrd="1" destOrd="0" presId="urn:microsoft.com/office/officeart/2005/8/layout/vList5"/>
    <dgm:cxn modelId="{5D926B99-F674-4CC6-924F-C888FCE3CFBC}" type="presParOf" srcId="{69B642C7-DE9F-4F4C-83D9-4056FCA8121D}" destId="{37DFD06E-253D-4F35-9EDA-7547BBDB607F}" srcOrd="1" destOrd="0" presId="urn:microsoft.com/office/officeart/2005/8/layout/vList5"/>
    <dgm:cxn modelId="{93CE53ED-3E86-4B6D-8036-DE0A6A227D80}" type="presParOf" srcId="{69B642C7-DE9F-4F4C-83D9-4056FCA8121D}" destId="{3AC961C8-D12E-401E-8ED6-12F06BBFCCF7}" srcOrd="2" destOrd="0" presId="urn:microsoft.com/office/officeart/2005/8/layout/vList5"/>
    <dgm:cxn modelId="{28138B67-CAFD-4D36-AFC7-F8A21124EE44}" type="presParOf" srcId="{3AC961C8-D12E-401E-8ED6-12F06BBFCCF7}" destId="{A92C7193-618E-4065-8875-B37DC6093DD8}" srcOrd="0" destOrd="0" presId="urn:microsoft.com/office/officeart/2005/8/layout/vList5"/>
    <dgm:cxn modelId="{C90A9C54-5AE7-46B9-87CD-E81645A9032B}" type="presParOf" srcId="{3AC961C8-D12E-401E-8ED6-12F06BBFCCF7}" destId="{55BA8D56-1E2D-4F37-BA36-BEDC0C9521C7}" srcOrd="1" destOrd="0" presId="urn:microsoft.com/office/officeart/2005/8/layout/vList5"/>
    <dgm:cxn modelId="{5695FE67-BC57-4ACF-91CE-8399D927890C}" type="presParOf" srcId="{69B642C7-DE9F-4F4C-83D9-4056FCA8121D}" destId="{FE09D003-DC2F-4A49-9883-8E7567616340}" srcOrd="3" destOrd="0" presId="urn:microsoft.com/office/officeart/2005/8/layout/vList5"/>
    <dgm:cxn modelId="{480DCBD7-F1AB-4E8B-A826-EAB41D0452AE}" type="presParOf" srcId="{69B642C7-DE9F-4F4C-83D9-4056FCA8121D}" destId="{C55FFB0A-F89E-4351-929F-87EDC58046F3}" srcOrd="4" destOrd="0" presId="urn:microsoft.com/office/officeart/2005/8/layout/vList5"/>
    <dgm:cxn modelId="{22A17843-8C44-4DB2-818C-CCF180A63BC1}" type="presParOf" srcId="{C55FFB0A-F89E-4351-929F-87EDC58046F3}" destId="{EBE15880-AC75-4D3F-BEB8-847D2300F5CF}" srcOrd="0" destOrd="0" presId="urn:microsoft.com/office/officeart/2005/8/layout/vList5"/>
    <dgm:cxn modelId="{29B61664-17CC-4841-9E90-712458D4A909}" type="presParOf" srcId="{C55FFB0A-F89E-4351-929F-87EDC58046F3}" destId="{F7C6A450-543B-4E88-ACD7-2AB5080EC493}" srcOrd="1" destOrd="0" presId="urn:microsoft.com/office/officeart/2005/8/layout/vList5"/>
    <dgm:cxn modelId="{D5F8F564-3183-42FA-9E06-00866BFE93F0}" type="presParOf" srcId="{69B642C7-DE9F-4F4C-83D9-4056FCA8121D}" destId="{4177FC9C-A7D3-4F0E-926E-8DFDD4374ECA}" srcOrd="5" destOrd="0" presId="urn:microsoft.com/office/officeart/2005/8/layout/vList5"/>
    <dgm:cxn modelId="{0FB77838-FDEA-4003-BAA3-310E34C75794}" type="presParOf" srcId="{69B642C7-DE9F-4F4C-83D9-4056FCA8121D}" destId="{DC19F30D-901D-4D84-847A-E8E8D1984308}" srcOrd="6" destOrd="0" presId="urn:microsoft.com/office/officeart/2005/8/layout/vList5"/>
    <dgm:cxn modelId="{07FD5F7A-D687-434A-9C77-03FFFCBA9437}" type="presParOf" srcId="{DC19F30D-901D-4D84-847A-E8E8D1984308}" destId="{B41D9B89-E2BB-49B5-A127-9B6245919CF7}" srcOrd="0" destOrd="0" presId="urn:microsoft.com/office/officeart/2005/8/layout/vList5"/>
    <dgm:cxn modelId="{1B3C7DCA-FA85-492A-9B9E-B09FEE1B6FD3}" type="presParOf" srcId="{DC19F30D-901D-4D84-847A-E8E8D1984308}" destId="{9D8A3C2A-A580-45E1-A19A-A8D6115690CD}" srcOrd="1" destOrd="0" presId="urn:microsoft.com/office/officeart/2005/8/layout/vList5"/>
    <dgm:cxn modelId="{4CE1DC2E-C6A9-4BAD-8184-C90A98386996}" type="presParOf" srcId="{69B642C7-DE9F-4F4C-83D9-4056FCA8121D}" destId="{23546B77-D9E7-49BF-804D-EEB0FD97CC91}" srcOrd="7" destOrd="0" presId="urn:microsoft.com/office/officeart/2005/8/layout/vList5"/>
    <dgm:cxn modelId="{C37DD20D-C57D-4FF9-8284-35F7A83E33D9}" type="presParOf" srcId="{69B642C7-DE9F-4F4C-83D9-4056FCA8121D}" destId="{24347C7F-CFD9-4586-AB12-4E0477357F30}" srcOrd="8" destOrd="0" presId="urn:microsoft.com/office/officeart/2005/8/layout/vList5"/>
    <dgm:cxn modelId="{E20591E6-83E1-4E52-94C2-42722631F4B3}" type="presParOf" srcId="{24347C7F-CFD9-4586-AB12-4E0477357F30}" destId="{03AABF69-4ECF-4D3A-B60C-B288AD340A56}" srcOrd="0" destOrd="0" presId="urn:microsoft.com/office/officeart/2005/8/layout/vList5"/>
    <dgm:cxn modelId="{03E89203-CD04-497E-BC76-1FC55987AF3E}" type="presParOf" srcId="{24347C7F-CFD9-4586-AB12-4E0477357F30}" destId="{D4195121-4239-4C36-A07D-BD20215E831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F3B0511-85F0-4789-AC37-98E7EB6F696C}" type="doc">
      <dgm:prSet loTypeId="urn:microsoft.com/office/officeart/2005/8/layout/vList5" loCatId="list" qsTypeId="urn:microsoft.com/office/officeart/2005/8/quickstyle/simple1" qsCatId="simple" csTypeId="urn:microsoft.com/office/officeart/2005/8/colors/colorful3" csCatId="colorful" phldr="1"/>
      <dgm:spPr/>
      <dgm:t>
        <a:bodyPr/>
        <a:lstStyle/>
        <a:p>
          <a:pPr rtl="1"/>
          <a:endParaRPr lang="ar-SA"/>
        </a:p>
      </dgm:t>
    </dgm:pt>
    <dgm:pt modelId="{CFB48FFE-45B9-4BBA-8D7F-2DDE4D4AE5B0}">
      <dgm:prSet phldrT="[نص]"/>
      <dgm:spPr/>
      <dgm:t>
        <a:bodyPr/>
        <a:lstStyle/>
        <a:p>
          <a:pPr rtl="1"/>
          <a:r>
            <a:rPr lang="ar-SA" dirty="0" smtClean="0"/>
            <a:t>عقد التوظيف</a:t>
          </a:r>
          <a:endParaRPr lang="ar-SA" dirty="0"/>
        </a:p>
      </dgm:t>
    </dgm:pt>
    <dgm:pt modelId="{889AAFAD-D8D3-4E10-B202-89A9778E0228}" type="parTrans" cxnId="{D0C054E3-D1D0-438C-8FC9-D17E707D458E}">
      <dgm:prSet/>
      <dgm:spPr/>
      <dgm:t>
        <a:bodyPr/>
        <a:lstStyle/>
        <a:p>
          <a:pPr rtl="1"/>
          <a:endParaRPr lang="ar-SA"/>
        </a:p>
      </dgm:t>
    </dgm:pt>
    <dgm:pt modelId="{FBF7D288-D6FF-41BA-9E77-F29AB3EDE0C5}" type="sibTrans" cxnId="{D0C054E3-D1D0-438C-8FC9-D17E707D458E}">
      <dgm:prSet/>
      <dgm:spPr/>
      <dgm:t>
        <a:bodyPr/>
        <a:lstStyle/>
        <a:p>
          <a:pPr rtl="1"/>
          <a:endParaRPr lang="ar-SA"/>
        </a:p>
      </dgm:t>
    </dgm:pt>
    <dgm:pt modelId="{D08EC25F-1C9E-4F86-94CA-B6A66EBD8415}">
      <dgm:prSet phldrT="[نص]" custT="1"/>
      <dgm:spPr/>
      <dgm:t>
        <a:bodyPr/>
        <a:lstStyle/>
        <a:p>
          <a:pPr rtl="1"/>
          <a:r>
            <a:rPr lang="ar-MA" sz="2000" dirty="0" smtClean="0"/>
            <a:t>الأصل أن التوظيف في الجهات الادارية يتم </a:t>
          </a:r>
          <a:r>
            <a:rPr lang="ar-SA" sz="2000" dirty="0" smtClean="0"/>
            <a:t>.......................... </a:t>
          </a:r>
          <a:r>
            <a:rPr lang="ar-MA" sz="2000" dirty="0" smtClean="0"/>
            <a:t>وليس عقود ، ولكن هناك حالات يجوز فيها التوظيف بموجب عقود مثل: (توظيف غير السعوديين – توظيف السعوديين في وظائف مؤقتة...)</a:t>
          </a:r>
          <a:endParaRPr lang="ar-SA" sz="2000" dirty="0"/>
        </a:p>
      </dgm:t>
    </dgm:pt>
    <dgm:pt modelId="{FBA5703C-2A67-418E-925E-D3D4F3D1D076}" type="parTrans" cxnId="{381EEFC1-860B-4855-8054-9CAF90238A77}">
      <dgm:prSet/>
      <dgm:spPr/>
      <dgm:t>
        <a:bodyPr/>
        <a:lstStyle/>
        <a:p>
          <a:pPr rtl="1"/>
          <a:endParaRPr lang="ar-SA"/>
        </a:p>
      </dgm:t>
    </dgm:pt>
    <dgm:pt modelId="{99416411-37B6-41BA-A5C6-DBD040071786}" type="sibTrans" cxnId="{381EEFC1-860B-4855-8054-9CAF90238A77}">
      <dgm:prSet/>
      <dgm:spPr/>
      <dgm:t>
        <a:bodyPr/>
        <a:lstStyle/>
        <a:p>
          <a:pPr rtl="1"/>
          <a:endParaRPr lang="ar-SA"/>
        </a:p>
      </dgm:t>
    </dgm:pt>
    <dgm:pt modelId="{686F072D-02E9-4B26-A934-D3F25DC94109}">
      <dgm:prSet phldrT="[نص]"/>
      <dgm:spPr/>
      <dgm:t>
        <a:bodyPr/>
        <a:lstStyle/>
        <a:p>
          <a:pPr rtl="1"/>
          <a:r>
            <a:rPr lang="ar-SA" dirty="0" smtClean="0"/>
            <a:t>عقد الاشراف</a:t>
          </a:r>
          <a:endParaRPr lang="ar-SA" dirty="0"/>
        </a:p>
      </dgm:t>
    </dgm:pt>
    <dgm:pt modelId="{A9A7DD42-45A5-4CC5-B0A4-9A19D9C10D6F}" type="parTrans" cxnId="{1EB7B224-3B11-46B3-A15D-98BD0C5656A0}">
      <dgm:prSet/>
      <dgm:spPr/>
      <dgm:t>
        <a:bodyPr/>
        <a:lstStyle/>
        <a:p>
          <a:pPr rtl="1"/>
          <a:endParaRPr lang="ar-SA"/>
        </a:p>
      </dgm:t>
    </dgm:pt>
    <dgm:pt modelId="{F3062E75-A8FA-4EC9-938D-60100957FD8C}" type="sibTrans" cxnId="{1EB7B224-3B11-46B3-A15D-98BD0C5656A0}">
      <dgm:prSet/>
      <dgm:spPr/>
      <dgm:t>
        <a:bodyPr/>
        <a:lstStyle/>
        <a:p>
          <a:pPr rtl="1"/>
          <a:endParaRPr lang="ar-SA"/>
        </a:p>
      </dgm:t>
    </dgm:pt>
    <dgm:pt modelId="{9FA13BCE-394D-4110-A157-C91DBB4B065E}">
      <dgm:prSet phldrT="[نص]" custT="1"/>
      <dgm:spPr/>
      <dgm:t>
        <a:bodyPr/>
        <a:lstStyle/>
        <a:p>
          <a:pPr rtl="1"/>
          <a:r>
            <a:rPr lang="ar-MA" sz="2400" dirty="0" smtClean="0"/>
            <a:t>عقد بين الادارة و طرف آخر </a:t>
          </a:r>
          <a:r>
            <a:rPr lang="ar-MA" sz="2400" u="sng" dirty="0" smtClean="0"/>
            <a:t>موضوعه ا</a:t>
          </a:r>
          <a:r>
            <a:rPr lang="ar-SA" sz="2400" u="sng" dirty="0" smtClean="0"/>
            <a:t>لإشراف على عقد ادار اخر</a:t>
          </a:r>
          <a:r>
            <a:rPr lang="ar-MA" sz="2400" dirty="0" smtClean="0"/>
            <a:t>، بمقابل مادي. (غالباً الاشراف على تنفيذ عقود </a:t>
          </a:r>
          <a:r>
            <a:rPr lang="ar-SA" sz="2400" dirty="0" smtClean="0"/>
            <a:t>........................</a:t>
          </a:r>
          <a:r>
            <a:rPr lang="ar-MA" sz="2400" dirty="0" smtClean="0"/>
            <a:t>)</a:t>
          </a:r>
          <a:endParaRPr lang="ar-SA" sz="2400" dirty="0"/>
        </a:p>
      </dgm:t>
    </dgm:pt>
    <dgm:pt modelId="{844168DC-F3C9-4717-A10E-325E8C3B039B}" type="parTrans" cxnId="{899B5ADA-B2F5-40C9-8C0F-1659FE924502}">
      <dgm:prSet/>
      <dgm:spPr/>
      <dgm:t>
        <a:bodyPr/>
        <a:lstStyle/>
        <a:p>
          <a:pPr rtl="1"/>
          <a:endParaRPr lang="ar-SA"/>
        </a:p>
      </dgm:t>
    </dgm:pt>
    <dgm:pt modelId="{B1927157-5CDB-4376-91FF-A5E346929806}" type="sibTrans" cxnId="{899B5ADA-B2F5-40C9-8C0F-1659FE924502}">
      <dgm:prSet/>
      <dgm:spPr/>
      <dgm:t>
        <a:bodyPr/>
        <a:lstStyle/>
        <a:p>
          <a:pPr rtl="1"/>
          <a:endParaRPr lang="ar-SA"/>
        </a:p>
      </dgm:t>
    </dgm:pt>
    <dgm:pt modelId="{323C3E68-4A1F-44AF-8808-82CF129E878F}">
      <dgm:prSet phldrT="[نص]"/>
      <dgm:spPr/>
      <dgm:t>
        <a:bodyPr/>
        <a:lstStyle/>
        <a:p>
          <a:pPr rtl="1"/>
          <a:r>
            <a:rPr lang="ar-SA" dirty="0" smtClean="0"/>
            <a:t>عقد القرض</a:t>
          </a:r>
          <a:endParaRPr lang="ar-SA" dirty="0"/>
        </a:p>
      </dgm:t>
    </dgm:pt>
    <dgm:pt modelId="{F1603F82-B559-4E56-BA17-233380EF5526}" type="parTrans" cxnId="{687C0542-793E-4259-93E1-9DC1CBB5303B}">
      <dgm:prSet/>
      <dgm:spPr/>
      <dgm:t>
        <a:bodyPr/>
        <a:lstStyle/>
        <a:p>
          <a:pPr rtl="1"/>
          <a:endParaRPr lang="ar-SA"/>
        </a:p>
      </dgm:t>
    </dgm:pt>
    <dgm:pt modelId="{41E8BCB6-2C6B-41F0-A34E-641B7D94B258}" type="sibTrans" cxnId="{687C0542-793E-4259-93E1-9DC1CBB5303B}">
      <dgm:prSet/>
      <dgm:spPr/>
      <dgm:t>
        <a:bodyPr/>
        <a:lstStyle/>
        <a:p>
          <a:pPr rtl="1"/>
          <a:endParaRPr lang="ar-SA"/>
        </a:p>
      </dgm:t>
    </dgm:pt>
    <dgm:pt modelId="{718EA8DD-E772-4F71-A9FB-EC6F6577AC31}">
      <dgm:prSet phldrT="[نص]" custT="1"/>
      <dgm:spPr/>
      <dgm:t>
        <a:bodyPr/>
        <a:lstStyle/>
        <a:p>
          <a:pPr rtl="1"/>
          <a:r>
            <a:rPr lang="ar-MA" sz="1700" b="1" dirty="0" smtClean="0"/>
            <a:t>عقد </a:t>
          </a:r>
          <a:r>
            <a:rPr lang="ar-MA" sz="1700" b="1" u="sng" dirty="0" smtClean="0"/>
            <a:t>تقترض فيه الادارة مبلغاً من المال </a:t>
          </a:r>
          <a:r>
            <a:rPr lang="ar-MA" sz="1700" b="1" dirty="0" smtClean="0"/>
            <a:t>من طرف آخر مقابل التزام الادارة برد المبلغ على دفعات في أوقات معينة. ( لا يجوز الا </a:t>
          </a:r>
          <a:r>
            <a:rPr lang="ar-SA" sz="1700" b="1" dirty="0" smtClean="0"/>
            <a:t>............................... </a:t>
          </a:r>
          <a:r>
            <a:rPr lang="ar-MA" sz="1700" b="1" dirty="0" smtClean="0"/>
            <a:t>أي موافقة مجلس الوزراء والملك لأنه يحمّل الدولة التزامات لعدة سنوات).</a:t>
          </a:r>
          <a:endParaRPr lang="ar-SA" sz="1700" b="1" dirty="0"/>
        </a:p>
      </dgm:t>
    </dgm:pt>
    <dgm:pt modelId="{B2B2E28E-0086-40E6-BECB-E241E92F9541}" type="parTrans" cxnId="{6A9A4BA2-3E13-44EC-AA86-C9C98DDD8E82}">
      <dgm:prSet/>
      <dgm:spPr/>
      <dgm:t>
        <a:bodyPr/>
        <a:lstStyle/>
        <a:p>
          <a:pPr rtl="1"/>
          <a:endParaRPr lang="ar-SA"/>
        </a:p>
      </dgm:t>
    </dgm:pt>
    <dgm:pt modelId="{5715C8D7-7537-4581-81C7-B00BAFBCBE90}" type="sibTrans" cxnId="{6A9A4BA2-3E13-44EC-AA86-C9C98DDD8E82}">
      <dgm:prSet/>
      <dgm:spPr/>
      <dgm:t>
        <a:bodyPr/>
        <a:lstStyle/>
        <a:p>
          <a:pPr rtl="1"/>
          <a:endParaRPr lang="ar-SA"/>
        </a:p>
      </dgm:t>
    </dgm:pt>
    <dgm:pt modelId="{6EF15198-8778-4BE1-8DA4-CF770A09C389}">
      <dgm:prSet phldrT="[نص]"/>
      <dgm:spPr/>
      <dgm:t>
        <a:bodyPr/>
        <a:lstStyle/>
        <a:p>
          <a:pPr rtl="1"/>
          <a:r>
            <a:rPr lang="ar-SA" dirty="0" smtClean="0"/>
            <a:t>عقد الامتياز</a:t>
          </a:r>
          <a:r>
            <a:rPr lang="ar-MA" dirty="0" smtClean="0"/>
            <a:t> «الالتزام»</a:t>
          </a:r>
          <a:endParaRPr lang="ar-SA" dirty="0"/>
        </a:p>
      </dgm:t>
    </dgm:pt>
    <dgm:pt modelId="{4D147D74-96FC-497A-87DC-4BC17613F271}" type="parTrans" cxnId="{8877E60D-2DF3-4CA8-A8A5-9BB4B8B71EF6}">
      <dgm:prSet/>
      <dgm:spPr/>
      <dgm:t>
        <a:bodyPr/>
        <a:lstStyle/>
        <a:p>
          <a:pPr rtl="1"/>
          <a:endParaRPr lang="ar-SA"/>
        </a:p>
      </dgm:t>
    </dgm:pt>
    <dgm:pt modelId="{ABF1319D-0DA3-46B9-A629-72DE6F7BB691}" type="sibTrans" cxnId="{8877E60D-2DF3-4CA8-A8A5-9BB4B8B71EF6}">
      <dgm:prSet/>
      <dgm:spPr/>
      <dgm:t>
        <a:bodyPr/>
        <a:lstStyle/>
        <a:p>
          <a:pPr rtl="1"/>
          <a:endParaRPr lang="ar-SA"/>
        </a:p>
      </dgm:t>
    </dgm:pt>
    <dgm:pt modelId="{1DA826BF-3496-42F0-9368-BA5B0025C5AA}">
      <dgm:prSet phldrT="[نص]" custT="1"/>
      <dgm:spPr/>
      <dgm:t>
        <a:bodyPr/>
        <a:lstStyle/>
        <a:p>
          <a:pPr rtl="1"/>
          <a:r>
            <a:rPr lang="ar-SA" sz="2000" dirty="0" smtClean="0"/>
            <a:t>التزام أحد اشخاص القانون الخاص </a:t>
          </a:r>
          <a:r>
            <a:rPr lang="ar-SA" sz="2000" dirty="0" err="1" smtClean="0"/>
            <a:t>بادارة</a:t>
          </a:r>
          <a:r>
            <a:rPr lang="ar-SA" sz="2000" dirty="0" smtClean="0"/>
            <a:t> مرفق عام اقتصادي واستغلاله مقابل رسوم يتقاضاها من المنتفعين مع خضوعه للقواعد الاساسية لسير المرافق العامة</a:t>
          </a:r>
          <a:r>
            <a:rPr lang="ar-MA" sz="2000" dirty="0" smtClean="0"/>
            <a:t>. مثل: </a:t>
          </a:r>
          <a:r>
            <a:rPr lang="ar-SA" sz="2000" dirty="0" smtClean="0"/>
            <a:t>...............................................</a:t>
          </a:r>
          <a:r>
            <a:rPr lang="ar-MA" sz="2000" dirty="0" smtClean="0"/>
            <a:t>.</a:t>
          </a:r>
          <a:endParaRPr lang="ar-SA" sz="2000" dirty="0"/>
        </a:p>
      </dgm:t>
    </dgm:pt>
    <dgm:pt modelId="{325C91DD-80C9-4BA6-A91E-217E011C932B}" type="parTrans" cxnId="{95C43A0E-16DA-4783-96BE-B8704865330F}">
      <dgm:prSet/>
      <dgm:spPr/>
      <dgm:t>
        <a:bodyPr/>
        <a:lstStyle/>
        <a:p>
          <a:pPr rtl="1"/>
          <a:endParaRPr lang="ar-SA"/>
        </a:p>
      </dgm:t>
    </dgm:pt>
    <dgm:pt modelId="{304DC48A-5CE4-46FF-8673-655E0028CA6D}" type="sibTrans" cxnId="{95C43A0E-16DA-4783-96BE-B8704865330F}">
      <dgm:prSet/>
      <dgm:spPr/>
      <dgm:t>
        <a:bodyPr/>
        <a:lstStyle/>
        <a:p>
          <a:pPr rtl="1"/>
          <a:endParaRPr lang="ar-SA"/>
        </a:p>
      </dgm:t>
    </dgm:pt>
    <dgm:pt modelId="{FA1A8149-D14E-4CBC-AFA6-E049298EA855}">
      <dgm:prSet phldrT="[نص]"/>
      <dgm:spPr/>
      <dgm:t>
        <a:bodyPr/>
        <a:lstStyle/>
        <a:p>
          <a:pPr rtl="1"/>
          <a:r>
            <a:rPr lang="ar-SA" dirty="0" smtClean="0"/>
            <a:t>عقد البوت </a:t>
          </a:r>
          <a:r>
            <a:rPr lang="en-US" dirty="0" smtClean="0"/>
            <a:t>B.O.T</a:t>
          </a:r>
          <a:endParaRPr lang="ar-SA" dirty="0"/>
        </a:p>
      </dgm:t>
    </dgm:pt>
    <dgm:pt modelId="{325D3FCD-9166-4BC7-BC2C-36CF6E2C8677}" type="parTrans" cxnId="{23351F6F-17DF-47E1-8504-88C274B7E1C9}">
      <dgm:prSet/>
      <dgm:spPr/>
      <dgm:t>
        <a:bodyPr/>
        <a:lstStyle/>
        <a:p>
          <a:pPr rtl="1"/>
          <a:endParaRPr lang="ar-SA"/>
        </a:p>
      </dgm:t>
    </dgm:pt>
    <dgm:pt modelId="{6C7E7000-1A19-45B5-A736-DA6211E941A2}" type="sibTrans" cxnId="{23351F6F-17DF-47E1-8504-88C274B7E1C9}">
      <dgm:prSet/>
      <dgm:spPr/>
      <dgm:t>
        <a:bodyPr/>
        <a:lstStyle/>
        <a:p>
          <a:pPr rtl="1"/>
          <a:endParaRPr lang="ar-SA"/>
        </a:p>
      </dgm:t>
    </dgm:pt>
    <dgm:pt modelId="{D94C3EA3-819E-479F-9B84-F6A076BD9B3C}">
      <dgm:prSet phldrT="[نص]" custT="1"/>
      <dgm:spPr/>
      <dgm:t>
        <a:bodyPr/>
        <a:lstStyle/>
        <a:p>
          <a:pPr rtl="1"/>
          <a:r>
            <a:rPr lang="en-US" sz="1800" b="1" dirty="0" smtClean="0"/>
            <a:t>Build </a:t>
          </a:r>
          <a:r>
            <a:rPr lang="ar-SA" sz="1800" b="1" dirty="0" smtClean="0"/>
            <a:t>بناء – </a:t>
          </a:r>
          <a:r>
            <a:rPr lang="en-US" sz="1800" b="1" dirty="0" smtClean="0"/>
            <a:t>operate </a:t>
          </a:r>
          <a:r>
            <a:rPr lang="ar-SA" sz="1800" b="1" dirty="0" smtClean="0"/>
            <a:t>تشغيل – </a:t>
          </a:r>
          <a:r>
            <a:rPr lang="en-US" sz="1800" b="1" dirty="0" smtClean="0"/>
            <a:t>transfer</a:t>
          </a:r>
          <a:r>
            <a:rPr lang="ar-SA" sz="1800" b="1" dirty="0" smtClean="0"/>
            <a:t> تحويل</a:t>
          </a:r>
          <a:r>
            <a:rPr lang="ar-MA" sz="1800" b="1" dirty="0" smtClean="0"/>
            <a:t> (أحد أنواع عقود </a:t>
          </a:r>
          <a:r>
            <a:rPr lang="ar-SA" sz="1800" b="1" dirty="0" smtClean="0"/>
            <a:t>............</a:t>
          </a:r>
          <a:r>
            <a:rPr lang="ar-MA" sz="1800" b="1" dirty="0" smtClean="0"/>
            <a:t>)</a:t>
          </a:r>
          <a:endParaRPr lang="ar-SA" sz="1800" b="1" dirty="0"/>
        </a:p>
      </dgm:t>
    </dgm:pt>
    <dgm:pt modelId="{5449F202-3912-4051-9927-B90C1794DA13}" type="parTrans" cxnId="{421C505D-39AE-4F52-B310-2AECF848274E}">
      <dgm:prSet/>
      <dgm:spPr/>
      <dgm:t>
        <a:bodyPr/>
        <a:lstStyle/>
        <a:p>
          <a:pPr rtl="1"/>
          <a:endParaRPr lang="ar-SA"/>
        </a:p>
      </dgm:t>
    </dgm:pt>
    <dgm:pt modelId="{BDB5D1EC-4185-4AC2-AD71-941AA30A5C60}" type="sibTrans" cxnId="{421C505D-39AE-4F52-B310-2AECF848274E}">
      <dgm:prSet/>
      <dgm:spPr/>
      <dgm:t>
        <a:bodyPr/>
        <a:lstStyle/>
        <a:p>
          <a:pPr rtl="1"/>
          <a:endParaRPr lang="ar-SA"/>
        </a:p>
      </dgm:t>
    </dgm:pt>
    <dgm:pt modelId="{D30BF5F1-BECF-4A5F-91F6-61DDB2DB3D15}">
      <dgm:prSet phldrT="[نص]" custT="1"/>
      <dgm:spPr/>
      <dgm:t>
        <a:bodyPr/>
        <a:lstStyle/>
        <a:p>
          <a:pPr rtl="1"/>
          <a:r>
            <a:rPr lang="ar-SA" sz="1800" b="1" dirty="0" smtClean="0"/>
            <a:t>تقوم «شركة المشروع» ببناء وتشغيل وادارة المشروع فترة من الزمن مع تحقيق ارباح من المشروع وفي نهاية مدة الامتياز </a:t>
          </a:r>
          <a:r>
            <a:rPr lang="ar-MA" sz="1800" b="1" dirty="0" smtClean="0"/>
            <a:t>(غالباً 20 – 30 سنة) يتم </a:t>
          </a:r>
          <a:r>
            <a:rPr lang="ar-SA" sz="1800" b="1" dirty="0" smtClean="0"/>
            <a:t>....................ملكية المشروع الى الحكومة</a:t>
          </a:r>
          <a:r>
            <a:rPr lang="ar-MA" sz="1800" b="1" dirty="0" smtClean="0"/>
            <a:t>. مثل (مطار المدينة المنورة الجديد)</a:t>
          </a:r>
          <a:endParaRPr lang="ar-SA" sz="1800" b="1" dirty="0"/>
        </a:p>
      </dgm:t>
    </dgm:pt>
    <dgm:pt modelId="{B88388DB-94B5-4884-9471-CD7CA89BCB3A}" type="parTrans" cxnId="{CFF0355C-1C7D-4739-9A2C-C10D309B082C}">
      <dgm:prSet/>
      <dgm:spPr/>
      <dgm:t>
        <a:bodyPr/>
        <a:lstStyle/>
        <a:p>
          <a:pPr rtl="1"/>
          <a:endParaRPr lang="ar-SA"/>
        </a:p>
      </dgm:t>
    </dgm:pt>
    <dgm:pt modelId="{497C4220-2BB0-46CC-8CFD-5E1CC932856A}" type="sibTrans" cxnId="{CFF0355C-1C7D-4739-9A2C-C10D309B082C}">
      <dgm:prSet/>
      <dgm:spPr/>
      <dgm:t>
        <a:bodyPr/>
        <a:lstStyle/>
        <a:p>
          <a:pPr rtl="1"/>
          <a:endParaRPr lang="ar-SA"/>
        </a:p>
      </dgm:t>
    </dgm:pt>
    <dgm:pt modelId="{D94CCA75-E8F7-42EC-9563-3147148599D9}">
      <dgm:prSet phldrT="[نص]" custT="1"/>
      <dgm:spPr/>
      <dgm:t>
        <a:bodyPr/>
        <a:lstStyle/>
        <a:p>
          <a:pPr rtl="1"/>
          <a:r>
            <a:rPr lang="ar-SA" sz="1700" b="1" dirty="0" smtClean="0"/>
            <a:t>أو العكس (</a:t>
          </a:r>
          <a:r>
            <a:rPr lang="ar-MA" sz="1700" b="1" dirty="0" smtClean="0"/>
            <a:t>عقد يقترض فيه الأشخاص من الإدارة لمساعدتهم في أعمال معينة مثل الصندوق العقاري أو الزراعي</a:t>
          </a:r>
          <a:r>
            <a:rPr lang="ar-SA" sz="1700" b="1" dirty="0" smtClean="0"/>
            <a:t>)</a:t>
          </a:r>
          <a:endParaRPr lang="ar-SA" sz="1700" b="1" dirty="0"/>
        </a:p>
      </dgm:t>
    </dgm:pt>
    <dgm:pt modelId="{A7A47343-F3FC-43ED-B1CA-E72835DC9F3D}" type="parTrans" cxnId="{92ED5B44-A5DE-4B23-95AA-F27ADB09F436}">
      <dgm:prSet/>
      <dgm:spPr/>
      <dgm:t>
        <a:bodyPr/>
        <a:lstStyle/>
        <a:p>
          <a:endParaRPr lang="en-US"/>
        </a:p>
      </dgm:t>
    </dgm:pt>
    <dgm:pt modelId="{FB53AC4B-B0CA-4D2A-A857-E449CE2572FF}" type="sibTrans" cxnId="{92ED5B44-A5DE-4B23-95AA-F27ADB09F436}">
      <dgm:prSet/>
      <dgm:spPr/>
      <dgm:t>
        <a:bodyPr/>
        <a:lstStyle/>
        <a:p>
          <a:endParaRPr lang="en-US"/>
        </a:p>
      </dgm:t>
    </dgm:pt>
    <dgm:pt modelId="{9B63F37A-3D77-4CBD-87EB-A41E848DD99C}">
      <dgm:prSet phldrT="[نص]" custT="1"/>
      <dgm:spPr/>
      <dgm:t>
        <a:bodyPr/>
        <a:lstStyle/>
        <a:p>
          <a:pPr rtl="1"/>
          <a:r>
            <a:rPr lang="ar-MA" sz="2000" dirty="0" smtClean="0"/>
            <a:t>عقد بين الادارة وأحد الافراد </a:t>
          </a:r>
          <a:r>
            <a:rPr lang="ar-MA" sz="2000" u="sng" dirty="0" smtClean="0"/>
            <a:t>موضوعه القيام </a:t>
          </a:r>
          <a:r>
            <a:rPr lang="ar-SA" sz="2000" u="sng" dirty="0" smtClean="0"/>
            <a:t>........................</a:t>
          </a:r>
          <a:r>
            <a:rPr lang="ar-MA" sz="2000" dirty="0" smtClean="0"/>
            <a:t>، بمقابل مادي.</a:t>
          </a:r>
          <a:endParaRPr lang="ar-SA" sz="2000" dirty="0"/>
        </a:p>
      </dgm:t>
    </dgm:pt>
    <dgm:pt modelId="{A2CBEBE2-39ED-40E5-98AF-340DDD57882B}" type="parTrans" cxnId="{4CE959E7-9E01-44F9-BFBF-28787FC8FB39}">
      <dgm:prSet/>
      <dgm:spPr/>
      <dgm:t>
        <a:bodyPr/>
        <a:lstStyle/>
        <a:p>
          <a:endParaRPr lang="en-US"/>
        </a:p>
      </dgm:t>
    </dgm:pt>
    <dgm:pt modelId="{FC875A7D-7A82-48FD-A3C9-FE35EB125755}" type="sibTrans" cxnId="{4CE959E7-9E01-44F9-BFBF-28787FC8FB39}">
      <dgm:prSet/>
      <dgm:spPr/>
      <dgm:t>
        <a:bodyPr/>
        <a:lstStyle/>
        <a:p>
          <a:endParaRPr lang="en-US"/>
        </a:p>
      </dgm:t>
    </dgm:pt>
    <dgm:pt modelId="{2A5FF90C-446B-4F7A-B241-C0ABDE66F5E0}" type="pres">
      <dgm:prSet presAssocID="{CF3B0511-85F0-4789-AC37-98E7EB6F696C}" presName="Name0" presStyleCnt="0">
        <dgm:presLayoutVars>
          <dgm:dir val="rev"/>
          <dgm:animLvl val="lvl"/>
          <dgm:resizeHandles val="exact"/>
        </dgm:presLayoutVars>
      </dgm:prSet>
      <dgm:spPr/>
      <dgm:t>
        <a:bodyPr/>
        <a:lstStyle/>
        <a:p>
          <a:endParaRPr lang="en-US"/>
        </a:p>
      </dgm:t>
    </dgm:pt>
    <dgm:pt modelId="{5AB1540A-1528-464E-86FB-4DB3A4940685}" type="pres">
      <dgm:prSet presAssocID="{323C3E68-4A1F-44AF-8808-82CF129E878F}" presName="linNode" presStyleCnt="0"/>
      <dgm:spPr/>
    </dgm:pt>
    <dgm:pt modelId="{087072C4-4D36-426A-959E-C5CCAA7FBEEF}" type="pres">
      <dgm:prSet presAssocID="{323C3E68-4A1F-44AF-8808-82CF129E878F}" presName="parentText" presStyleLbl="node1" presStyleIdx="0" presStyleCnt="5" custScaleX="72736">
        <dgm:presLayoutVars>
          <dgm:chMax val="1"/>
          <dgm:bulletEnabled val="1"/>
        </dgm:presLayoutVars>
      </dgm:prSet>
      <dgm:spPr/>
      <dgm:t>
        <a:bodyPr/>
        <a:lstStyle/>
        <a:p>
          <a:endParaRPr lang="en-US"/>
        </a:p>
      </dgm:t>
    </dgm:pt>
    <dgm:pt modelId="{FE1E0B5D-32CB-4F22-A773-E4AA36D28202}" type="pres">
      <dgm:prSet presAssocID="{323C3E68-4A1F-44AF-8808-82CF129E878F}" presName="descendantText" presStyleLbl="alignAccFollowNode1" presStyleIdx="0" presStyleCnt="5" custScaleX="115336" custScaleY="122265">
        <dgm:presLayoutVars>
          <dgm:bulletEnabled val="1"/>
        </dgm:presLayoutVars>
      </dgm:prSet>
      <dgm:spPr/>
      <dgm:t>
        <a:bodyPr/>
        <a:lstStyle/>
        <a:p>
          <a:endParaRPr lang="en-US"/>
        </a:p>
      </dgm:t>
    </dgm:pt>
    <dgm:pt modelId="{E3CC0234-C5C4-4512-884F-02B70CD646AB}" type="pres">
      <dgm:prSet presAssocID="{41E8BCB6-2C6B-41F0-A34E-641B7D94B258}" presName="sp" presStyleCnt="0"/>
      <dgm:spPr/>
    </dgm:pt>
    <dgm:pt modelId="{1B594510-DDD9-40FD-9293-4D1F47970B4F}" type="pres">
      <dgm:prSet presAssocID="{CFB48FFE-45B9-4BBA-8D7F-2DDE4D4AE5B0}" presName="linNode" presStyleCnt="0"/>
      <dgm:spPr/>
    </dgm:pt>
    <dgm:pt modelId="{E46450CD-BEF0-4AC9-A838-0FF5FE52C71C}" type="pres">
      <dgm:prSet presAssocID="{CFB48FFE-45B9-4BBA-8D7F-2DDE4D4AE5B0}" presName="parentText" presStyleLbl="node1" presStyleIdx="1" presStyleCnt="5" custScaleX="72736">
        <dgm:presLayoutVars>
          <dgm:chMax val="1"/>
          <dgm:bulletEnabled val="1"/>
        </dgm:presLayoutVars>
      </dgm:prSet>
      <dgm:spPr/>
      <dgm:t>
        <a:bodyPr/>
        <a:lstStyle/>
        <a:p>
          <a:endParaRPr lang="en-US"/>
        </a:p>
      </dgm:t>
    </dgm:pt>
    <dgm:pt modelId="{6D4855E1-640B-4F38-BC36-92218D697889}" type="pres">
      <dgm:prSet presAssocID="{CFB48FFE-45B9-4BBA-8D7F-2DDE4D4AE5B0}" presName="descendantText" presStyleLbl="alignAccFollowNode1" presStyleIdx="1" presStyleCnt="5" custScaleX="115336" custScaleY="123092">
        <dgm:presLayoutVars>
          <dgm:bulletEnabled val="1"/>
        </dgm:presLayoutVars>
      </dgm:prSet>
      <dgm:spPr/>
      <dgm:t>
        <a:bodyPr/>
        <a:lstStyle/>
        <a:p>
          <a:endParaRPr lang="en-US"/>
        </a:p>
      </dgm:t>
    </dgm:pt>
    <dgm:pt modelId="{E8CE61B1-B6B5-4B08-A9D0-99DB2FA93EEE}" type="pres">
      <dgm:prSet presAssocID="{FBF7D288-D6FF-41BA-9E77-F29AB3EDE0C5}" presName="sp" presStyleCnt="0"/>
      <dgm:spPr/>
    </dgm:pt>
    <dgm:pt modelId="{8A979F9F-6A21-448B-846F-772D24621348}" type="pres">
      <dgm:prSet presAssocID="{686F072D-02E9-4B26-A934-D3F25DC94109}" presName="linNode" presStyleCnt="0"/>
      <dgm:spPr/>
    </dgm:pt>
    <dgm:pt modelId="{853482B9-5034-4D7B-A48A-01B40BEF0DA5}" type="pres">
      <dgm:prSet presAssocID="{686F072D-02E9-4B26-A934-D3F25DC94109}" presName="parentText" presStyleLbl="node1" presStyleIdx="2" presStyleCnt="5" custScaleX="72736">
        <dgm:presLayoutVars>
          <dgm:chMax val="1"/>
          <dgm:bulletEnabled val="1"/>
        </dgm:presLayoutVars>
      </dgm:prSet>
      <dgm:spPr/>
      <dgm:t>
        <a:bodyPr/>
        <a:lstStyle/>
        <a:p>
          <a:endParaRPr lang="en-US"/>
        </a:p>
      </dgm:t>
    </dgm:pt>
    <dgm:pt modelId="{C6823F27-0FD0-432E-90B5-A3579F8ACDC9}" type="pres">
      <dgm:prSet presAssocID="{686F072D-02E9-4B26-A934-D3F25DC94109}" presName="descendantText" presStyleLbl="alignAccFollowNode1" presStyleIdx="2" presStyleCnt="5" custScaleX="115336">
        <dgm:presLayoutVars>
          <dgm:bulletEnabled val="1"/>
        </dgm:presLayoutVars>
      </dgm:prSet>
      <dgm:spPr/>
      <dgm:t>
        <a:bodyPr/>
        <a:lstStyle/>
        <a:p>
          <a:endParaRPr lang="en-US"/>
        </a:p>
      </dgm:t>
    </dgm:pt>
    <dgm:pt modelId="{BB054569-8B54-45A1-8C29-B35F42FEA846}" type="pres">
      <dgm:prSet presAssocID="{F3062E75-A8FA-4EC9-938D-60100957FD8C}" presName="sp" presStyleCnt="0"/>
      <dgm:spPr/>
    </dgm:pt>
    <dgm:pt modelId="{F7D032E4-788B-45D1-872D-F49CCB299030}" type="pres">
      <dgm:prSet presAssocID="{6EF15198-8778-4BE1-8DA4-CF770A09C389}" presName="linNode" presStyleCnt="0"/>
      <dgm:spPr/>
    </dgm:pt>
    <dgm:pt modelId="{0F43EB89-EBA8-499E-91D3-2AA3FA976B33}" type="pres">
      <dgm:prSet presAssocID="{6EF15198-8778-4BE1-8DA4-CF770A09C389}" presName="parentText" presStyleLbl="node1" presStyleIdx="3" presStyleCnt="5" custScaleX="72736">
        <dgm:presLayoutVars>
          <dgm:chMax val="1"/>
          <dgm:bulletEnabled val="1"/>
        </dgm:presLayoutVars>
      </dgm:prSet>
      <dgm:spPr/>
      <dgm:t>
        <a:bodyPr/>
        <a:lstStyle/>
        <a:p>
          <a:endParaRPr lang="en-US"/>
        </a:p>
      </dgm:t>
    </dgm:pt>
    <dgm:pt modelId="{934A5932-3411-4CD6-AAFE-B1BA607C8BED}" type="pres">
      <dgm:prSet presAssocID="{6EF15198-8778-4BE1-8DA4-CF770A09C389}" presName="descendantText" presStyleLbl="alignAccFollowNode1" presStyleIdx="3" presStyleCnt="5" custScaleX="115336">
        <dgm:presLayoutVars>
          <dgm:bulletEnabled val="1"/>
        </dgm:presLayoutVars>
      </dgm:prSet>
      <dgm:spPr/>
      <dgm:t>
        <a:bodyPr/>
        <a:lstStyle/>
        <a:p>
          <a:endParaRPr lang="en-US"/>
        </a:p>
      </dgm:t>
    </dgm:pt>
    <dgm:pt modelId="{0A2F2D79-F493-4FCE-8164-57818C4748D3}" type="pres">
      <dgm:prSet presAssocID="{ABF1319D-0DA3-46B9-A629-72DE6F7BB691}" presName="sp" presStyleCnt="0"/>
      <dgm:spPr/>
    </dgm:pt>
    <dgm:pt modelId="{12EE4230-A52E-4404-9523-A5F983CB9AE5}" type="pres">
      <dgm:prSet presAssocID="{FA1A8149-D14E-4CBC-AFA6-E049298EA855}" presName="linNode" presStyleCnt="0"/>
      <dgm:spPr/>
    </dgm:pt>
    <dgm:pt modelId="{9F13EB05-7F2C-4BD5-84F5-0A8B3FC585F6}" type="pres">
      <dgm:prSet presAssocID="{FA1A8149-D14E-4CBC-AFA6-E049298EA855}" presName="parentText" presStyleLbl="node1" presStyleIdx="4" presStyleCnt="5" custScaleX="72736">
        <dgm:presLayoutVars>
          <dgm:chMax val="1"/>
          <dgm:bulletEnabled val="1"/>
        </dgm:presLayoutVars>
      </dgm:prSet>
      <dgm:spPr/>
      <dgm:t>
        <a:bodyPr/>
        <a:lstStyle/>
        <a:p>
          <a:endParaRPr lang="en-US"/>
        </a:p>
      </dgm:t>
    </dgm:pt>
    <dgm:pt modelId="{56474322-BC0E-475F-A09D-205043C7C825}" type="pres">
      <dgm:prSet presAssocID="{FA1A8149-D14E-4CBC-AFA6-E049298EA855}" presName="descendantText" presStyleLbl="alignAccFollowNode1" presStyleIdx="4" presStyleCnt="5" custScaleX="115336">
        <dgm:presLayoutVars>
          <dgm:bulletEnabled val="1"/>
        </dgm:presLayoutVars>
      </dgm:prSet>
      <dgm:spPr/>
      <dgm:t>
        <a:bodyPr/>
        <a:lstStyle/>
        <a:p>
          <a:endParaRPr lang="en-US"/>
        </a:p>
      </dgm:t>
    </dgm:pt>
  </dgm:ptLst>
  <dgm:cxnLst>
    <dgm:cxn modelId="{1EB7B224-3B11-46B3-A15D-98BD0C5656A0}" srcId="{CF3B0511-85F0-4789-AC37-98E7EB6F696C}" destId="{686F072D-02E9-4B26-A934-D3F25DC94109}" srcOrd="2" destOrd="0" parTransId="{A9A7DD42-45A5-4CC5-B0A4-9A19D9C10D6F}" sibTransId="{F3062E75-A8FA-4EC9-938D-60100957FD8C}"/>
    <dgm:cxn modelId="{DB0715DB-204A-477D-8DB8-89B8CADF63FE}" type="presOf" srcId="{D94CCA75-E8F7-42EC-9563-3147148599D9}" destId="{FE1E0B5D-32CB-4F22-A773-E4AA36D28202}" srcOrd="0" destOrd="1" presId="urn:microsoft.com/office/officeart/2005/8/layout/vList5"/>
    <dgm:cxn modelId="{E39A4B14-D541-4E3D-A3A6-F9BB42266C11}" type="presOf" srcId="{FA1A8149-D14E-4CBC-AFA6-E049298EA855}" destId="{9F13EB05-7F2C-4BD5-84F5-0A8B3FC585F6}" srcOrd="0" destOrd="0" presId="urn:microsoft.com/office/officeart/2005/8/layout/vList5"/>
    <dgm:cxn modelId="{FF9DC709-F4A9-4AE3-9905-5E2CE8D4A4CF}" type="presOf" srcId="{D08EC25F-1C9E-4F86-94CA-B6A66EBD8415}" destId="{6D4855E1-640B-4F38-BC36-92218D697889}" srcOrd="0" destOrd="1" presId="urn:microsoft.com/office/officeart/2005/8/layout/vList5"/>
    <dgm:cxn modelId="{95C43A0E-16DA-4783-96BE-B8704865330F}" srcId="{6EF15198-8778-4BE1-8DA4-CF770A09C389}" destId="{1DA826BF-3496-42F0-9368-BA5B0025C5AA}" srcOrd="0" destOrd="0" parTransId="{325C91DD-80C9-4BA6-A91E-217E011C932B}" sibTransId="{304DC48A-5CE4-46FF-8673-655E0028CA6D}"/>
    <dgm:cxn modelId="{05B9F638-55BC-4947-868F-72BE5884F3CD}" type="presOf" srcId="{9FA13BCE-394D-4110-A157-C91DBB4B065E}" destId="{C6823F27-0FD0-432E-90B5-A3579F8ACDC9}" srcOrd="0" destOrd="0" presId="urn:microsoft.com/office/officeart/2005/8/layout/vList5"/>
    <dgm:cxn modelId="{001B0C8A-A179-4D49-ABC6-8253D4E3B31C}" type="presOf" srcId="{D94C3EA3-819E-479F-9B84-F6A076BD9B3C}" destId="{56474322-BC0E-475F-A09D-205043C7C825}" srcOrd="0" destOrd="0" presId="urn:microsoft.com/office/officeart/2005/8/layout/vList5"/>
    <dgm:cxn modelId="{D04DE567-5DE9-4D63-99C7-D1B7BDB6FBC1}" type="presOf" srcId="{6EF15198-8778-4BE1-8DA4-CF770A09C389}" destId="{0F43EB89-EBA8-499E-91D3-2AA3FA976B33}" srcOrd="0" destOrd="0" presId="urn:microsoft.com/office/officeart/2005/8/layout/vList5"/>
    <dgm:cxn modelId="{92ED5B44-A5DE-4B23-95AA-F27ADB09F436}" srcId="{323C3E68-4A1F-44AF-8808-82CF129E878F}" destId="{D94CCA75-E8F7-42EC-9563-3147148599D9}" srcOrd="1" destOrd="0" parTransId="{A7A47343-F3FC-43ED-B1CA-E72835DC9F3D}" sibTransId="{FB53AC4B-B0CA-4D2A-A857-E449CE2572FF}"/>
    <dgm:cxn modelId="{73A6E1CC-3F71-4631-BE48-777799488820}" type="presOf" srcId="{D30BF5F1-BECF-4A5F-91F6-61DDB2DB3D15}" destId="{56474322-BC0E-475F-A09D-205043C7C825}" srcOrd="0" destOrd="1" presId="urn:microsoft.com/office/officeart/2005/8/layout/vList5"/>
    <dgm:cxn modelId="{8877E60D-2DF3-4CA8-A8A5-9BB4B8B71EF6}" srcId="{CF3B0511-85F0-4789-AC37-98E7EB6F696C}" destId="{6EF15198-8778-4BE1-8DA4-CF770A09C389}" srcOrd="3" destOrd="0" parTransId="{4D147D74-96FC-497A-87DC-4BC17613F271}" sibTransId="{ABF1319D-0DA3-46B9-A629-72DE6F7BB691}"/>
    <dgm:cxn modelId="{B9A6C61B-576F-4F6E-9B2A-EA7E0C1950F6}" type="presOf" srcId="{9B63F37A-3D77-4CBD-87EB-A41E848DD99C}" destId="{6D4855E1-640B-4F38-BC36-92218D697889}" srcOrd="0" destOrd="0" presId="urn:microsoft.com/office/officeart/2005/8/layout/vList5"/>
    <dgm:cxn modelId="{687C0542-793E-4259-93E1-9DC1CBB5303B}" srcId="{CF3B0511-85F0-4789-AC37-98E7EB6F696C}" destId="{323C3E68-4A1F-44AF-8808-82CF129E878F}" srcOrd="0" destOrd="0" parTransId="{F1603F82-B559-4E56-BA17-233380EF5526}" sibTransId="{41E8BCB6-2C6B-41F0-A34E-641B7D94B258}"/>
    <dgm:cxn modelId="{CFF0355C-1C7D-4739-9A2C-C10D309B082C}" srcId="{FA1A8149-D14E-4CBC-AFA6-E049298EA855}" destId="{D30BF5F1-BECF-4A5F-91F6-61DDB2DB3D15}" srcOrd="1" destOrd="0" parTransId="{B88388DB-94B5-4884-9471-CD7CA89BCB3A}" sibTransId="{497C4220-2BB0-46CC-8CFD-5E1CC932856A}"/>
    <dgm:cxn modelId="{D0C054E3-D1D0-438C-8FC9-D17E707D458E}" srcId="{CF3B0511-85F0-4789-AC37-98E7EB6F696C}" destId="{CFB48FFE-45B9-4BBA-8D7F-2DDE4D4AE5B0}" srcOrd="1" destOrd="0" parTransId="{889AAFAD-D8D3-4E10-B202-89A9778E0228}" sibTransId="{FBF7D288-D6FF-41BA-9E77-F29AB3EDE0C5}"/>
    <dgm:cxn modelId="{23351F6F-17DF-47E1-8504-88C274B7E1C9}" srcId="{CF3B0511-85F0-4789-AC37-98E7EB6F696C}" destId="{FA1A8149-D14E-4CBC-AFA6-E049298EA855}" srcOrd="4" destOrd="0" parTransId="{325D3FCD-9166-4BC7-BC2C-36CF6E2C8677}" sibTransId="{6C7E7000-1A19-45B5-A736-DA6211E941A2}"/>
    <dgm:cxn modelId="{EA19FF48-D603-4C1B-8023-DC8CB145A79A}" type="presOf" srcId="{CFB48FFE-45B9-4BBA-8D7F-2DDE4D4AE5B0}" destId="{E46450CD-BEF0-4AC9-A838-0FF5FE52C71C}" srcOrd="0" destOrd="0" presId="urn:microsoft.com/office/officeart/2005/8/layout/vList5"/>
    <dgm:cxn modelId="{284E45AF-E7A8-4AA9-B6D1-B03B91DA8FE0}" type="presOf" srcId="{CF3B0511-85F0-4789-AC37-98E7EB6F696C}" destId="{2A5FF90C-446B-4F7A-B241-C0ABDE66F5E0}" srcOrd="0" destOrd="0" presId="urn:microsoft.com/office/officeart/2005/8/layout/vList5"/>
    <dgm:cxn modelId="{2E88CA01-1911-4E78-A0A3-59993E6560CB}" type="presOf" srcId="{1DA826BF-3496-42F0-9368-BA5B0025C5AA}" destId="{934A5932-3411-4CD6-AAFE-B1BA607C8BED}" srcOrd="0" destOrd="0" presId="urn:microsoft.com/office/officeart/2005/8/layout/vList5"/>
    <dgm:cxn modelId="{381EEFC1-860B-4855-8054-9CAF90238A77}" srcId="{CFB48FFE-45B9-4BBA-8D7F-2DDE4D4AE5B0}" destId="{D08EC25F-1C9E-4F86-94CA-B6A66EBD8415}" srcOrd="1" destOrd="0" parTransId="{FBA5703C-2A67-418E-925E-D3D4F3D1D076}" sibTransId="{99416411-37B6-41BA-A5C6-DBD040071786}"/>
    <dgm:cxn modelId="{421C505D-39AE-4F52-B310-2AECF848274E}" srcId="{FA1A8149-D14E-4CBC-AFA6-E049298EA855}" destId="{D94C3EA3-819E-479F-9B84-F6A076BD9B3C}" srcOrd="0" destOrd="0" parTransId="{5449F202-3912-4051-9927-B90C1794DA13}" sibTransId="{BDB5D1EC-4185-4AC2-AD71-941AA30A5C60}"/>
    <dgm:cxn modelId="{4CE959E7-9E01-44F9-BFBF-28787FC8FB39}" srcId="{CFB48FFE-45B9-4BBA-8D7F-2DDE4D4AE5B0}" destId="{9B63F37A-3D77-4CBD-87EB-A41E848DD99C}" srcOrd="0" destOrd="0" parTransId="{A2CBEBE2-39ED-40E5-98AF-340DDD57882B}" sibTransId="{FC875A7D-7A82-48FD-A3C9-FE35EB125755}"/>
    <dgm:cxn modelId="{899B5ADA-B2F5-40C9-8C0F-1659FE924502}" srcId="{686F072D-02E9-4B26-A934-D3F25DC94109}" destId="{9FA13BCE-394D-4110-A157-C91DBB4B065E}" srcOrd="0" destOrd="0" parTransId="{844168DC-F3C9-4717-A10E-325E8C3B039B}" sibTransId="{B1927157-5CDB-4376-91FF-A5E346929806}"/>
    <dgm:cxn modelId="{BB1538B9-DBE3-4023-B509-448EFF99E491}" type="presOf" srcId="{323C3E68-4A1F-44AF-8808-82CF129E878F}" destId="{087072C4-4D36-426A-959E-C5CCAA7FBEEF}" srcOrd="0" destOrd="0" presId="urn:microsoft.com/office/officeart/2005/8/layout/vList5"/>
    <dgm:cxn modelId="{6A9A4BA2-3E13-44EC-AA86-C9C98DDD8E82}" srcId="{323C3E68-4A1F-44AF-8808-82CF129E878F}" destId="{718EA8DD-E772-4F71-A9FB-EC6F6577AC31}" srcOrd="0" destOrd="0" parTransId="{B2B2E28E-0086-40E6-BECB-E241E92F9541}" sibTransId="{5715C8D7-7537-4581-81C7-B00BAFBCBE90}"/>
    <dgm:cxn modelId="{C434BFBF-7509-4158-8FC3-9659B4B37AEE}" type="presOf" srcId="{686F072D-02E9-4B26-A934-D3F25DC94109}" destId="{853482B9-5034-4D7B-A48A-01B40BEF0DA5}" srcOrd="0" destOrd="0" presId="urn:microsoft.com/office/officeart/2005/8/layout/vList5"/>
    <dgm:cxn modelId="{07469E2F-9975-4E21-AAF4-220A7D596765}" type="presOf" srcId="{718EA8DD-E772-4F71-A9FB-EC6F6577AC31}" destId="{FE1E0B5D-32CB-4F22-A773-E4AA36D28202}" srcOrd="0" destOrd="0" presId="urn:microsoft.com/office/officeart/2005/8/layout/vList5"/>
    <dgm:cxn modelId="{064FEED0-C0E8-45FB-83DD-BF5E1F6CC63A}" type="presParOf" srcId="{2A5FF90C-446B-4F7A-B241-C0ABDE66F5E0}" destId="{5AB1540A-1528-464E-86FB-4DB3A4940685}" srcOrd="0" destOrd="0" presId="urn:microsoft.com/office/officeart/2005/8/layout/vList5"/>
    <dgm:cxn modelId="{B977417A-DF85-4D03-BAC9-16E55D6E5513}" type="presParOf" srcId="{5AB1540A-1528-464E-86FB-4DB3A4940685}" destId="{087072C4-4D36-426A-959E-C5CCAA7FBEEF}" srcOrd="0" destOrd="0" presId="urn:microsoft.com/office/officeart/2005/8/layout/vList5"/>
    <dgm:cxn modelId="{59237BD2-D296-4EF4-8E52-4FBF88D4800F}" type="presParOf" srcId="{5AB1540A-1528-464E-86FB-4DB3A4940685}" destId="{FE1E0B5D-32CB-4F22-A773-E4AA36D28202}" srcOrd="1" destOrd="0" presId="urn:microsoft.com/office/officeart/2005/8/layout/vList5"/>
    <dgm:cxn modelId="{D13B6E3B-61FB-4C96-818F-54433C175249}" type="presParOf" srcId="{2A5FF90C-446B-4F7A-B241-C0ABDE66F5E0}" destId="{E3CC0234-C5C4-4512-884F-02B70CD646AB}" srcOrd="1" destOrd="0" presId="urn:microsoft.com/office/officeart/2005/8/layout/vList5"/>
    <dgm:cxn modelId="{B2BBC788-AB3E-4231-B00C-97F5CF7F1105}" type="presParOf" srcId="{2A5FF90C-446B-4F7A-B241-C0ABDE66F5E0}" destId="{1B594510-DDD9-40FD-9293-4D1F47970B4F}" srcOrd="2" destOrd="0" presId="urn:microsoft.com/office/officeart/2005/8/layout/vList5"/>
    <dgm:cxn modelId="{3B2C1CAB-1435-4651-BC20-04585B59BF1F}" type="presParOf" srcId="{1B594510-DDD9-40FD-9293-4D1F47970B4F}" destId="{E46450CD-BEF0-4AC9-A838-0FF5FE52C71C}" srcOrd="0" destOrd="0" presId="urn:microsoft.com/office/officeart/2005/8/layout/vList5"/>
    <dgm:cxn modelId="{C777AAE5-8F3E-4EF0-9D0A-B4465D47E83C}" type="presParOf" srcId="{1B594510-DDD9-40FD-9293-4D1F47970B4F}" destId="{6D4855E1-640B-4F38-BC36-92218D697889}" srcOrd="1" destOrd="0" presId="urn:microsoft.com/office/officeart/2005/8/layout/vList5"/>
    <dgm:cxn modelId="{61670A78-B49C-47DD-B8A1-B9CFBF7E0B35}" type="presParOf" srcId="{2A5FF90C-446B-4F7A-B241-C0ABDE66F5E0}" destId="{E8CE61B1-B6B5-4B08-A9D0-99DB2FA93EEE}" srcOrd="3" destOrd="0" presId="urn:microsoft.com/office/officeart/2005/8/layout/vList5"/>
    <dgm:cxn modelId="{7288C3DF-0D93-4B0C-AE73-32E1940B0250}" type="presParOf" srcId="{2A5FF90C-446B-4F7A-B241-C0ABDE66F5E0}" destId="{8A979F9F-6A21-448B-846F-772D24621348}" srcOrd="4" destOrd="0" presId="urn:microsoft.com/office/officeart/2005/8/layout/vList5"/>
    <dgm:cxn modelId="{E3FEB141-CEFD-41BC-9395-5D7174282130}" type="presParOf" srcId="{8A979F9F-6A21-448B-846F-772D24621348}" destId="{853482B9-5034-4D7B-A48A-01B40BEF0DA5}" srcOrd="0" destOrd="0" presId="urn:microsoft.com/office/officeart/2005/8/layout/vList5"/>
    <dgm:cxn modelId="{7599CB36-12D2-4B71-86A7-C1E1767AF50C}" type="presParOf" srcId="{8A979F9F-6A21-448B-846F-772D24621348}" destId="{C6823F27-0FD0-432E-90B5-A3579F8ACDC9}" srcOrd="1" destOrd="0" presId="urn:microsoft.com/office/officeart/2005/8/layout/vList5"/>
    <dgm:cxn modelId="{933FF212-817C-4F5C-98B7-81792679B499}" type="presParOf" srcId="{2A5FF90C-446B-4F7A-B241-C0ABDE66F5E0}" destId="{BB054569-8B54-45A1-8C29-B35F42FEA846}" srcOrd="5" destOrd="0" presId="urn:microsoft.com/office/officeart/2005/8/layout/vList5"/>
    <dgm:cxn modelId="{13D2B394-5898-48ED-A1BC-00FF736132B6}" type="presParOf" srcId="{2A5FF90C-446B-4F7A-B241-C0ABDE66F5E0}" destId="{F7D032E4-788B-45D1-872D-F49CCB299030}" srcOrd="6" destOrd="0" presId="urn:microsoft.com/office/officeart/2005/8/layout/vList5"/>
    <dgm:cxn modelId="{14BB7469-61A1-4244-B754-C894D886F9FA}" type="presParOf" srcId="{F7D032E4-788B-45D1-872D-F49CCB299030}" destId="{0F43EB89-EBA8-499E-91D3-2AA3FA976B33}" srcOrd="0" destOrd="0" presId="urn:microsoft.com/office/officeart/2005/8/layout/vList5"/>
    <dgm:cxn modelId="{C8616DFD-4D7B-4804-A5CF-01405C214D21}" type="presParOf" srcId="{F7D032E4-788B-45D1-872D-F49CCB299030}" destId="{934A5932-3411-4CD6-AAFE-B1BA607C8BED}" srcOrd="1" destOrd="0" presId="urn:microsoft.com/office/officeart/2005/8/layout/vList5"/>
    <dgm:cxn modelId="{DE68A147-F15F-4395-9D6A-5634977A0E80}" type="presParOf" srcId="{2A5FF90C-446B-4F7A-B241-C0ABDE66F5E0}" destId="{0A2F2D79-F493-4FCE-8164-57818C4748D3}" srcOrd="7" destOrd="0" presId="urn:microsoft.com/office/officeart/2005/8/layout/vList5"/>
    <dgm:cxn modelId="{B071439D-A541-4727-8EF7-E3059C473C6B}" type="presParOf" srcId="{2A5FF90C-446B-4F7A-B241-C0ABDE66F5E0}" destId="{12EE4230-A52E-4404-9523-A5F983CB9AE5}" srcOrd="8" destOrd="0" presId="urn:microsoft.com/office/officeart/2005/8/layout/vList5"/>
    <dgm:cxn modelId="{407CCBEB-17E4-467D-BF3A-3C91E50962AC}" type="presParOf" srcId="{12EE4230-A52E-4404-9523-A5F983CB9AE5}" destId="{9F13EB05-7F2C-4BD5-84F5-0A8B3FC585F6}" srcOrd="0" destOrd="0" presId="urn:microsoft.com/office/officeart/2005/8/layout/vList5"/>
    <dgm:cxn modelId="{3AD9B0E5-7651-412E-AFFC-D3886055A9D8}" type="presParOf" srcId="{12EE4230-A52E-4404-9523-A5F983CB9AE5}" destId="{56474322-BC0E-475F-A09D-205043C7C82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7C1D949-F405-47F1-9423-A09B78588484}" type="doc">
      <dgm:prSet loTypeId="urn:microsoft.com/office/officeart/2005/8/layout/arrow3" loCatId="relationship" qsTypeId="urn:microsoft.com/office/officeart/2005/8/quickstyle/simple1" qsCatId="simple" csTypeId="urn:microsoft.com/office/officeart/2005/8/colors/colorful2" csCatId="colorful" phldr="1"/>
      <dgm:spPr/>
      <dgm:t>
        <a:bodyPr/>
        <a:lstStyle/>
        <a:p>
          <a:endParaRPr lang="en-US"/>
        </a:p>
      </dgm:t>
    </dgm:pt>
    <dgm:pt modelId="{B0FEA901-1497-47A4-A419-2FBB417E2036}">
      <dgm:prSet phldrT="[نص]"/>
      <dgm:spPr/>
      <dgm:t>
        <a:bodyPr/>
        <a:lstStyle/>
        <a:p>
          <a:r>
            <a:rPr lang="ar-SA" dirty="0" smtClean="0">
              <a:ln>
                <a:solidFill>
                  <a:schemeClr val="tx1"/>
                </a:solidFill>
              </a:ln>
            </a:rPr>
            <a:t>........</a:t>
          </a:r>
          <a:endParaRPr lang="en-US" dirty="0">
            <a:ln>
              <a:solidFill>
                <a:schemeClr val="tx1"/>
              </a:solidFill>
            </a:ln>
          </a:endParaRPr>
        </a:p>
      </dgm:t>
    </dgm:pt>
    <dgm:pt modelId="{D71D4CE2-0A80-4452-B9AC-6016FB07CA2B}" type="parTrans" cxnId="{55DF1CC6-6853-4DD0-80B4-FCE74417CF41}">
      <dgm:prSet/>
      <dgm:spPr/>
      <dgm:t>
        <a:bodyPr/>
        <a:lstStyle/>
        <a:p>
          <a:endParaRPr lang="en-US">
            <a:ln>
              <a:solidFill>
                <a:schemeClr val="tx1"/>
              </a:solidFill>
            </a:ln>
          </a:endParaRPr>
        </a:p>
      </dgm:t>
    </dgm:pt>
    <dgm:pt modelId="{C3B5A349-6E7E-4235-A5F5-AAEBC59CB232}" type="sibTrans" cxnId="{55DF1CC6-6853-4DD0-80B4-FCE74417CF41}">
      <dgm:prSet/>
      <dgm:spPr/>
      <dgm:t>
        <a:bodyPr/>
        <a:lstStyle/>
        <a:p>
          <a:endParaRPr lang="en-US">
            <a:ln>
              <a:solidFill>
                <a:schemeClr val="tx1"/>
              </a:solidFill>
            </a:ln>
          </a:endParaRPr>
        </a:p>
      </dgm:t>
    </dgm:pt>
    <dgm:pt modelId="{3CC01666-A8B4-452D-9B9C-6E0686D5680F}">
      <dgm:prSet phldrT="[نص]"/>
      <dgm:spPr/>
      <dgm:t>
        <a:bodyPr/>
        <a:lstStyle/>
        <a:p>
          <a:r>
            <a:rPr lang="ar-SA" dirty="0" smtClean="0">
              <a:ln>
                <a:solidFill>
                  <a:schemeClr val="tx1"/>
                </a:solidFill>
              </a:ln>
            </a:rPr>
            <a:t>.........</a:t>
          </a:r>
          <a:endParaRPr lang="en-US" dirty="0">
            <a:ln>
              <a:solidFill>
                <a:schemeClr val="tx1"/>
              </a:solidFill>
            </a:ln>
          </a:endParaRPr>
        </a:p>
      </dgm:t>
    </dgm:pt>
    <dgm:pt modelId="{D6D8ADCF-39B7-41D5-94F1-697A0C9BC927}" type="parTrans" cxnId="{3B77C8B5-0EB2-4D6B-8B15-E70ED68EB712}">
      <dgm:prSet/>
      <dgm:spPr/>
      <dgm:t>
        <a:bodyPr/>
        <a:lstStyle/>
        <a:p>
          <a:endParaRPr lang="en-US">
            <a:ln>
              <a:solidFill>
                <a:schemeClr val="tx1"/>
              </a:solidFill>
            </a:ln>
          </a:endParaRPr>
        </a:p>
      </dgm:t>
    </dgm:pt>
    <dgm:pt modelId="{8A1442C2-A29B-40C4-8084-652375AEA765}" type="sibTrans" cxnId="{3B77C8B5-0EB2-4D6B-8B15-E70ED68EB712}">
      <dgm:prSet/>
      <dgm:spPr/>
      <dgm:t>
        <a:bodyPr/>
        <a:lstStyle/>
        <a:p>
          <a:endParaRPr lang="en-US">
            <a:ln>
              <a:solidFill>
                <a:schemeClr val="tx1"/>
              </a:solidFill>
            </a:ln>
          </a:endParaRPr>
        </a:p>
      </dgm:t>
    </dgm:pt>
    <dgm:pt modelId="{50B11087-9464-407F-A193-CA9E5583E71D}" type="pres">
      <dgm:prSet presAssocID="{F7C1D949-F405-47F1-9423-A09B78588484}" presName="compositeShape" presStyleCnt="0">
        <dgm:presLayoutVars>
          <dgm:chMax val="2"/>
          <dgm:dir/>
          <dgm:resizeHandles val="exact"/>
        </dgm:presLayoutVars>
      </dgm:prSet>
      <dgm:spPr/>
      <dgm:t>
        <a:bodyPr/>
        <a:lstStyle/>
        <a:p>
          <a:pPr rtl="1"/>
          <a:endParaRPr lang="ar-SA"/>
        </a:p>
      </dgm:t>
    </dgm:pt>
    <dgm:pt modelId="{82B48187-1517-4E55-8BBD-A1F7F05A6DB2}" type="pres">
      <dgm:prSet presAssocID="{F7C1D949-F405-47F1-9423-A09B78588484}" presName="divider" presStyleLbl="fgShp" presStyleIdx="0" presStyleCnt="1"/>
      <dgm:spPr/>
    </dgm:pt>
    <dgm:pt modelId="{9A7802E8-F884-428F-B038-96458433EAA8}" type="pres">
      <dgm:prSet presAssocID="{B0FEA901-1497-47A4-A419-2FBB417E2036}" presName="downArrow" presStyleLbl="node1" presStyleIdx="0" presStyleCnt="2"/>
      <dgm:spPr/>
    </dgm:pt>
    <dgm:pt modelId="{F27136AD-83E6-48BA-A8E5-F557DA2E86BD}" type="pres">
      <dgm:prSet presAssocID="{B0FEA901-1497-47A4-A419-2FBB417E2036}" presName="downArrowText" presStyleLbl="revTx" presStyleIdx="0" presStyleCnt="2">
        <dgm:presLayoutVars>
          <dgm:bulletEnabled val="1"/>
        </dgm:presLayoutVars>
      </dgm:prSet>
      <dgm:spPr/>
      <dgm:t>
        <a:bodyPr/>
        <a:lstStyle/>
        <a:p>
          <a:pPr rtl="1"/>
          <a:endParaRPr lang="ar-SA"/>
        </a:p>
      </dgm:t>
    </dgm:pt>
    <dgm:pt modelId="{B397D47D-3890-44A0-BB00-0F9318D4F8F8}" type="pres">
      <dgm:prSet presAssocID="{3CC01666-A8B4-452D-9B9C-6E0686D5680F}" presName="upArrow" presStyleLbl="node1" presStyleIdx="1" presStyleCnt="2"/>
      <dgm:spPr/>
    </dgm:pt>
    <dgm:pt modelId="{ACCDA1B5-98F7-47CA-AAE8-CFEBF9ECA28B}" type="pres">
      <dgm:prSet presAssocID="{3CC01666-A8B4-452D-9B9C-6E0686D5680F}" presName="upArrowText" presStyleLbl="revTx" presStyleIdx="1" presStyleCnt="2">
        <dgm:presLayoutVars>
          <dgm:bulletEnabled val="1"/>
        </dgm:presLayoutVars>
      </dgm:prSet>
      <dgm:spPr/>
      <dgm:t>
        <a:bodyPr/>
        <a:lstStyle/>
        <a:p>
          <a:pPr rtl="1"/>
          <a:endParaRPr lang="ar-SA"/>
        </a:p>
      </dgm:t>
    </dgm:pt>
  </dgm:ptLst>
  <dgm:cxnLst>
    <dgm:cxn modelId="{55DF1CC6-6853-4DD0-80B4-FCE74417CF41}" srcId="{F7C1D949-F405-47F1-9423-A09B78588484}" destId="{B0FEA901-1497-47A4-A419-2FBB417E2036}" srcOrd="0" destOrd="0" parTransId="{D71D4CE2-0A80-4452-B9AC-6016FB07CA2B}" sibTransId="{C3B5A349-6E7E-4235-A5F5-AAEBC59CB232}"/>
    <dgm:cxn modelId="{3B77C8B5-0EB2-4D6B-8B15-E70ED68EB712}" srcId="{F7C1D949-F405-47F1-9423-A09B78588484}" destId="{3CC01666-A8B4-452D-9B9C-6E0686D5680F}" srcOrd="1" destOrd="0" parTransId="{D6D8ADCF-39B7-41D5-94F1-697A0C9BC927}" sibTransId="{8A1442C2-A29B-40C4-8084-652375AEA765}"/>
    <dgm:cxn modelId="{1579C45B-99F3-495D-96B1-20E212AA13AF}" type="presOf" srcId="{F7C1D949-F405-47F1-9423-A09B78588484}" destId="{50B11087-9464-407F-A193-CA9E5583E71D}" srcOrd="0" destOrd="0" presId="urn:microsoft.com/office/officeart/2005/8/layout/arrow3"/>
    <dgm:cxn modelId="{B1F6DC11-3555-41CA-B2A2-FC1BF93521EC}" type="presOf" srcId="{B0FEA901-1497-47A4-A419-2FBB417E2036}" destId="{F27136AD-83E6-48BA-A8E5-F557DA2E86BD}" srcOrd="0" destOrd="0" presId="urn:microsoft.com/office/officeart/2005/8/layout/arrow3"/>
    <dgm:cxn modelId="{E701F240-F8EC-4E8A-B955-26D305F55848}" type="presOf" srcId="{3CC01666-A8B4-452D-9B9C-6E0686D5680F}" destId="{ACCDA1B5-98F7-47CA-AAE8-CFEBF9ECA28B}" srcOrd="0" destOrd="0" presId="urn:microsoft.com/office/officeart/2005/8/layout/arrow3"/>
    <dgm:cxn modelId="{AB67C12C-1E1E-4D83-BFDB-D10851EC814C}" type="presParOf" srcId="{50B11087-9464-407F-A193-CA9E5583E71D}" destId="{82B48187-1517-4E55-8BBD-A1F7F05A6DB2}" srcOrd="0" destOrd="0" presId="urn:microsoft.com/office/officeart/2005/8/layout/arrow3"/>
    <dgm:cxn modelId="{C73E496D-33FB-438B-BF7E-D65BB9B87B57}" type="presParOf" srcId="{50B11087-9464-407F-A193-CA9E5583E71D}" destId="{9A7802E8-F884-428F-B038-96458433EAA8}" srcOrd="1" destOrd="0" presId="urn:microsoft.com/office/officeart/2005/8/layout/arrow3"/>
    <dgm:cxn modelId="{E19C54F2-9F97-45BA-A4F9-36C06768A302}" type="presParOf" srcId="{50B11087-9464-407F-A193-CA9E5583E71D}" destId="{F27136AD-83E6-48BA-A8E5-F557DA2E86BD}" srcOrd="2" destOrd="0" presId="urn:microsoft.com/office/officeart/2005/8/layout/arrow3"/>
    <dgm:cxn modelId="{C5D5A58B-03AA-41BB-AE0A-6FA888ED7F03}" type="presParOf" srcId="{50B11087-9464-407F-A193-CA9E5583E71D}" destId="{B397D47D-3890-44A0-BB00-0F9318D4F8F8}" srcOrd="3" destOrd="0" presId="urn:microsoft.com/office/officeart/2005/8/layout/arrow3"/>
    <dgm:cxn modelId="{81E71E4E-5F07-4FEF-8DE3-16E62D7B0FFB}" type="presParOf" srcId="{50B11087-9464-407F-A193-CA9E5583E71D}" destId="{ACCDA1B5-98F7-47CA-AAE8-CFEBF9ECA28B}" srcOrd="4" destOrd="0" presId="urn:microsoft.com/office/officeart/2005/8/layout/arrow3"/>
  </dgm:cxnLst>
  <dgm:bg/>
  <dgm:whole>
    <a:ln w="28575">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2BC6782-C825-4C0D-BC5F-849E99867C2C}" type="doc">
      <dgm:prSet loTypeId="urn:microsoft.com/office/officeart/2011/layout/ConvergingText" loCatId="officeonline" qsTypeId="urn:microsoft.com/office/officeart/2005/8/quickstyle/simple1" qsCatId="simple" csTypeId="urn:microsoft.com/office/officeart/2005/8/colors/accent1_2" csCatId="accent1" phldr="1"/>
      <dgm:spPr/>
      <dgm:t>
        <a:bodyPr/>
        <a:lstStyle/>
        <a:p>
          <a:endParaRPr lang="en-US"/>
        </a:p>
      </dgm:t>
    </dgm:pt>
    <dgm:pt modelId="{29EE03D2-8377-495B-A98E-EED30D964B66}">
      <dgm:prSet phldrT="[نص]"/>
      <dgm:spPr/>
      <dgm:t>
        <a:bodyPr/>
        <a:lstStyle/>
        <a:p>
          <a:r>
            <a:rPr lang="ar-SA" dirty="0" smtClean="0"/>
            <a:t>..........</a:t>
          </a:r>
        </a:p>
        <a:p>
          <a:r>
            <a:rPr lang="ar-SA" dirty="0" smtClean="0"/>
            <a:t>...........</a:t>
          </a:r>
          <a:endParaRPr lang="ar-MA" dirty="0" smtClean="0"/>
        </a:p>
        <a:p>
          <a:r>
            <a:rPr lang="ar-MA" dirty="0" smtClean="0"/>
            <a:t>«استثناء»</a:t>
          </a:r>
          <a:endParaRPr lang="en-US" dirty="0"/>
        </a:p>
      </dgm:t>
    </dgm:pt>
    <dgm:pt modelId="{F7CDB937-D9C3-441F-9E9C-FAE4928079EA}" type="parTrans" cxnId="{8A636388-3C4D-45A9-A393-52C2F4950E25}">
      <dgm:prSet/>
      <dgm:spPr/>
      <dgm:t>
        <a:bodyPr/>
        <a:lstStyle/>
        <a:p>
          <a:endParaRPr lang="en-US"/>
        </a:p>
      </dgm:t>
    </dgm:pt>
    <dgm:pt modelId="{2B496411-867C-4EE1-8F69-A4B4C3974C4D}" type="sibTrans" cxnId="{8A636388-3C4D-45A9-A393-52C2F4950E25}">
      <dgm:prSet/>
      <dgm:spPr/>
      <dgm:t>
        <a:bodyPr/>
        <a:lstStyle/>
        <a:p>
          <a:endParaRPr lang="en-US"/>
        </a:p>
      </dgm:t>
    </dgm:pt>
    <dgm:pt modelId="{0549066E-EFF5-4C92-B3C0-70677D4314FE}" type="pres">
      <dgm:prSet presAssocID="{B2BC6782-C825-4C0D-BC5F-849E99867C2C}" presName="Name0" presStyleCnt="0">
        <dgm:presLayoutVars>
          <dgm:chMax/>
          <dgm:chPref val="1"/>
          <dgm:dir/>
          <dgm:animOne val="branch"/>
          <dgm:animLvl val="lvl"/>
          <dgm:resizeHandles/>
        </dgm:presLayoutVars>
      </dgm:prSet>
      <dgm:spPr/>
      <dgm:t>
        <a:bodyPr/>
        <a:lstStyle/>
        <a:p>
          <a:pPr rtl="1"/>
          <a:endParaRPr lang="ar-SA"/>
        </a:p>
      </dgm:t>
    </dgm:pt>
    <dgm:pt modelId="{6AD82DA6-4A1C-4675-BE30-3C6CD710A42C}" type="pres">
      <dgm:prSet presAssocID="{29EE03D2-8377-495B-A98E-EED30D964B66}" presName="composite" presStyleCnt="0"/>
      <dgm:spPr/>
    </dgm:pt>
    <dgm:pt modelId="{353A60F1-A880-4410-BEDC-404A3E2186A1}" type="pres">
      <dgm:prSet presAssocID="{29EE03D2-8377-495B-A98E-EED30D964B66}" presName="ParentAccent1" presStyleLbl="alignNode1" presStyleIdx="0" presStyleCnt="11"/>
      <dgm:spPr/>
    </dgm:pt>
    <dgm:pt modelId="{679E53D4-76CD-4F24-BA9D-77159F50D6CB}" type="pres">
      <dgm:prSet presAssocID="{29EE03D2-8377-495B-A98E-EED30D964B66}" presName="ParentAccent2" presStyleLbl="alignNode1" presStyleIdx="1" presStyleCnt="11"/>
      <dgm:spPr/>
    </dgm:pt>
    <dgm:pt modelId="{4852F6D3-3CD8-4D45-8A92-9CA7AB9227FB}" type="pres">
      <dgm:prSet presAssocID="{29EE03D2-8377-495B-A98E-EED30D964B66}" presName="ParentAccent3" presStyleLbl="alignNode1" presStyleIdx="2" presStyleCnt="11"/>
      <dgm:spPr/>
    </dgm:pt>
    <dgm:pt modelId="{D015F304-5688-4CF4-9F33-3CC53C7FCFC1}" type="pres">
      <dgm:prSet presAssocID="{29EE03D2-8377-495B-A98E-EED30D964B66}" presName="ParentAccent4" presStyleLbl="alignNode1" presStyleIdx="3" presStyleCnt="11"/>
      <dgm:spPr/>
    </dgm:pt>
    <dgm:pt modelId="{41BD0C1A-57D9-47ED-8566-2F0C6BFB1688}" type="pres">
      <dgm:prSet presAssocID="{29EE03D2-8377-495B-A98E-EED30D964B66}" presName="ParentAccent5" presStyleLbl="alignNode1" presStyleIdx="4" presStyleCnt="11"/>
      <dgm:spPr/>
    </dgm:pt>
    <dgm:pt modelId="{6E68E304-4F92-4975-9148-1BAA17A45C04}" type="pres">
      <dgm:prSet presAssocID="{29EE03D2-8377-495B-A98E-EED30D964B66}" presName="ParentAccent6" presStyleLbl="alignNode1" presStyleIdx="5" presStyleCnt="11"/>
      <dgm:spPr/>
    </dgm:pt>
    <dgm:pt modelId="{0F9A3E55-9F69-43BC-B723-3EAAA2167064}" type="pres">
      <dgm:prSet presAssocID="{29EE03D2-8377-495B-A98E-EED30D964B66}" presName="ParentAccent7" presStyleLbl="alignNode1" presStyleIdx="6" presStyleCnt="11"/>
      <dgm:spPr/>
    </dgm:pt>
    <dgm:pt modelId="{DDF15E0F-F6FE-4BA8-AD90-6EB9ADC932B6}" type="pres">
      <dgm:prSet presAssocID="{29EE03D2-8377-495B-A98E-EED30D964B66}" presName="ParentAccent8" presStyleLbl="alignNode1" presStyleIdx="7" presStyleCnt="11"/>
      <dgm:spPr/>
    </dgm:pt>
    <dgm:pt modelId="{98FCCEAA-E08C-45C5-AB0D-8213BD789C07}" type="pres">
      <dgm:prSet presAssocID="{29EE03D2-8377-495B-A98E-EED30D964B66}" presName="ParentAccent9" presStyleLbl="alignNode1" presStyleIdx="8" presStyleCnt="11"/>
      <dgm:spPr/>
    </dgm:pt>
    <dgm:pt modelId="{D611BC88-22FB-41B0-9DFB-05841D551C14}" type="pres">
      <dgm:prSet presAssocID="{29EE03D2-8377-495B-A98E-EED30D964B66}" presName="ParentAccent10" presStyleLbl="alignNode1" presStyleIdx="9" presStyleCnt="11"/>
      <dgm:spPr/>
    </dgm:pt>
    <dgm:pt modelId="{036601D3-ED91-4E8B-AE6E-7EDA842AB4D3}" type="pres">
      <dgm:prSet presAssocID="{29EE03D2-8377-495B-A98E-EED30D964B66}" presName="Parent" presStyleLbl="alignNode1" presStyleIdx="10" presStyleCnt="11">
        <dgm:presLayoutVars>
          <dgm:chMax val="5"/>
          <dgm:chPref val="3"/>
          <dgm:bulletEnabled val="1"/>
        </dgm:presLayoutVars>
      </dgm:prSet>
      <dgm:spPr/>
      <dgm:t>
        <a:bodyPr/>
        <a:lstStyle/>
        <a:p>
          <a:pPr rtl="1"/>
          <a:endParaRPr lang="ar-SA"/>
        </a:p>
      </dgm:t>
    </dgm:pt>
  </dgm:ptLst>
  <dgm:cxnLst>
    <dgm:cxn modelId="{8A636388-3C4D-45A9-A393-52C2F4950E25}" srcId="{B2BC6782-C825-4C0D-BC5F-849E99867C2C}" destId="{29EE03D2-8377-495B-A98E-EED30D964B66}" srcOrd="0" destOrd="0" parTransId="{F7CDB937-D9C3-441F-9E9C-FAE4928079EA}" sibTransId="{2B496411-867C-4EE1-8F69-A4B4C3974C4D}"/>
    <dgm:cxn modelId="{B235334B-3BC4-4D35-BE80-154982C08166}" type="presOf" srcId="{B2BC6782-C825-4C0D-BC5F-849E99867C2C}" destId="{0549066E-EFF5-4C92-B3C0-70677D4314FE}" srcOrd="0" destOrd="0" presId="urn:microsoft.com/office/officeart/2011/layout/ConvergingText"/>
    <dgm:cxn modelId="{E773D386-CEE5-42A2-B381-8A9297694D48}" type="presOf" srcId="{29EE03D2-8377-495B-A98E-EED30D964B66}" destId="{036601D3-ED91-4E8B-AE6E-7EDA842AB4D3}" srcOrd="0" destOrd="0" presId="urn:microsoft.com/office/officeart/2011/layout/ConvergingText"/>
    <dgm:cxn modelId="{0CBEF93E-FB09-4EC3-B7E5-842AB6A32875}" type="presParOf" srcId="{0549066E-EFF5-4C92-B3C0-70677D4314FE}" destId="{6AD82DA6-4A1C-4675-BE30-3C6CD710A42C}" srcOrd="0" destOrd="0" presId="urn:microsoft.com/office/officeart/2011/layout/ConvergingText"/>
    <dgm:cxn modelId="{40220AFC-9FBB-4E27-9AD8-63392C3B1BA0}" type="presParOf" srcId="{6AD82DA6-4A1C-4675-BE30-3C6CD710A42C}" destId="{353A60F1-A880-4410-BEDC-404A3E2186A1}" srcOrd="0" destOrd="0" presId="urn:microsoft.com/office/officeart/2011/layout/ConvergingText"/>
    <dgm:cxn modelId="{69625070-4E8A-41D9-ADC9-9B3006B3F3A5}" type="presParOf" srcId="{6AD82DA6-4A1C-4675-BE30-3C6CD710A42C}" destId="{679E53D4-76CD-4F24-BA9D-77159F50D6CB}" srcOrd="1" destOrd="0" presId="urn:microsoft.com/office/officeart/2011/layout/ConvergingText"/>
    <dgm:cxn modelId="{1103F736-4ECC-429B-9B49-39B94E35A040}" type="presParOf" srcId="{6AD82DA6-4A1C-4675-BE30-3C6CD710A42C}" destId="{4852F6D3-3CD8-4D45-8A92-9CA7AB9227FB}" srcOrd="2" destOrd="0" presId="urn:microsoft.com/office/officeart/2011/layout/ConvergingText"/>
    <dgm:cxn modelId="{A5BA572D-0032-48A0-A0F0-A7607496A7D8}" type="presParOf" srcId="{6AD82DA6-4A1C-4675-BE30-3C6CD710A42C}" destId="{D015F304-5688-4CF4-9F33-3CC53C7FCFC1}" srcOrd="3" destOrd="0" presId="urn:microsoft.com/office/officeart/2011/layout/ConvergingText"/>
    <dgm:cxn modelId="{D82BA775-23BD-40F7-BE56-C07281FD330A}" type="presParOf" srcId="{6AD82DA6-4A1C-4675-BE30-3C6CD710A42C}" destId="{41BD0C1A-57D9-47ED-8566-2F0C6BFB1688}" srcOrd="4" destOrd="0" presId="urn:microsoft.com/office/officeart/2011/layout/ConvergingText"/>
    <dgm:cxn modelId="{38C44EDB-2130-4F39-B20F-4E9CE7BD5CF2}" type="presParOf" srcId="{6AD82DA6-4A1C-4675-BE30-3C6CD710A42C}" destId="{6E68E304-4F92-4975-9148-1BAA17A45C04}" srcOrd="5" destOrd="0" presId="urn:microsoft.com/office/officeart/2011/layout/ConvergingText"/>
    <dgm:cxn modelId="{6D161757-6B35-48B6-BC2A-FA9382545635}" type="presParOf" srcId="{6AD82DA6-4A1C-4675-BE30-3C6CD710A42C}" destId="{0F9A3E55-9F69-43BC-B723-3EAAA2167064}" srcOrd="6" destOrd="0" presId="urn:microsoft.com/office/officeart/2011/layout/ConvergingText"/>
    <dgm:cxn modelId="{BA412B2A-0C57-4358-85A9-7411400EA164}" type="presParOf" srcId="{6AD82DA6-4A1C-4675-BE30-3C6CD710A42C}" destId="{DDF15E0F-F6FE-4BA8-AD90-6EB9ADC932B6}" srcOrd="7" destOrd="0" presId="urn:microsoft.com/office/officeart/2011/layout/ConvergingText"/>
    <dgm:cxn modelId="{F60F64C5-C492-439C-ADC6-9448AA8CF214}" type="presParOf" srcId="{6AD82DA6-4A1C-4675-BE30-3C6CD710A42C}" destId="{98FCCEAA-E08C-45C5-AB0D-8213BD789C07}" srcOrd="8" destOrd="0" presId="urn:microsoft.com/office/officeart/2011/layout/ConvergingText"/>
    <dgm:cxn modelId="{617DB108-A8B3-46A9-9FF6-E37CBE9BAF9D}" type="presParOf" srcId="{6AD82DA6-4A1C-4675-BE30-3C6CD710A42C}" destId="{D611BC88-22FB-41B0-9DFB-05841D551C14}" srcOrd="9" destOrd="0" presId="urn:microsoft.com/office/officeart/2011/layout/ConvergingText"/>
    <dgm:cxn modelId="{0FF2653A-CDBA-45C9-B822-FA9ADD16684F}" type="presParOf" srcId="{6AD82DA6-4A1C-4675-BE30-3C6CD710A42C}" destId="{036601D3-ED91-4E8B-AE6E-7EDA842AB4D3}" srcOrd="10" destOrd="0" presId="urn:microsoft.com/office/officeart/2011/layout/ConvergingTex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1D8F5ED-0F65-42E6-B0FA-E313A0AE6F9D}" type="doc">
      <dgm:prSet loTypeId="urn:microsoft.com/office/officeart/2005/8/layout/process1" loCatId="process" qsTypeId="urn:microsoft.com/office/officeart/2005/8/quickstyle/simple1" qsCatId="simple" csTypeId="urn:microsoft.com/office/officeart/2005/8/colors/colorful1" csCatId="colorful" phldr="1"/>
      <dgm:spPr/>
    </dgm:pt>
    <dgm:pt modelId="{8D3BB32E-D99D-49F7-9181-8A75B0FF143E}">
      <dgm:prSet phldrT="[نص]" custT="1"/>
      <dgm:spPr/>
      <dgm:t>
        <a:bodyPr/>
        <a:lstStyle/>
        <a:p>
          <a:r>
            <a:rPr lang="ar-MA" sz="2000" dirty="0" smtClean="0">
              <a:solidFill>
                <a:schemeClr val="tx1"/>
              </a:solidFill>
            </a:rPr>
            <a:t>(1)</a:t>
          </a:r>
        </a:p>
        <a:p>
          <a:r>
            <a:rPr lang="ar-MA" sz="2000" dirty="0" smtClean="0">
              <a:solidFill>
                <a:schemeClr val="tx1"/>
              </a:solidFill>
            </a:rPr>
            <a:t>قبل الطرح</a:t>
          </a:r>
          <a:endParaRPr lang="en-US" sz="2000" dirty="0">
            <a:solidFill>
              <a:schemeClr val="tx1"/>
            </a:solidFill>
          </a:endParaRPr>
        </a:p>
      </dgm:t>
    </dgm:pt>
    <dgm:pt modelId="{179BCE0C-B76E-4B39-877C-22A395C3965B}" type="parTrans" cxnId="{85AAF6A3-52E0-4595-9A53-E04BCCA8038E}">
      <dgm:prSet/>
      <dgm:spPr/>
      <dgm:t>
        <a:bodyPr/>
        <a:lstStyle/>
        <a:p>
          <a:endParaRPr lang="en-US">
            <a:solidFill>
              <a:schemeClr val="tx1"/>
            </a:solidFill>
          </a:endParaRPr>
        </a:p>
      </dgm:t>
    </dgm:pt>
    <dgm:pt modelId="{28CDD097-0447-48E8-A45F-3A108EE03EE4}" type="sibTrans" cxnId="{85AAF6A3-52E0-4595-9A53-E04BCCA8038E}">
      <dgm:prSet/>
      <dgm:spPr/>
      <dgm:t>
        <a:bodyPr/>
        <a:lstStyle/>
        <a:p>
          <a:endParaRPr lang="en-US">
            <a:solidFill>
              <a:schemeClr val="tx1"/>
            </a:solidFill>
          </a:endParaRPr>
        </a:p>
      </dgm:t>
    </dgm:pt>
    <dgm:pt modelId="{3659C1D5-53EF-4972-A54C-DFD66C3804EF}">
      <dgm:prSet phldrT="[نص]" custT="1"/>
      <dgm:spPr/>
      <dgm:t>
        <a:bodyPr/>
        <a:lstStyle/>
        <a:p>
          <a:r>
            <a:rPr lang="ar-MA" sz="2000" dirty="0" smtClean="0">
              <a:solidFill>
                <a:schemeClr val="tx1"/>
              </a:solidFill>
            </a:rPr>
            <a:t>(2)</a:t>
          </a:r>
        </a:p>
        <a:p>
          <a:r>
            <a:rPr lang="ar-MA" sz="2000" dirty="0" smtClean="0">
              <a:solidFill>
                <a:schemeClr val="tx1"/>
              </a:solidFill>
            </a:rPr>
            <a:t>طرح المناقصة</a:t>
          </a:r>
        </a:p>
        <a:p>
          <a:r>
            <a:rPr lang="ar-MA" sz="2000" dirty="0" smtClean="0">
              <a:solidFill>
                <a:schemeClr val="tx1"/>
              </a:solidFill>
            </a:rPr>
            <a:t>(الإعلان)</a:t>
          </a:r>
          <a:endParaRPr lang="en-US" sz="2000" dirty="0">
            <a:solidFill>
              <a:schemeClr val="tx1"/>
            </a:solidFill>
          </a:endParaRPr>
        </a:p>
      </dgm:t>
    </dgm:pt>
    <dgm:pt modelId="{3D2E4155-670B-4D2C-BAE6-B3F0739EC1A1}" type="parTrans" cxnId="{CA8626B1-C756-48DE-AF0E-8094FE533A06}">
      <dgm:prSet/>
      <dgm:spPr/>
      <dgm:t>
        <a:bodyPr/>
        <a:lstStyle/>
        <a:p>
          <a:endParaRPr lang="en-US">
            <a:solidFill>
              <a:schemeClr val="tx1"/>
            </a:solidFill>
          </a:endParaRPr>
        </a:p>
      </dgm:t>
    </dgm:pt>
    <dgm:pt modelId="{123694D4-4F50-4D92-966C-BF012C952ADF}" type="sibTrans" cxnId="{CA8626B1-C756-48DE-AF0E-8094FE533A06}">
      <dgm:prSet/>
      <dgm:spPr/>
      <dgm:t>
        <a:bodyPr/>
        <a:lstStyle/>
        <a:p>
          <a:endParaRPr lang="en-US">
            <a:solidFill>
              <a:schemeClr val="tx1"/>
            </a:solidFill>
          </a:endParaRPr>
        </a:p>
      </dgm:t>
    </dgm:pt>
    <dgm:pt modelId="{B68A2BD4-E6D5-4116-A3AE-35107CC29423}">
      <dgm:prSet phldrT="[نص]" custT="1"/>
      <dgm:spPr/>
      <dgm:t>
        <a:bodyPr/>
        <a:lstStyle/>
        <a:p>
          <a:r>
            <a:rPr lang="ar-MA" sz="2000" dirty="0" smtClean="0">
              <a:solidFill>
                <a:schemeClr val="tx1"/>
              </a:solidFill>
            </a:rPr>
            <a:t>(3)</a:t>
          </a:r>
        </a:p>
        <a:p>
          <a:r>
            <a:rPr lang="ar-MA" sz="2000" dirty="0" smtClean="0">
              <a:solidFill>
                <a:schemeClr val="tx1"/>
              </a:solidFill>
            </a:rPr>
            <a:t>تقديم العروض</a:t>
          </a:r>
          <a:endParaRPr lang="en-US" sz="2000" dirty="0">
            <a:solidFill>
              <a:schemeClr val="tx1"/>
            </a:solidFill>
          </a:endParaRPr>
        </a:p>
      </dgm:t>
    </dgm:pt>
    <dgm:pt modelId="{7B8E2778-991D-4C6F-AAC5-5BAADD519184}" type="parTrans" cxnId="{D1B5402A-DBD3-4B3C-B4F1-652EC202C07C}">
      <dgm:prSet/>
      <dgm:spPr/>
      <dgm:t>
        <a:bodyPr/>
        <a:lstStyle/>
        <a:p>
          <a:endParaRPr lang="en-US">
            <a:solidFill>
              <a:schemeClr val="tx1"/>
            </a:solidFill>
          </a:endParaRPr>
        </a:p>
      </dgm:t>
    </dgm:pt>
    <dgm:pt modelId="{EE293265-3874-4D36-9AB5-D20B8C8A6AF7}" type="sibTrans" cxnId="{D1B5402A-DBD3-4B3C-B4F1-652EC202C07C}">
      <dgm:prSet/>
      <dgm:spPr/>
      <dgm:t>
        <a:bodyPr/>
        <a:lstStyle/>
        <a:p>
          <a:endParaRPr lang="en-US">
            <a:solidFill>
              <a:schemeClr val="tx1"/>
            </a:solidFill>
          </a:endParaRPr>
        </a:p>
      </dgm:t>
    </dgm:pt>
    <dgm:pt modelId="{5772944A-C899-45C4-A127-C4EF823E6F41}">
      <dgm:prSet phldrT="[نص]" custT="1"/>
      <dgm:spPr/>
      <dgm:t>
        <a:bodyPr/>
        <a:lstStyle/>
        <a:p>
          <a:r>
            <a:rPr lang="ar-MA" sz="1800" b="1" dirty="0" smtClean="0">
              <a:solidFill>
                <a:schemeClr val="tx1"/>
              </a:solidFill>
            </a:rPr>
            <a:t>(4)</a:t>
          </a:r>
        </a:p>
        <a:p>
          <a:r>
            <a:rPr lang="ar-MA" sz="1800" b="1" dirty="0" smtClean="0">
              <a:solidFill>
                <a:schemeClr val="tx1"/>
              </a:solidFill>
            </a:rPr>
            <a:t>فتح المظاريف</a:t>
          </a:r>
          <a:endParaRPr lang="en-US" sz="1800" b="1" dirty="0">
            <a:solidFill>
              <a:schemeClr val="tx1"/>
            </a:solidFill>
          </a:endParaRPr>
        </a:p>
      </dgm:t>
    </dgm:pt>
    <dgm:pt modelId="{5925059E-71F4-406C-A369-691F3869EE51}" type="parTrans" cxnId="{88FD70CF-EFCC-472C-865D-35361780E533}">
      <dgm:prSet/>
      <dgm:spPr/>
      <dgm:t>
        <a:bodyPr/>
        <a:lstStyle/>
        <a:p>
          <a:endParaRPr lang="en-US">
            <a:solidFill>
              <a:schemeClr val="tx1"/>
            </a:solidFill>
          </a:endParaRPr>
        </a:p>
      </dgm:t>
    </dgm:pt>
    <dgm:pt modelId="{BEA8CEDD-DAC1-4D40-98B6-681AFFF11562}" type="sibTrans" cxnId="{88FD70CF-EFCC-472C-865D-35361780E533}">
      <dgm:prSet/>
      <dgm:spPr/>
      <dgm:t>
        <a:bodyPr/>
        <a:lstStyle/>
        <a:p>
          <a:endParaRPr lang="en-US">
            <a:solidFill>
              <a:schemeClr val="tx1"/>
            </a:solidFill>
          </a:endParaRPr>
        </a:p>
      </dgm:t>
    </dgm:pt>
    <dgm:pt modelId="{A5C91B70-22E2-4C09-AE90-18D48D5F1BC4}">
      <dgm:prSet phldrT="[نص]" custT="1"/>
      <dgm:spPr/>
      <dgm:t>
        <a:bodyPr/>
        <a:lstStyle/>
        <a:p>
          <a:r>
            <a:rPr lang="ar-MA" sz="2000" dirty="0" smtClean="0">
              <a:solidFill>
                <a:schemeClr val="tx1"/>
              </a:solidFill>
            </a:rPr>
            <a:t>(5)</a:t>
          </a:r>
        </a:p>
        <a:p>
          <a:r>
            <a:rPr lang="ar-MA" sz="2000" dirty="0" smtClean="0">
              <a:solidFill>
                <a:schemeClr val="tx1"/>
              </a:solidFill>
            </a:rPr>
            <a:t>فحص العروض</a:t>
          </a:r>
          <a:endParaRPr lang="en-US" sz="2000" dirty="0">
            <a:solidFill>
              <a:schemeClr val="tx1"/>
            </a:solidFill>
          </a:endParaRPr>
        </a:p>
      </dgm:t>
    </dgm:pt>
    <dgm:pt modelId="{821C4F6F-F4E0-4BA1-8791-42FC2B5B050C}" type="parTrans" cxnId="{7643B410-6B2D-4A2B-968C-CA1B7094A11F}">
      <dgm:prSet/>
      <dgm:spPr/>
      <dgm:t>
        <a:bodyPr/>
        <a:lstStyle/>
        <a:p>
          <a:endParaRPr lang="en-US">
            <a:solidFill>
              <a:schemeClr val="tx1"/>
            </a:solidFill>
          </a:endParaRPr>
        </a:p>
      </dgm:t>
    </dgm:pt>
    <dgm:pt modelId="{DCF35605-45AE-4844-B754-75EC9F39BDCB}" type="sibTrans" cxnId="{7643B410-6B2D-4A2B-968C-CA1B7094A11F}">
      <dgm:prSet/>
      <dgm:spPr/>
      <dgm:t>
        <a:bodyPr/>
        <a:lstStyle/>
        <a:p>
          <a:endParaRPr lang="en-US">
            <a:solidFill>
              <a:schemeClr val="tx1"/>
            </a:solidFill>
          </a:endParaRPr>
        </a:p>
      </dgm:t>
    </dgm:pt>
    <dgm:pt modelId="{F415B008-89EF-4F18-95D7-95C96D8FE4DD}">
      <dgm:prSet phldrT="[نص]" custT="1"/>
      <dgm:spPr/>
      <dgm:t>
        <a:bodyPr/>
        <a:lstStyle/>
        <a:p>
          <a:r>
            <a:rPr lang="ar-MA" sz="2000" dirty="0" smtClean="0">
              <a:solidFill>
                <a:schemeClr val="tx1"/>
              </a:solidFill>
            </a:rPr>
            <a:t>(6)</a:t>
          </a:r>
        </a:p>
        <a:p>
          <a:r>
            <a:rPr lang="ar-MA" sz="2000" dirty="0" smtClean="0">
              <a:solidFill>
                <a:schemeClr val="tx1"/>
              </a:solidFill>
            </a:rPr>
            <a:t>البت في المنافسة</a:t>
          </a:r>
        </a:p>
        <a:p>
          <a:r>
            <a:rPr lang="ar-MA" sz="2000" dirty="0" smtClean="0">
              <a:solidFill>
                <a:schemeClr val="tx1"/>
              </a:solidFill>
            </a:rPr>
            <a:t>(</a:t>
          </a:r>
          <a:r>
            <a:rPr lang="ar-MA" sz="2000" dirty="0" err="1" smtClean="0">
              <a:solidFill>
                <a:schemeClr val="tx1"/>
              </a:solidFill>
            </a:rPr>
            <a:t>الترسية</a:t>
          </a:r>
          <a:r>
            <a:rPr lang="ar-MA" sz="2000" dirty="0" smtClean="0">
              <a:solidFill>
                <a:schemeClr val="tx1"/>
              </a:solidFill>
            </a:rPr>
            <a:t>)</a:t>
          </a:r>
          <a:endParaRPr lang="en-US" sz="2000" dirty="0">
            <a:solidFill>
              <a:schemeClr val="tx1"/>
            </a:solidFill>
          </a:endParaRPr>
        </a:p>
      </dgm:t>
    </dgm:pt>
    <dgm:pt modelId="{E9CDF3EA-0860-481C-ABB0-D0906EFA89F0}" type="parTrans" cxnId="{AD73DC50-0C7A-4BB3-9836-E7A94BA03CD2}">
      <dgm:prSet/>
      <dgm:spPr/>
      <dgm:t>
        <a:bodyPr/>
        <a:lstStyle/>
        <a:p>
          <a:endParaRPr lang="en-US">
            <a:solidFill>
              <a:schemeClr val="tx1"/>
            </a:solidFill>
          </a:endParaRPr>
        </a:p>
      </dgm:t>
    </dgm:pt>
    <dgm:pt modelId="{07323F25-F784-47E6-AEE7-C4CCBC4A2849}" type="sibTrans" cxnId="{AD73DC50-0C7A-4BB3-9836-E7A94BA03CD2}">
      <dgm:prSet/>
      <dgm:spPr/>
      <dgm:t>
        <a:bodyPr/>
        <a:lstStyle/>
        <a:p>
          <a:endParaRPr lang="en-US">
            <a:solidFill>
              <a:schemeClr val="tx1"/>
            </a:solidFill>
          </a:endParaRPr>
        </a:p>
      </dgm:t>
    </dgm:pt>
    <dgm:pt modelId="{4723A5BD-C9A0-4E4B-B107-02578799BC54}">
      <dgm:prSet phldrT="[نص]" custT="1"/>
      <dgm:spPr/>
      <dgm:t>
        <a:bodyPr/>
        <a:lstStyle/>
        <a:p>
          <a:r>
            <a:rPr lang="ar-MA" sz="2000" dirty="0" smtClean="0">
              <a:solidFill>
                <a:schemeClr val="tx1"/>
              </a:solidFill>
            </a:rPr>
            <a:t>(7)</a:t>
          </a:r>
        </a:p>
        <a:p>
          <a:r>
            <a:rPr lang="ar-MA" sz="2000" dirty="0" smtClean="0">
              <a:solidFill>
                <a:schemeClr val="tx1"/>
              </a:solidFill>
            </a:rPr>
            <a:t>إبرام العقد</a:t>
          </a:r>
          <a:endParaRPr lang="en-US" sz="2000" dirty="0">
            <a:solidFill>
              <a:schemeClr val="tx1"/>
            </a:solidFill>
          </a:endParaRPr>
        </a:p>
      </dgm:t>
    </dgm:pt>
    <dgm:pt modelId="{7D343209-D307-484D-893C-34D95472A5F3}" type="parTrans" cxnId="{EF56F279-5B7F-4A77-BDD8-CFBD6D4AEAB8}">
      <dgm:prSet/>
      <dgm:spPr/>
      <dgm:t>
        <a:bodyPr/>
        <a:lstStyle/>
        <a:p>
          <a:endParaRPr lang="en-US">
            <a:solidFill>
              <a:schemeClr val="tx1"/>
            </a:solidFill>
          </a:endParaRPr>
        </a:p>
      </dgm:t>
    </dgm:pt>
    <dgm:pt modelId="{F745D37A-5D9B-410A-9C93-1DC9472CE512}" type="sibTrans" cxnId="{EF56F279-5B7F-4A77-BDD8-CFBD6D4AEAB8}">
      <dgm:prSet/>
      <dgm:spPr/>
      <dgm:t>
        <a:bodyPr/>
        <a:lstStyle/>
        <a:p>
          <a:endParaRPr lang="en-US">
            <a:solidFill>
              <a:schemeClr val="tx1"/>
            </a:solidFill>
          </a:endParaRPr>
        </a:p>
      </dgm:t>
    </dgm:pt>
    <dgm:pt modelId="{3FCAE4BF-6CE7-4DBB-BB92-374017DA03C5}" type="pres">
      <dgm:prSet presAssocID="{51D8F5ED-0F65-42E6-B0FA-E313A0AE6F9D}" presName="Name0" presStyleCnt="0">
        <dgm:presLayoutVars>
          <dgm:dir val="rev"/>
          <dgm:resizeHandles val="exact"/>
        </dgm:presLayoutVars>
      </dgm:prSet>
      <dgm:spPr/>
    </dgm:pt>
    <dgm:pt modelId="{0E684E9A-D95C-4862-B0FA-0B3FB4398274}" type="pres">
      <dgm:prSet presAssocID="{8D3BB32E-D99D-49F7-9181-8A75B0FF143E}" presName="node" presStyleLbl="node1" presStyleIdx="0" presStyleCnt="7" custScaleY="174779">
        <dgm:presLayoutVars>
          <dgm:bulletEnabled val="1"/>
        </dgm:presLayoutVars>
      </dgm:prSet>
      <dgm:spPr/>
      <dgm:t>
        <a:bodyPr/>
        <a:lstStyle/>
        <a:p>
          <a:endParaRPr lang="en-US"/>
        </a:p>
      </dgm:t>
    </dgm:pt>
    <dgm:pt modelId="{4D4DEEC5-3C9C-4291-B318-A75A637FD836}" type="pres">
      <dgm:prSet presAssocID="{28CDD097-0447-48E8-A45F-3A108EE03EE4}" presName="sibTrans" presStyleLbl="sibTrans2D1" presStyleIdx="0" presStyleCnt="6" custScaleY="174779"/>
      <dgm:spPr/>
      <dgm:t>
        <a:bodyPr/>
        <a:lstStyle/>
        <a:p>
          <a:endParaRPr lang="en-US"/>
        </a:p>
      </dgm:t>
    </dgm:pt>
    <dgm:pt modelId="{E9DFE513-E967-4D0E-AB0A-9A180B872E1A}" type="pres">
      <dgm:prSet presAssocID="{28CDD097-0447-48E8-A45F-3A108EE03EE4}" presName="connectorText" presStyleLbl="sibTrans2D1" presStyleIdx="0" presStyleCnt="6"/>
      <dgm:spPr/>
      <dgm:t>
        <a:bodyPr/>
        <a:lstStyle/>
        <a:p>
          <a:endParaRPr lang="en-US"/>
        </a:p>
      </dgm:t>
    </dgm:pt>
    <dgm:pt modelId="{54E9E98C-67E7-45DB-8CF2-D8282A6C87FF}" type="pres">
      <dgm:prSet presAssocID="{3659C1D5-53EF-4972-A54C-DFD66C3804EF}" presName="node" presStyleLbl="node1" presStyleIdx="1" presStyleCnt="7" custScaleX="114055" custScaleY="174779">
        <dgm:presLayoutVars>
          <dgm:bulletEnabled val="1"/>
        </dgm:presLayoutVars>
      </dgm:prSet>
      <dgm:spPr/>
      <dgm:t>
        <a:bodyPr/>
        <a:lstStyle/>
        <a:p>
          <a:endParaRPr lang="en-US"/>
        </a:p>
      </dgm:t>
    </dgm:pt>
    <dgm:pt modelId="{B98D1011-2C26-4E8D-A75A-D8B8176D625C}" type="pres">
      <dgm:prSet presAssocID="{123694D4-4F50-4D92-966C-BF012C952ADF}" presName="sibTrans" presStyleLbl="sibTrans2D1" presStyleIdx="1" presStyleCnt="6" custScaleY="174779"/>
      <dgm:spPr/>
      <dgm:t>
        <a:bodyPr/>
        <a:lstStyle/>
        <a:p>
          <a:endParaRPr lang="en-US"/>
        </a:p>
      </dgm:t>
    </dgm:pt>
    <dgm:pt modelId="{C982DB53-CDF1-4120-8389-D79DF8778033}" type="pres">
      <dgm:prSet presAssocID="{123694D4-4F50-4D92-966C-BF012C952ADF}" presName="connectorText" presStyleLbl="sibTrans2D1" presStyleIdx="1" presStyleCnt="6"/>
      <dgm:spPr/>
      <dgm:t>
        <a:bodyPr/>
        <a:lstStyle/>
        <a:p>
          <a:endParaRPr lang="en-US"/>
        </a:p>
      </dgm:t>
    </dgm:pt>
    <dgm:pt modelId="{A08FB085-1224-47FA-8F1C-1631930F6B22}" type="pres">
      <dgm:prSet presAssocID="{B68A2BD4-E6D5-4116-A3AE-35107CC29423}" presName="node" presStyleLbl="node1" presStyleIdx="2" presStyleCnt="7" custScaleY="174779">
        <dgm:presLayoutVars>
          <dgm:bulletEnabled val="1"/>
        </dgm:presLayoutVars>
      </dgm:prSet>
      <dgm:spPr/>
      <dgm:t>
        <a:bodyPr/>
        <a:lstStyle/>
        <a:p>
          <a:endParaRPr lang="en-US"/>
        </a:p>
      </dgm:t>
    </dgm:pt>
    <dgm:pt modelId="{BCE2D64F-7E96-4E76-92D1-00FF8E16EDF4}" type="pres">
      <dgm:prSet presAssocID="{EE293265-3874-4D36-9AB5-D20B8C8A6AF7}" presName="sibTrans" presStyleLbl="sibTrans2D1" presStyleIdx="2" presStyleCnt="6" custScaleY="174779"/>
      <dgm:spPr/>
      <dgm:t>
        <a:bodyPr/>
        <a:lstStyle/>
        <a:p>
          <a:endParaRPr lang="en-US"/>
        </a:p>
      </dgm:t>
    </dgm:pt>
    <dgm:pt modelId="{443C30BE-DC8A-4F31-A2E6-36CB4349243A}" type="pres">
      <dgm:prSet presAssocID="{EE293265-3874-4D36-9AB5-D20B8C8A6AF7}" presName="connectorText" presStyleLbl="sibTrans2D1" presStyleIdx="2" presStyleCnt="6"/>
      <dgm:spPr/>
      <dgm:t>
        <a:bodyPr/>
        <a:lstStyle/>
        <a:p>
          <a:endParaRPr lang="en-US"/>
        </a:p>
      </dgm:t>
    </dgm:pt>
    <dgm:pt modelId="{4F5CE5CA-5C4C-416D-A87F-43B06805E731}" type="pres">
      <dgm:prSet presAssocID="{5772944A-C899-45C4-A127-C4EF823E6F41}" presName="node" presStyleLbl="node1" presStyleIdx="3" presStyleCnt="7" custScaleY="174779">
        <dgm:presLayoutVars>
          <dgm:bulletEnabled val="1"/>
        </dgm:presLayoutVars>
      </dgm:prSet>
      <dgm:spPr/>
      <dgm:t>
        <a:bodyPr/>
        <a:lstStyle/>
        <a:p>
          <a:endParaRPr lang="en-US"/>
        </a:p>
      </dgm:t>
    </dgm:pt>
    <dgm:pt modelId="{9CFD538F-1B5B-4F8E-9FED-EC35BB86A606}" type="pres">
      <dgm:prSet presAssocID="{BEA8CEDD-DAC1-4D40-98B6-681AFFF11562}" presName="sibTrans" presStyleLbl="sibTrans2D1" presStyleIdx="3" presStyleCnt="6" custScaleY="174779"/>
      <dgm:spPr/>
      <dgm:t>
        <a:bodyPr/>
        <a:lstStyle/>
        <a:p>
          <a:endParaRPr lang="en-US"/>
        </a:p>
      </dgm:t>
    </dgm:pt>
    <dgm:pt modelId="{63A41D6A-912F-48CA-A266-AD6D992115B5}" type="pres">
      <dgm:prSet presAssocID="{BEA8CEDD-DAC1-4D40-98B6-681AFFF11562}" presName="connectorText" presStyleLbl="sibTrans2D1" presStyleIdx="3" presStyleCnt="6"/>
      <dgm:spPr/>
      <dgm:t>
        <a:bodyPr/>
        <a:lstStyle/>
        <a:p>
          <a:endParaRPr lang="en-US"/>
        </a:p>
      </dgm:t>
    </dgm:pt>
    <dgm:pt modelId="{FC815A6B-FC7E-4B90-8435-F6970DB9EE32}" type="pres">
      <dgm:prSet presAssocID="{A5C91B70-22E2-4C09-AE90-18D48D5F1BC4}" presName="node" presStyleLbl="node1" presStyleIdx="4" presStyleCnt="7" custScaleY="174779">
        <dgm:presLayoutVars>
          <dgm:bulletEnabled val="1"/>
        </dgm:presLayoutVars>
      </dgm:prSet>
      <dgm:spPr/>
      <dgm:t>
        <a:bodyPr/>
        <a:lstStyle/>
        <a:p>
          <a:endParaRPr lang="en-US"/>
        </a:p>
      </dgm:t>
    </dgm:pt>
    <dgm:pt modelId="{88E6C535-9E80-45B3-8A22-2B2B08B98332}" type="pres">
      <dgm:prSet presAssocID="{DCF35605-45AE-4844-B754-75EC9F39BDCB}" presName="sibTrans" presStyleLbl="sibTrans2D1" presStyleIdx="4" presStyleCnt="6" custScaleY="174779"/>
      <dgm:spPr/>
      <dgm:t>
        <a:bodyPr/>
        <a:lstStyle/>
        <a:p>
          <a:endParaRPr lang="en-US"/>
        </a:p>
      </dgm:t>
    </dgm:pt>
    <dgm:pt modelId="{D47C1378-815E-483B-845F-A031AF989ACD}" type="pres">
      <dgm:prSet presAssocID="{DCF35605-45AE-4844-B754-75EC9F39BDCB}" presName="connectorText" presStyleLbl="sibTrans2D1" presStyleIdx="4" presStyleCnt="6"/>
      <dgm:spPr/>
      <dgm:t>
        <a:bodyPr/>
        <a:lstStyle/>
        <a:p>
          <a:endParaRPr lang="en-US"/>
        </a:p>
      </dgm:t>
    </dgm:pt>
    <dgm:pt modelId="{CB59C41F-66F1-4D1C-8D79-AA12EE7ECDEF}" type="pres">
      <dgm:prSet presAssocID="{F415B008-89EF-4F18-95D7-95C96D8FE4DD}" presName="node" presStyleLbl="node1" presStyleIdx="5" presStyleCnt="7" custScaleX="109618" custScaleY="174779">
        <dgm:presLayoutVars>
          <dgm:bulletEnabled val="1"/>
        </dgm:presLayoutVars>
      </dgm:prSet>
      <dgm:spPr/>
      <dgm:t>
        <a:bodyPr/>
        <a:lstStyle/>
        <a:p>
          <a:endParaRPr lang="en-US"/>
        </a:p>
      </dgm:t>
    </dgm:pt>
    <dgm:pt modelId="{FD358EF7-9F76-4A59-B761-F2AD54004C86}" type="pres">
      <dgm:prSet presAssocID="{07323F25-F784-47E6-AEE7-C4CCBC4A2849}" presName="sibTrans" presStyleLbl="sibTrans2D1" presStyleIdx="5" presStyleCnt="6" custScaleY="174779"/>
      <dgm:spPr/>
      <dgm:t>
        <a:bodyPr/>
        <a:lstStyle/>
        <a:p>
          <a:endParaRPr lang="en-US"/>
        </a:p>
      </dgm:t>
    </dgm:pt>
    <dgm:pt modelId="{D4101E68-A0D7-410E-B3FF-BDA6BAD7753B}" type="pres">
      <dgm:prSet presAssocID="{07323F25-F784-47E6-AEE7-C4CCBC4A2849}" presName="connectorText" presStyleLbl="sibTrans2D1" presStyleIdx="5" presStyleCnt="6"/>
      <dgm:spPr/>
      <dgm:t>
        <a:bodyPr/>
        <a:lstStyle/>
        <a:p>
          <a:endParaRPr lang="en-US"/>
        </a:p>
      </dgm:t>
    </dgm:pt>
    <dgm:pt modelId="{068D0B77-321C-4452-BE92-72F5D9C505CE}" type="pres">
      <dgm:prSet presAssocID="{4723A5BD-C9A0-4E4B-B107-02578799BC54}" presName="node" presStyleLbl="node1" presStyleIdx="6" presStyleCnt="7" custScaleY="174779">
        <dgm:presLayoutVars>
          <dgm:bulletEnabled val="1"/>
        </dgm:presLayoutVars>
      </dgm:prSet>
      <dgm:spPr/>
      <dgm:t>
        <a:bodyPr/>
        <a:lstStyle/>
        <a:p>
          <a:endParaRPr lang="en-US"/>
        </a:p>
      </dgm:t>
    </dgm:pt>
  </dgm:ptLst>
  <dgm:cxnLst>
    <dgm:cxn modelId="{85AAF6A3-52E0-4595-9A53-E04BCCA8038E}" srcId="{51D8F5ED-0F65-42E6-B0FA-E313A0AE6F9D}" destId="{8D3BB32E-D99D-49F7-9181-8A75B0FF143E}" srcOrd="0" destOrd="0" parTransId="{179BCE0C-B76E-4B39-877C-22A395C3965B}" sibTransId="{28CDD097-0447-48E8-A45F-3A108EE03EE4}"/>
    <dgm:cxn modelId="{EF56F279-5B7F-4A77-BDD8-CFBD6D4AEAB8}" srcId="{51D8F5ED-0F65-42E6-B0FA-E313A0AE6F9D}" destId="{4723A5BD-C9A0-4E4B-B107-02578799BC54}" srcOrd="6" destOrd="0" parTransId="{7D343209-D307-484D-893C-34D95472A5F3}" sibTransId="{F745D37A-5D9B-410A-9C93-1DC9472CE512}"/>
    <dgm:cxn modelId="{4B7C0FB7-F868-4829-BB02-93D81AF95ADD}" type="presOf" srcId="{A5C91B70-22E2-4C09-AE90-18D48D5F1BC4}" destId="{FC815A6B-FC7E-4B90-8435-F6970DB9EE32}" srcOrd="0" destOrd="0" presId="urn:microsoft.com/office/officeart/2005/8/layout/process1"/>
    <dgm:cxn modelId="{CA8626B1-C756-48DE-AF0E-8094FE533A06}" srcId="{51D8F5ED-0F65-42E6-B0FA-E313A0AE6F9D}" destId="{3659C1D5-53EF-4972-A54C-DFD66C3804EF}" srcOrd="1" destOrd="0" parTransId="{3D2E4155-670B-4D2C-BAE6-B3F0739EC1A1}" sibTransId="{123694D4-4F50-4D92-966C-BF012C952ADF}"/>
    <dgm:cxn modelId="{05EE49CC-4875-4A0C-850A-C6344245573F}" type="presOf" srcId="{EE293265-3874-4D36-9AB5-D20B8C8A6AF7}" destId="{443C30BE-DC8A-4F31-A2E6-36CB4349243A}" srcOrd="1" destOrd="0" presId="urn:microsoft.com/office/officeart/2005/8/layout/process1"/>
    <dgm:cxn modelId="{E8870E6D-B5DA-4FD4-B50B-AD1335F1A932}" type="presOf" srcId="{51D8F5ED-0F65-42E6-B0FA-E313A0AE6F9D}" destId="{3FCAE4BF-6CE7-4DBB-BB92-374017DA03C5}" srcOrd="0" destOrd="0" presId="urn:microsoft.com/office/officeart/2005/8/layout/process1"/>
    <dgm:cxn modelId="{9CEC1439-E1C7-42E4-B099-094B052EFE69}" type="presOf" srcId="{3659C1D5-53EF-4972-A54C-DFD66C3804EF}" destId="{54E9E98C-67E7-45DB-8CF2-D8282A6C87FF}" srcOrd="0" destOrd="0" presId="urn:microsoft.com/office/officeart/2005/8/layout/process1"/>
    <dgm:cxn modelId="{9EFBEA45-FB2A-4016-A173-778BE610EDE7}" type="presOf" srcId="{28CDD097-0447-48E8-A45F-3A108EE03EE4}" destId="{E9DFE513-E967-4D0E-AB0A-9A180B872E1A}" srcOrd="1" destOrd="0" presId="urn:microsoft.com/office/officeart/2005/8/layout/process1"/>
    <dgm:cxn modelId="{C3898651-FBB4-4744-B564-72CE04A1D00C}" type="presOf" srcId="{4723A5BD-C9A0-4E4B-B107-02578799BC54}" destId="{068D0B77-321C-4452-BE92-72F5D9C505CE}" srcOrd="0" destOrd="0" presId="urn:microsoft.com/office/officeart/2005/8/layout/process1"/>
    <dgm:cxn modelId="{C24B07FA-FEE2-4732-B964-CA64782637C3}" type="presOf" srcId="{BEA8CEDD-DAC1-4D40-98B6-681AFFF11562}" destId="{63A41D6A-912F-48CA-A266-AD6D992115B5}" srcOrd="1" destOrd="0" presId="urn:microsoft.com/office/officeart/2005/8/layout/process1"/>
    <dgm:cxn modelId="{A067B152-56BB-46F3-8A4F-7DA6ECA9B671}" type="presOf" srcId="{DCF35605-45AE-4844-B754-75EC9F39BDCB}" destId="{D47C1378-815E-483B-845F-A031AF989ACD}" srcOrd="1" destOrd="0" presId="urn:microsoft.com/office/officeart/2005/8/layout/process1"/>
    <dgm:cxn modelId="{7643B410-6B2D-4A2B-968C-CA1B7094A11F}" srcId="{51D8F5ED-0F65-42E6-B0FA-E313A0AE6F9D}" destId="{A5C91B70-22E2-4C09-AE90-18D48D5F1BC4}" srcOrd="4" destOrd="0" parTransId="{821C4F6F-F4E0-4BA1-8791-42FC2B5B050C}" sibTransId="{DCF35605-45AE-4844-B754-75EC9F39BDCB}"/>
    <dgm:cxn modelId="{AA981CE4-4B0E-4123-B669-5E659D5367F1}" type="presOf" srcId="{EE293265-3874-4D36-9AB5-D20B8C8A6AF7}" destId="{BCE2D64F-7E96-4E76-92D1-00FF8E16EDF4}" srcOrd="0" destOrd="0" presId="urn:microsoft.com/office/officeart/2005/8/layout/process1"/>
    <dgm:cxn modelId="{4190C090-603E-47E9-B8E0-D59AD2F92271}" type="presOf" srcId="{28CDD097-0447-48E8-A45F-3A108EE03EE4}" destId="{4D4DEEC5-3C9C-4291-B318-A75A637FD836}" srcOrd="0" destOrd="0" presId="urn:microsoft.com/office/officeart/2005/8/layout/process1"/>
    <dgm:cxn modelId="{CA937376-6E28-475B-B954-852E014372F7}" type="presOf" srcId="{07323F25-F784-47E6-AEE7-C4CCBC4A2849}" destId="{D4101E68-A0D7-410E-B3FF-BDA6BAD7753B}" srcOrd="1" destOrd="0" presId="urn:microsoft.com/office/officeart/2005/8/layout/process1"/>
    <dgm:cxn modelId="{88FD70CF-EFCC-472C-865D-35361780E533}" srcId="{51D8F5ED-0F65-42E6-B0FA-E313A0AE6F9D}" destId="{5772944A-C899-45C4-A127-C4EF823E6F41}" srcOrd="3" destOrd="0" parTransId="{5925059E-71F4-406C-A369-691F3869EE51}" sibTransId="{BEA8CEDD-DAC1-4D40-98B6-681AFFF11562}"/>
    <dgm:cxn modelId="{AD73DC50-0C7A-4BB3-9836-E7A94BA03CD2}" srcId="{51D8F5ED-0F65-42E6-B0FA-E313A0AE6F9D}" destId="{F415B008-89EF-4F18-95D7-95C96D8FE4DD}" srcOrd="5" destOrd="0" parTransId="{E9CDF3EA-0860-481C-ABB0-D0906EFA89F0}" sibTransId="{07323F25-F784-47E6-AEE7-C4CCBC4A2849}"/>
    <dgm:cxn modelId="{D7A18E09-BEE1-4430-9851-163A721D28D3}" type="presOf" srcId="{07323F25-F784-47E6-AEE7-C4CCBC4A2849}" destId="{FD358EF7-9F76-4A59-B761-F2AD54004C86}" srcOrd="0" destOrd="0" presId="urn:microsoft.com/office/officeart/2005/8/layout/process1"/>
    <dgm:cxn modelId="{6EEF2633-F420-4220-870C-D8083A98BFAB}" type="presOf" srcId="{BEA8CEDD-DAC1-4D40-98B6-681AFFF11562}" destId="{9CFD538F-1B5B-4F8E-9FED-EC35BB86A606}" srcOrd="0" destOrd="0" presId="urn:microsoft.com/office/officeart/2005/8/layout/process1"/>
    <dgm:cxn modelId="{C0392A91-0C40-4924-9988-35FE48EF53A1}" type="presOf" srcId="{F415B008-89EF-4F18-95D7-95C96D8FE4DD}" destId="{CB59C41F-66F1-4D1C-8D79-AA12EE7ECDEF}" srcOrd="0" destOrd="0" presId="urn:microsoft.com/office/officeart/2005/8/layout/process1"/>
    <dgm:cxn modelId="{D1B5402A-DBD3-4B3C-B4F1-652EC202C07C}" srcId="{51D8F5ED-0F65-42E6-B0FA-E313A0AE6F9D}" destId="{B68A2BD4-E6D5-4116-A3AE-35107CC29423}" srcOrd="2" destOrd="0" parTransId="{7B8E2778-991D-4C6F-AAC5-5BAADD519184}" sibTransId="{EE293265-3874-4D36-9AB5-D20B8C8A6AF7}"/>
    <dgm:cxn modelId="{09B7593C-F11A-42F2-9519-279337F6E315}" type="presOf" srcId="{123694D4-4F50-4D92-966C-BF012C952ADF}" destId="{B98D1011-2C26-4E8D-A75A-D8B8176D625C}" srcOrd="0" destOrd="0" presId="urn:microsoft.com/office/officeart/2005/8/layout/process1"/>
    <dgm:cxn modelId="{1FC60F06-5FD8-4510-889B-0EE460FBE95A}" type="presOf" srcId="{123694D4-4F50-4D92-966C-BF012C952ADF}" destId="{C982DB53-CDF1-4120-8389-D79DF8778033}" srcOrd="1" destOrd="0" presId="urn:microsoft.com/office/officeart/2005/8/layout/process1"/>
    <dgm:cxn modelId="{B6D984DB-56EB-42FD-8D5A-8838841B45CE}" type="presOf" srcId="{5772944A-C899-45C4-A127-C4EF823E6F41}" destId="{4F5CE5CA-5C4C-416D-A87F-43B06805E731}" srcOrd="0" destOrd="0" presId="urn:microsoft.com/office/officeart/2005/8/layout/process1"/>
    <dgm:cxn modelId="{1710558D-1463-4D0D-A5E8-C4795BE2C065}" type="presOf" srcId="{DCF35605-45AE-4844-B754-75EC9F39BDCB}" destId="{88E6C535-9E80-45B3-8A22-2B2B08B98332}" srcOrd="0" destOrd="0" presId="urn:microsoft.com/office/officeart/2005/8/layout/process1"/>
    <dgm:cxn modelId="{0F49ABD9-2AD9-4C7F-BCBD-3DC47111583B}" type="presOf" srcId="{8D3BB32E-D99D-49F7-9181-8A75B0FF143E}" destId="{0E684E9A-D95C-4862-B0FA-0B3FB4398274}" srcOrd="0" destOrd="0" presId="urn:microsoft.com/office/officeart/2005/8/layout/process1"/>
    <dgm:cxn modelId="{744B41BD-CA5C-4A38-A45A-818B29A99F57}" type="presOf" srcId="{B68A2BD4-E6D5-4116-A3AE-35107CC29423}" destId="{A08FB085-1224-47FA-8F1C-1631930F6B22}" srcOrd="0" destOrd="0" presId="urn:microsoft.com/office/officeart/2005/8/layout/process1"/>
    <dgm:cxn modelId="{AEC02798-B515-4407-8163-378FE2BC96C3}" type="presParOf" srcId="{3FCAE4BF-6CE7-4DBB-BB92-374017DA03C5}" destId="{0E684E9A-D95C-4862-B0FA-0B3FB4398274}" srcOrd="0" destOrd="0" presId="urn:microsoft.com/office/officeart/2005/8/layout/process1"/>
    <dgm:cxn modelId="{DFADF174-F440-4406-BF43-03ED41C8848C}" type="presParOf" srcId="{3FCAE4BF-6CE7-4DBB-BB92-374017DA03C5}" destId="{4D4DEEC5-3C9C-4291-B318-A75A637FD836}" srcOrd="1" destOrd="0" presId="urn:microsoft.com/office/officeart/2005/8/layout/process1"/>
    <dgm:cxn modelId="{97AFF0E3-3844-4468-AFD8-A0E88204D0A4}" type="presParOf" srcId="{4D4DEEC5-3C9C-4291-B318-A75A637FD836}" destId="{E9DFE513-E967-4D0E-AB0A-9A180B872E1A}" srcOrd="0" destOrd="0" presId="urn:microsoft.com/office/officeart/2005/8/layout/process1"/>
    <dgm:cxn modelId="{0411D197-FD64-41B0-981E-DE8ACF47E8B2}" type="presParOf" srcId="{3FCAE4BF-6CE7-4DBB-BB92-374017DA03C5}" destId="{54E9E98C-67E7-45DB-8CF2-D8282A6C87FF}" srcOrd="2" destOrd="0" presId="urn:microsoft.com/office/officeart/2005/8/layout/process1"/>
    <dgm:cxn modelId="{2FBF2A06-7062-4360-8CBA-CD37F38ABA65}" type="presParOf" srcId="{3FCAE4BF-6CE7-4DBB-BB92-374017DA03C5}" destId="{B98D1011-2C26-4E8D-A75A-D8B8176D625C}" srcOrd="3" destOrd="0" presId="urn:microsoft.com/office/officeart/2005/8/layout/process1"/>
    <dgm:cxn modelId="{4E4C0FD7-2DA7-4CE6-9983-056FD86EBE08}" type="presParOf" srcId="{B98D1011-2C26-4E8D-A75A-D8B8176D625C}" destId="{C982DB53-CDF1-4120-8389-D79DF8778033}" srcOrd="0" destOrd="0" presId="urn:microsoft.com/office/officeart/2005/8/layout/process1"/>
    <dgm:cxn modelId="{538F29CB-6FC4-4E9C-AAAE-3757F164C996}" type="presParOf" srcId="{3FCAE4BF-6CE7-4DBB-BB92-374017DA03C5}" destId="{A08FB085-1224-47FA-8F1C-1631930F6B22}" srcOrd="4" destOrd="0" presId="urn:microsoft.com/office/officeart/2005/8/layout/process1"/>
    <dgm:cxn modelId="{109DAF94-2B84-4A87-BCCA-F8A4A8DBAADA}" type="presParOf" srcId="{3FCAE4BF-6CE7-4DBB-BB92-374017DA03C5}" destId="{BCE2D64F-7E96-4E76-92D1-00FF8E16EDF4}" srcOrd="5" destOrd="0" presId="urn:microsoft.com/office/officeart/2005/8/layout/process1"/>
    <dgm:cxn modelId="{B14F1265-367E-453F-867C-18C9188BBC0A}" type="presParOf" srcId="{BCE2D64F-7E96-4E76-92D1-00FF8E16EDF4}" destId="{443C30BE-DC8A-4F31-A2E6-36CB4349243A}" srcOrd="0" destOrd="0" presId="urn:microsoft.com/office/officeart/2005/8/layout/process1"/>
    <dgm:cxn modelId="{BB40218F-CD6C-41DA-A367-020650D00BB5}" type="presParOf" srcId="{3FCAE4BF-6CE7-4DBB-BB92-374017DA03C5}" destId="{4F5CE5CA-5C4C-416D-A87F-43B06805E731}" srcOrd="6" destOrd="0" presId="urn:microsoft.com/office/officeart/2005/8/layout/process1"/>
    <dgm:cxn modelId="{C1236730-608F-427A-8C92-EDDBAB46CB3C}" type="presParOf" srcId="{3FCAE4BF-6CE7-4DBB-BB92-374017DA03C5}" destId="{9CFD538F-1B5B-4F8E-9FED-EC35BB86A606}" srcOrd="7" destOrd="0" presId="urn:microsoft.com/office/officeart/2005/8/layout/process1"/>
    <dgm:cxn modelId="{455B5545-1DD3-453B-ACF1-8AFA62882DC0}" type="presParOf" srcId="{9CFD538F-1B5B-4F8E-9FED-EC35BB86A606}" destId="{63A41D6A-912F-48CA-A266-AD6D992115B5}" srcOrd="0" destOrd="0" presId="urn:microsoft.com/office/officeart/2005/8/layout/process1"/>
    <dgm:cxn modelId="{FE9F183C-5D04-4F13-A97B-EE7D3411DD65}" type="presParOf" srcId="{3FCAE4BF-6CE7-4DBB-BB92-374017DA03C5}" destId="{FC815A6B-FC7E-4B90-8435-F6970DB9EE32}" srcOrd="8" destOrd="0" presId="urn:microsoft.com/office/officeart/2005/8/layout/process1"/>
    <dgm:cxn modelId="{B18F21F0-91E9-43EA-8DAF-AEBF7F94CB74}" type="presParOf" srcId="{3FCAE4BF-6CE7-4DBB-BB92-374017DA03C5}" destId="{88E6C535-9E80-45B3-8A22-2B2B08B98332}" srcOrd="9" destOrd="0" presId="urn:microsoft.com/office/officeart/2005/8/layout/process1"/>
    <dgm:cxn modelId="{55775EC5-7065-49A6-A522-13E8605A8838}" type="presParOf" srcId="{88E6C535-9E80-45B3-8A22-2B2B08B98332}" destId="{D47C1378-815E-483B-845F-A031AF989ACD}" srcOrd="0" destOrd="0" presId="urn:microsoft.com/office/officeart/2005/8/layout/process1"/>
    <dgm:cxn modelId="{0ED2B033-58A0-46C5-8AA4-0570146157B6}" type="presParOf" srcId="{3FCAE4BF-6CE7-4DBB-BB92-374017DA03C5}" destId="{CB59C41F-66F1-4D1C-8D79-AA12EE7ECDEF}" srcOrd="10" destOrd="0" presId="urn:microsoft.com/office/officeart/2005/8/layout/process1"/>
    <dgm:cxn modelId="{64A1B98F-AC3E-4448-B37F-217D02721B50}" type="presParOf" srcId="{3FCAE4BF-6CE7-4DBB-BB92-374017DA03C5}" destId="{FD358EF7-9F76-4A59-B761-F2AD54004C86}" srcOrd="11" destOrd="0" presId="urn:microsoft.com/office/officeart/2005/8/layout/process1"/>
    <dgm:cxn modelId="{A97F749A-8FEB-45ED-BAEA-1F5B4B1F9230}" type="presParOf" srcId="{FD358EF7-9F76-4A59-B761-F2AD54004C86}" destId="{D4101E68-A0D7-410E-B3FF-BDA6BAD7753B}" srcOrd="0" destOrd="0" presId="urn:microsoft.com/office/officeart/2005/8/layout/process1"/>
    <dgm:cxn modelId="{311CE6AB-8D0E-4A0D-9E1C-A188E1B42A3F}" type="presParOf" srcId="{3FCAE4BF-6CE7-4DBB-BB92-374017DA03C5}" destId="{068D0B77-321C-4452-BE92-72F5D9C505CE}" srcOrd="1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595FD01-8104-4E50-9829-8CA48F9251AD}"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E7629061-7927-4648-B9C4-02DD4D2DB74A}">
      <dgm:prSet phldrT="[نص]" custT="1"/>
      <dgm:spPr/>
      <dgm:t>
        <a:bodyPr/>
        <a:lstStyle/>
        <a:p>
          <a:r>
            <a:rPr lang="ar-MA" sz="2400" dirty="0" smtClean="0"/>
            <a:t>أين؟</a:t>
          </a:r>
          <a:endParaRPr lang="en-US" sz="2400" dirty="0"/>
        </a:p>
      </dgm:t>
    </dgm:pt>
    <dgm:pt modelId="{8F6C52F0-E828-456A-99F3-CD0613F2F39E}" type="parTrans" cxnId="{770119E6-E635-48DC-AEEB-0961EE3B8662}">
      <dgm:prSet/>
      <dgm:spPr/>
      <dgm:t>
        <a:bodyPr/>
        <a:lstStyle/>
        <a:p>
          <a:endParaRPr lang="en-US"/>
        </a:p>
      </dgm:t>
    </dgm:pt>
    <dgm:pt modelId="{6730B064-F7C6-4526-9980-FAB95A9E7BF9}" type="sibTrans" cxnId="{770119E6-E635-48DC-AEEB-0961EE3B8662}">
      <dgm:prSet/>
      <dgm:spPr/>
      <dgm:t>
        <a:bodyPr/>
        <a:lstStyle/>
        <a:p>
          <a:endParaRPr lang="en-US"/>
        </a:p>
      </dgm:t>
    </dgm:pt>
    <dgm:pt modelId="{7DAD9217-942B-4384-9221-5EBC6FDA5200}">
      <dgm:prSet phldrT="[نص]" custT="1"/>
      <dgm:spPr/>
      <dgm:t>
        <a:bodyPr/>
        <a:lstStyle/>
        <a:p>
          <a:pPr marL="228600" indent="0" algn="just" defTabSz="1200150" rtl="1">
            <a:lnSpc>
              <a:spcPct val="90000"/>
            </a:lnSpc>
            <a:spcBef>
              <a:spcPct val="0"/>
            </a:spcBef>
            <a:spcAft>
              <a:spcPct val="15000"/>
            </a:spcAft>
            <a:buNone/>
          </a:pPr>
          <a:r>
            <a:rPr lang="ar-SA" sz="2000" b="0" dirty="0" smtClean="0"/>
            <a:t>أ/ في الجريدة الرسمية , وفي صحيفتين محليتين ، </a:t>
          </a:r>
          <a:r>
            <a:rPr lang="ar-MA" sz="2000" b="0" u="sng" dirty="0" smtClean="0"/>
            <a:t>................................</a:t>
          </a:r>
          <a:endParaRPr lang="en-US" sz="3200" b="0" dirty="0"/>
        </a:p>
      </dgm:t>
    </dgm:pt>
    <dgm:pt modelId="{FDC1713E-FBC0-4BF0-A028-894E9B509551}" type="parTrans" cxnId="{35BC6F7F-B9B9-48C5-BD5A-E042B3F68B2A}">
      <dgm:prSet/>
      <dgm:spPr/>
      <dgm:t>
        <a:bodyPr/>
        <a:lstStyle/>
        <a:p>
          <a:endParaRPr lang="en-US"/>
        </a:p>
      </dgm:t>
    </dgm:pt>
    <dgm:pt modelId="{A728BE55-3113-4C65-A372-7FE4A93A1C1B}" type="sibTrans" cxnId="{35BC6F7F-B9B9-48C5-BD5A-E042B3F68B2A}">
      <dgm:prSet/>
      <dgm:spPr/>
      <dgm:t>
        <a:bodyPr/>
        <a:lstStyle/>
        <a:p>
          <a:endParaRPr lang="en-US"/>
        </a:p>
      </dgm:t>
    </dgm:pt>
    <dgm:pt modelId="{2240E7F8-E2A4-4F4D-8FEB-CAC5705EB389}">
      <dgm:prSet phldrT="[نص]" custT="1"/>
      <dgm:spPr/>
      <dgm:t>
        <a:bodyPr/>
        <a:lstStyle/>
        <a:p>
          <a:r>
            <a:rPr lang="ar-MA" sz="2400" dirty="0" smtClean="0"/>
            <a:t>الاعلان في الخارج</a:t>
          </a:r>
          <a:endParaRPr lang="en-US" sz="2400" dirty="0"/>
        </a:p>
      </dgm:t>
    </dgm:pt>
    <dgm:pt modelId="{1CE6FD79-B11E-4F99-B58F-7226D7F0CE01}" type="parTrans" cxnId="{1D00BE0F-3A32-4923-87DA-C6732CB6802E}">
      <dgm:prSet/>
      <dgm:spPr/>
      <dgm:t>
        <a:bodyPr/>
        <a:lstStyle/>
        <a:p>
          <a:endParaRPr lang="en-US"/>
        </a:p>
      </dgm:t>
    </dgm:pt>
    <dgm:pt modelId="{611554C8-77C7-47DF-92C2-3C513A030ABA}" type="sibTrans" cxnId="{1D00BE0F-3A32-4923-87DA-C6732CB6802E}">
      <dgm:prSet/>
      <dgm:spPr/>
      <dgm:t>
        <a:bodyPr/>
        <a:lstStyle/>
        <a:p>
          <a:endParaRPr lang="en-US"/>
        </a:p>
      </dgm:t>
    </dgm:pt>
    <dgm:pt modelId="{D5D8B863-6EE4-44BA-8855-9166511A22AF}">
      <dgm:prSet phldrT="[نص]" custT="1"/>
      <dgm:spPr/>
      <dgm:t>
        <a:bodyPr/>
        <a:lstStyle/>
        <a:p>
          <a:pPr algn="just" rtl="1"/>
          <a:r>
            <a:rPr lang="ar-SA" sz="2000" dirty="0" smtClean="0"/>
            <a:t>ب/ </a:t>
          </a:r>
          <a:r>
            <a:rPr lang="ar-MA" sz="2000" dirty="0" smtClean="0"/>
            <a:t>اذا أرادت الجهة أن تشارك في المناقصة شركات خارجية فيكون الاعلان </a:t>
          </a:r>
          <a:r>
            <a:rPr lang="ar-SA" sz="2000" dirty="0" smtClean="0"/>
            <a:t>عبر الصحف الرئيس</a:t>
          </a:r>
          <a:r>
            <a:rPr lang="ar-MA" sz="2000" dirty="0" smtClean="0"/>
            <a:t>ي</a:t>
          </a:r>
          <a:r>
            <a:rPr lang="ar-SA" sz="2000" dirty="0" smtClean="0"/>
            <a:t>ة في البلدان التي تقدم الخدمة ، وعن طريق المواقع الإلكترونية الإعلانية العالمية ، باللغتين العربية والإنجليزية ، ويمكن التنسيق مع سفارات المملكة في الخارج</a:t>
          </a:r>
          <a:r>
            <a:rPr lang="ar-MA" sz="2000" dirty="0" smtClean="0"/>
            <a:t> </a:t>
          </a:r>
          <a:r>
            <a:rPr lang="ar-SA" sz="2000" dirty="0" smtClean="0"/>
            <a:t>لطرح الإعلان إذا دعت الحاجة لذلك .</a:t>
          </a:r>
          <a:endParaRPr lang="en-US" sz="2000" dirty="0"/>
        </a:p>
      </dgm:t>
    </dgm:pt>
    <dgm:pt modelId="{C32A59DD-1655-4A7C-9F9B-D8AA42E233DD}" type="parTrans" cxnId="{BBD39DA2-6EEB-4658-B1D2-53782C12E577}">
      <dgm:prSet/>
      <dgm:spPr/>
      <dgm:t>
        <a:bodyPr/>
        <a:lstStyle/>
        <a:p>
          <a:endParaRPr lang="en-US"/>
        </a:p>
      </dgm:t>
    </dgm:pt>
    <dgm:pt modelId="{FFB3E6CB-6C68-4ED0-8BF2-BE01CC26EF71}" type="sibTrans" cxnId="{BBD39DA2-6EEB-4658-B1D2-53782C12E577}">
      <dgm:prSet/>
      <dgm:spPr/>
      <dgm:t>
        <a:bodyPr/>
        <a:lstStyle/>
        <a:p>
          <a:endParaRPr lang="en-US"/>
        </a:p>
      </dgm:t>
    </dgm:pt>
    <dgm:pt modelId="{470C6D2B-FDB5-4B69-AC2D-5212C141637A}">
      <dgm:prSet phldrT="[نص]" custT="1"/>
      <dgm:spPr/>
      <dgm:t>
        <a:bodyPr/>
        <a:lstStyle/>
        <a:p>
          <a:r>
            <a:rPr lang="ar-MA" sz="2400" dirty="0" smtClean="0"/>
            <a:t>محتوى</a:t>
          </a:r>
        </a:p>
        <a:p>
          <a:r>
            <a:rPr lang="ar-MA" sz="2400" dirty="0" smtClean="0"/>
            <a:t>الاعلان</a:t>
          </a:r>
          <a:endParaRPr lang="en-US" sz="2400" dirty="0"/>
        </a:p>
      </dgm:t>
    </dgm:pt>
    <dgm:pt modelId="{14CFA1A8-0F1D-4111-A76F-A28DEAD55E3B}" type="parTrans" cxnId="{F800B918-581E-4731-9CB3-643B0EDB2A3C}">
      <dgm:prSet/>
      <dgm:spPr/>
      <dgm:t>
        <a:bodyPr/>
        <a:lstStyle/>
        <a:p>
          <a:endParaRPr lang="en-US"/>
        </a:p>
      </dgm:t>
    </dgm:pt>
    <dgm:pt modelId="{15DF38C3-0560-4BBC-809B-C5D31E4E4526}" type="sibTrans" cxnId="{F800B918-581E-4731-9CB3-643B0EDB2A3C}">
      <dgm:prSet/>
      <dgm:spPr/>
      <dgm:t>
        <a:bodyPr/>
        <a:lstStyle/>
        <a:p>
          <a:endParaRPr lang="en-US"/>
        </a:p>
      </dgm:t>
    </dgm:pt>
    <dgm:pt modelId="{44C4CD13-7754-43F1-8FB9-B96ED438E5A4}">
      <dgm:prSet phldrT="[نص]" custT="1"/>
      <dgm:spPr/>
      <dgm:t>
        <a:bodyPr/>
        <a:lstStyle/>
        <a:p>
          <a:pPr algn="just" rtl="1"/>
          <a:r>
            <a:rPr lang="ar-SA" sz="2000" dirty="0" smtClean="0"/>
            <a:t>يجب أن يتضمن الإعلان عن  المنافسة معلومات واضحة وشاملة عن الأعمال المعلن عنها ، </a:t>
          </a:r>
          <a:r>
            <a:rPr lang="ar-MA" sz="2000" b="1" u="sng" dirty="0" smtClean="0"/>
            <a:t>.................... </a:t>
          </a:r>
          <a:r>
            <a:rPr lang="ar-SA" sz="2000" b="1" u="sng" dirty="0" smtClean="0"/>
            <a:t>المعلومات التالية :</a:t>
          </a:r>
          <a:endParaRPr lang="en-US" sz="2000" b="1" u="sng" dirty="0"/>
        </a:p>
      </dgm:t>
    </dgm:pt>
    <dgm:pt modelId="{92C5BBCA-102A-4533-ADDB-3EFAAF324361}" type="parTrans" cxnId="{6D927B61-774B-4833-8463-C19AF64AEC64}">
      <dgm:prSet/>
      <dgm:spPr/>
      <dgm:t>
        <a:bodyPr/>
        <a:lstStyle/>
        <a:p>
          <a:endParaRPr lang="en-US"/>
        </a:p>
      </dgm:t>
    </dgm:pt>
    <dgm:pt modelId="{3AC06706-D2EF-42A5-A2E5-35BC01EF8E09}" type="sibTrans" cxnId="{6D927B61-774B-4833-8463-C19AF64AEC64}">
      <dgm:prSet/>
      <dgm:spPr/>
      <dgm:t>
        <a:bodyPr/>
        <a:lstStyle/>
        <a:p>
          <a:endParaRPr lang="en-US"/>
        </a:p>
      </dgm:t>
    </dgm:pt>
    <dgm:pt modelId="{4C9092DF-1D2A-492B-B046-53A90C334FB8}">
      <dgm:prSet phldrT="[نص]" custT="1"/>
      <dgm:spPr/>
      <dgm:t>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SA" sz="2000" b="0" dirty="0" smtClean="0"/>
            <a:t>يتم تزويد أمانة مجلس الغرف التجارية الصناعية بنسخة من الإعلان</a:t>
          </a:r>
          <a:r>
            <a:rPr lang="ar-MA" sz="2000" b="0" dirty="0" smtClean="0"/>
            <a:t>.</a:t>
          </a:r>
          <a:endParaRPr lang="en-US" sz="2000" b="0" dirty="0"/>
        </a:p>
      </dgm:t>
    </dgm:pt>
    <dgm:pt modelId="{93464FBE-70DF-4A3E-A26D-7D149A5B35C5}" type="parTrans" cxnId="{E6751D66-A18A-41E7-9BF2-C3C28AB20E97}">
      <dgm:prSet/>
      <dgm:spPr/>
      <dgm:t>
        <a:bodyPr/>
        <a:lstStyle/>
        <a:p>
          <a:endParaRPr lang="en-US"/>
        </a:p>
      </dgm:t>
    </dgm:pt>
    <dgm:pt modelId="{4BB9C88D-A1DD-4738-8FD4-5B90A89D3952}" type="sibTrans" cxnId="{E6751D66-A18A-41E7-9BF2-C3C28AB20E97}">
      <dgm:prSet/>
      <dgm:spPr/>
      <dgm:t>
        <a:bodyPr/>
        <a:lstStyle/>
        <a:p>
          <a:endParaRPr lang="en-US"/>
        </a:p>
      </dgm:t>
    </dgm:pt>
    <dgm:pt modelId="{DDD00BD0-AB2A-4D16-9A90-35DD4E5BB0DC}">
      <dgm:prSet custT="1"/>
      <dgm:spPr/>
      <dgm:t>
        <a:bodyPr/>
        <a:lstStyle/>
        <a:p>
          <a:pPr algn="just" rtl="1"/>
          <a:r>
            <a:rPr lang="ar-SA" sz="2000" dirty="0" smtClean="0"/>
            <a:t>اسم الجهة المعلنة - رقم المنافسة ووصفها وغرضها- مجال التصنيف</a:t>
          </a:r>
          <a:r>
            <a:rPr lang="ar-MA" sz="2000" dirty="0" smtClean="0"/>
            <a:t> (راجعي جدول وكالة تصنيف المقاولين آخر الملزمة) </a:t>
          </a:r>
          <a:r>
            <a:rPr lang="ar-SA" sz="2000" dirty="0" smtClean="0"/>
            <a:t> -قيمة الوثائق ومكان بيعها- زمان ومكان تقديم العروض وفتح المظاريف .</a:t>
          </a:r>
          <a:endParaRPr lang="en-US" sz="2000" dirty="0"/>
        </a:p>
      </dgm:t>
    </dgm:pt>
    <dgm:pt modelId="{F66709E7-A8A5-4C32-A18C-3B2E7187A6D6}" type="parTrans" cxnId="{D7CE7616-AB0B-4405-A549-3F20BFF21448}">
      <dgm:prSet/>
      <dgm:spPr/>
      <dgm:t>
        <a:bodyPr/>
        <a:lstStyle/>
        <a:p>
          <a:endParaRPr lang="en-US"/>
        </a:p>
      </dgm:t>
    </dgm:pt>
    <dgm:pt modelId="{F20A2B77-3661-4F19-9F51-0F63CC92E3B8}" type="sibTrans" cxnId="{D7CE7616-AB0B-4405-A549-3F20BFF21448}">
      <dgm:prSet/>
      <dgm:spPr/>
      <dgm:t>
        <a:bodyPr/>
        <a:lstStyle/>
        <a:p>
          <a:endParaRPr lang="en-US"/>
        </a:p>
      </dgm:t>
    </dgm:pt>
    <dgm:pt modelId="{4D410D21-CF26-4A81-94A2-79DDF9004475}">
      <dgm:prSet custT="1"/>
      <dgm:spPr/>
      <dgm:t>
        <a:bodyPr/>
        <a:lstStyle/>
        <a:p>
          <a:pPr algn="just" rtl="1"/>
          <a:r>
            <a:rPr lang="ar-SA" sz="2000" b="1" u="sng" dirty="0" smtClean="0"/>
            <a:t>لا يجوز </a:t>
          </a:r>
          <a:r>
            <a:rPr lang="ar-SA" sz="2000" dirty="0" smtClean="0"/>
            <a:t>عند الإعلان عن المنافسة أو بيع الوثائق ، تحديد درجة تصنيف معينة </a:t>
          </a:r>
          <a:r>
            <a:rPr lang="ar-MA" sz="2000" dirty="0" smtClean="0"/>
            <a:t>(راجعي جدول وكالة تصنيف المقاولين آخر الملزمة) </a:t>
          </a:r>
          <a:r>
            <a:rPr lang="ar-SA" sz="2000" dirty="0" smtClean="0"/>
            <a:t>, أو  اشتراط تأهيل </a:t>
          </a:r>
          <a:r>
            <a:rPr lang="ar-MA" sz="2000" dirty="0" smtClean="0"/>
            <a:t>الجهة نفسها </a:t>
          </a:r>
          <a:r>
            <a:rPr lang="ar-SA" sz="2000" dirty="0" smtClean="0"/>
            <a:t>للمتقدمين للمنافسة. </a:t>
          </a:r>
          <a:endParaRPr lang="en-US" sz="2000" dirty="0"/>
        </a:p>
      </dgm:t>
    </dgm:pt>
    <dgm:pt modelId="{419941F4-CA7E-4B1D-913E-14C477D59C19}" type="parTrans" cxnId="{6065AA89-CA8A-410A-8C67-4AF173DD80D9}">
      <dgm:prSet/>
      <dgm:spPr/>
      <dgm:t>
        <a:bodyPr/>
        <a:lstStyle/>
        <a:p>
          <a:endParaRPr lang="en-US"/>
        </a:p>
      </dgm:t>
    </dgm:pt>
    <dgm:pt modelId="{415C29E2-2923-4471-B155-7308B44DE96B}" type="sibTrans" cxnId="{6065AA89-CA8A-410A-8C67-4AF173DD80D9}">
      <dgm:prSet/>
      <dgm:spPr/>
      <dgm:t>
        <a:bodyPr/>
        <a:lstStyle/>
        <a:p>
          <a:endParaRPr lang="en-US"/>
        </a:p>
      </dgm:t>
    </dgm:pt>
    <dgm:pt modelId="{51EE3A4C-4741-4B0F-B0EB-E52E51485454}">
      <dgm:prSet phldrT="[نص]" custT="1"/>
      <dgm:spPr/>
      <dgm:t>
        <a:bodyPr/>
        <a:lstStyle/>
        <a:p>
          <a:pPr algn="just" rtl="1"/>
          <a:r>
            <a:rPr lang="ar-SA" sz="2000" dirty="0" smtClean="0"/>
            <a:t> إذا كان </a:t>
          </a:r>
          <a:r>
            <a:rPr lang="ar-SA" sz="2000" b="1" u="sng" dirty="0" smtClean="0"/>
            <a:t>محل تنفيذ المشروع خارج المملكة </a:t>
          </a:r>
          <a:r>
            <a:rPr lang="ar-MA" sz="2000" b="1" u="sng" dirty="0" smtClean="0"/>
            <a:t>(مثل بناء سفارة السعودية في الخارج) </a:t>
          </a:r>
          <a:r>
            <a:rPr lang="ar-SA" sz="2000" dirty="0" smtClean="0"/>
            <a:t>يعلن عنه في الداخل والخارج ، وفقاً لأسلوب الإعلان الوارد في الفقرتين( أ ، ب )</a:t>
          </a:r>
          <a:endParaRPr lang="en-US" sz="2000" dirty="0"/>
        </a:p>
      </dgm:t>
    </dgm:pt>
    <dgm:pt modelId="{FDE8125D-DCFE-441A-BDF5-5A9520A5E38B}" type="parTrans" cxnId="{A832B23E-3DEA-429A-83B1-3E63FA51385E}">
      <dgm:prSet/>
      <dgm:spPr/>
      <dgm:t>
        <a:bodyPr/>
        <a:lstStyle/>
        <a:p>
          <a:pPr rtl="1"/>
          <a:endParaRPr lang="ar-SA"/>
        </a:p>
      </dgm:t>
    </dgm:pt>
    <dgm:pt modelId="{414D42E5-F471-4298-8855-4299ED5B4CFA}" type="sibTrans" cxnId="{A832B23E-3DEA-429A-83B1-3E63FA51385E}">
      <dgm:prSet/>
      <dgm:spPr/>
      <dgm:t>
        <a:bodyPr/>
        <a:lstStyle/>
        <a:p>
          <a:pPr rtl="1"/>
          <a:endParaRPr lang="ar-SA"/>
        </a:p>
      </dgm:t>
    </dgm:pt>
    <dgm:pt modelId="{B69497EB-6645-4741-A560-6CDD5FEB8662}">
      <dgm:prSet phldrT="[نص]" custT="1"/>
      <dgm:spPr/>
      <dgm:t>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SA" sz="2000" b="0" dirty="0" smtClean="0"/>
            <a:t>و</a:t>
          </a:r>
          <a:r>
            <a:rPr lang="ar-MA" sz="2000" b="0" dirty="0" smtClean="0"/>
            <a:t>في </a:t>
          </a:r>
          <a:r>
            <a:rPr lang="ar-SA" sz="2000" b="0" dirty="0" smtClean="0"/>
            <a:t>الوسائل الإعلانية الإلكترونية</a:t>
          </a:r>
          <a:r>
            <a:rPr lang="ar-MA" sz="2000" b="0" dirty="0" smtClean="0"/>
            <a:t> (</a:t>
          </a:r>
          <a:r>
            <a:rPr lang="ar-SA" sz="2000" b="0" dirty="0" smtClean="0"/>
            <a:t>في موقع جريدة أم القرى ، وفي موقع الجهة المعلنة</a:t>
          </a:r>
          <a:r>
            <a:rPr lang="ar-MA" sz="2000" b="0" dirty="0" smtClean="0"/>
            <a:t>) و </a:t>
          </a:r>
          <a:r>
            <a:rPr lang="ar-SA" sz="2000" b="0" u="sng" dirty="0" smtClean="0"/>
            <a:t>يظل الإعلان في تلك المواقع مستمراً ، حتى الموعد النهائي لتقديم العروض.</a:t>
          </a:r>
          <a:endParaRPr lang="en-US" sz="2000" b="0" dirty="0"/>
        </a:p>
      </dgm:t>
    </dgm:pt>
    <dgm:pt modelId="{25CAEB02-28EF-4619-8BBA-4922ED0B4AA4}" type="sibTrans" cxnId="{53FB0F82-1728-4DE6-9AF7-1C440CF83ACE}">
      <dgm:prSet/>
      <dgm:spPr/>
      <dgm:t>
        <a:bodyPr/>
        <a:lstStyle/>
        <a:p>
          <a:endParaRPr lang="en-US"/>
        </a:p>
      </dgm:t>
    </dgm:pt>
    <dgm:pt modelId="{E295B30E-50AE-4E44-A5A2-B34CCBF665F5}" type="parTrans" cxnId="{53FB0F82-1728-4DE6-9AF7-1C440CF83ACE}">
      <dgm:prSet/>
      <dgm:spPr/>
      <dgm:t>
        <a:bodyPr/>
        <a:lstStyle/>
        <a:p>
          <a:endParaRPr lang="en-US"/>
        </a:p>
      </dgm:t>
    </dgm:pt>
    <dgm:pt modelId="{3BCF9E02-70B3-4C43-8404-B927BCC19030}" type="pres">
      <dgm:prSet presAssocID="{C595FD01-8104-4E50-9829-8CA48F9251AD}" presName="Name0" presStyleCnt="0">
        <dgm:presLayoutVars>
          <dgm:dir val="rev"/>
          <dgm:animLvl val="lvl"/>
          <dgm:resizeHandles val="exact"/>
        </dgm:presLayoutVars>
      </dgm:prSet>
      <dgm:spPr/>
      <dgm:t>
        <a:bodyPr/>
        <a:lstStyle/>
        <a:p>
          <a:pPr rtl="1"/>
          <a:endParaRPr lang="ar-SA"/>
        </a:p>
      </dgm:t>
    </dgm:pt>
    <dgm:pt modelId="{03783A40-F19E-4BE5-95D8-B4FCDB35F8DC}" type="pres">
      <dgm:prSet presAssocID="{E7629061-7927-4648-B9C4-02DD4D2DB74A}" presName="linNode" presStyleCnt="0"/>
      <dgm:spPr/>
      <dgm:t>
        <a:bodyPr/>
        <a:lstStyle/>
        <a:p>
          <a:endParaRPr lang="en-US"/>
        </a:p>
      </dgm:t>
    </dgm:pt>
    <dgm:pt modelId="{A3985C9E-1BA3-4546-8DA8-BD0409131ECE}" type="pres">
      <dgm:prSet presAssocID="{E7629061-7927-4648-B9C4-02DD4D2DB74A}" presName="parentText" presStyleLbl="node1" presStyleIdx="0" presStyleCnt="3" custScaleX="34734" custScaleY="67406">
        <dgm:presLayoutVars>
          <dgm:chMax val="1"/>
          <dgm:bulletEnabled val="1"/>
        </dgm:presLayoutVars>
      </dgm:prSet>
      <dgm:spPr/>
      <dgm:t>
        <a:bodyPr/>
        <a:lstStyle/>
        <a:p>
          <a:pPr rtl="1"/>
          <a:endParaRPr lang="ar-SA"/>
        </a:p>
      </dgm:t>
    </dgm:pt>
    <dgm:pt modelId="{5B71F81C-B570-4985-BED9-F0D001012425}" type="pres">
      <dgm:prSet presAssocID="{E7629061-7927-4648-B9C4-02DD4D2DB74A}" presName="descendantText" presStyleLbl="alignAccFollowNode1" presStyleIdx="0" presStyleCnt="3" custScaleX="134018" custScaleY="77096">
        <dgm:presLayoutVars>
          <dgm:bulletEnabled val="1"/>
        </dgm:presLayoutVars>
      </dgm:prSet>
      <dgm:spPr/>
      <dgm:t>
        <a:bodyPr/>
        <a:lstStyle/>
        <a:p>
          <a:endParaRPr lang="en-US"/>
        </a:p>
      </dgm:t>
    </dgm:pt>
    <dgm:pt modelId="{5AC16953-0746-420D-BF30-BDA6645682CD}" type="pres">
      <dgm:prSet presAssocID="{6730B064-F7C6-4526-9980-FAB95A9E7BF9}" presName="sp" presStyleCnt="0"/>
      <dgm:spPr/>
      <dgm:t>
        <a:bodyPr/>
        <a:lstStyle/>
        <a:p>
          <a:endParaRPr lang="en-US"/>
        </a:p>
      </dgm:t>
    </dgm:pt>
    <dgm:pt modelId="{8DFB31EB-CA12-4570-BD2E-1650CBD50DDB}" type="pres">
      <dgm:prSet presAssocID="{2240E7F8-E2A4-4F4D-8FEB-CAC5705EB389}" presName="linNode" presStyleCnt="0"/>
      <dgm:spPr/>
      <dgm:t>
        <a:bodyPr/>
        <a:lstStyle/>
        <a:p>
          <a:endParaRPr lang="en-US"/>
        </a:p>
      </dgm:t>
    </dgm:pt>
    <dgm:pt modelId="{C8B47B47-4673-41F8-9938-A7EE777C99E7}" type="pres">
      <dgm:prSet presAssocID="{2240E7F8-E2A4-4F4D-8FEB-CAC5705EB389}" presName="parentText" presStyleLbl="node1" presStyleIdx="1" presStyleCnt="3" custScaleX="34734" custLinFactNeighborY="-4310">
        <dgm:presLayoutVars>
          <dgm:chMax val="1"/>
          <dgm:bulletEnabled val="1"/>
        </dgm:presLayoutVars>
      </dgm:prSet>
      <dgm:spPr/>
      <dgm:t>
        <a:bodyPr/>
        <a:lstStyle/>
        <a:p>
          <a:pPr rtl="1"/>
          <a:endParaRPr lang="ar-SA"/>
        </a:p>
      </dgm:t>
    </dgm:pt>
    <dgm:pt modelId="{077FA1E1-44AC-4C11-986E-458B1D1A3C1F}" type="pres">
      <dgm:prSet presAssocID="{2240E7F8-E2A4-4F4D-8FEB-CAC5705EB389}" presName="descendantText" presStyleLbl="alignAccFollowNode1" presStyleIdx="1" presStyleCnt="3" custScaleX="134018" custScaleY="118949" custLinFactNeighborY="-2188">
        <dgm:presLayoutVars>
          <dgm:bulletEnabled val="1"/>
        </dgm:presLayoutVars>
      </dgm:prSet>
      <dgm:spPr/>
      <dgm:t>
        <a:bodyPr/>
        <a:lstStyle/>
        <a:p>
          <a:endParaRPr lang="en-US"/>
        </a:p>
      </dgm:t>
    </dgm:pt>
    <dgm:pt modelId="{84B3CA24-385B-419A-A4F6-63F694FCE59F}" type="pres">
      <dgm:prSet presAssocID="{611554C8-77C7-47DF-92C2-3C513A030ABA}" presName="sp" presStyleCnt="0"/>
      <dgm:spPr/>
      <dgm:t>
        <a:bodyPr/>
        <a:lstStyle/>
        <a:p>
          <a:endParaRPr lang="en-US"/>
        </a:p>
      </dgm:t>
    </dgm:pt>
    <dgm:pt modelId="{B494F06F-3B4B-4D51-9752-9AAAD60028FB}" type="pres">
      <dgm:prSet presAssocID="{470C6D2B-FDB5-4B69-AC2D-5212C141637A}" presName="linNode" presStyleCnt="0"/>
      <dgm:spPr/>
      <dgm:t>
        <a:bodyPr/>
        <a:lstStyle/>
        <a:p>
          <a:endParaRPr lang="en-US"/>
        </a:p>
      </dgm:t>
    </dgm:pt>
    <dgm:pt modelId="{941726E3-9B18-4E7F-9F99-67D638CE08C6}" type="pres">
      <dgm:prSet presAssocID="{470C6D2B-FDB5-4B69-AC2D-5212C141637A}" presName="parentText" presStyleLbl="node1" presStyleIdx="2" presStyleCnt="3" custScaleX="34734" custScaleY="112492" custLinFactNeighborY="-7252">
        <dgm:presLayoutVars>
          <dgm:chMax val="1"/>
          <dgm:bulletEnabled val="1"/>
        </dgm:presLayoutVars>
      </dgm:prSet>
      <dgm:spPr/>
      <dgm:t>
        <a:bodyPr/>
        <a:lstStyle/>
        <a:p>
          <a:pPr rtl="1"/>
          <a:endParaRPr lang="ar-SA"/>
        </a:p>
      </dgm:t>
    </dgm:pt>
    <dgm:pt modelId="{E46746A0-CB37-46E6-8FFF-238A14E9214D}" type="pres">
      <dgm:prSet presAssocID="{470C6D2B-FDB5-4B69-AC2D-5212C141637A}" presName="descendantText" presStyleLbl="alignAccFollowNode1" presStyleIdx="2" presStyleCnt="3" custScaleX="134018" custScaleY="141691" custLinFactNeighborY="-1766">
        <dgm:presLayoutVars>
          <dgm:bulletEnabled val="1"/>
        </dgm:presLayoutVars>
      </dgm:prSet>
      <dgm:spPr/>
      <dgm:t>
        <a:bodyPr/>
        <a:lstStyle/>
        <a:p>
          <a:endParaRPr lang="en-US"/>
        </a:p>
      </dgm:t>
    </dgm:pt>
  </dgm:ptLst>
  <dgm:cxnLst>
    <dgm:cxn modelId="{3ED1073D-5CA3-4BA6-BAAA-B21F63E96B84}" type="presOf" srcId="{44C4CD13-7754-43F1-8FB9-B96ED438E5A4}" destId="{E46746A0-CB37-46E6-8FFF-238A14E9214D}" srcOrd="0" destOrd="0" presId="urn:microsoft.com/office/officeart/2005/8/layout/vList5"/>
    <dgm:cxn modelId="{E6751D66-A18A-41E7-9BF2-C3C28AB20E97}" srcId="{E7629061-7927-4648-B9C4-02DD4D2DB74A}" destId="{4C9092DF-1D2A-492B-B046-53A90C334FB8}" srcOrd="2" destOrd="0" parTransId="{93464FBE-70DF-4A3E-A26D-7D149A5B35C5}" sibTransId="{4BB9C88D-A1DD-4738-8FD4-5B90A89D3952}"/>
    <dgm:cxn modelId="{1D00BE0F-3A32-4923-87DA-C6732CB6802E}" srcId="{C595FD01-8104-4E50-9829-8CA48F9251AD}" destId="{2240E7F8-E2A4-4F4D-8FEB-CAC5705EB389}" srcOrd="1" destOrd="0" parTransId="{1CE6FD79-B11E-4F99-B58F-7226D7F0CE01}" sibTransId="{611554C8-77C7-47DF-92C2-3C513A030ABA}"/>
    <dgm:cxn modelId="{E841D964-8E09-45F4-A386-FA2397127E86}" type="presOf" srcId="{7DAD9217-942B-4384-9221-5EBC6FDA5200}" destId="{5B71F81C-B570-4985-BED9-F0D001012425}" srcOrd="0" destOrd="0" presId="urn:microsoft.com/office/officeart/2005/8/layout/vList5"/>
    <dgm:cxn modelId="{770119E6-E635-48DC-AEEB-0961EE3B8662}" srcId="{C595FD01-8104-4E50-9829-8CA48F9251AD}" destId="{E7629061-7927-4648-B9C4-02DD4D2DB74A}" srcOrd="0" destOrd="0" parTransId="{8F6C52F0-E828-456A-99F3-CD0613F2F39E}" sibTransId="{6730B064-F7C6-4526-9980-FAB95A9E7BF9}"/>
    <dgm:cxn modelId="{D7CE7616-AB0B-4405-A549-3F20BFF21448}" srcId="{470C6D2B-FDB5-4B69-AC2D-5212C141637A}" destId="{DDD00BD0-AB2A-4D16-9A90-35DD4E5BB0DC}" srcOrd="1" destOrd="0" parTransId="{F66709E7-A8A5-4C32-A18C-3B2E7187A6D6}" sibTransId="{F20A2B77-3661-4F19-9F51-0F63CC92E3B8}"/>
    <dgm:cxn modelId="{53FB0F82-1728-4DE6-9AF7-1C440CF83ACE}" srcId="{E7629061-7927-4648-B9C4-02DD4D2DB74A}" destId="{B69497EB-6645-4741-A560-6CDD5FEB8662}" srcOrd="1" destOrd="0" parTransId="{E295B30E-50AE-4E44-A5A2-B34CCBF665F5}" sibTransId="{25CAEB02-28EF-4619-8BBA-4922ED0B4AA4}"/>
    <dgm:cxn modelId="{BBD39DA2-6EEB-4658-B1D2-53782C12E577}" srcId="{2240E7F8-E2A4-4F4D-8FEB-CAC5705EB389}" destId="{D5D8B863-6EE4-44BA-8855-9166511A22AF}" srcOrd="0" destOrd="0" parTransId="{C32A59DD-1655-4A7C-9F9B-D8AA42E233DD}" sibTransId="{FFB3E6CB-6C68-4ED0-8BF2-BE01CC26EF71}"/>
    <dgm:cxn modelId="{A4EA8D1B-AF0E-4766-935A-C54A1A48C534}" type="presOf" srcId="{4C9092DF-1D2A-492B-B046-53A90C334FB8}" destId="{5B71F81C-B570-4985-BED9-F0D001012425}" srcOrd="0" destOrd="2" presId="urn:microsoft.com/office/officeart/2005/8/layout/vList5"/>
    <dgm:cxn modelId="{B2DE4E93-7793-49BC-9E58-AED2FF4E2ACD}" type="presOf" srcId="{C595FD01-8104-4E50-9829-8CA48F9251AD}" destId="{3BCF9E02-70B3-4C43-8404-B927BCC19030}" srcOrd="0" destOrd="0" presId="urn:microsoft.com/office/officeart/2005/8/layout/vList5"/>
    <dgm:cxn modelId="{78CB8B35-4663-4D16-A2F7-C351B991CEEB}" type="presOf" srcId="{DDD00BD0-AB2A-4D16-9A90-35DD4E5BB0DC}" destId="{E46746A0-CB37-46E6-8FFF-238A14E9214D}" srcOrd="0" destOrd="1" presId="urn:microsoft.com/office/officeart/2005/8/layout/vList5"/>
    <dgm:cxn modelId="{35BC6F7F-B9B9-48C5-BD5A-E042B3F68B2A}" srcId="{E7629061-7927-4648-B9C4-02DD4D2DB74A}" destId="{7DAD9217-942B-4384-9221-5EBC6FDA5200}" srcOrd="0" destOrd="0" parTransId="{FDC1713E-FBC0-4BF0-A028-894E9B509551}" sibTransId="{A728BE55-3113-4C65-A372-7FE4A93A1C1B}"/>
    <dgm:cxn modelId="{A832B23E-3DEA-429A-83B1-3E63FA51385E}" srcId="{2240E7F8-E2A4-4F4D-8FEB-CAC5705EB389}" destId="{51EE3A4C-4741-4B0F-B0EB-E52E51485454}" srcOrd="1" destOrd="0" parTransId="{FDE8125D-DCFE-441A-BDF5-5A9520A5E38B}" sibTransId="{414D42E5-F471-4298-8855-4299ED5B4CFA}"/>
    <dgm:cxn modelId="{37BE5A0D-45A2-4738-A895-43BD86D36115}" type="presOf" srcId="{470C6D2B-FDB5-4B69-AC2D-5212C141637A}" destId="{941726E3-9B18-4E7F-9F99-67D638CE08C6}" srcOrd="0" destOrd="0" presId="urn:microsoft.com/office/officeart/2005/8/layout/vList5"/>
    <dgm:cxn modelId="{46F610EC-A952-4D68-9B4D-BC78AE540F6C}" type="presOf" srcId="{51EE3A4C-4741-4B0F-B0EB-E52E51485454}" destId="{077FA1E1-44AC-4C11-986E-458B1D1A3C1F}" srcOrd="0" destOrd="1" presId="urn:microsoft.com/office/officeart/2005/8/layout/vList5"/>
    <dgm:cxn modelId="{0F2EB79D-1638-48C9-BE4A-AC7BE4C733AD}" type="presOf" srcId="{2240E7F8-E2A4-4F4D-8FEB-CAC5705EB389}" destId="{C8B47B47-4673-41F8-9938-A7EE777C99E7}" srcOrd="0" destOrd="0" presId="urn:microsoft.com/office/officeart/2005/8/layout/vList5"/>
    <dgm:cxn modelId="{AD15C0CF-17EE-40D3-B9F8-270E62BF67E7}" type="presOf" srcId="{D5D8B863-6EE4-44BA-8855-9166511A22AF}" destId="{077FA1E1-44AC-4C11-986E-458B1D1A3C1F}" srcOrd="0" destOrd="0" presId="urn:microsoft.com/office/officeart/2005/8/layout/vList5"/>
    <dgm:cxn modelId="{BBF4032A-318C-49FA-B832-32EF8D110025}" type="presOf" srcId="{E7629061-7927-4648-B9C4-02DD4D2DB74A}" destId="{A3985C9E-1BA3-4546-8DA8-BD0409131ECE}" srcOrd="0" destOrd="0" presId="urn:microsoft.com/office/officeart/2005/8/layout/vList5"/>
    <dgm:cxn modelId="{6065AA89-CA8A-410A-8C67-4AF173DD80D9}" srcId="{470C6D2B-FDB5-4B69-AC2D-5212C141637A}" destId="{4D410D21-CF26-4A81-94A2-79DDF9004475}" srcOrd="2" destOrd="0" parTransId="{419941F4-CA7E-4B1D-913E-14C477D59C19}" sibTransId="{415C29E2-2923-4471-B155-7308B44DE96B}"/>
    <dgm:cxn modelId="{F800B918-581E-4731-9CB3-643B0EDB2A3C}" srcId="{C595FD01-8104-4E50-9829-8CA48F9251AD}" destId="{470C6D2B-FDB5-4B69-AC2D-5212C141637A}" srcOrd="2" destOrd="0" parTransId="{14CFA1A8-0F1D-4111-A76F-A28DEAD55E3B}" sibTransId="{15DF38C3-0560-4BBC-809B-C5D31E4E4526}"/>
    <dgm:cxn modelId="{6D927B61-774B-4833-8463-C19AF64AEC64}" srcId="{470C6D2B-FDB5-4B69-AC2D-5212C141637A}" destId="{44C4CD13-7754-43F1-8FB9-B96ED438E5A4}" srcOrd="0" destOrd="0" parTransId="{92C5BBCA-102A-4533-ADDB-3EFAAF324361}" sibTransId="{3AC06706-D2EF-42A5-A2E5-35BC01EF8E09}"/>
    <dgm:cxn modelId="{13A0D311-FF2C-4443-B22D-8A7C20AEDAA5}" type="presOf" srcId="{B69497EB-6645-4741-A560-6CDD5FEB8662}" destId="{5B71F81C-B570-4985-BED9-F0D001012425}" srcOrd="0" destOrd="1" presId="urn:microsoft.com/office/officeart/2005/8/layout/vList5"/>
    <dgm:cxn modelId="{B6BC489E-52F1-4FD1-AB17-877C3714B0AE}" type="presOf" srcId="{4D410D21-CF26-4A81-94A2-79DDF9004475}" destId="{E46746A0-CB37-46E6-8FFF-238A14E9214D}" srcOrd="0" destOrd="2" presId="urn:microsoft.com/office/officeart/2005/8/layout/vList5"/>
    <dgm:cxn modelId="{1874467B-B2A0-4117-A65B-C474EEE5F95C}" type="presParOf" srcId="{3BCF9E02-70B3-4C43-8404-B927BCC19030}" destId="{03783A40-F19E-4BE5-95D8-B4FCDB35F8DC}" srcOrd="0" destOrd="0" presId="urn:microsoft.com/office/officeart/2005/8/layout/vList5"/>
    <dgm:cxn modelId="{DCF90E83-3E2E-4D13-BAD3-9D986730D32E}" type="presParOf" srcId="{03783A40-F19E-4BE5-95D8-B4FCDB35F8DC}" destId="{A3985C9E-1BA3-4546-8DA8-BD0409131ECE}" srcOrd="0" destOrd="0" presId="urn:microsoft.com/office/officeart/2005/8/layout/vList5"/>
    <dgm:cxn modelId="{B2E2F714-875B-48AC-9E0D-EDB499159099}" type="presParOf" srcId="{03783A40-F19E-4BE5-95D8-B4FCDB35F8DC}" destId="{5B71F81C-B570-4985-BED9-F0D001012425}" srcOrd="1" destOrd="0" presId="urn:microsoft.com/office/officeart/2005/8/layout/vList5"/>
    <dgm:cxn modelId="{E4A326FB-D536-4292-9768-EA93EC8D931D}" type="presParOf" srcId="{3BCF9E02-70B3-4C43-8404-B927BCC19030}" destId="{5AC16953-0746-420D-BF30-BDA6645682CD}" srcOrd="1" destOrd="0" presId="urn:microsoft.com/office/officeart/2005/8/layout/vList5"/>
    <dgm:cxn modelId="{4B79431A-B290-4C25-8AA4-ACC729BB405A}" type="presParOf" srcId="{3BCF9E02-70B3-4C43-8404-B927BCC19030}" destId="{8DFB31EB-CA12-4570-BD2E-1650CBD50DDB}" srcOrd="2" destOrd="0" presId="urn:microsoft.com/office/officeart/2005/8/layout/vList5"/>
    <dgm:cxn modelId="{A3EB1666-B062-4C4B-8CEB-B030E0C99590}" type="presParOf" srcId="{8DFB31EB-CA12-4570-BD2E-1650CBD50DDB}" destId="{C8B47B47-4673-41F8-9938-A7EE777C99E7}" srcOrd="0" destOrd="0" presId="urn:microsoft.com/office/officeart/2005/8/layout/vList5"/>
    <dgm:cxn modelId="{1DCF65F4-DA2C-45F2-BC94-EF3DB118F310}" type="presParOf" srcId="{8DFB31EB-CA12-4570-BD2E-1650CBD50DDB}" destId="{077FA1E1-44AC-4C11-986E-458B1D1A3C1F}" srcOrd="1" destOrd="0" presId="urn:microsoft.com/office/officeart/2005/8/layout/vList5"/>
    <dgm:cxn modelId="{806E6D37-2FE0-4FCB-B959-4D416CBE73C2}" type="presParOf" srcId="{3BCF9E02-70B3-4C43-8404-B927BCC19030}" destId="{84B3CA24-385B-419A-A4F6-63F694FCE59F}" srcOrd="3" destOrd="0" presId="urn:microsoft.com/office/officeart/2005/8/layout/vList5"/>
    <dgm:cxn modelId="{8EF7D442-6DEC-4791-B272-17ED65612924}" type="presParOf" srcId="{3BCF9E02-70B3-4C43-8404-B927BCC19030}" destId="{B494F06F-3B4B-4D51-9752-9AAAD60028FB}" srcOrd="4" destOrd="0" presId="urn:microsoft.com/office/officeart/2005/8/layout/vList5"/>
    <dgm:cxn modelId="{A363BDA1-4720-4151-BC4E-DDF23C44952B}" type="presParOf" srcId="{B494F06F-3B4B-4D51-9752-9AAAD60028FB}" destId="{941726E3-9B18-4E7F-9F99-67D638CE08C6}" srcOrd="0" destOrd="0" presId="urn:microsoft.com/office/officeart/2005/8/layout/vList5"/>
    <dgm:cxn modelId="{5FEA9708-D7D2-4AD3-A772-5F33DDACA1BB}" type="presParOf" srcId="{B494F06F-3B4B-4D51-9752-9AAAD60028FB}" destId="{E46746A0-CB37-46E6-8FFF-238A14E9214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595FD01-8104-4E50-9829-8CA48F9251AD}"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2240E7F8-E2A4-4F4D-8FEB-CAC5705EB389}">
      <dgm:prSet phldrT="[نص]" custT="1"/>
      <dgm:spPr/>
      <dgm:t>
        <a:bodyPr/>
        <a:lstStyle/>
        <a:p>
          <a:r>
            <a:rPr lang="ar-MA" sz="2400" dirty="0" smtClean="0"/>
            <a:t>مدد ومواعيد</a:t>
          </a:r>
        </a:p>
        <a:p>
          <a:r>
            <a:rPr lang="ar-MA" sz="2400" dirty="0" smtClean="0"/>
            <a:t>مهمة عن الاعلان</a:t>
          </a:r>
          <a:endParaRPr lang="en-US" sz="2400" dirty="0"/>
        </a:p>
      </dgm:t>
    </dgm:pt>
    <dgm:pt modelId="{1CE6FD79-B11E-4F99-B58F-7226D7F0CE01}" type="parTrans" cxnId="{1D00BE0F-3A32-4923-87DA-C6732CB6802E}">
      <dgm:prSet/>
      <dgm:spPr/>
      <dgm:t>
        <a:bodyPr/>
        <a:lstStyle/>
        <a:p>
          <a:endParaRPr lang="en-US"/>
        </a:p>
      </dgm:t>
    </dgm:pt>
    <dgm:pt modelId="{611554C8-77C7-47DF-92C2-3C513A030ABA}" type="sibTrans" cxnId="{1D00BE0F-3A32-4923-87DA-C6732CB6802E}">
      <dgm:prSet/>
      <dgm:spPr/>
      <dgm:t>
        <a:bodyPr/>
        <a:lstStyle/>
        <a:p>
          <a:endParaRPr lang="en-US"/>
        </a:p>
      </dgm:t>
    </dgm:pt>
    <dgm:pt modelId="{D5D8B863-6EE4-44BA-8855-9166511A22AF}">
      <dgm:prSet phldrT="[نص]" custT="1"/>
      <dgm:spPr/>
      <dgm:t>
        <a:bodyPr/>
        <a:lstStyle/>
        <a:p>
          <a:pPr algn="just" rtl="1"/>
          <a:r>
            <a:rPr lang="ar-SA" sz="2000" dirty="0" smtClean="0"/>
            <a:t>يجب أن لا تقل المدة من تاريخ صدور أول إعلان في الجريدة الرسمية حتى الموعد النهائي لتقديم العروض عن </a:t>
          </a:r>
          <a:r>
            <a:rPr lang="ar-MA" sz="2000" b="1" u="sng" dirty="0" smtClean="0"/>
            <a:t>.......... </a:t>
          </a:r>
          <a:r>
            <a:rPr lang="ar-SA" sz="2000" dirty="0" smtClean="0"/>
            <a:t>يوماً</a:t>
          </a:r>
          <a:r>
            <a:rPr lang="ar-MA" sz="2000" dirty="0" smtClean="0"/>
            <a:t>.</a:t>
          </a:r>
          <a:endParaRPr lang="en-US" sz="2000" dirty="0"/>
        </a:p>
      </dgm:t>
    </dgm:pt>
    <dgm:pt modelId="{C32A59DD-1655-4A7C-9F9B-D8AA42E233DD}" type="parTrans" cxnId="{BBD39DA2-6EEB-4658-B1D2-53782C12E577}">
      <dgm:prSet/>
      <dgm:spPr/>
      <dgm:t>
        <a:bodyPr/>
        <a:lstStyle/>
        <a:p>
          <a:endParaRPr lang="en-US"/>
        </a:p>
      </dgm:t>
    </dgm:pt>
    <dgm:pt modelId="{FFB3E6CB-6C68-4ED0-8BF2-BE01CC26EF71}" type="sibTrans" cxnId="{BBD39DA2-6EEB-4658-B1D2-53782C12E577}">
      <dgm:prSet/>
      <dgm:spPr/>
      <dgm:t>
        <a:bodyPr/>
        <a:lstStyle/>
        <a:p>
          <a:endParaRPr lang="en-US"/>
        </a:p>
      </dgm:t>
    </dgm:pt>
    <dgm:pt modelId="{E534B811-DF1F-440A-9A1F-4FDC263A20B4}">
      <dgm:prSet custT="1"/>
      <dgm:spPr/>
      <dgm:t>
        <a:bodyPr/>
        <a:lstStyle/>
        <a:p>
          <a:pPr rtl="1"/>
          <a:r>
            <a:rPr lang="ar-SA" sz="2000" dirty="0" smtClean="0"/>
            <a:t>يجب أن تطرح </a:t>
          </a:r>
          <a:r>
            <a:rPr lang="ar-MA" sz="2000" b="1" u="sng" dirty="0" smtClean="0"/>
            <a:t>المناقصات «</a:t>
          </a:r>
          <a:r>
            <a:rPr lang="ar-SA" sz="2000" b="1" u="sng" dirty="0" smtClean="0"/>
            <a:t>ذات التنفيذ المستمر</a:t>
          </a:r>
          <a:r>
            <a:rPr lang="ar-MA" sz="2000" b="1" u="sng" dirty="0" smtClean="0"/>
            <a:t>»</a:t>
          </a:r>
          <a:r>
            <a:rPr lang="ar-SA" sz="2000" b="1" u="sng" dirty="0" smtClean="0"/>
            <a:t> كالصيانة والنظافة والتشغيل وتقديم خدمات الإعاشة وما شابهها</a:t>
          </a:r>
          <a:r>
            <a:rPr lang="ar-SA" sz="2000" dirty="0" smtClean="0"/>
            <a:t> في بداية السنة الأخيرة من العقد القائم كحد أقصى.</a:t>
          </a:r>
          <a:endParaRPr lang="en-US" sz="2000" dirty="0"/>
        </a:p>
      </dgm:t>
    </dgm:pt>
    <dgm:pt modelId="{5E4908DD-685A-4B42-B2FC-24188A4DC324}" type="parTrans" cxnId="{7D6AFC46-AD4D-4600-AEC0-A645E89ED8F2}">
      <dgm:prSet/>
      <dgm:spPr/>
      <dgm:t>
        <a:bodyPr/>
        <a:lstStyle/>
        <a:p>
          <a:endParaRPr lang="en-US"/>
        </a:p>
      </dgm:t>
    </dgm:pt>
    <dgm:pt modelId="{A140EB04-1340-4544-A997-5C27FEA692DD}" type="sibTrans" cxnId="{7D6AFC46-AD4D-4600-AEC0-A645E89ED8F2}">
      <dgm:prSet/>
      <dgm:spPr/>
      <dgm:t>
        <a:bodyPr/>
        <a:lstStyle/>
        <a:p>
          <a:endParaRPr lang="en-US"/>
        </a:p>
      </dgm:t>
    </dgm:pt>
    <dgm:pt modelId="{C150B23C-F7B5-463B-BC58-B44E74CE68B8}">
      <dgm:prSet phldrT="[نص]" custT="1"/>
      <dgm:spPr/>
      <dgm:t>
        <a:bodyPr/>
        <a:lstStyle/>
        <a:p>
          <a:pPr algn="just" rtl="1"/>
          <a:r>
            <a:rPr lang="ar-MA" sz="2000" dirty="0" smtClean="0"/>
            <a:t>يجب أن </a:t>
          </a:r>
          <a:r>
            <a:rPr lang="ar-SA" sz="2000" dirty="0" smtClean="0"/>
            <a:t>لا تقل هذه  المدة عن </a:t>
          </a:r>
          <a:r>
            <a:rPr lang="ar-MA" sz="2000" b="1" u="sng" dirty="0" smtClean="0"/>
            <a:t>.......... </a:t>
          </a:r>
          <a:r>
            <a:rPr lang="ar-SA" sz="2000" dirty="0" smtClean="0"/>
            <a:t>يوماً في المشاريع أو الأعمال التي تبلغ تكاليفها التقديرية </a:t>
          </a:r>
          <a:r>
            <a:rPr lang="ar-MA" sz="2000" dirty="0" smtClean="0"/>
            <a:t>50</a:t>
          </a:r>
          <a:r>
            <a:rPr lang="ar-SA" sz="2000" dirty="0" smtClean="0"/>
            <a:t>مليون ريال فأكثر .</a:t>
          </a:r>
          <a:endParaRPr lang="en-US" sz="2000" dirty="0"/>
        </a:p>
      </dgm:t>
    </dgm:pt>
    <dgm:pt modelId="{CCDA30AF-4813-40B0-9175-B43DF001F62A}" type="parTrans" cxnId="{672974DD-845D-4E80-948F-052D551F262B}">
      <dgm:prSet/>
      <dgm:spPr/>
      <dgm:t>
        <a:bodyPr/>
        <a:lstStyle/>
        <a:p>
          <a:endParaRPr lang="en-US"/>
        </a:p>
      </dgm:t>
    </dgm:pt>
    <dgm:pt modelId="{B5A0420A-DC80-42E1-9F9B-55F5A7DB1145}" type="sibTrans" cxnId="{672974DD-845D-4E80-948F-052D551F262B}">
      <dgm:prSet/>
      <dgm:spPr/>
      <dgm:t>
        <a:bodyPr/>
        <a:lstStyle/>
        <a:p>
          <a:endParaRPr lang="en-US"/>
        </a:p>
      </dgm:t>
    </dgm:pt>
    <dgm:pt modelId="{3BCF9E02-70B3-4C43-8404-B927BCC19030}" type="pres">
      <dgm:prSet presAssocID="{C595FD01-8104-4E50-9829-8CA48F9251AD}" presName="Name0" presStyleCnt="0">
        <dgm:presLayoutVars>
          <dgm:dir val="rev"/>
          <dgm:animLvl val="lvl"/>
          <dgm:resizeHandles val="exact"/>
        </dgm:presLayoutVars>
      </dgm:prSet>
      <dgm:spPr/>
      <dgm:t>
        <a:bodyPr/>
        <a:lstStyle/>
        <a:p>
          <a:pPr rtl="1"/>
          <a:endParaRPr lang="ar-SA"/>
        </a:p>
      </dgm:t>
    </dgm:pt>
    <dgm:pt modelId="{8DFB31EB-CA12-4570-BD2E-1650CBD50DDB}" type="pres">
      <dgm:prSet presAssocID="{2240E7F8-E2A4-4F4D-8FEB-CAC5705EB389}" presName="linNode" presStyleCnt="0"/>
      <dgm:spPr/>
      <dgm:t>
        <a:bodyPr/>
        <a:lstStyle/>
        <a:p>
          <a:endParaRPr lang="en-US"/>
        </a:p>
      </dgm:t>
    </dgm:pt>
    <dgm:pt modelId="{C8B47B47-4673-41F8-9938-A7EE777C99E7}" type="pres">
      <dgm:prSet presAssocID="{2240E7F8-E2A4-4F4D-8FEB-CAC5705EB389}" presName="parentText" presStyleLbl="node1" presStyleIdx="0" presStyleCnt="1" custScaleX="34734" custLinFactNeighborY="-4310">
        <dgm:presLayoutVars>
          <dgm:chMax val="1"/>
          <dgm:bulletEnabled val="1"/>
        </dgm:presLayoutVars>
      </dgm:prSet>
      <dgm:spPr/>
      <dgm:t>
        <a:bodyPr/>
        <a:lstStyle/>
        <a:p>
          <a:pPr rtl="1"/>
          <a:endParaRPr lang="ar-SA"/>
        </a:p>
      </dgm:t>
    </dgm:pt>
    <dgm:pt modelId="{077FA1E1-44AC-4C11-986E-458B1D1A3C1F}" type="pres">
      <dgm:prSet presAssocID="{2240E7F8-E2A4-4F4D-8FEB-CAC5705EB389}" presName="descendantText" presStyleLbl="alignAccFollowNode1" presStyleIdx="0" presStyleCnt="1" custScaleX="134018" custScaleY="118949" custLinFactNeighborY="-2188">
        <dgm:presLayoutVars>
          <dgm:bulletEnabled val="1"/>
        </dgm:presLayoutVars>
      </dgm:prSet>
      <dgm:spPr/>
      <dgm:t>
        <a:bodyPr/>
        <a:lstStyle/>
        <a:p>
          <a:endParaRPr lang="en-US"/>
        </a:p>
      </dgm:t>
    </dgm:pt>
  </dgm:ptLst>
  <dgm:cxnLst>
    <dgm:cxn modelId="{672974DD-845D-4E80-948F-052D551F262B}" srcId="{2240E7F8-E2A4-4F4D-8FEB-CAC5705EB389}" destId="{C150B23C-F7B5-463B-BC58-B44E74CE68B8}" srcOrd="1" destOrd="0" parTransId="{CCDA30AF-4813-40B0-9175-B43DF001F62A}" sibTransId="{B5A0420A-DC80-42E1-9F9B-55F5A7DB1145}"/>
    <dgm:cxn modelId="{0BFD160C-18B6-4104-90F6-C639688A123C}" type="presOf" srcId="{2240E7F8-E2A4-4F4D-8FEB-CAC5705EB389}" destId="{C8B47B47-4673-41F8-9938-A7EE777C99E7}" srcOrd="0" destOrd="0" presId="urn:microsoft.com/office/officeart/2005/8/layout/vList5"/>
    <dgm:cxn modelId="{C6B7BE6D-5571-4053-9694-9A0C184123E5}" type="presOf" srcId="{C595FD01-8104-4E50-9829-8CA48F9251AD}" destId="{3BCF9E02-70B3-4C43-8404-B927BCC19030}" srcOrd="0" destOrd="0" presId="urn:microsoft.com/office/officeart/2005/8/layout/vList5"/>
    <dgm:cxn modelId="{5E7B3D01-FCEF-42B6-939E-C123BBEA4737}" type="presOf" srcId="{C150B23C-F7B5-463B-BC58-B44E74CE68B8}" destId="{077FA1E1-44AC-4C11-986E-458B1D1A3C1F}" srcOrd="0" destOrd="1" presId="urn:microsoft.com/office/officeart/2005/8/layout/vList5"/>
    <dgm:cxn modelId="{BBD39DA2-6EEB-4658-B1D2-53782C12E577}" srcId="{2240E7F8-E2A4-4F4D-8FEB-CAC5705EB389}" destId="{D5D8B863-6EE4-44BA-8855-9166511A22AF}" srcOrd="0" destOrd="0" parTransId="{C32A59DD-1655-4A7C-9F9B-D8AA42E233DD}" sibTransId="{FFB3E6CB-6C68-4ED0-8BF2-BE01CC26EF71}"/>
    <dgm:cxn modelId="{7D6AFC46-AD4D-4600-AEC0-A645E89ED8F2}" srcId="{2240E7F8-E2A4-4F4D-8FEB-CAC5705EB389}" destId="{E534B811-DF1F-440A-9A1F-4FDC263A20B4}" srcOrd="2" destOrd="0" parTransId="{5E4908DD-685A-4B42-B2FC-24188A4DC324}" sibTransId="{A140EB04-1340-4544-A997-5C27FEA692DD}"/>
    <dgm:cxn modelId="{DAF9C940-59A2-4E9E-8692-1E6EF10D848F}" type="presOf" srcId="{D5D8B863-6EE4-44BA-8855-9166511A22AF}" destId="{077FA1E1-44AC-4C11-986E-458B1D1A3C1F}" srcOrd="0" destOrd="0" presId="urn:microsoft.com/office/officeart/2005/8/layout/vList5"/>
    <dgm:cxn modelId="{1D00BE0F-3A32-4923-87DA-C6732CB6802E}" srcId="{C595FD01-8104-4E50-9829-8CA48F9251AD}" destId="{2240E7F8-E2A4-4F4D-8FEB-CAC5705EB389}" srcOrd="0" destOrd="0" parTransId="{1CE6FD79-B11E-4F99-B58F-7226D7F0CE01}" sibTransId="{611554C8-77C7-47DF-92C2-3C513A030ABA}"/>
    <dgm:cxn modelId="{3D223ECF-ABBC-4698-8797-137447666B1A}" type="presOf" srcId="{E534B811-DF1F-440A-9A1F-4FDC263A20B4}" destId="{077FA1E1-44AC-4C11-986E-458B1D1A3C1F}" srcOrd="0" destOrd="2" presId="urn:microsoft.com/office/officeart/2005/8/layout/vList5"/>
    <dgm:cxn modelId="{72F1977C-CCB4-4FD0-9D03-89562DCA0116}" type="presParOf" srcId="{3BCF9E02-70B3-4C43-8404-B927BCC19030}" destId="{8DFB31EB-CA12-4570-BD2E-1650CBD50DDB}" srcOrd="0" destOrd="0" presId="urn:microsoft.com/office/officeart/2005/8/layout/vList5"/>
    <dgm:cxn modelId="{CFEC7D2B-5C17-4E59-893B-03DB684BE795}" type="presParOf" srcId="{8DFB31EB-CA12-4570-BD2E-1650CBD50DDB}" destId="{C8B47B47-4673-41F8-9938-A7EE777C99E7}" srcOrd="0" destOrd="0" presId="urn:microsoft.com/office/officeart/2005/8/layout/vList5"/>
    <dgm:cxn modelId="{3997FE63-3E80-4A76-8D59-DCF245F578E7}" type="presParOf" srcId="{8DFB31EB-CA12-4570-BD2E-1650CBD50DDB}" destId="{077FA1E1-44AC-4C11-986E-458B1D1A3C1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AE4C93-C6CB-41AC-8410-D939C237658D}">
      <dsp:nvSpPr>
        <dsp:cNvPr id="0" name=""/>
        <dsp:cNvSpPr/>
      </dsp:nvSpPr>
      <dsp:spPr>
        <a:xfrm>
          <a:off x="4365716" y="248"/>
          <a:ext cx="3584527" cy="89613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7310" tIns="67310" rIns="67310" bIns="67310" numCol="1" spcCol="1270" anchor="ctr" anchorCtr="0">
          <a:noAutofit/>
        </a:bodyPr>
        <a:lstStyle/>
        <a:p>
          <a:pPr lvl="0" algn="ctr" defTabSz="2355850" rtl="1">
            <a:lnSpc>
              <a:spcPct val="90000"/>
            </a:lnSpc>
            <a:spcBef>
              <a:spcPct val="0"/>
            </a:spcBef>
            <a:spcAft>
              <a:spcPct val="35000"/>
            </a:spcAft>
          </a:pPr>
          <a:r>
            <a:rPr lang="ar-SA" sz="5300" kern="1200" dirty="0" smtClean="0"/>
            <a:t>اختلاف</a:t>
          </a:r>
          <a:endParaRPr lang="ar-SA" sz="5300" kern="1200" dirty="0"/>
        </a:p>
      </dsp:txBody>
      <dsp:txXfrm>
        <a:off x="4391963" y="26495"/>
        <a:ext cx="3532033" cy="843637"/>
      </dsp:txXfrm>
    </dsp:sp>
    <dsp:sp modelId="{6CF159A1-55F2-47D0-8C0D-71846530257F}">
      <dsp:nvSpPr>
        <dsp:cNvPr id="0" name=""/>
        <dsp:cNvSpPr/>
      </dsp:nvSpPr>
      <dsp:spPr>
        <a:xfrm rot="5400000">
          <a:off x="6079569" y="974791"/>
          <a:ext cx="156823" cy="156823"/>
        </a:xfrm>
        <a:prstGeom prst="rightArrow">
          <a:avLst>
            <a:gd name="adj1" fmla="val 667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1A9880-2362-4CF5-B6D1-AC9AC03D4716}">
      <dsp:nvSpPr>
        <dsp:cNvPr id="0" name=""/>
        <dsp:cNvSpPr/>
      </dsp:nvSpPr>
      <dsp:spPr>
        <a:xfrm>
          <a:off x="4365716" y="1210026"/>
          <a:ext cx="3584527" cy="896131"/>
        </a:xfrm>
        <a:prstGeom prst="roundRect">
          <a:avLst>
            <a:gd name="adj" fmla="val 1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kern="1200" dirty="0" smtClean="0"/>
            <a:t>................. العقد </a:t>
          </a:r>
          <a:endParaRPr lang="ar-SA" sz="2000" kern="1200" dirty="0"/>
        </a:p>
      </dsp:txBody>
      <dsp:txXfrm>
        <a:off x="4391963" y="1236273"/>
        <a:ext cx="3532033" cy="843637"/>
      </dsp:txXfrm>
    </dsp:sp>
    <dsp:sp modelId="{7919943E-2AC1-4F54-9E1E-BD71390376F7}">
      <dsp:nvSpPr>
        <dsp:cNvPr id="0" name=""/>
        <dsp:cNvSpPr/>
      </dsp:nvSpPr>
      <dsp:spPr>
        <a:xfrm rot="5400000">
          <a:off x="6079569" y="2184569"/>
          <a:ext cx="156823" cy="156823"/>
        </a:xfrm>
        <a:prstGeom prst="rightArrow">
          <a:avLst>
            <a:gd name="adj1" fmla="val 66700"/>
            <a:gd name="adj2" fmla="val 50000"/>
          </a:avLst>
        </a:prstGeom>
        <a:solidFill>
          <a:schemeClr val="accent3">
            <a:hueOff val="3750088"/>
            <a:satOff val="-5627"/>
            <a:lumOff val="-91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C4F8CEE-5109-4F9B-B7C9-4A446FF7C974}">
      <dsp:nvSpPr>
        <dsp:cNvPr id="0" name=""/>
        <dsp:cNvSpPr/>
      </dsp:nvSpPr>
      <dsp:spPr>
        <a:xfrm>
          <a:off x="4365716" y="2419804"/>
          <a:ext cx="3584527" cy="896131"/>
        </a:xfrm>
        <a:prstGeom prst="roundRect">
          <a:avLst>
            <a:gd name="adj" fmla="val 10000"/>
          </a:avLst>
        </a:prstGeom>
        <a:solidFill>
          <a:schemeClr val="accent3">
            <a:tint val="40000"/>
            <a:alpha val="90000"/>
            <a:hueOff val="3572283"/>
            <a:satOff val="-4598"/>
            <a:lumOff val="-358"/>
            <a:alphaOff val="0"/>
          </a:schemeClr>
        </a:solidFill>
        <a:ln w="25400" cap="flat" cmpd="sng" algn="ctr">
          <a:solidFill>
            <a:schemeClr val="accent3">
              <a:tint val="40000"/>
              <a:alpha val="90000"/>
              <a:hueOff val="3572283"/>
              <a:satOff val="-4598"/>
              <a:lumOff val="-3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MA" sz="2000" kern="1200" dirty="0" smtClean="0"/>
            <a:t>في الاداري </a:t>
          </a:r>
          <a:r>
            <a:rPr lang="ar-SA" sz="2000" kern="1200" dirty="0" smtClean="0"/>
            <a:t>مبدأ ....................والعقد شريعة المتعاقدين غير موجود</a:t>
          </a:r>
          <a:endParaRPr lang="ar-SA" sz="2000" kern="1200" dirty="0"/>
        </a:p>
      </dsp:txBody>
      <dsp:txXfrm>
        <a:off x="4391963" y="2446051"/>
        <a:ext cx="3532033" cy="843637"/>
      </dsp:txXfrm>
    </dsp:sp>
    <dsp:sp modelId="{FFFB81D6-EFCA-479B-B871-0F0C6D8412ED}">
      <dsp:nvSpPr>
        <dsp:cNvPr id="0" name=""/>
        <dsp:cNvSpPr/>
      </dsp:nvSpPr>
      <dsp:spPr>
        <a:xfrm rot="5400000">
          <a:off x="6079569" y="3394347"/>
          <a:ext cx="156823" cy="156823"/>
        </a:xfrm>
        <a:prstGeom prst="rightArrow">
          <a:avLst>
            <a:gd name="adj1" fmla="val 66700"/>
            <a:gd name="adj2" fmla="val 50000"/>
          </a:avLst>
        </a:prstGeom>
        <a:solidFill>
          <a:schemeClr val="accent3">
            <a:hueOff val="7500176"/>
            <a:satOff val="-11253"/>
            <a:lumOff val="-183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BEA2049-7593-44A9-9569-D2B665A5F87D}">
      <dsp:nvSpPr>
        <dsp:cNvPr id="0" name=""/>
        <dsp:cNvSpPr/>
      </dsp:nvSpPr>
      <dsp:spPr>
        <a:xfrm>
          <a:off x="4365716" y="3629582"/>
          <a:ext cx="3584527" cy="896131"/>
        </a:xfrm>
        <a:prstGeom prst="roundRect">
          <a:avLst>
            <a:gd name="adj" fmla="val 10000"/>
          </a:avLst>
        </a:prstGeom>
        <a:solidFill>
          <a:schemeClr val="accent3">
            <a:tint val="40000"/>
            <a:alpha val="90000"/>
            <a:hueOff val="7144567"/>
            <a:satOff val="-9195"/>
            <a:lumOff val="-717"/>
            <a:alphaOff val="0"/>
          </a:schemeClr>
        </a:solidFill>
        <a:ln w="25400" cap="flat" cmpd="sng" algn="ctr">
          <a:solidFill>
            <a:schemeClr val="accent3">
              <a:tint val="40000"/>
              <a:alpha val="90000"/>
              <a:hueOff val="7144567"/>
              <a:satOff val="-9195"/>
              <a:lumOff val="-7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MA" sz="2000" kern="1200" dirty="0" smtClean="0"/>
            <a:t>في الاداري </a:t>
          </a:r>
          <a:r>
            <a:rPr lang="ar-SA" sz="2000" kern="1200" dirty="0" smtClean="0"/>
            <a:t>المصلحة ................تقدم على المصلحة الخاصة</a:t>
          </a:r>
          <a:r>
            <a:rPr lang="ar-MA" sz="2000" kern="1200" dirty="0" smtClean="0"/>
            <a:t>، بينما المدني جميعها مصالح خاصة.</a:t>
          </a:r>
          <a:endParaRPr lang="ar-SA" sz="2000" kern="1200" dirty="0"/>
        </a:p>
      </dsp:txBody>
      <dsp:txXfrm>
        <a:off x="4391963" y="3655829"/>
        <a:ext cx="3532033" cy="843637"/>
      </dsp:txXfrm>
    </dsp:sp>
    <dsp:sp modelId="{BEADC186-F124-4BFD-BA2A-59D1690CB6EF}">
      <dsp:nvSpPr>
        <dsp:cNvPr id="0" name=""/>
        <dsp:cNvSpPr/>
      </dsp:nvSpPr>
      <dsp:spPr>
        <a:xfrm>
          <a:off x="279355" y="248"/>
          <a:ext cx="3584527" cy="896131"/>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7310" tIns="67310" rIns="67310" bIns="67310" numCol="1" spcCol="1270" anchor="ctr" anchorCtr="0">
          <a:noAutofit/>
        </a:bodyPr>
        <a:lstStyle/>
        <a:p>
          <a:pPr lvl="0" algn="ctr" defTabSz="2355850" rtl="1">
            <a:lnSpc>
              <a:spcPct val="90000"/>
            </a:lnSpc>
            <a:spcBef>
              <a:spcPct val="0"/>
            </a:spcBef>
            <a:spcAft>
              <a:spcPct val="35000"/>
            </a:spcAft>
          </a:pPr>
          <a:r>
            <a:rPr lang="ar-SA" sz="5300" kern="1200" dirty="0" smtClean="0"/>
            <a:t>تشابه</a:t>
          </a:r>
          <a:endParaRPr lang="ar-SA" sz="5300" kern="1200" dirty="0"/>
        </a:p>
      </dsp:txBody>
      <dsp:txXfrm>
        <a:off x="305602" y="26495"/>
        <a:ext cx="3532033" cy="843637"/>
      </dsp:txXfrm>
    </dsp:sp>
    <dsp:sp modelId="{B317AAAF-B6CB-45CF-8A7A-213B7AB23761}">
      <dsp:nvSpPr>
        <dsp:cNvPr id="0" name=""/>
        <dsp:cNvSpPr/>
      </dsp:nvSpPr>
      <dsp:spPr>
        <a:xfrm rot="5400000">
          <a:off x="1993207" y="974791"/>
          <a:ext cx="156823" cy="156823"/>
        </a:xfrm>
        <a:prstGeom prst="rightArrow">
          <a:avLst>
            <a:gd name="adj1" fmla="val 667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B18669A-9DAE-4197-8D45-4304F1E2B3F4}">
      <dsp:nvSpPr>
        <dsp:cNvPr id="0" name=""/>
        <dsp:cNvSpPr/>
      </dsp:nvSpPr>
      <dsp:spPr>
        <a:xfrm>
          <a:off x="279355" y="1210026"/>
          <a:ext cx="3584527" cy="896131"/>
        </a:xfrm>
        <a:prstGeom prst="roundRect">
          <a:avLst>
            <a:gd name="adj" fmla="val 10000"/>
          </a:avLst>
        </a:prstGeom>
        <a:solidFill>
          <a:schemeClr val="accent3">
            <a:tint val="40000"/>
            <a:alpha val="90000"/>
            <a:hueOff val="10716850"/>
            <a:satOff val="-13793"/>
            <a:lumOff val="-1075"/>
            <a:alphaOff val="0"/>
          </a:schemeClr>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kern="1200" dirty="0" smtClean="0"/>
            <a:t>........................العقد</a:t>
          </a:r>
          <a:endParaRPr lang="ar-SA" sz="2000" kern="1200" dirty="0"/>
        </a:p>
      </dsp:txBody>
      <dsp:txXfrm>
        <a:off x="305602" y="1236273"/>
        <a:ext cx="3532033" cy="84363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097E08-7B9F-4450-8611-10E47721C16F}">
      <dsp:nvSpPr>
        <dsp:cNvPr id="0" name=""/>
        <dsp:cNvSpPr/>
      </dsp:nvSpPr>
      <dsp:spPr>
        <a:xfrm>
          <a:off x="970501" y="2323278"/>
          <a:ext cx="1636394" cy="392674"/>
        </a:xfrm>
        <a:custGeom>
          <a:avLst/>
          <a:gdLst/>
          <a:ahLst/>
          <a:cxnLst/>
          <a:rect l="0" t="0" r="0" b="0"/>
          <a:pathLst>
            <a:path>
              <a:moveTo>
                <a:pt x="1636394" y="0"/>
              </a:moveTo>
              <a:lnTo>
                <a:pt x="1636394" y="267595"/>
              </a:lnTo>
              <a:lnTo>
                <a:pt x="0" y="267595"/>
              </a:lnTo>
              <a:lnTo>
                <a:pt x="0" y="39267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2BA9EE-E739-4CBF-A9EE-2EE443DC4F46}">
      <dsp:nvSpPr>
        <dsp:cNvPr id="0" name=""/>
        <dsp:cNvSpPr/>
      </dsp:nvSpPr>
      <dsp:spPr>
        <a:xfrm>
          <a:off x="2606895" y="2323278"/>
          <a:ext cx="678891" cy="392674"/>
        </a:xfrm>
        <a:custGeom>
          <a:avLst/>
          <a:gdLst/>
          <a:ahLst/>
          <a:cxnLst/>
          <a:rect l="0" t="0" r="0" b="0"/>
          <a:pathLst>
            <a:path>
              <a:moveTo>
                <a:pt x="0" y="0"/>
              </a:moveTo>
              <a:lnTo>
                <a:pt x="0" y="267595"/>
              </a:lnTo>
              <a:lnTo>
                <a:pt x="678891" y="267595"/>
              </a:lnTo>
              <a:lnTo>
                <a:pt x="678891" y="39267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1241B5-361F-4D93-AE1F-22E5089D4A7A}">
      <dsp:nvSpPr>
        <dsp:cNvPr id="0" name=""/>
        <dsp:cNvSpPr/>
      </dsp:nvSpPr>
      <dsp:spPr>
        <a:xfrm>
          <a:off x="2606895" y="2323278"/>
          <a:ext cx="2699125" cy="392674"/>
        </a:xfrm>
        <a:custGeom>
          <a:avLst/>
          <a:gdLst/>
          <a:ahLst/>
          <a:cxnLst/>
          <a:rect l="0" t="0" r="0" b="0"/>
          <a:pathLst>
            <a:path>
              <a:moveTo>
                <a:pt x="0" y="0"/>
              </a:moveTo>
              <a:lnTo>
                <a:pt x="0" y="267595"/>
              </a:lnTo>
              <a:lnTo>
                <a:pt x="2699125" y="267595"/>
              </a:lnTo>
              <a:lnTo>
                <a:pt x="2699125" y="39267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AA6338-B8C4-4267-8CF2-F0F6CCEABEB6}">
      <dsp:nvSpPr>
        <dsp:cNvPr id="0" name=""/>
        <dsp:cNvSpPr/>
      </dsp:nvSpPr>
      <dsp:spPr>
        <a:xfrm>
          <a:off x="2606895" y="1073246"/>
          <a:ext cx="1690937" cy="392674"/>
        </a:xfrm>
        <a:custGeom>
          <a:avLst/>
          <a:gdLst/>
          <a:ahLst/>
          <a:cxnLst/>
          <a:rect l="0" t="0" r="0" b="0"/>
          <a:pathLst>
            <a:path>
              <a:moveTo>
                <a:pt x="1690937" y="0"/>
              </a:moveTo>
              <a:lnTo>
                <a:pt x="1690937" y="267595"/>
              </a:lnTo>
              <a:lnTo>
                <a:pt x="0" y="267595"/>
              </a:lnTo>
              <a:lnTo>
                <a:pt x="0" y="39267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33B3B7-77EE-4B7A-A8F5-8B7B863EF6A8}">
      <dsp:nvSpPr>
        <dsp:cNvPr id="0" name=""/>
        <dsp:cNvSpPr/>
      </dsp:nvSpPr>
      <dsp:spPr>
        <a:xfrm>
          <a:off x="7162569" y="2323278"/>
          <a:ext cx="91440" cy="392674"/>
        </a:xfrm>
        <a:custGeom>
          <a:avLst/>
          <a:gdLst/>
          <a:ahLst/>
          <a:cxnLst/>
          <a:rect l="0" t="0" r="0" b="0"/>
          <a:pathLst>
            <a:path>
              <a:moveTo>
                <a:pt x="45720" y="0"/>
              </a:moveTo>
              <a:lnTo>
                <a:pt x="45720" y="39267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18D036-5D00-48D9-AB4D-A2F8E9BCA62C}">
      <dsp:nvSpPr>
        <dsp:cNvPr id="0" name=""/>
        <dsp:cNvSpPr/>
      </dsp:nvSpPr>
      <dsp:spPr>
        <a:xfrm>
          <a:off x="4297832" y="1073246"/>
          <a:ext cx="2910457" cy="392674"/>
        </a:xfrm>
        <a:custGeom>
          <a:avLst/>
          <a:gdLst/>
          <a:ahLst/>
          <a:cxnLst/>
          <a:rect l="0" t="0" r="0" b="0"/>
          <a:pathLst>
            <a:path>
              <a:moveTo>
                <a:pt x="0" y="0"/>
              </a:moveTo>
              <a:lnTo>
                <a:pt x="0" y="267595"/>
              </a:lnTo>
              <a:lnTo>
                <a:pt x="2910457" y="267595"/>
              </a:lnTo>
              <a:lnTo>
                <a:pt x="2910457" y="39267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9A1AF1-592A-4FE1-B9DF-7B2D7FB16CC6}">
      <dsp:nvSpPr>
        <dsp:cNvPr id="0" name=""/>
        <dsp:cNvSpPr/>
      </dsp:nvSpPr>
      <dsp:spPr>
        <a:xfrm>
          <a:off x="2941183" y="215889"/>
          <a:ext cx="2713299" cy="85735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3C6B80-4600-465F-843F-EBF3A0A3C813}">
      <dsp:nvSpPr>
        <dsp:cNvPr id="0" name=""/>
        <dsp:cNvSpPr/>
      </dsp:nvSpPr>
      <dsp:spPr>
        <a:xfrm>
          <a:off x="3091201" y="358407"/>
          <a:ext cx="2713299" cy="857357"/>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ar-MA" sz="3600" b="1" kern="1200" dirty="0" smtClean="0"/>
            <a:t>هل يجوز؟</a:t>
          </a:r>
          <a:endParaRPr lang="en-US" sz="3600" b="1" kern="1200" dirty="0"/>
        </a:p>
      </dsp:txBody>
      <dsp:txXfrm>
        <a:off x="3116312" y="383518"/>
        <a:ext cx="2663077" cy="807135"/>
      </dsp:txXfrm>
    </dsp:sp>
    <dsp:sp modelId="{CE33B331-2B35-4907-958E-07F157182B88}">
      <dsp:nvSpPr>
        <dsp:cNvPr id="0" name=""/>
        <dsp:cNvSpPr/>
      </dsp:nvSpPr>
      <dsp:spPr>
        <a:xfrm>
          <a:off x="6032562" y="1465921"/>
          <a:ext cx="2351453" cy="85735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1B9447-AD6C-4073-877C-EEE767A3097B}">
      <dsp:nvSpPr>
        <dsp:cNvPr id="0" name=""/>
        <dsp:cNvSpPr/>
      </dsp:nvSpPr>
      <dsp:spPr>
        <a:xfrm>
          <a:off x="6182581" y="1608438"/>
          <a:ext cx="2351453" cy="857357"/>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kern="1200" dirty="0" smtClean="0"/>
            <a:t>أن تقدم الجهة أكثر من عرض؟</a:t>
          </a:r>
          <a:endParaRPr lang="en-US" sz="2400" kern="1200" dirty="0"/>
        </a:p>
      </dsp:txBody>
      <dsp:txXfrm>
        <a:off x="6207692" y="1633549"/>
        <a:ext cx="2301231" cy="807135"/>
      </dsp:txXfrm>
    </dsp:sp>
    <dsp:sp modelId="{27674166-13D3-4207-A86E-BCD51DCB1280}">
      <dsp:nvSpPr>
        <dsp:cNvPr id="0" name=""/>
        <dsp:cNvSpPr/>
      </dsp:nvSpPr>
      <dsp:spPr>
        <a:xfrm>
          <a:off x="6281142" y="2715952"/>
          <a:ext cx="1854294" cy="1520179"/>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1FC5EC-8DC1-4D5C-9C9F-1E446B842AE6}">
      <dsp:nvSpPr>
        <dsp:cNvPr id="0" name=""/>
        <dsp:cNvSpPr/>
      </dsp:nvSpPr>
      <dsp:spPr>
        <a:xfrm>
          <a:off x="6431161" y="2858470"/>
          <a:ext cx="1854294" cy="1520179"/>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kern="1200" dirty="0" smtClean="0"/>
            <a:t>الأصل لا يجوز</a:t>
          </a:r>
        </a:p>
        <a:p>
          <a:pPr lvl="0" algn="ctr" defTabSz="1066800">
            <a:lnSpc>
              <a:spcPct val="90000"/>
            </a:lnSpc>
            <a:spcBef>
              <a:spcPct val="0"/>
            </a:spcBef>
            <a:spcAft>
              <a:spcPct val="35000"/>
            </a:spcAft>
          </a:pPr>
          <a:r>
            <a:rPr lang="ar-MA" sz="2400" kern="1200" dirty="0" smtClean="0"/>
            <a:t>الا اذا سمحت شروط المنافسة</a:t>
          </a:r>
          <a:endParaRPr lang="en-US" sz="2400" kern="1200" dirty="0"/>
        </a:p>
      </dsp:txBody>
      <dsp:txXfrm>
        <a:off x="6475686" y="2902995"/>
        <a:ext cx="1765244" cy="1431129"/>
      </dsp:txXfrm>
    </dsp:sp>
    <dsp:sp modelId="{92884CE1-C642-4CDC-BF27-7A279BDBB2B0}">
      <dsp:nvSpPr>
        <dsp:cNvPr id="0" name=""/>
        <dsp:cNvSpPr/>
      </dsp:nvSpPr>
      <dsp:spPr>
        <a:xfrm>
          <a:off x="1477607" y="1465921"/>
          <a:ext cx="2258575" cy="85735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4C5ACA-6AE6-4C82-AC4D-D74937F3D68A}">
      <dsp:nvSpPr>
        <dsp:cNvPr id="0" name=""/>
        <dsp:cNvSpPr/>
      </dsp:nvSpPr>
      <dsp:spPr>
        <a:xfrm>
          <a:off x="1627626" y="1608438"/>
          <a:ext cx="2258575" cy="857357"/>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kern="1200" dirty="0" smtClean="0"/>
            <a:t>أن يتضامن أكثر من جهة؟</a:t>
          </a:r>
          <a:endParaRPr lang="en-US" sz="2400" kern="1200" dirty="0"/>
        </a:p>
      </dsp:txBody>
      <dsp:txXfrm>
        <a:off x="1652737" y="1633549"/>
        <a:ext cx="2208353" cy="807135"/>
      </dsp:txXfrm>
    </dsp:sp>
    <dsp:sp modelId="{01926698-AFD2-4B9C-AB9C-A98106F05295}">
      <dsp:nvSpPr>
        <dsp:cNvPr id="0" name=""/>
        <dsp:cNvSpPr/>
      </dsp:nvSpPr>
      <dsp:spPr>
        <a:xfrm>
          <a:off x="4630936" y="2715952"/>
          <a:ext cx="1350168" cy="857357"/>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13CFCA-4894-41C6-B19D-DD2D296412B7}">
      <dsp:nvSpPr>
        <dsp:cNvPr id="0" name=""/>
        <dsp:cNvSpPr/>
      </dsp:nvSpPr>
      <dsp:spPr>
        <a:xfrm>
          <a:off x="4780954" y="2858470"/>
          <a:ext cx="1350168" cy="857357"/>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kern="1200" dirty="0" smtClean="0"/>
            <a:t>يجوز وفق شروط</a:t>
          </a:r>
          <a:endParaRPr lang="en-US" sz="2400" kern="1200" dirty="0"/>
        </a:p>
      </dsp:txBody>
      <dsp:txXfrm>
        <a:off x="4806065" y="2883581"/>
        <a:ext cx="1299946" cy="807135"/>
      </dsp:txXfrm>
    </dsp:sp>
    <dsp:sp modelId="{84B45705-9107-4301-AE64-1B482D87C261}">
      <dsp:nvSpPr>
        <dsp:cNvPr id="0" name=""/>
        <dsp:cNvSpPr/>
      </dsp:nvSpPr>
      <dsp:spPr>
        <a:xfrm>
          <a:off x="2240675" y="2715952"/>
          <a:ext cx="2090223" cy="2170185"/>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1A25B7-3F87-489B-AEAC-3570A322CE6F}">
      <dsp:nvSpPr>
        <dsp:cNvPr id="0" name=""/>
        <dsp:cNvSpPr/>
      </dsp:nvSpPr>
      <dsp:spPr>
        <a:xfrm>
          <a:off x="2390694" y="2858470"/>
          <a:ext cx="2090223" cy="2170185"/>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ar-MA" sz="2300" kern="1200" dirty="0" smtClean="0"/>
            <a:t>التضامن قبل تقديم العرض + موثق من الغرفة التجارية + تحديد الممثل القانوني + تختم وتوقع الوثائق من الجميع</a:t>
          </a:r>
          <a:endParaRPr lang="en-US" sz="2300" kern="1200" dirty="0"/>
        </a:p>
      </dsp:txBody>
      <dsp:txXfrm>
        <a:off x="2451915" y="2919691"/>
        <a:ext cx="1967781" cy="2047743"/>
      </dsp:txXfrm>
    </dsp:sp>
    <dsp:sp modelId="{7C05F5BD-B16E-4F11-B570-50F18A9ECCDD}">
      <dsp:nvSpPr>
        <dsp:cNvPr id="0" name=""/>
        <dsp:cNvSpPr/>
      </dsp:nvSpPr>
      <dsp:spPr>
        <a:xfrm>
          <a:off x="364" y="2715952"/>
          <a:ext cx="1940273" cy="2183440"/>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D97321-DCDD-4ED4-8AB2-8834E81D1444}">
      <dsp:nvSpPr>
        <dsp:cNvPr id="0" name=""/>
        <dsp:cNvSpPr/>
      </dsp:nvSpPr>
      <dsp:spPr>
        <a:xfrm>
          <a:off x="150383" y="2858470"/>
          <a:ext cx="1940273" cy="2183440"/>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1" kern="1200" dirty="0" smtClean="0"/>
            <a:t>لا</a:t>
          </a:r>
          <a:r>
            <a:rPr lang="ar-MA" sz="2400" kern="1200" dirty="0" smtClean="0"/>
            <a:t> </a:t>
          </a:r>
          <a:r>
            <a:rPr lang="ar-MA" sz="2400" b="1" kern="1200" dirty="0" smtClean="0"/>
            <a:t>يجوز</a:t>
          </a:r>
          <a:r>
            <a:rPr lang="ar-MA" sz="2400" kern="1200" dirty="0" smtClean="0"/>
            <a:t>: التقدم بعرض منفرد + تعديل اتفاقية التضامن دون موافقة</a:t>
          </a:r>
          <a:endParaRPr lang="en-US" sz="2400" kern="1200" dirty="0"/>
        </a:p>
      </dsp:txBody>
      <dsp:txXfrm>
        <a:off x="207212" y="2915299"/>
        <a:ext cx="1826615" cy="206978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AA851C-84C4-4085-A056-FAE23037990F}">
      <dsp:nvSpPr>
        <dsp:cNvPr id="0" name=""/>
        <dsp:cNvSpPr/>
      </dsp:nvSpPr>
      <dsp:spPr>
        <a:xfrm>
          <a:off x="0" y="1162"/>
          <a:ext cx="5867399" cy="76107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b="1" kern="1200" dirty="0" smtClean="0">
              <a:solidFill>
                <a:schemeClr val="tx1"/>
              </a:solidFill>
            </a:rPr>
            <a:t>«موعد انتهاء تقديم العروض»</a:t>
          </a:r>
          <a:endParaRPr lang="ar-MA" sz="1600" b="1" kern="1200" dirty="0" smtClean="0">
            <a:solidFill>
              <a:schemeClr val="tx1"/>
            </a:solidFill>
          </a:endParaRPr>
        </a:p>
        <a:p>
          <a:pPr lvl="0" algn="ctr" defTabSz="711200" rtl="1">
            <a:lnSpc>
              <a:spcPct val="90000"/>
            </a:lnSpc>
            <a:spcBef>
              <a:spcPct val="0"/>
            </a:spcBef>
            <a:spcAft>
              <a:spcPct val="35000"/>
            </a:spcAft>
          </a:pPr>
          <a:r>
            <a:rPr lang="ar-SA" sz="1600" kern="1200" dirty="0" smtClean="0">
              <a:solidFill>
                <a:schemeClr val="tx1"/>
              </a:solidFill>
            </a:rPr>
            <a:t>هو المحدد في تاريخ الاعلان ولا يقبل بعدها أي عرض</a:t>
          </a:r>
        </a:p>
      </dsp:txBody>
      <dsp:txXfrm>
        <a:off x="22291" y="23453"/>
        <a:ext cx="5822817" cy="716488"/>
      </dsp:txXfrm>
    </dsp:sp>
    <dsp:sp modelId="{8D48254E-7E25-4338-8697-27F0869A051D}">
      <dsp:nvSpPr>
        <dsp:cNvPr id="0" name=""/>
        <dsp:cNvSpPr/>
      </dsp:nvSpPr>
      <dsp:spPr>
        <a:xfrm rot="5400000">
          <a:off x="2790999" y="781259"/>
          <a:ext cx="285401" cy="34248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5400000">
        <a:off x="2830955" y="809799"/>
        <a:ext cx="205489" cy="199781"/>
      </dsp:txXfrm>
    </dsp:sp>
    <dsp:sp modelId="{A074D21D-4B69-4318-9088-410C82BFBEAF}">
      <dsp:nvSpPr>
        <dsp:cNvPr id="0" name=""/>
        <dsp:cNvSpPr/>
      </dsp:nvSpPr>
      <dsp:spPr>
        <a:xfrm>
          <a:off x="0" y="1142767"/>
          <a:ext cx="5867399" cy="761070"/>
        </a:xfrm>
        <a:prstGeom prst="roundRect">
          <a:avLst>
            <a:gd name="adj" fmla="val 1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solidFill>
                <a:schemeClr val="tx1"/>
              </a:solidFill>
            </a:rPr>
            <a:t>بعدها تسمى «مدة سريان العروض» </a:t>
          </a:r>
        </a:p>
        <a:p>
          <a:pPr lvl="0" algn="ctr" defTabSz="889000" rtl="1">
            <a:lnSpc>
              <a:spcPct val="90000"/>
            </a:lnSpc>
            <a:spcBef>
              <a:spcPct val="0"/>
            </a:spcBef>
            <a:spcAft>
              <a:spcPct val="35000"/>
            </a:spcAft>
          </a:pPr>
          <a:r>
            <a:rPr lang="ar-SA" sz="2000" kern="1200" dirty="0" smtClean="0">
              <a:solidFill>
                <a:schemeClr val="tx1"/>
              </a:solidFill>
            </a:rPr>
            <a:t>وهي 90 يوم من تاريخ فتح المظاريف</a:t>
          </a:r>
        </a:p>
      </dsp:txBody>
      <dsp:txXfrm>
        <a:off x="22291" y="1165058"/>
        <a:ext cx="5822817" cy="71648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B741A5-0B14-42DD-902E-52AC07AF9F0F}">
      <dsp:nvSpPr>
        <dsp:cNvPr id="0" name=""/>
        <dsp:cNvSpPr/>
      </dsp:nvSpPr>
      <dsp:spPr>
        <a:xfrm>
          <a:off x="2400710" y="1999889"/>
          <a:ext cx="91440" cy="452670"/>
        </a:xfrm>
        <a:custGeom>
          <a:avLst/>
          <a:gdLst/>
          <a:ahLst/>
          <a:cxnLst/>
          <a:rect l="0" t="0" r="0" b="0"/>
          <a:pathLst>
            <a:path>
              <a:moveTo>
                <a:pt x="45720" y="0"/>
              </a:moveTo>
              <a:lnTo>
                <a:pt x="45720" y="45267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7C6432-E9EF-44CD-B54F-1E47E4992A99}">
      <dsp:nvSpPr>
        <dsp:cNvPr id="0" name=""/>
        <dsp:cNvSpPr/>
      </dsp:nvSpPr>
      <dsp:spPr>
        <a:xfrm>
          <a:off x="2446430" y="558866"/>
          <a:ext cx="1238999" cy="452670"/>
        </a:xfrm>
        <a:custGeom>
          <a:avLst/>
          <a:gdLst/>
          <a:ahLst/>
          <a:cxnLst/>
          <a:rect l="0" t="0" r="0" b="0"/>
          <a:pathLst>
            <a:path>
              <a:moveTo>
                <a:pt x="1238999" y="0"/>
              </a:moveTo>
              <a:lnTo>
                <a:pt x="1238999" y="308481"/>
              </a:lnTo>
              <a:lnTo>
                <a:pt x="0" y="308481"/>
              </a:lnTo>
              <a:lnTo>
                <a:pt x="0" y="45267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881649-625C-439B-B375-C3F7A898B6F0}">
      <dsp:nvSpPr>
        <dsp:cNvPr id="0" name=""/>
        <dsp:cNvSpPr/>
      </dsp:nvSpPr>
      <dsp:spPr>
        <a:xfrm>
          <a:off x="4872242" y="1999889"/>
          <a:ext cx="91440" cy="452670"/>
        </a:xfrm>
        <a:custGeom>
          <a:avLst/>
          <a:gdLst/>
          <a:ahLst/>
          <a:cxnLst/>
          <a:rect l="0" t="0" r="0" b="0"/>
          <a:pathLst>
            <a:path>
              <a:moveTo>
                <a:pt x="45720" y="0"/>
              </a:moveTo>
              <a:lnTo>
                <a:pt x="45720" y="45267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B4519E-068C-4D13-AAAA-7BF37C8C9877}">
      <dsp:nvSpPr>
        <dsp:cNvPr id="0" name=""/>
        <dsp:cNvSpPr/>
      </dsp:nvSpPr>
      <dsp:spPr>
        <a:xfrm>
          <a:off x="3685429" y="558866"/>
          <a:ext cx="1232532" cy="452670"/>
        </a:xfrm>
        <a:custGeom>
          <a:avLst/>
          <a:gdLst/>
          <a:ahLst/>
          <a:cxnLst/>
          <a:rect l="0" t="0" r="0" b="0"/>
          <a:pathLst>
            <a:path>
              <a:moveTo>
                <a:pt x="0" y="0"/>
              </a:moveTo>
              <a:lnTo>
                <a:pt x="0" y="308481"/>
              </a:lnTo>
              <a:lnTo>
                <a:pt x="1232532" y="308481"/>
              </a:lnTo>
              <a:lnTo>
                <a:pt x="1232532" y="45267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3028CE-BBEE-4AB3-90C9-BED42EC1021F}">
      <dsp:nvSpPr>
        <dsp:cNvPr id="0" name=""/>
        <dsp:cNvSpPr/>
      </dsp:nvSpPr>
      <dsp:spPr>
        <a:xfrm>
          <a:off x="1083135" y="1593"/>
          <a:ext cx="5204588" cy="55727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5212BD-85F1-4E18-86A9-E3CE7C9C1D94}">
      <dsp:nvSpPr>
        <dsp:cNvPr id="0" name=""/>
        <dsp:cNvSpPr/>
      </dsp:nvSpPr>
      <dsp:spPr>
        <a:xfrm>
          <a:off x="1256075" y="165886"/>
          <a:ext cx="5204588" cy="557272"/>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هل يجوز</a:t>
          </a:r>
          <a:r>
            <a:rPr lang="ar-MA" sz="2000" kern="1200" dirty="0" smtClean="0"/>
            <a:t> أن يقوم صاحب العرض ب</a:t>
          </a:r>
          <a:r>
            <a:rPr lang="ar-SA" sz="2000" kern="1200" dirty="0" smtClean="0"/>
            <a:t>سحب </a:t>
          </a:r>
          <a:r>
            <a:rPr lang="ar-MA" sz="2000" kern="1200" dirty="0" smtClean="0"/>
            <a:t>عرضه</a:t>
          </a:r>
          <a:r>
            <a:rPr lang="ar-SA" sz="2000" kern="1200" dirty="0" smtClean="0"/>
            <a:t>؟</a:t>
          </a:r>
          <a:endParaRPr lang="ar-SA" sz="2000" kern="1200" dirty="0"/>
        </a:p>
      </dsp:txBody>
      <dsp:txXfrm>
        <a:off x="1272397" y="182208"/>
        <a:ext cx="5171944" cy="524628"/>
      </dsp:txXfrm>
    </dsp:sp>
    <dsp:sp modelId="{16B78B3A-4F72-4465-880A-9E7B9B774057}">
      <dsp:nvSpPr>
        <dsp:cNvPr id="0" name=""/>
        <dsp:cNvSpPr/>
      </dsp:nvSpPr>
      <dsp:spPr>
        <a:xfrm>
          <a:off x="3851902" y="1011536"/>
          <a:ext cx="2132118" cy="988352"/>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621151-E285-4874-8FAC-62A8999AEA0E}">
      <dsp:nvSpPr>
        <dsp:cNvPr id="0" name=""/>
        <dsp:cNvSpPr/>
      </dsp:nvSpPr>
      <dsp:spPr>
        <a:xfrm>
          <a:off x="4024843" y="1175830"/>
          <a:ext cx="2132118" cy="98835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2000" kern="1200" dirty="0" smtClean="0"/>
            <a:t>قبل موعد انتهاء موعد تقديم العروض</a:t>
          </a:r>
        </a:p>
      </dsp:txBody>
      <dsp:txXfrm>
        <a:off x="4053791" y="1204778"/>
        <a:ext cx="2074222" cy="930456"/>
      </dsp:txXfrm>
    </dsp:sp>
    <dsp:sp modelId="{A6A2E989-5417-4EFB-BA8C-0952A1A445A1}">
      <dsp:nvSpPr>
        <dsp:cNvPr id="0" name=""/>
        <dsp:cNvSpPr/>
      </dsp:nvSpPr>
      <dsp:spPr>
        <a:xfrm>
          <a:off x="3865662" y="2452560"/>
          <a:ext cx="2104600" cy="988352"/>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758BF2-1613-484A-9F01-58BF403EADE3}">
      <dsp:nvSpPr>
        <dsp:cNvPr id="0" name=""/>
        <dsp:cNvSpPr/>
      </dsp:nvSpPr>
      <dsp:spPr>
        <a:xfrm>
          <a:off x="4038602" y="2616853"/>
          <a:ext cx="2104600" cy="988352"/>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نعم و </a:t>
          </a:r>
          <a:r>
            <a:rPr lang="ar-MA" sz="2000" kern="1200" dirty="0" smtClean="0"/>
            <a:t>.............</a:t>
          </a:r>
        </a:p>
        <a:p>
          <a:pPr lvl="0" algn="ctr" defTabSz="889000" rtl="1">
            <a:lnSpc>
              <a:spcPct val="90000"/>
            </a:lnSpc>
            <a:spcBef>
              <a:spcPct val="0"/>
            </a:spcBef>
            <a:spcAft>
              <a:spcPct val="35000"/>
            </a:spcAft>
          </a:pPr>
          <a:r>
            <a:rPr lang="ar-SA" sz="2000" kern="1200" dirty="0" smtClean="0"/>
            <a:t>الضمان الابتدائي</a:t>
          </a:r>
          <a:endParaRPr lang="ar-SA" sz="2000" kern="1200" dirty="0"/>
        </a:p>
      </dsp:txBody>
      <dsp:txXfrm>
        <a:off x="4067550" y="2645801"/>
        <a:ext cx="2046704" cy="930456"/>
      </dsp:txXfrm>
    </dsp:sp>
    <dsp:sp modelId="{F7FF5A53-2E7F-48A6-B485-4272306A2BBB}">
      <dsp:nvSpPr>
        <dsp:cNvPr id="0" name=""/>
        <dsp:cNvSpPr/>
      </dsp:nvSpPr>
      <dsp:spPr>
        <a:xfrm>
          <a:off x="1386838" y="1011536"/>
          <a:ext cx="2119184" cy="988352"/>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C13480-1770-49E1-8230-883713CDE539}">
      <dsp:nvSpPr>
        <dsp:cNvPr id="0" name=""/>
        <dsp:cNvSpPr/>
      </dsp:nvSpPr>
      <dsp:spPr>
        <a:xfrm>
          <a:off x="1559778" y="1175830"/>
          <a:ext cx="2119184" cy="98835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2000" kern="1200" dirty="0" smtClean="0"/>
            <a:t>بعد انتهاء التقديم و فتح المظاريف (أثناء مدة سريان العروض)</a:t>
          </a:r>
        </a:p>
      </dsp:txBody>
      <dsp:txXfrm>
        <a:off x="1588726" y="1204778"/>
        <a:ext cx="2061288" cy="930456"/>
      </dsp:txXfrm>
    </dsp:sp>
    <dsp:sp modelId="{A6A3344D-CDF2-48CE-B4E3-08710CF07C6D}">
      <dsp:nvSpPr>
        <dsp:cNvPr id="0" name=""/>
        <dsp:cNvSpPr/>
      </dsp:nvSpPr>
      <dsp:spPr>
        <a:xfrm>
          <a:off x="1427259" y="2452560"/>
          <a:ext cx="2038341" cy="988352"/>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7CF1EE-7AFF-480A-8EDE-796D9DE749EA}">
      <dsp:nvSpPr>
        <dsp:cNvPr id="0" name=""/>
        <dsp:cNvSpPr/>
      </dsp:nvSpPr>
      <dsp:spPr>
        <a:xfrm>
          <a:off x="1600199" y="2616853"/>
          <a:ext cx="2038341" cy="988352"/>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2000" kern="1200" dirty="0" smtClean="0"/>
            <a:t>نعم ولكن </a:t>
          </a:r>
          <a:r>
            <a:rPr lang="ar-MA" sz="2000" kern="1200" dirty="0" smtClean="0"/>
            <a:t>.............</a:t>
          </a:r>
          <a:r>
            <a:rPr lang="ar-SA" sz="2000" kern="1200" dirty="0" smtClean="0"/>
            <a:t> الضمان الابتدائي</a:t>
          </a:r>
        </a:p>
      </dsp:txBody>
      <dsp:txXfrm>
        <a:off x="1629147" y="2645801"/>
        <a:ext cx="1980445" cy="93045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638C30-CE5D-4E8E-A1E5-09B91B4A9F86}">
      <dsp:nvSpPr>
        <dsp:cNvPr id="0" name=""/>
        <dsp:cNvSpPr/>
      </dsp:nvSpPr>
      <dsp:spPr>
        <a:xfrm>
          <a:off x="3603" y="3958"/>
          <a:ext cx="8222393" cy="1003250"/>
        </a:xfrm>
        <a:prstGeom prst="roundRect">
          <a:avLst>
            <a:gd name="adj" fmla="val 10000"/>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ar-MA" sz="4300" kern="1200" dirty="0" smtClean="0">
              <a:solidFill>
                <a:schemeClr val="tx1"/>
              </a:solidFill>
            </a:rPr>
            <a:t>تأجيل موعد فتح المظاريف</a:t>
          </a:r>
          <a:endParaRPr lang="en-US" sz="4300" kern="1200" dirty="0">
            <a:solidFill>
              <a:schemeClr val="tx1"/>
            </a:solidFill>
          </a:endParaRPr>
        </a:p>
      </dsp:txBody>
      <dsp:txXfrm>
        <a:off x="32987" y="33342"/>
        <a:ext cx="8163625" cy="944482"/>
      </dsp:txXfrm>
    </dsp:sp>
    <dsp:sp modelId="{D7BAD86D-CFDD-4E7B-B345-E7362EE64535}">
      <dsp:nvSpPr>
        <dsp:cNvPr id="0" name=""/>
        <dsp:cNvSpPr/>
      </dsp:nvSpPr>
      <dsp:spPr>
        <a:xfrm>
          <a:off x="5474778" y="1079443"/>
          <a:ext cx="2743192" cy="1003250"/>
        </a:xfrm>
        <a:prstGeom prst="roundRect">
          <a:avLst>
            <a:gd name="adj" fmla="val 1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SA" sz="2200" kern="1200" dirty="0" smtClean="0">
              <a:solidFill>
                <a:schemeClr val="tx1"/>
              </a:solidFill>
            </a:rPr>
            <a:t>إذا اتضح عدم استكمال المدة النظامية لتقديم العروض</a:t>
          </a:r>
          <a:endParaRPr lang="en-US" sz="2200" kern="1200" dirty="0">
            <a:solidFill>
              <a:schemeClr val="tx1"/>
            </a:solidFill>
          </a:endParaRPr>
        </a:p>
      </dsp:txBody>
      <dsp:txXfrm>
        <a:off x="5504162" y="1108827"/>
        <a:ext cx="2684424" cy="944482"/>
      </dsp:txXfrm>
    </dsp:sp>
    <dsp:sp modelId="{A8AC5CE9-5216-472B-A165-F50D6E6F9036}">
      <dsp:nvSpPr>
        <dsp:cNvPr id="0" name=""/>
        <dsp:cNvSpPr/>
      </dsp:nvSpPr>
      <dsp:spPr>
        <a:xfrm>
          <a:off x="5474778" y="2154927"/>
          <a:ext cx="2743192" cy="1003250"/>
        </a:xfrm>
        <a:prstGeom prst="roundRect">
          <a:avLst>
            <a:gd name="adj" fmla="val 1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SA" sz="2000" kern="1200" dirty="0" smtClean="0">
              <a:solidFill>
                <a:schemeClr val="tx1"/>
              </a:solidFill>
            </a:rPr>
            <a:t>لو اكتشفت أخطاء جوهرية في جداول الكميات ، أو في شروط المنافسة</a:t>
          </a:r>
          <a:endParaRPr lang="en-US" sz="2000" kern="1200" dirty="0">
            <a:solidFill>
              <a:schemeClr val="tx1"/>
            </a:solidFill>
          </a:endParaRPr>
        </a:p>
      </dsp:txBody>
      <dsp:txXfrm>
        <a:off x="5504162" y="2184311"/>
        <a:ext cx="2684424" cy="944482"/>
      </dsp:txXfrm>
    </dsp:sp>
    <dsp:sp modelId="{4725B59A-0821-40CC-BDA5-66252E38FACA}">
      <dsp:nvSpPr>
        <dsp:cNvPr id="0" name=""/>
        <dsp:cNvSpPr/>
      </dsp:nvSpPr>
      <dsp:spPr>
        <a:xfrm>
          <a:off x="5474778" y="3230412"/>
          <a:ext cx="2743192" cy="1003250"/>
        </a:xfrm>
        <a:prstGeom prst="roundRect">
          <a:avLst>
            <a:gd name="adj" fmla="val 1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SA" sz="2000" kern="1200" dirty="0" smtClean="0">
              <a:solidFill>
                <a:schemeClr val="tx1"/>
              </a:solidFill>
            </a:rPr>
            <a:t>بناء على طلب مبرر من أغلب مشتري أوراق المنافسة تقبله الجهة الحكومية</a:t>
          </a:r>
          <a:endParaRPr lang="en-US" sz="2000" kern="1200" dirty="0">
            <a:solidFill>
              <a:schemeClr val="tx1"/>
            </a:solidFill>
          </a:endParaRPr>
        </a:p>
      </dsp:txBody>
      <dsp:txXfrm>
        <a:off x="5504162" y="3259796"/>
        <a:ext cx="2684424" cy="944482"/>
      </dsp:txXfrm>
    </dsp:sp>
    <dsp:sp modelId="{D80BC98C-4C54-4BE5-A644-4DE48297D579}">
      <dsp:nvSpPr>
        <dsp:cNvPr id="0" name=""/>
        <dsp:cNvSpPr/>
      </dsp:nvSpPr>
      <dsp:spPr>
        <a:xfrm>
          <a:off x="5474778" y="4305896"/>
          <a:ext cx="2743192" cy="1003250"/>
        </a:xfrm>
        <a:prstGeom prst="roundRect">
          <a:avLst>
            <a:gd name="adj" fmla="val 1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SA" sz="2400" kern="1200" dirty="0" smtClean="0">
              <a:solidFill>
                <a:schemeClr val="tx1"/>
              </a:solidFill>
            </a:rPr>
            <a:t>عدم تقدم عروض للمنافسة</a:t>
          </a:r>
          <a:endParaRPr lang="en-US" sz="2400" kern="1200" dirty="0">
            <a:solidFill>
              <a:schemeClr val="tx1"/>
            </a:solidFill>
          </a:endParaRPr>
        </a:p>
      </dsp:txBody>
      <dsp:txXfrm>
        <a:off x="5504162" y="4335280"/>
        <a:ext cx="2684424" cy="944482"/>
      </dsp:txXfrm>
    </dsp:sp>
    <dsp:sp modelId="{14B131E8-D5B8-4221-8693-4971E5C5CAA3}">
      <dsp:nvSpPr>
        <dsp:cNvPr id="0" name=""/>
        <dsp:cNvSpPr/>
      </dsp:nvSpPr>
      <dsp:spPr>
        <a:xfrm>
          <a:off x="5474778" y="5381381"/>
          <a:ext cx="2743192" cy="1003250"/>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SA" sz="2400" kern="1200" dirty="0" smtClean="0">
              <a:solidFill>
                <a:schemeClr val="tx1"/>
              </a:solidFill>
            </a:rPr>
            <a:t>إذا لم تتمكن لجنة فتح المظاريف من القيام بعملها لأسباب مقبولة </a:t>
          </a:r>
          <a:endParaRPr lang="en-US" sz="2400" kern="1200" dirty="0">
            <a:solidFill>
              <a:schemeClr val="tx1"/>
            </a:solidFill>
          </a:endParaRPr>
        </a:p>
      </dsp:txBody>
      <dsp:txXfrm>
        <a:off x="5504162" y="5410765"/>
        <a:ext cx="2684424" cy="944482"/>
      </dsp:txXfrm>
    </dsp:sp>
    <dsp:sp modelId="{8A4800F2-A53B-468B-B84D-EE4CA5022557}">
      <dsp:nvSpPr>
        <dsp:cNvPr id="0" name=""/>
        <dsp:cNvSpPr/>
      </dsp:nvSpPr>
      <dsp:spPr>
        <a:xfrm>
          <a:off x="2846306" y="1079443"/>
          <a:ext cx="2259101" cy="4215166"/>
        </a:xfrm>
        <a:prstGeom prst="roundRect">
          <a:avLst>
            <a:gd name="adj" fmla="val 1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ar-MA" sz="2200" kern="1200" dirty="0" smtClean="0">
              <a:solidFill>
                <a:schemeClr val="tx1"/>
              </a:solidFill>
            </a:rPr>
            <a:t>............</a:t>
          </a:r>
        </a:p>
        <a:p>
          <a:pPr lvl="0" algn="ctr" defTabSz="977900">
            <a:lnSpc>
              <a:spcPct val="90000"/>
            </a:lnSpc>
            <a:spcBef>
              <a:spcPct val="0"/>
            </a:spcBef>
            <a:spcAft>
              <a:spcPct val="35000"/>
            </a:spcAft>
          </a:pPr>
          <a:r>
            <a:rPr lang="ar-MA" sz="2200" kern="1200" dirty="0" smtClean="0">
              <a:solidFill>
                <a:schemeClr val="tx1"/>
              </a:solidFill>
            </a:rPr>
            <a:t>قبول عروض جديدة</a:t>
          </a:r>
          <a:endParaRPr lang="en-US" sz="2200" kern="1200" dirty="0">
            <a:solidFill>
              <a:schemeClr val="tx1"/>
            </a:solidFill>
          </a:endParaRPr>
        </a:p>
      </dsp:txBody>
      <dsp:txXfrm>
        <a:off x="2912473" y="1145610"/>
        <a:ext cx="2126767" cy="4082832"/>
      </dsp:txXfrm>
    </dsp:sp>
    <dsp:sp modelId="{F3710710-2D76-4C6C-A77F-170D53785478}">
      <dsp:nvSpPr>
        <dsp:cNvPr id="0" name=""/>
        <dsp:cNvSpPr/>
      </dsp:nvSpPr>
      <dsp:spPr>
        <a:xfrm>
          <a:off x="2858987" y="5396787"/>
          <a:ext cx="2250289" cy="1004012"/>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ar-MA" sz="2700" kern="1200" dirty="0" smtClean="0">
              <a:solidFill>
                <a:schemeClr val="tx1"/>
              </a:solidFill>
            </a:rPr>
            <a:t>.............. قبول عروض جديدة</a:t>
          </a:r>
          <a:endParaRPr lang="en-US" sz="2700" kern="1200" dirty="0">
            <a:solidFill>
              <a:schemeClr val="tx1"/>
            </a:solidFill>
          </a:endParaRPr>
        </a:p>
      </dsp:txBody>
      <dsp:txXfrm>
        <a:off x="2888394" y="5426194"/>
        <a:ext cx="2191475" cy="945198"/>
      </dsp:txXfrm>
    </dsp:sp>
    <dsp:sp modelId="{C92AD264-F35A-4CAE-8C5A-D672EBBDDB5D}">
      <dsp:nvSpPr>
        <dsp:cNvPr id="0" name=""/>
        <dsp:cNvSpPr/>
      </dsp:nvSpPr>
      <dsp:spPr>
        <a:xfrm>
          <a:off x="11629" y="1079443"/>
          <a:ext cx="2743192" cy="53173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MA" sz="2800" b="1" u="sng" kern="1200" dirty="0" smtClean="0">
              <a:solidFill>
                <a:schemeClr val="tx1"/>
              </a:solidFill>
            </a:rPr>
            <a:t>اجراءات التأجيل:</a:t>
          </a:r>
        </a:p>
        <a:p>
          <a:pPr lvl="0" algn="ctr" defTabSz="1244600" rtl="1">
            <a:lnSpc>
              <a:spcPct val="90000"/>
            </a:lnSpc>
            <a:spcBef>
              <a:spcPct val="0"/>
            </a:spcBef>
            <a:spcAft>
              <a:spcPct val="35000"/>
            </a:spcAft>
          </a:pPr>
          <a:r>
            <a:rPr lang="ar-MA" sz="2800" kern="1200" dirty="0" smtClean="0">
              <a:solidFill>
                <a:schemeClr val="tx1"/>
              </a:solidFill>
            </a:rPr>
            <a:t>- </a:t>
          </a:r>
          <a:r>
            <a:rPr lang="ar-SA" sz="2800" kern="1200" dirty="0" smtClean="0">
              <a:solidFill>
                <a:schemeClr val="tx1"/>
              </a:solidFill>
            </a:rPr>
            <a:t>يعلن عن تمديد قبول العروض وتأجيل فتح المظاريف مدة مناسبة</a:t>
          </a:r>
          <a:endParaRPr lang="ar-MA" sz="2800" kern="1200" dirty="0" smtClean="0">
            <a:solidFill>
              <a:schemeClr val="tx1"/>
            </a:solidFill>
          </a:endParaRPr>
        </a:p>
        <a:p>
          <a:pPr lvl="0" algn="ctr" defTabSz="1244600" rtl="1">
            <a:lnSpc>
              <a:spcPct val="90000"/>
            </a:lnSpc>
            <a:spcBef>
              <a:spcPct val="0"/>
            </a:spcBef>
            <a:spcAft>
              <a:spcPct val="35000"/>
            </a:spcAft>
          </a:pPr>
          <a:r>
            <a:rPr lang="ar-MA" sz="2800" kern="1200" dirty="0" smtClean="0">
              <a:solidFill>
                <a:schemeClr val="tx1"/>
              </a:solidFill>
            </a:rPr>
            <a:t>- بنفس ا</a:t>
          </a:r>
          <a:r>
            <a:rPr lang="ar-SA" sz="2800" kern="1200" dirty="0" err="1" smtClean="0">
              <a:solidFill>
                <a:schemeClr val="tx1"/>
              </a:solidFill>
            </a:rPr>
            <a:t>جراءات</a:t>
          </a:r>
          <a:r>
            <a:rPr lang="ar-SA" sz="2800" kern="1200" dirty="0" smtClean="0">
              <a:solidFill>
                <a:schemeClr val="tx1"/>
              </a:solidFill>
            </a:rPr>
            <a:t> الإعلان عن المنافسات العامة</a:t>
          </a:r>
          <a:endParaRPr lang="ar-MA" sz="2800" kern="1200" dirty="0" smtClean="0">
            <a:solidFill>
              <a:schemeClr val="tx1"/>
            </a:solidFill>
          </a:endParaRPr>
        </a:p>
        <a:p>
          <a:pPr lvl="0" algn="ctr" defTabSz="1244600" rtl="1">
            <a:lnSpc>
              <a:spcPct val="90000"/>
            </a:lnSpc>
            <a:spcBef>
              <a:spcPct val="0"/>
            </a:spcBef>
            <a:spcAft>
              <a:spcPct val="35000"/>
            </a:spcAft>
          </a:pPr>
          <a:r>
            <a:rPr lang="ar-MA" sz="2800" kern="1200" dirty="0" smtClean="0">
              <a:solidFill>
                <a:schemeClr val="tx1"/>
              </a:solidFill>
            </a:rPr>
            <a:t>- ويجب </a:t>
          </a:r>
          <a:r>
            <a:rPr lang="ar-SA" sz="2800" kern="1200" dirty="0" smtClean="0">
              <a:solidFill>
                <a:schemeClr val="tx1"/>
              </a:solidFill>
            </a:rPr>
            <a:t>إشعار مشتري وثائق المنافسة بذلك كتابة </a:t>
          </a:r>
          <a:endParaRPr lang="en-US" sz="2800" kern="1200" dirty="0">
            <a:solidFill>
              <a:schemeClr val="tx1"/>
            </a:solidFill>
          </a:endParaRPr>
        </a:p>
      </dsp:txBody>
      <dsp:txXfrm>
        <a:off x="91974" y="1159788"/>
        <a:ext cx="2582502" cy="515670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A04394-11D1-4F08-9517-D6971F909CA0}">
      <dsp:nvSpPr>
        <dsp:cNvPr id="0" name=""/>
        <dsp:cNvSpPr/>
      </dsp:nvSpPr>
      <dsp:spPr>
        <a:xfrm>
          <a:off x="4986812" y="721"/>
          <a:ext cx="2929830" cy="73245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a:lnSpc>
              <a:spcPct val="90000"/>
            </a:lnSpc>
            <a:spcBef>
              <a:spcPct val="0"/>
            </a:spcBef>
            <a:spcAft>
              <a:spcPct val="35000"/>
            </a:spcAft>
          </a:pPr>
          <a:r>
            <a:rPr lang="ar-MA" sz="4100" kern="1200" dirty="0" smtClean="0"/>
            <a:t>القضاء المختص</a:t>
          </a:r>
          <a:endParaRPr lang="en-US" sz="4100" kern="1200" dirty="0"/>
        </a:p>
      </dsp:txBody>
      <dsp:txXfrm>
        <a:off x="5008265" y="22174"/>
        <a:ext cx="2886924" cy="689551"/>
      </dsp:txXfrm>
    </dsp:sp>
    <dsp:sp modelId="{81455976-4B53-4EA5-8D88-89DDFD860366}">
      <dsp:nvSpPr>
        <dsp:cNvPr id="0" name=""/>
        <dsp:cNvSpPr/>
      </dsp:nvSpPr>
      <dsp:spPr>
        <a:xfrm rot="5400000">
          <a:off x="6387637" y="797269"/>
          <a:ext cx="128180" cy="128180"/>
        </a:xfrm>
        <a:prstGeom prst="rightArrow">
          <a:avLst>
            <a:gd name="adj1" fmla="val 667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51EF27-992A-4AC5-975F-D5FEA4016AB4}">
      <dsp:nvSpPr>
        <dsp:cNvPr id="0" name=""/>
        <dsp:cNvSpPr/>
      </dsp:nvSpPr>
      <dsp:spPr>
        <a:xfrm>
          <a:off x="4495802" y="989539"/>
          <a:ext cx="3911851" cy="625057"/>
        </a:xfrm>
        <a:prstGeom prst="roundRect">
          <a:avLst>
            <a:gd name="adj" fmla="val 10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MA" sz="2000" kern="1200" dirty="0" smtClean="0"/>
            <a:t>أي حتى نعرف هل نلجأ للقضاء العادي أم الاداري عند حدوث نزاع على العقد؟</a:t>
          </a:r>
          <a:endParaRPr lang="en-US" sz="2000" kern="1200" dirty="0"/>
        </a:p>
      </dsp:txBody>
      <dsp:txXfrm>
        <a:off x="4514109" y="1007846"/>
        <a:ext cx="3875237" cy="588443"/>
      </dsp:txXfrm>
    </dsp:sp>
    <dsp:sp modelId="{52D22E27-5E26-4824-90E2-E6D9232F6E01}">
      <dsp:nvSpPr>
        <dsp:cNvPr id="0" name=""/>
        <dsp:cNvSpPr/>
      </dsp:nvSpPr>
      <dsp:spPr>
        <a:xfrm rot="5400000">
          <a:off x="6387637" y="1678686"/>
          <a:ext cx="128180" cy="128180"/>
        </a:xfrm>
        <a:prstGeom prst="rightArrow">
          <a:avLst>
            <a:gd name="adj1" fmla="val 66700"/>
            <a:gd name="adj2" fmla="val 50000"/>
          </a:avLst>
        </a:prstGeom>
        <a:solidFill>
          <a:schemeClr val="accent2">
            <a:hueOff val="1560506"/>
            <a:satOff val="-1946"/>
            <a:lumOff val="45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09C3CA-0A2B-45BD-A87C-16B3D3EA5FB9}">
      <dsp:nvSpPr>
        <dsp:cNvPr id="0" name=""/>
        <dsp:cNvSpPr/>
      </dsp:nvSpPr>
      <dsp:spPr>
        <a:xfrm>
          <a:off x="4543163" y="1870956"/>
          <a:ext cx="3817129" cy="2360168"/>
        </a:xfrm>
        <a:prstGeom prst="roundRect">
          <a:avLst>
            <a:gd name="adj" fmla="val 10000"/>
          </a:avLst>
        </a:prstGeom>
        <a:solidFill>
          <a:schemeClr val="accent2">
            <a:tint val="40000"/>
            <a:alpha val="90000"/>
            <a:hueOff val="1675274"/>
            <a:satOff val="-1459"/>
            <a:lumOff val="-2"/>
            <a:alphaOff val="0"/>
          </a:schemeClr>
        </a:solidFill>
        <a:ln w="25400" cap="flat" cmpd="sng" algn="ctr">
          <a:solidFill>
            <a:schemeClr val="accent2">
              <a:tint val="40000"/>
              <a:alpha val="90000"/>
              <a:hueOff val="1675274"/>
              <a:satOff val="-1459"/>
              <a:lumOff val="-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just" defTabSz="889000" rtl="1">
            <a:lnSpc>
              <a:spcPct val="90000"/>
            </a:lnSpc>
            <a:spcBef>
              <a:spcPct val="0"/>
            </a:spcBef>
            <a:spcAft>
              <a:spcPct val="35000"/>
            </a:spcAft>
          </a:pPr>
          <a:r>
            <a:rPr lang="ar-MA" sz="2000" kern="1200" dirty="0" smtClean="0"/>
            <a:t>في السعودية الأمر سهل، حيث إذا تحقق الشرط الأول فقط وهو (أن تكون جهة ادارية طرفاً في العقد) فإن القضاء المختص هو القضاء الاداري «</a:t>
          </a:r>
          <a:r>
            <a:rPr lang="ar-SA" sz="2000" kern="1200" dirty="0" smtClean="0"/>
            <a:t>..........................</a:t>
          </a:r>
          <a:r>
            <a:rPr lang="ar-MA" sz="2000" kern="1200" dirty="0" smtClean="0"/>
            <a:t>» بغض النظر عن اكتمال باقي الشروط.</a:t>
          </a:r>
          <a:endParaRPr lang="en-US" sz="2000" kern="1200" dirty="0"/>
        </a:p>
      </dsp:txBody>
      <dsp:txXfrm>
        <a:off x="4612290" y="1940083"/>
        <a:ext cx="3678875" cy="2221914"/>
      </dsp:txXfrm>
    </dsp:sp>
    <dsp:sp modelId="{4EF56748-6937-4188-864B-A14DCD020450}">
      <dsp:nvSpPr>
        <dsp:cNvPr id="0" name=""/>
        <dsp:cNvSpPr/>
      </dsp:nvSpPr>
      <dsp:spPr>
        <a:xfrm>
          <a:off x="603171" y="721"/>
          <a:ext cx="2929830" cy="732457"/>
        </a:xfrm>
        <a:prstGeom prst="roundRect">
          <a:avLst>
            <a:gd name="adj" fmla="val 1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a:lnSpc>
              <a:spcPct val="90000"/>
            </a:lnSpc>
            <a:spcBef>
              <a:spcPct val="0"/>
            </a:spcBef>
            <a:spcAft>
              <a:spcPct val="35000"/>
            </a:spcAft>
          </a:pPr>
          <a:r>
            <a:rPr lang="ar-MA" sz="4100" kern="1200" dirty="0" smtClean="0"/>
            <a:t>القانون المختص</a:t>
          </a:r>
          <a:endParaRPr lang="en-US" sz="4100" kern="1200" dirty="0"/>
        </a:p>
      </dsp:txBody>
      <dsp:txXfrm>
        <a:off x="624624" y="22174"/>
        <a:ext cx="2886924" cy="689551"/>
      </dsp:txXfrm>
    </dsp:sp>
    <dsp:sp modelId="{D1CDDE55-6283-40B8-8574-C673D4D2FB3D}">
      <dsp:nvSpPr>
        <dsp:cNvPr id="0" name=""/>
        <dsp:cNvSpPr/>
      </dsp:nvSpPr>
      <dsp:spPr>
        <a:xfrm rot="5400000">
          <a:off x="2003996" y="797269"/>
          <a:ext cx="128180" cy="128180"/>
        </a:xfrm>
        <a:prstGeom prst="rightArrow">
          <a:avLst>
            <a:gd name="adj1" fmla="val 66700"/>
            <a:gd name="adj2" fmla="val 50000"/>
          </a:avLst>
        </a:prstGeom>
        <a:solidFill>
          <a:schemeClr val="accent2">
            <a:hueOff val="3121013"/>
            <a:satOff val="-3893"/>
            <a:lumOff val="91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F0D02C1-617B-42C2-A897-91E8D9D1E975}">
      <dsp:nvSpPr>
        <dsp:cNvPr id="0" name=""/>
        <dsp:cNvSpPr/>
      </dsp:nvSpPr>
      <dsp:spPr>
        <a:xfrm>
          <a:off x="66177" y="989539"/>
          <a:ext cx="4003818" cy="687045"/>
        </a:xfrm>
        <a:prstGeom prst="roundRect">
          <a:avLst>
            <a:gd name="adj" fmla="val 10000"/>
          </a:avLst>
        </a:prstGeom>
        <a:solidFill>
          <a:schemeClr val="accent2">
            <a:tint val="40000"/>
            <a:alpha val="90000"/>
            <a:hueOff val="3350547"/>
            <a:satOff val="-2919"/>
            <a:lumOff val="-4"/>
            <a:alphaOff val="0"/>
          </a:schemeClr>
        </a:solidFill>
        <a:ln w="25400" cap="flat" cmpd="sng" algn="ctr">
          <a:solidFill>
            <a:schemeClr val="accent2">
              <a:tint val="40000"/>
              <a:alpha val="90000"/>
              <a:hueOff val="3350547"/>
              <a:satOff val="-2919"/>
              <a:lumOff val="-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MA" sz="2000" kern="1200" dirty="0" smtClean="0"/>
            <a:t>أي حتى نعرف ما القانون الذي سيطبق في النزاع هل هو القانون المدني أم القانون الإداري؟</a:t>
          </a:r>
          <a:endParaRPr lang="en-US" sz="2000" kern="1200" dirty="0"/>
        </a:p>
      </dsp:txBody>
      <dsp:txXfrm>
        <a:off x="86300" y="1009662"/>
        <a:ext cx="3963572" cy="646799"/>
      </dsp:txXfrm>
    </dsp:sp>
    <dsp:sp modelId="{4378D354-E715-4871-A26A-0ADBEC380E52}">
      <dsp:nvSpPr>
        <dsp:cNvPr id="0" name=""/>
        <dsp:cNvSpPr/>
      </dsp:nvSpPr>
      <dsp:spPr>
        <a:xfrm rot="5400000">
          <a:off x="2003996" y="1740674"/>
          <a:ext cx="128180" cy="128180"/>
        </a:xfrm>
        <a:prstGeom prst="rightArrow">
          <a:avLst>
            <a:gd name="adj1" fmla="val 66700"/>
            <a:gd name="adj2" fmla="val 50000"/>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809FD2-9A54-40C5-B1CF-795F1E8A39D5}">
      <dsp:nvSpPr>
        <dsp:cNvPr id="0" name=""/>
        <dsp:cNvSpPr/>
      </dsp:nvSpPr>
      <dsp:spPr>
        <a:xfrm>
          <a:off x="50546" y="1932944"/>
          <a:ext cx="4035079" cy="2968533"/>
        </a:xfrm>
        <a:prstGeom prst="roundRect">
          <a:avLst>
            <a:gd name="adj" fmla="val 10000"/>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MA" sz="1600" b="1" u="sng" kern="1200" dirty="0" smtClean="0"/>
            <a:t>نفرق بين حالتين:</a:t>
          </a:r>
        </a:p>
        <a:p>
          <a:pPr lvl="0" algn="ctr" defTabSz="711200">
            <a:lnSpc>
              <a:spcPct val="90000"/>
            </a:lnSpc>
            <a:spcBef>
              <a:spcPct val="0"/>
            </a:spcBef>
            <a:spcAft>
              <a:spcPct val="35000"/>
            </a:spcAft>
          </a:pPr>
          <a:r>
            <a:rPr lang="ar-MA" sz="1600" kern="1200" dirty="0" smtClean="0"/>
            <a:t>1- اذا اكتملت الشروط الثلاثة فإن العقد إداري بالتالي نطبق </a:t>
          </a:r>
          <a:r>
            <a:rPr lang="ar-MA" sz="1600" b="1" kern="1200" dirty="0" smtClean="0"/>
            <a:t>القانون </a:t>
          </a:r>
          <a:r>
            <a:rPr lang="ar-SA" sz="1600" b="1" kern="1200" dirty="0" smtClean="0"/>
            <a:t>...........................</a:t>
          </a:r>
          <a:r>
            <a:rPr lang="ar-MA" sz="1600" kern="1200" dirty="0" smtClean="0"/>
            <a:t>.</a:t>
          </a:r>
        </a:p>
        <a:p>
          <a:pPr lvl="0" algn="ctr" defTabSz="711200">
            <a:lnSpc>
              <a:spcPct val="90000"/>
            </a:lnSpc>
            <a:spcBef>
              <a:spcPct val="0"/>
            </a:spcBef>
            <a:spcAft>
              <a:spcPct val="35000"/>
            </a:spcAft>
          </a:pPr>
          <a:r>
            <a:rPr lang="ar-MA" sz="1600" kern="1200" dirty="0" smtClean="0"/>
            <a:t>2- إذا اختل الشرطان الأخيران وكان العقد فقط متحقق فيه الشرط الاول وهو (أن الادارة طرف فيه)، فهنا نطبق </a:t>
          </a:r>
          <a:r>
            <a:rPr lang="ar-MA" sz="1600" b="1" kern="1200" dirty="0" smtClean="0"/>
            <a:t>القانون </a:t>
          </a:r>
          <a:r>
            <a:rPr lang="ar-SA" sz="1600" b="1" kern="1200" dirty="0" smtClean="0"/>
            <a:t>............................</a:t>
          </a:r>
          <a:r>
            <a:rPr lang="ar-MA" sz="1600" kern="1200" dirty="0" smtClean="0"/>
            <a:t>.</a:t>
          </a:r>
        </a:p>
        <a:p>
          <a:pPr lvl="0" algn="ctr" defTabSz="711200">
            <a:lnSpc>
              <a:spcPct val="90000"/>
            </a:lnSpc>
            <a:spcBef>
              <a:spcPct val="0"/>
            </a:spcBef>
            <a:spcAft>
              <a:spcPct val="35000"/>
            </a:spcAft>
          </a:pPr>
          <a:r>
            <a:rPr lang="ar-MA" sz="1600" kern="1200" dirty="0" smtClean="0"/>
            <a:t>كأن يكون موضوع العقد لا يتعلق بالمرافق العامة وانما موضوعه استثمار الدولة في أحد المشاريع الخاصة لتحقيق أرباح للدولة.</a:t>
          </a:r>
        </a:p>
        <a:p>
          <a:pPr lvl="0" algn="ctr" defTabSz="711200">
            <a:lnSpc>
              <a:spcPct val="90000"/>
            </a:lnSpc>
            <a:spcBef>
              <a:spcPct val="0"/>
            </a:spcBef>
            <a:spcAft>
              <a:spcPct val="35000"/>
            </a:spcAft>
          </a:pPr>
          <a:r>
            <a:rPr lang="ar-MA" sz="1600" kern="1200" dirty="0" smtClean="0"/>
            <a:t>أو عند رغبة الادارة بالقيام </a:t>
          </a:r>
          <a:r>
            <a:rPr lang="ar-SA" sz="1600" kern="1200" dirty="0" smtClean="0"/>
            <a:t>ب</a:t>
          </a:r>
          <a:r>
            <a:rPr lang="ar-MA" sz="1600" kern="1200" dirty="0" smtClean="0"/>
            <a:t>الشراء </a:t>
          </a:r>
          <a:r>
            <a:rPr lang="ar-SA" sz="1600" kern="1200" dirty="0" smtClean="0"/>
            <a:t>بشكل مستعجل </a:t>
          </a:r>
          <a:r>
            <a:rPr lang="ar-MA" sz="1600" kern="1200" dirty="0" smtClean="0"/>
            <a:t>في حالات معينة  </a:t>
          </a:r>
          <a:r>
            <a:rPr lang="ar-MA" sz="1600" kern="1200" dirty="0" err="1" smtClean="0"/>
            <a:t>للاسراع</a:t>
          </a:r>
          <a:r>
            <a:rPr lang="ar-MA" sz="1600" kern="1200" dirty="0" smtClean="0"/>
            <a:t> في الحصول على سلعة أو خدمة ولا تريد ان تستخدم الامتيازات </a:t>
          </a:r>
          <a:r>
            <a:rPr lang="ar-MA" sz="1600" kern="1200" dirty="0" err="1" smtClean="0"/>
            <a:t>ولااستثناءات</a:t>
          </a:r>
          <a:r>
            <a:rPr lang="ar-MA" sz="1600" kern="1200" dirty="0" smtClean="0"/>
            <a:t> التي أعطاها القانون.</a:t>
          </a:r>
          <a:endParaRPr lang="en-US" sz="1600" kern="1200" dirty="0"/>
        </a:p>
      </dsp:txBody>
      <dsp:txXfrm>
        <a:off x="137491" y="2019889"/>
        <a:ext cx="3861189" cy="27946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B57B74-179C-4B36-9E1E-111AD24A2135}">
      <dsp:nvSpPr>
        <dsp:cNvPr id="0" name=""/>
        <dsp:cNvSpPr/>
      </dsp:nvSpPr>
      <dsp:spPr>
        <a:xfrm rot="16200000">
          <a:off x="2970619" y="-2786325"/>
          <a:ext cx="842248" cy="6631082"/>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r" defTabSz="889000" rtl="1">
            <a:lnSpc>
              <a:spcPct val="90000"/>
            </a:lnSpc>
            <a:spcBef>
              <a:spcPct val="0"/>
            </a:spcBef>
            <a:spcAft>
              <a:spcPct val="15000"/>
            </a:spcAft>
            <a:buChar char="••"/>
          </a:pPr>
          <a:r>
            <a:rPr lang="ar-SA" sz="2000" kern="1200" dirty="0" smtClean="0"/>
            <a:t>عقد بين الادارة وطرف آخر </a:t>
          </a:r>
          <a:r>
            <a:rPr lang="ar-MA" sz="2000" kern="1200" dirty="0" smtClean="0"/>
            <a:t>، </a:t>
          </a:r>
          <a:r>
            <a:rPr lang="ar-MA" sz="2000" u="sng" kern="1200" dirty="0" smtClean="0"/>
            <a:t>موضوعه </a:t>
          </a:r>
          <a:r>
            <a:rPr lang="ar-SA" sz="2000" u="sng" kern="1200" dirty="0" smtClean="0"/>
            <a:t>بناء وترميم ..................</a:t>
          </a:r>
          <a:r>
            <a:rPr lang="ar-MA" sz="2000" kern="1200" dirty="0" smtClean="0"/>
            <a:t>، </a:t>
          </a:r>
          <a:r>
            <a:rPr lang="ar-SA" sz="2000" kern="1200" dirty="0" smtClean="0"/>
            <a:t>بمقابل مادي</a:t>
          </a:r>
          <a:endParaRPr lang="ar-SA" sz="2000" kern="1200" dirty="0"/>
        </a:p>
      </dsp:txBody>
      <dsp:txXfrm rot="5400000">
        <a:off x="117318" y="149206"/>
        <a:ext cx="6589967" cy="760018"/>
      </dsp:txXfrm>
    </dsp:sp>
    <dsp:sp modelId="{3523089C-6998-4189-9B5B-1C2EAE2ED43C}">
      <dsp:nvSpPr>
        <dsp:cNvPr id="0" name=""/>
        <dsp:cNvSpPr/>
      </dsp:nvSpPr>
      <dsp:spPr>
        <a:xfrm>
          <a:off x="6707284" y="2810"/>
          <a:ext cx="2360512" cy="105281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SA" sz="3200" kern="1200" dirty="0" smtClean="0"/>
            <a:t>عقد الأشغال العامة</a:t>
          </a:r>
          <a:endParaRPr lang="ar-SA" sz="3200" kern="1200" dirty="0"/>
        </a:p>
      </dsp:txBody>
      <dsp:txXfrm>
        <a:off x="6758678" y="54204"/>
        <a:ext cx="2257724" cy="950022"/>
      </dsp:txXfrm>
    </dsp:sp>
    <dsp:sp modelId="{55BA8D56-1E2D-4F37-BA36-BEDC0C9521C7}">
      <dsp:nvSpPr>
        <dsp:cNvPr id="0" name=""/>
        <dsp:cNvSpPr/>
      </dsp:nvSpPr>
      <dsp:spPr>
        <a:xfrm rot="16200000">
          <a:off x="2970619" y="-1680874"/>
          <a:ext cx="842248" cy="6631082"/>
        </a:xfrm>
        <a:prstGeom prst="round2SameRect">
          <a:avLst/>
        </a:prstGeom>
        <a:solidFill>
          <a:schemeClr val="accent3">
            <a:tint val="40000"/>
            <a:alpha val="90000"/>
            <a:hueOff val="2679212"/>
            <a:satOff val="-3448"/>
            <a:lumOff val="-269"/>
            <a:alphaOff val="0"/>
          </a:schemeClr>
        </a:solidFill>
        <a:ln w="25400" cap="flat" cmpd="sng" algn="ctr">
          <a:solidFill>
            <a:schemeClr val="accent3">
              <a:tint val="40000"/>
              <a:alpha val="90000"/>
              <a:hueOff val="2679212"/>
              <a:satOff val="-3448"/>
              <a:lumOff val="-2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marR="0" lvl="1" indent="0" algn="r" defTabSz="914400" rtl="1" eaLnBrk="1" fontAlgn="auto" latinLnBrk="0" hangingPunct="1">
            <a:lnSpc>
              <a:spcPct val="100000"/>
            </a:lnSpc>
            <a:spcBef>
              <a:spcPct val="0"/>
            </a:spcBef>
            <a:spcAft>
              <a:spcPts val="0"/>
            </a:spcAft>
            <a:buClrTx/>
            <a:buSzTx/>
            <a:buFontTx/>
            <a:buChar char="••"/>
            <a:tabLst/>
            <a:defRPr/>
          </a:pPr>
          <a:r>
            <a:rPr lang="ar-SA" sz="2000" kern="1200" dirty="0" smtClean="0"/>
            <a:t>عقد بين الادارة وطرف آخر </a:t>
          </a:r>
          <a:r>
            <a:rPr lang="ar-MA" sz="2000" kern="1200" dirty="0" smtClean="0"/>
            <a:t>، </a:t>
          </a:r>
          <a:r>
            <a:rPr lang="ar-MA" sz="2000" u="sng" kern="1200" dirty="0" smtClean="0"/>
            <a:t>موضوعه </a:t>
          </a:r>
          <a:r>
            <a:rPr lang="ar-SA" sz="2000" u="sng" kern="1200" dirty="0" smtClean="0"/>
            <a:t>توريد ....................</a:t>
          </a:r>
          <a:r>
            <a:rPr lang="ar-MA" sz="2000" kern="1200" dirty="0" smtClean="0"/>
            <a:t>، </a:t>
          </a:r>
          <a:r>
            <a:rPr lang="ar-SA" sz="2000" kern="1200" dirty="0" smtClean="0"/>
            <a:t>بمقابل مادي</a:t>
          </a:r>
          <a:endParaRPr lang="ar-SA" sz="2000" kern="1200" dirty="0"/>
        </a:p>
      </dsp:txBody>
      <dsp:txXfrm rot="5400000">
        <a:off x="117318" y="1254657"/>
        <a:ext cx="6589967" cy="760018"/>
      </dsp:txXfrm>
    </dsp:sp>
    <dsp:sp modelId="{A92C7193-618E-4065-8875-B37DC6093DD8}">
      <dsp:nvSpPr>
        <dsp:cNvPr id="0" name=""/>
        <dsp:cNvSpPr/>
      </dsp:nvSpPr>
      <dsp:spPr>
        <a:xfrm>
          <a:off x="6707284" y="1108261"/>
          <a:ext cx="2360512" cy="1052810"/>
        </a:xfrm>
        <a:prstGeom prst="roundRect">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SA" sz="3200" kern="1200" dirty="0" smtClean="0"/>
            <a:t>عقد التوريد</a:t>
          </a:r>
          <a:endParaRPr lang="ar-SA" sz="3200" kern="1200" dirty="0"/>
        </a:p>
      </dsp:txBody>
      <dsp:txXfrm>
        <a:off x="6758678" y="1159655"/>
        <a:ext cx="2257724" cy="950022"/>
      </dsp:txXfrm>
    </dsp:sp>
    <dsp:sp modelId="{F7C6A450-543B-4E88-ACD7-2AB5080EC493}">
      <dsp:nvSpPr>
        <dsp:cNvPr id="0" name=""/>
        <dsp:cNvSpPr/>
      </dsp:nvSpPr>
      <dsp:spPr>
        <a:xfrm rot="16200000">
          <a:off x="2970619" y="-575423"/>
          <a:ext cx="842248" cy="6631082"/>
        </a:xfrm>
        <a:prstGeom prst="round2SameRect">
          <a:avLst/>
        </a:prstGeom>
        <a:solidFill>
          <a:schemeClr val="accent3">
            <a:tint val="40000"/>
            <a:alpha val="90000"/>
            <a:hueOff val="5358425"/>
            <a:satOff val="-6896"/>
            <a:lumOff val="-537"/>
            <a:alphaOff val="0"/>
          </a:schemeClr>
        </a:solidFill>
        <a:ln w="25400" cap="flat" cmpd="sng" algn="ctr">
          <a:solidFill>
            <a:schemeClr val="accent3">
              <a:tint val="40000"/>
              <a:alpha val="90000"/>
              <a:hueOff val="5358425"/>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marR="0" lvl="1" indent="0" algn="r" defTabSz="914400" rtl="1" eaLnBrk="1" fontAlgn="auto" latinLnBrk="0" hangingPunct="1">
            <a:lnSpc>
              <a:spcPct val="100000"/>
            </a:lnSpc>
            <a:spcBef>
              <a:spcPct val="0"/>
            </a:spcBef>
            <a:spcAft>
              <a:spcPts val="0"/>
            </a:spcAft>
            <a:buClrTx/>
            <a:buSzTx/>
            <a:buFontTx/>
            <a:buChar char="••"/>
            <a:tabLst/>
            <a:defRPr/>
          </a:pPr>
          <a:r>
            <a:rPr lang="ar-SA" sz="2000" kern="1200" dirty="0" smtClean="0"/>
            <a:t>عقد بين الادارة وطرف آخر </a:t>
          </a:r>
          <a:r>
            <a:rPr lang="ar-MA" sz="2000" kern="1200" dirty="0" smtClean="0"/>
            <a:t>، </a:t>
          </a:r>
          <a:r>
            <a:rPr lang="ar-MA" sz="2000" u="sng" kern="1200" dirty="0" smtClean="0"/>
            <a:t>موضوعه </a:t>
          </a:r>
          <a:r>
            <a:rPr lang="ar-SA" sz="2000" u="sng" kern="1200" dirty="0" smtClean="0"/>
            <a:t>نقل ..........................</a:t>
          </a:r>
          <a:r>
            <a:rPr lang="ar-MA" sz="2000" kern="1200" dirty="0" smtClean="0"/>
            <a:t>، </a:t>
          </a:r>
          <a:r>
            <a:rPr lang="ar-SA" sz="2000" kern="1200" dirty="0" smtClean="0"/>
            <a:t>بمقابل ماد</a:t>
          </a:r>
          <a:r>
            <a:rPr lang="ar-MA" sz="2000" kern="1200" dirty="0" smtClean="0"/>
            <a:t>ي</a:t>
          </a:r>
          <a:endParaRPr lang="ar-SA" sz="2000" kern="1200" dirty="0"/>
        </a:p>
      </dsp:txBody>
      <dsp:txXfrm rot="5400000">
        <a:off x="117318" y="2360108"/>
        <a:ext cx="6589967" cy="760018"/>
      </dsp:txXfrm>
    </dsp:sp>
    <dsp:sp modelId="{EBE15880-AC75-4D3F-BEB8-847D2300F5CF}">
      <dsp:nvSpPr>
        <dsp:cNvPr id="0" name=""/>
        <dsp:cNvSpPr/>
      </dsp:nvSpPr>
      <dsp:spPr>
        <a:xfrm>
          <a:off x="6707284" y="2213712"/>
          <a:ext cx="2360512" cy="1052810"/>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SA" sz="3200" kern="1200" dirty="0" smtClean="0"/>
            <a:t>عقد النقل</a:t>
          </a:r>
          <a:endParaRPr lang="ar-SA" sz="3200" kern="1200" dirty="0"/>
        </a:p>
      </dsp:txBody>
      <dsp:txXfrm>
        <a:off x="6758678" y="2265106"/>
        <a:ext cx="2257724" cy="950022"/>
      </dsp:txXfrm>
    </dsp:sp>
    <dsp:sp modelId="{9D8A3C2A-A580-45E1-A19A-A8D6115690CD}">
      <dsp:nvSpPr>
        <dsp:cNvPr id="0" name=""/>
        <dsp:cNvSpPr/>
      </dsp:nvSpPr>
      <dsp:spPr>
        <a:xfrm rot="16200000">
          <a:off x="2970619" y="530026"/>
          <a:ext cx="842248" cy="6631082"/>
        </a:xfrm>
        <a:prstGeom prst="round2SameRect">
          <a:avLst/>
        </a:prstGeom>
        <a:solidFill>
          <a:schemeClr val="accent3">
            <a:tint val="40000"/>
            <a:alpha val="90000"/>
            <a:hueOff val="8037638"/>
            <a:satOff val="-10345"/>
            <a:lumOff val="-806"/>
            <a:alphaOff val="0"/>
          </a:schemeClr>
        </a:solidFill>
        <a:ln w="25400" cap="flat" cmpd="sng" algn="ctr">
          <a:solidFill>
            <a:schemeClr val="accent3">
              <a:tint val="40000"/>
              <a:alpha val="90000"/>
              <a:hueOff val="8037638"/>
              <a:satOff val="-10345"/>
              <a:lumOff val="-8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marR="0" lvl="1" indent="0" algn="r" defTabSz="914400" rtl="1" eaLnBrk="1" fontAlgn="auto" latinLnBrk="0" hangingPunct="1">
            <a:lnSpc>
              <a:spcPct val="100000"/>
            </a:lnSpc>
            <a:spcBef>
              <a:spcPct val="0"/>
            </a:spcBef>
            <a:spcAft>
              <a:spcPts val="0"/>
            </a:spcAft>
            <a:buClrTx/>
            <a:buSzTx/>
            <a:buFontTx/>
            <a:buChar char="••"/>
            <a:tabLst/>
            <a:defRPr/>
          </a:pPr>
          <a:r>
            <a:rPr lang="ar-SA" sz="2000" kern="1200" dirty="0" smtClean="0"/>
            <a:t>عقد بين الادارة وطرف آخر </a:t>
          </a:r>
          <a:r>
            <a:rPr lang="ar-MA" sz="2000" kern="1200" dirty="0" smtClean="0"/>
            <a:t>، </a:t>
          </a:r>
          <a:r>
            <a:rPr lang="ar-MA" sz="2000" u="sng" kern="1200" dirty="0" smtClean="0"/>
            <a:t>موضوعه </a:t>
          </a:r>
          <a:r>
            <a:rPr lang="ar-SA" sz="2000" u="sng" kern="1200" dirty="0" smtClean="0"/>
            <a:t>........................ </a:t>
          </a:r>
          <a:r>
            <a:rPr lang="ar-MA" sz="2000" u="sng" kern="1200" dirty="0" smtClean="0"/>
            <a:t>مرفق عام</a:t>
          </a:r>
          <a:r>
            <a:rPr lang="ar-MA" sz="2000" kern="1200" dirty="0" smtClean="0"/>
            <a:t>، </a:t>
          </a:r>
          <a:r>
            <a:rPr lang="ar-SA" sz="2000" kern="1200" dirty="0" smtClean="0"/>
            <a:t>بمقابل مادي</a:t>
          </a:r>
          <a:endParaRPr lang="ar-SA" sz="2000" kern="1200" dirty="0"/>
        </a:p>
      </dsp:txBody>
      <dsp:txXfrm rot="5400000">
        <a:off x="117318" y="3465558"/>
        <a:ext cx="6589967" cy="760018"/>
      </dsp:txXfrm>
    </dsp:sp>
    <dsp:sp modelId="{B41D9B89-E2BB-49B5-A127-9B6245919CF7}">
      <dsp:nvSpPr>
        <dsp:cNvPr id="0" name=""/>
        <dsp:cNvSpPr/>
      </dsp:nvSpPr>
      <dsp:spPr>
        <a:xfrm>
          <a:off x="6707284" y="3319162"/>
          <a:ext cx="2360512" cy="1052810"/>
        </a:xfrm>
        <a:prstGeom prst="roundRect">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ar-SA" sz="2000" kern="1200" dirty="0" smtClean="0"/>
            <a:t>عقود الخدمات</a:t>
          </a:r>
        </a:p>
        <a:p>
          <a:pPr lvl="0" algn="ctr" defTabSz="889000" rtl="1">
            <a:lnSpc>
              <a:spcPct val="90000"/>
            </a:lnSpc>
            <a:spcBef>
              <a:spcPct val="0"/>
            </a:spcBef>
            <a:spcAft>
              <a:spcPct val="35000"/>
            </a:spcAft>
          </a:pPr>
          <a:r>
            <a:rPr lang="ar-SA" sz="2000" kern="1200" dirty="0" smtClean="0"/>
            <a:t>«عقود ذات تنفيذ مستمر»</a:t>
          </a:r>
        </a:p>
      </dsp:txBody>
      <dsp:txXfrm>
        <a:off x="6758678" y="3370556"/>
        <a:ext cx="2257724" cy="950022"/>
      </dsp:txXfrm>
    </dsp:sp>
    <dsp:sp modelId="{D4195121-4239-4C36-A07D-BD20215E831C}">
      <dsp:nvSpPr>
        <dsp:cNvPr id="0" name=""/>
        <dsp:cNvSpPr/>
      </dsp:nvSpPr>
      <dsp:spPr>
        <a:xfrm rot="16200000">
          <a:off x="2867799" y="1641797"/>
          <a:ext cx="1058975" cy="6624606"/>
        </a:xfrm>
        <a:prstGeom prst="round2SameRect">
          <a:avLst/>
        </a:prstGeom>
        <a:solidFill>
          <a:schemeClr val="accent3">
            <a:tint val="40000"/>
            <a:alpha val="90000"/>
            <a:hueOff val="10716850"/>
            <a:satOff val="-13793"/>
            <a:lumOff val="-1075"/>
            <a:alphaOff val="0"/>
          </a:schemeClr>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r" defTabSz="889000" rtl="1">
            <a:lnSpc>
              <a:spcPct val="90000"/>
            </a:lnSpc>
            <a:spcBef>
              <a:spcPct val="0"/>
            </a:spcBef>
            <a:spcAft>
              <a:spcPct val="15000"/>
            </a:spcAft>
            <a:buChar char="••"/>
          </a:pPr>
          <a:r>
            <a:rPr lang="ar-SA" sz="2000" kern="1200" dirty="0" smtClean="0"/>
            <a:t>يتعهد أحد الأشخاص (العامة أو الخاصة) </a:t>
          </a:r>
          <a:r>
            <a:rPr lang="ar-SA" sz="2000" u="sng" kern="1200" dirty="0" smtClean="0"/>
            <a:t>بالمساهمة نقداً أو عيناَ في .................... مرفق عام</a:t>
          </a:r>
          <a:r>
            <a:rPr lang="ar-SA" sz="2000" kern="1200" dirty="0" smtClean="0"/>
            <a:t> أو أشغال عامة معينة</a:t>
          </a:r>
          <a:endParaRPr lang="ar-SA" sz="2000" kern="1200" dirty="0"/>
        </a:p>
        <a:p>
          <a:pPr marL="228600" lvl="1" indent="-228600" algn="r" defTabSz="889000" rtl="1">
            <a:lnSpc>
              <a:spcPct val="90000"/>
            </a:lnSpc>
            <a:spcBef>
              <a:spcPct val="0"/>
            </a:spcBef>
            <a:spcAft>
              <a:spcPct val="15000"/>
            </a:spcAft>
            <a:buChar char="••"/>
          </a:pPr>
          <a:r>
            <a:rPr lang="ar-MA" sz="2000" kern="1200" dirty="0" smtClean="0"/>
            <a:t>الادارة ليست ملزمة بتنفيذ المشروع المتبرع لأجله فإذا لم تنفذ تعود إليه مساهمته.</a:t>
          </a:r>
          <a:endParaRPr lang="ar-SA" sz="2000" kern="1200" dirty="0"/>
        </a:p>
      </dsp:txBody>
      <dsp:txXfrm rot="5400000">
        <a:off x="136679" y="4476308"/>
        <a:ext cx="6572911" cy="955585"/>
      </dsp:txXfrm>
    </dsp:sp>
    <dsp:sp modelId="{03AABF69-4ECF-4D3A-B60C-B288AD340A56}">
      <dsp:nvSpPr>
        <dsp:cNvPr id="0" name=""/>
        <dsp:cNvSpPr/>
      </dsp:nvSpPr>
      <dsp:spPr>
        <a:xfrm>
          <a:off x="6709590" y="4427696"/>
          <a:ext cx="2358207" cy="1052810"/>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SA" sz="3200" kern="1200" dirty="0" smtClean="0"/>
            <a:t>عقد المعاونة</a:t>
          </a:r>
          <a:endParaRPr lang="ar-SA" sz="3200" kern="1200" dirty="0"/>
        </a:p>
      </dsp:txBody>
      <dsp:txXfrm>
        <a:off x="6760984" y="4479090"/>
        <a:ext cx="2255419" cy="9500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1E0B5D-32CB-4F22-A773-E4AA36D28202}">
      <dsp:nvSpPr>
        <dsp:cNvPr id="0" name=""/>
        <dsp:cNvSpPr/>
      </dsp:nvSpPr>
      <dsp:spPr>
        <a:xfrm rot="16200000">
          <a:off x="2745233" y="-2728966"/>
          <a:ext cx="1202932" cy="6693400"/>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r" defTabSz="755650" rtl="1">
            <a:lnSpc>
              <a:spcPct val="90000"/>
            </a:lnSpc>
            <a:spcBef>
              <a:spcPct val="0"/>
            </a:spcBef>
            <a:spcAft>
              <a:spcPct val="15000"/>
            </a:spcAft>
            <a:buChar char="••"/>
          </a:pPr>
          <a:r>
            <a:rPr lang="ar-MA" sz="1700" b="1" kern="1200" dirty="0" smtClean="0"/>
            <a:t>عقد </a:t>
          </a:r>
          <a:r>
            <a:rPr lang="ar-MA" sz="1700" b="1" u="sng" kern="1200" dirty="0" smtClean="0"/>
            <a:t>تقترض فيه الادارة مبلغاً من المال </a:t>
          </a:r>
          <a:r>
            <a:rPr lang="ar-MA" sz="1700" b="1" kern="1200" dirty="0" smtClean="0"/>
            <a:t>من طرف آخر مقابل التزام الادارة برد المبلغ على دفعات في أوقات معينة. ( لا يجوز الا </a:t>
          </a:r>
          <a:r>
            <a:rPr lang="ar-SA" sz="1700" b="1" kern="1200" dirty="0" smtClean="0"/>
            <a:t>............................... </a:t>
          </a:r>
          <a:r>
            <a:rPr lang="ar-MA" sz="1700" b="1" kern="1200" dirty="0" smtClean="0"/>
            <a:t>أي موافقة مجلس الوزراء والملك لأنه يحمّل الدولة التزامات لعدة سنوات).</a:t>
          </a:r>
          <a:endParaRPr lang="ar-SA" sz="1700" b="1" kern="1200" dirty="0"/>
        </a:p>
        <a:p>
          <a:pPr marL="171450" lvl="1" indent="-171450" algn="r" defTabSz="755650" rtl="1">
            <a:lnSpc>
              <a:spcPct val="90000"/>
            </a:lnSpc>
            <a:spcBef>
              <a:spcPct val="0"/>
            </a:spcBef>
            <a:spcAft>
              <a:spcPct val="15000"/>
            </a:spcAft>
            <a:buChar char="••"/>
          </a:pPr>
          <a:r>
            <a:rPr lang="ar-SA" sz="1700" b="1" kern="1200" dirty="0" smtClean="0"/>
            <a:t>أو العكس (</a:t>
          </a:r>
          <a:r>
            <a:rPr lang="ar-MA" sz="1700" b="1" kern="1200" dirty="0" smtClean="0"/>
            <a:t>عقد يقترض فيه الأشخاص من الإدارة لمساعدتهم في أعمال معينة مثل الصندوق العقاري أو الزراعي</a:t>
          </a:r>
          <a:r>
            <a:rPr lang="ar-SA" sz="1700" b="1" kern="1200" dirty="0" smtClean="0"/>
            <a:t>)</a:t>
          </a:r>
          <a:endParaRPr lang="ar-SA" sz="1700" b="1" kern="1200" dirty="0"/>
        </a:p>
      </dsp:txBody>
      <dsp:txXfrm rot="5400000">
        <a:off x="58721" y="74990"/>
        <a:ext cx="6634678" cy="1085488"/>
      </dsp:txXfrm>
    </dsp:sp>
    <dsp:sp modelId="{087072C4-4D36-426A-959E-C5CCAA7FBEEF}">
      <dsp:nvSpPr>
        <dsp:cNvPr id="0" name=""/>
        <dsp:cNvSpPr/>
      </dsp:nvSpPr>
      <dsp:spPr>
        <a:xfrm>
          <a:off x="6693400" y="2812"/>
          <a:ext cx="2374399" cy="122984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rtl="1">
            <a:lnSpc>
              <a:spcPct val="90000"/>
            </a:lnSpc>
            <a:spcBef>
              <a:spcPct val="0"/>
            </a:spcBef>
            <a:spcAft>
              <a:spcPct val="35000"/>
            </a:spcAft>
          </a:pPr>
          <a:r>
            <a:rPr lang="ar-SA" sz="3500" kern="1200" dirty="0" smtClean="0"/>
            <a:t>عقد القرض</a:t>
          </a:r>
          <a:endParaRPr lang="ar-SA" sz="3500" kern="1200" dirty="0"/>
        </a:p>
      </dsp:txBody>
      <dsp:txXfrm>
        <a:off x="6753436" y="62848"/>
        <a:ext cx="2254327" cy="1109769"/>
      </dsp:txXfrm>
    </dsp:sp>
    <dsp:sp modelId="{6D4855E1-640B-4F38-BC36-92218D697889}">
      <dsp:nvSpPr>
        <dsp:cNvPr id="0" name=""/>
        <dsp:cNvSpPr/>
      </dsp:nvSpPr>
      <dsp:spPr>
        <a:xfrm rot="16200000">
          <a:off x="2741165" y="-1437633"/>
          <a:ext cx="1211068" cy="6693400"/>
        </a:xfrm>
        <a:prstGeom prst="round2SameRect">
          <a:avLst/>
        </a:prstGeom>
        <a:solidFill>
          <a:schemeClr val="accent3">
            <a:tint val="40000"/>
            <a:alpha val="90000"/>
            <a:hueOff val="2679212"/>
            <a:satOff val="-3448"/>
            <a:lumOff val="-269"/>
            <a:alphaOff val="0"/>
          </a:schemeClr>
        </a:solidFill>
        <a:ln w="25400" cap="flat" cmpd="sng" algn="ctr">
          <a:solidFill>
            <a:schemeClr val="accent3">
              <a:tint val="40000"/>
              <a:alpha val="90000"/>
              <a:hueOff val="2679212"/>
              <a:satOff val="-3448"/>
              <a:lumOff val="-2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r" defTabSz="889000" rtl="1">
            <a:lnSpc>
              <a:spcPct val="90000"/>
            </a:lnSpc>
            <a:spcBef>
              <a:spcPct val="0"/>
            </a:spcBef>
            <a:spcAft>
              <a:spcPct val="15000"/>
            </a:spcAft>
            <a:buChar char="••"/>
          </a:pPr>
          <a:r>
            <a:rPr lang="ar-MA" sz="2000" kern="1200" dirty="0" smtClean="0"/>
            <a:t>عقد بين الادارة وأحد الافراد </a:t>
          </a:r>
          <a:r>
            <a:rPr lang="ar-MA" sz="2000" u="sng" kern="1200" dirty="0" smtClean="0"/>
            <a:t>موضوعه القيام </a:t>
          </a:r>
          <a:r>
            <a:rPr lang="ar-SA" sz="2000" u="sng" kern="1200" dirty="0" smtClean="0"/>
            <a:t>........................</a:t>
          </a:r>
          <a:r>
            <a:rPr lang="ar-MA" sz="2000" kern="1200" dirty="0" smtClean="0"/>
            <a:t>، بمقابل مادي.</a:t>
          </a:r>
          <a:endParaRPr lang="ar-SA" sz="2000" kern="1200" dirty="0"/>
        </a:p>
        <a:p>
          <a:pPr marL="228600" lvl="1" indent="-228600" algn="r" defTabSz="889000" rtl="1">
            <a:lnSpc>
              <a:spcPct val="90000"/>
            </a:lnSpc>
            <a:spcBef>
              <a:spcPct val="0"/>
            </a:spcBef>
            <a:spcAft>
              <a:spcPct val="15000"/>
            </a:spcAft>
            <a:buChar char="••"/>
          </a:pPr>
          <a:r>
            <a:rPr lang="ar-MA" sz="2000" kern="1200" dirty="0" smtClean="0"/>
            <a:t>الأصل أن التوظيف في الجهات الادارية يتم </a:t>
          </a:r>
          <a:r>
            <a:rPr lang="ar-SA" sz="2000" kern="1200" dirty="0" smtClean="0"/>
            <a:t>.......................... </a:t>
          </a:r>
          <a:r>
            <a:rPr lang="ar-MA" sz="2000" kern="1200" dirty="0" smtClean="0"/>
            <a:t>وليس عقود ، ولكن هناك حالات يجوز فيها التوظيف بموجب عقود مثل: (توظيف غير السعوديين – توظيف السعوديين في وظائف مؤقتة...)</a:t>
          </a:r>
          <a:endParaRPr lang="ar-SA" sz="2000" kern="1200" dirty="0"/>
        </a:p>
      </dsp:txBody>
      <dsp:txXfrm rot="5400000">
        <a:off x="59119" y="1362651"/>
        <a:ext cx="6634281" cy="1092830"/>
      </dsp:txXfrm>
    </dsp:sp>
    <dsp:sp modelId="{E46450CD-BEF0-4AC9-A838-0FF5FE52C71C}">
      <dsp:nvSpPr>
        <dsp:cNvPr id="0" name=""/>
        <dsp:cNvSpPr/>
      </dsp:nvSpPr>
      <dsp:spPr>
        <a:xfrm>
          <a:off x="6693400" y="1294146"/>
          <a:ext cx="2374399" cy="1229841"/>
        </a:xfrm>
        <a:prstGeom prst="roundRect">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rtl="1">
            <a:lnSpc>
              <a:spcPct val="90000"/>
            </a:lnSpc>
            <a:spcBef>
              <a:spcPct val="0"/>
            </a:spcBef>
            <a:spcAft>
              <a:spcPct val="35000"/>
            </a:spcAft>
          </a:pPr>
          <a:r>
            <a:rPr lang="ar-SA" sz="3500" kern="1200" dirty="0" smtClean="0"/>
            <a:t>عقد التوظيف</a:t>
          </a:r>
          <a:endParaRPr lang="ar-SA" sz="3500" kern="1200" dirty="0"/>
        </a:p>
      </dsp:txBody>
      <dsp:txXfrm>
        <a:off x="6753436" y="1354182"/>
        <a:ext cx="2254327" cy="1109769"/>
      </dsp:txXfrm>
    </dsp:sp>
    <dsp:sp modelId="{C6823F27-0FD0-432E-90B5-A3579F8ACDC9}">
      <dsp:nvSpPr>
        <dsp:cNvPr id="0" name=""/>
        <dsp:cNvSpPr/>
      </dsp:nvSpPr>
      <dsp:spPr>
        <a:xfrm rot="16200000">
          <a:off x="2854763" y="-146300"/>
          <a:ext cx="983872" cy="6693400"/>
        </a:xfrm>
        <a:prstGeom prst="round2SameRect">
          <a:avLst/>
        </a:prstGeom>
        <a:solidFill>
          <a:schemeClr val="accent3">
            <a:tint val="40000"/>
            <a:alpha val="90000"/>
            <a:hueOff val="5358425"/>
            <a:satOff val="-6896"/>
            <a:lumOff val="-537"/>
            <a:alphaOff val="0"/>
          </a:schemeClr>
        </a:solidFill>
        <a:ln w="25400" cap="flat" cmpd="sng" algn="ctr">
          <a:solidFill>
            <a:schemeClr val="accent3">
              <a:tint val="40000"/>
              <a:alpha val="90000"/>
              <a:hueOff val="5358425"/>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r" defTabSz="1066800" rtl="1">
            <a:lnSpc>
              <a:spcPct val="90000"/>
            </a:lnSpc>
            <a:spcBef>
              <a:spcPct val="0"/>
            </a:spcBef>
            <a:spcAft>
              <a:spcPct val="15000"/>
            </a:spcAft>
            <a:buChar char="••"/>
          </a:pPr>
          <a:r>
            <a:rPr lang="ar-MA" sz="2400" kern="1200" dirty="0" smtClean="0"/>
            <a:t>عقد بين الادارة و طرف آخر </a:t>
          </a:r>
          <a:r>
            <a:rPr lang="ar-MA" sz="2400" u="sng" kern="1200" dirty="0" smtClean="0"/>
            <a:t>موضوعه ا</a:t>
          </a:r>
          <a:r>
            <a:rPr lang="ar-SA" sz="2400" u="sng" kern="1200" dirty="0" smtClean="0"/>
            <a:t>لإشراف على عقد ادار اخر</a:t>
          </a:r>
          <a:r>
            <a:rPr lang="ar-MA" sz="2400" kern="1200" dirty="0" smtClean="0"/>
            <a:t>، بمقابل مادي. (غالباً الاشراف على تنفيذ عقود </a:t>
          </a:r>
          <a:r>
            <a:rPr lang="ar-SA" sz="2400" kern="1200" dirty="0" smtClean="0"/>
            <a:t>........................</a:t>
          </a:r>
          <a:r>
            <a:rPr lang="ar-MA" sz="2400" kern="1200" dirty="0" smtClean="0"/>
            <a:t>)</a:t>
          </a:r>
          <a:endParaRPr lang="ar-SA" sz="2400" kern="1200" dirty="0"/>
        </a:p>
      </dsp:txBody>
      <dsp:txXfrm rot="5400000">
        <a:off x="48029" y="2756492"/>
        <a:ext cx="6645371" cy="887814"/>
      </dsp:txXfrm>
    </dsp:sp>
    <dsp:sp modelId="{853482B9-5034-4D7B-A48A-01B40BEF0DA5}">
      <dsp:nvSpPr>
        <dsp:cNvPr id="0" name=""/>
        <dsp:cNvSpPr/>
      </dsp:nvSpPr>
      <dsp:spPr>
        <a:xfrm>
          <a:off x="6693400" y="2585479"/>
          <a:ext cx="2374399" cy="1229841"/>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rtl="1">
            <a:lnSpc>
              <a:spcPct val="90000"/>
            </a:lnSpc>
            <a:spcBef>
              <a:spcPct val="0"/>
            </a:spcBef>
            <a:spcAft>
              <a:spcPct val="35000"/>
            </a:spcAft>
          </a:pPr>
          <a:r>
            <a:rPr lang="ar-SA" sz="3500" kern="1200" dirty="0" smtClean="0"/>
            <a:t>عقد الاشراف</a:t>
          </a:r>
          <a:endParaRPr lang="ar-SA" sz="3500" kern="1200" dirty="0"/>
        </a:p>
      </dsp:txBody>
      <dsp:txXfrm>
        <a:off x="6753436" y="2645515"/>
        <a:ext cx="2254327" cy="1109769"/>
      </dsp:txXfrm>
    </dsp:sp>
    <dsp:sp modelId="{934A5932-3411-4CD6-AAFE-B1BA607C8BED}">
      <dsp:nvSpPr>
        <dsp:cNvPr id="0" name=""/>
        <dsp:cNvSpPr/>
      </dsp:nvSpPr>
      <dsp:spPr>
        <a:xfrm rot="16200000">
          <a:off x="2854763" y="1145033"/>
          <a:ext cx="983872" cy="6693400"/>
        </a:xfrm>
        <a:prstGeom prst="round2SameRect">
          <a:avLst/>
        </a:prstGeom>
        <a:solidFill>
          <a:schemeClr val="accent3">
            <a:tint val="40000"/>
            <a:alpha val="90000"/>
            <a:hueOff val="8037638"/>
            <a:satOff val="-10345"/>
            <a:lumOff val="-806"/>
            <a:alphaOff val="0"/>
          </a:schemeClr>
        </a:solidFill>
        <a:ln w="25400" cap="flat" cmpd="sng" algn="ctr">
          <a:solidFill>
            <a:schemeClr val="accent3">
              <a:tint val="40000"/>
              <a:alpha val="90000"/>
              <a:hueOff val="8037638"/>
              <a:satOff val="-10345"/>
              <a:lumOff val="-8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r" defTabSz="889000" rtl="1">
            <a:lnSpc>
              <a:spcPct val="90000"/>
            </a:lnSpc>
            <a:spcBef>
              <a:spcPct val="0"/>
            </a:spcBef>
            <a:spcAft>
              <a:spcPct val="15000"/>
            </a:spcAft>
            <a:buChar char="••"/>
          </a:pPr>
          <a:r>
            <a:rPr lang="ar-SA" sz="2000" kern="1200" dirty="0" smtClean="0"/>
            <a:t>التزام أحد اشخاص القانون الخاص </a:t>
          </a:r>
          <a:r>
            <a:rPr lang="ar-SA" sz="2000" kern="1200" dirty="0" err="1" smtClean="0"/>
            <a:t>بادارة</a:t>
          </a:r>
          <a:r>
            <a:rPr lang="ar-SA" sz="2000" kern="1200" dirty="0" smtClean="0"/>
            <a:t> مرفق عام اقتصادي واستغلاله مقابل رسوم يتقاضاها من المنتفعين مع خضوعه للقواعد الاساسية لسير المرافق العامة</a:t>
          </a:r>
          <a:r>
            <a:rPr lang="ar-MA" sz="2000" kern="1200" dirty="0" smtClean="0"/>
            <a:t>. مثل: </a:t>
          </a:r>
          <a:r>
            <a:rPr lang="ar-SA" sz="2000" kern="1200" dirty="0" smtClean="0"/>
            <a:t>...............................................</a:t>
          </a:r>
          <a:r>
            <a:rPr lang="ar-MA" sz="2000" kern="1200" dirty="0" smtClean="0"/>
            <a:t>.</a:t>
          </a:r>
          <a:endParaRPr lang="ar-SA" sz="2000" kern="1200" dirty="0"/>
        </a:p>
      </dsp:txBody>
      <dsp:txXfrm rot="5400000">
        <a:off x="48029" y="4047826"/>
        <a:ext cx="6645371" cy="887814"/>
      </dsp:txXfrm>
    </dsp:sp>
    <dsp:sp modelId="{0F43EB89-EBA8-499E-91D3-2AA3FA976B33}">
      <dsp:nvSpPr>
        <dsp:cNvPr id="0" name=""/>
        <dsp:cNvSpPr/>
      </dsp:nvSpPr>
      <dsp:spPr>
        <a:xfrm>
          <a:off x="6693400" y="3876812"/>
          <a:ext cx="2374399" cy="1229841"/>
        </a:xfrm>
        <a:prstGeom prst="roundRect">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rtl="1">
            <a:lnSpc>
              <a:spcPct val="90000"/>
            </a:lnSpc>
            <a:spcBef>
              <a:spcPct val="0"/>
            </a:spcBef>
            <a:spcAft>
              <a:spcPct val="35000"/>
            </a:spcAft>
          </a:pPr>
          <a:r>
            <a:rPr lang="ar-SA" sz="3500" kern="1200" dirty="0" smtClean="0"/>
            <a:t>عقد الامتياز</a:t>
          </a:r>
          <a:r>
            <a:rPr lang="ar-MA" sz="3500" kern="1200" dirty="0" smtClean="0"/>
            <a:t> «الالتزام»</a:t>
          </a:r>
          <a:endParaRPr lang="ar-SA" sz="3500" kern="1200" dirty="0"/>
        </a:p>
      </dsp:txBody>
      <dsp:txXfrm>
        <a:off x="6753436" y="3936848"/>
        <a:ext cx="2254327" cy="1109769"/>
      </dsp:txXfrm>
    </dsp:sp>
    <dsp:sp modelId="{56474322-BC0E-475F-A09D-205043C7C825}">
      <dsp:nvSpPr>
        <dsp:cNvPr id="0" name=""/>
        <dsp:cNvSpPr/>
      </dsp:nvSpPr>
      <dsp:spPr>
        <a:xfrm rot="16200000">
          <a:off x="2854763" y="2436366"/>
          <a:ext cx="983872" cy="6693400"/>
        </a:xfrm>
        <a:prstGeom prst="round2SameRect">
          <a:avLst/>
        </a:prstGeom>
        <a:solidFill>
          <a:schemeClr val="accent3">
            <a:tint val="40000"/>
            <a:alpha val="90000"/>
            <a:hueOff val="10716850"/>
            <a:satOff val="-13793"/>
            <a:lumOff val="-1075"/>
            <a:alphaOff val="0"/>
          </a:schemeClr>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r" defTabSz="800100" rtl="1">
            <a:lnSpc>
              <a:spcPct val="90000"/>
            </a:lnSpc>
            <a:spcBef>
              <a:spcPct val="0"/>
            </a:spcBef>
            <a:spcAft>
              <a:spcPct val="15000"/>
            </a:spcAft>
            <a:buChar char="••"/>
          </a:pPr>
          <a:r>
            <a:rPr lang="en-US" sz="1800" b="1" kern="1200" dirty="0" smtClean="0"/>
            <a:t>Build </a:t>
          </a:r>
          <a:r>
            <a:rPr lang="ar-SA" sz="1800" b="1" kern="1200" dirty="0" smtClean="0"/>
            <a:t>بناء – </a:t>
          </a:r>
          <a:r>
            <a:rPr lang="en-US" sz="1800" b="1" kern="1200" dirty="0" smtClean="0"/>
            <a:t>operate </a:t>
          </a:r>
          <a:r>
            <a:rPr lang="ar-SA" sz="1800" b="1" kern="1200" dirty="0" smtClean="0"/>
            <a:t>تشغيل – </a:t>
          </a:r>
          <a:r>
            <a:rPr lang="en-US" sz="1800" b="1" kern="1200" dirty="0" smtClean="0"/>
            <a:t>transfer</a:t>
          </a:r>
          <a:r>
            <a:rPr lang="ar-SA" sz="1800" b="1" kern="1200" dirty="0" smtClean="0"/>
            <a:t> تحويل</a:t>
          </a:r>
          <a:r>
            <a:rPr lang="ar-MA" sz="1800" b="1" kern="1200" dirty="0" smtClean="0"/>
            <a:t> (أحد أنواع عقود </a:t>
          </a:r>
          <a:r>
            <a:rPr lang="ar-SA" sz="1800" b="1" kern="1200" dirty="0" smtClean="0"/>
            <a:t>............</a:t>
          </a:r>
          <a:r>
            <a:rPr lang="ar-MA" sz="1800" b="1" kern="1200" dirty="0" smtClean="0"/>
            <a:t>)</a:t>
          </a:r>
          <a:endParaRPr lang="ar-SA" sz="1800" b="1" kern="1200" dirty="0"/>
        </a:p>
        <a:p>
          <a:pPr marL="171450" lvl="1" indent="-171450" algn="r" defTabSz="800100" rtl="1">
            <a:lnSpc>
              <a:spcPct val="90000"/>
            </a:lnSpc>
            <a:spcBef>
              <a:spcPct val="0"/>
            </a:spcBef>
            <a:spcAft>
              <a:spcPct val="15000"/>
            </a:spcAft>
            <a:buChar char="••"/>
          </a:pPr>
          <a:r>
            <a:rPr lang="ar-SA" sz="1800" b="1" kern="1200" dirty="0" smtClean="0"/>
            <a:t>تقوم «شركة المشروع» ببناء وتشغيل وادارة المشروع فترة من الزمن مع تحقيق ارباح من المشروع وفي نهاية مدة الامتياز </a:t>
          </a:r>
          <a:r>
            <a:rPr lang="ar-MA" sz="1800" b="1" kern="1200" dirty="0" smtClean="0"/>
            <a:t>(غالباً 20 – 30 سنة) يتم </a:t>
          </a:r>
          <a:r>
            <a:rPr lang="ar-SA" sz="1800" b="1" kern="1200" dirty="0" smtClean="0"/>
            <a:t>....................ملكية المشروع الى الحكومة</a:t>
          </a:r>
          <a:r>
            <a:rPr lang="ar-MA" sz="1800" b="1" kern="1200" dirty="0" smtClean="0"/>
            <a:t>. مثل (مطار المدينة المنورة الجديد)</a:t>
          </a:r>
          <a:endParaRPr lang="ar-SA" sz="1800" b="1" kern="1200" dirty="0"/>
        </a:p>
      </dsp:txBody>
      <dsp:txXfrm rot="5400000">
        <a:off x="48029" y="5339159"/>
        <a:ext cx="6645371" cy="887814"/>
      </dsp:txXfrm>
    </dsp:sp>
    <dsp:sp modelId="{9F13EB05-7F2C-4BD5-84F5-0A8B3FC585F6}">
      <dsp:nvSpPr>
        <dsp:cNvPr id="0" name=""/>
        <dsp:cNvSpPr/>
      </dsp:nvSpPr>
      <dsp:spPr>
        <a:xfrm>
          <a:off x="6693400" y="5168145"/>
          <a:ext cx="2374399" cy="1229841"/>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rtl="1">
            <a:lnSpc>
              <a:spcPct val="90000"/>
            </a:lnSpc>
            <a:spcBef>
              <a:spcPct val="0"/>
            </a:spcBef>
            <a:spcAft>
              <a:spcPct val="35000"/>
            </a:spcAft>
          </a:pPr>
          <a:r>
            <a:rPr lang="ar-SA" sz="3500" kern="1200" dirty="0" smtClean="0"/>
            <a:t>عقد البوت </a:t>
          </a:r>
          <a:r>
            <a:rPr lang="en-US" sz="3500" kern="1200" dirty="0" smtClean="0"/>
            <a:t>B.O.T</a:t>
          </a:r>
          <a:endParaRPr lang="ar-SA" sz="3500" kern="1200" dirty="0"/>
        </a:p>
      </dsp:txBody>
      <dsp:txXfrm>
        <a:off x="6753436" y="5228181"/>
        <a:ext cx="2254327" cy="11097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B48187-1517-4E55-8BBD-A1F7F05A6DB2}">
      <dsp:nvSpPr>
        <dsp:cNvPr id="0" name=""/>
        <dsp:cNvSpPr/>
      </dsp:nvSpPr>
      <dsp:spPr>
        <a:xfrm rot="21300000">
          <a:off x="15433" y="1466407"/>
          <a:ext cx="4998333" cy="572384"/>
        </a:xfrm>
        <a:prstGeom prst="mathMinus">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7802E8-F884-428F-B038-96458433EAA8}">
      <dsp:nvSpPr>
        <dsp:cNvPr id="0" name=""/>
        <dsp:cNvSpPr/>
      </dsp:nvSpPr>
      <dsp:spPr>
        <a:xfrm>
          <a:off x="603504" y="175260"/>
          <a:ext cx="1508760" cy="1402080"/>
        </a:xfrm>
        <a:prstGeom prst="downArrow">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7136AD-83E6-48BA-A8E5-F557DA2E86BD}">
      <dsp:nvSpPr>
        <dsp:cNvPr id="0" name=""/>
        <dsp:cNvSpPr/>
      </dsp:nvSpPr>
      <dsp:spPr>
        <a:xfrm>
          <a:off x="2665476" y="0"/>
          <a:ext cx="1609344" cy="14721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241808" numCol="1" spcCol="1270" anchor="ctr" anchorCtr="0">
          <a:noAutofit/>
        </a:bodyPr>
        <a:lstStyle/>
        <a:p>
          <a:pPr lvl="0" algn="ctr" defTabSz="1511300">
            <a:lnSpc>
              <a:spcPct val="90000"/>
            </a:lnSpc>
            <a:spcBef>
              <a:spcPct val="0"/>
            </a:spcBef>
            <a:spcAft>
              <a:spcPct val="35000"/>
            </a:spcAft>
          </a:pPr>
          <a:r>
            <a:rPr lang="ar-SA" sz="3400" kern="1200" dirty="0" smtClean="0">
              <a:ln>
                <a:solidFill>
                  <a:schemeClr val="tx1"/>
                </a:solidFill>
              </a:ln>
            </a:rPr>
            <a:t>........</a:t>
          </a:r>
          <a:endParaRPr lang="en-US" sz="3400" kern="1200" dirty="0">
            <a:ln>
              <a:solidFill>
                <a:schemeClr val="tx1"/>
              </a:solidFill>
            </a:ln>
          </a:endParaRPr>
        </a:p>
      </dsp:txBody>
      <dsp:txXfrm>
        <a:off x="2665476" y="0"/>
        <a:ext cx="1609344" cy="1472184"/>
      </dsp:txXfrm>
    </dsp:sp>
    <dsp:sp modelId="{B397D47D-3890-44A0-BB00-0F9318D4F8F8}">
      <dsp:nvSpPr>
        <dsp:cNvPr id="0" name=""/>
        <dsp:cNvSpPr/>
      </dsp:nvSpPr>
      <dsp:spPr>
        <a:xfrm>
          <a:off x="2916935" y="1927860"/>
          <a:ext cx="1508760" cy="1402080"/>
        </a:xfrm>
        <a:prstGeom prst="upArrow">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CDA1B5-98F7-47CA-AAE8-CFEBF9ECA28B}">
      <dsp:nvSpPr>
        <dsp:cNvPr id="0" name=""/>
        <dsp:cNvSpPr/>
      </dsp:nvSpPr>
      <dsp:spPr>
        <a:xfrm>
          <a:off x="754380" y="2033016"/>
          <a:ext cx="1609344" cy="14721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241808" numCol="1" spcCol="1270" anchor="ctr" anchorCtr="0">
          <a:noAutofit/>
        </a:bodyPr>
        <a:lstStyle/>
        <a:p>
          <a:pPr lvl="0" algn="ctr" defTabSz="1511300">
            <a:lnSpc>
              <a:spcPct val="90000"/>
            </a:lnSpc>
            <a:spcBef>
              <a:spcPct val="0"/>
            </a:spcBef>
            <a:spcAft>
              <a:spcPct val="35000"/>
            </a:spcAft>
          </a:pPr>
          <a:r>
            <a:rPr lang="ar-SA" sz="3400" kern="1200" dirty="0" smtClean="0">
              <a:ln>
                <a:solidFill>
                  <a:schemeClr val="tx1"/>
                </a:solidFill>
              </a:ln>
            </a:rPr>
            <a:t>.........</a:t>
          </a:r>
          <a:endParaRPr lang="en-US" sz="3400" kern="1200" dirty="0">
            <a:ln>
              <a:solidFill>
                <a:schemeClr val="tx1"/>
              </a:solidFill>
            </a:ln>
          </a:endParaRPr>
        </a:p>
      </dsp:txBody>
      <dsp:txXfrm>
        <a:off x="754380" y="2033016"/>
        <a:ext cx="1609344" cy="147218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3A60F1-A880-4410-BEDC-404A3E2186A1}">
      <dsp:nvSpPr>
        <dsp:cNvPr id="0" name=""/>
        <dsp:cNvSpPr/>
      </dsp:nvSpPr>
      <dsp:spPr>
        <a:xfrm>
          <a:off x="3122927" y="1472537"/>
          <a:ext cx="153672" cy="153724"/>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9E53D4-76CD-4F24-BA9D-77159F50D6CB}">
      <dsp:nvSpPr>
        <dsp:cNvPr id="0" name=""/>
        <dsp:cNvSpPr/>
      </dsp:nvSpPr>
      <dsp:spPr>
        <a:xfrm>
          <a:off x="2861782" y="1472537"/>
          <a:ext cx="153672" cy="153724"/>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52F6D3-3CD8-4D45-8A92-9CA7AB9227FB}">
      <dsp:nvSpPr>
        <dsp:cNvPr id="0" name=""/>
        <dsp:cNvSpPr/>
      </dsp:nvSpPr>
      <dsp:spPr>
        <a:xfrm>
          <a:off x="2600637" y="1472537"/>
          <a:ext cx="153672" cy="153724"/>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15F304-5688-4CF4-9F33-3CC53C7FCFC1}">
      <dsp:nvSpPr>
        <dsp:cNvPr id="0" name=""/>
        <dsp:cNvSpPr/>
      </dsp:nvSpPr>
      <dsp:spPr>
        <a:xfrm>
          <a:off x="2339492" y="1472537"/>
          <a:ext cx="153672" cy="153724"/>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BD0C1A-57D9-47ED-8566-2F0C6BFB1688}">
      <dsp:nvSpPr>
        <dsp:cNvPr id="0" name=""/>
        <dsp:cNvSpPr/>
      </dsp:nvSpPr>
      <dsp:spPr>
        <a:xfrm>
          <a:off x="2078347" y="1472537"/>
          <a:ext cx="153672" cy="153724"/>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68E304-4F92-4975-9148-1BAA17A45C04}">
      <dsp:nvSpPr>
        <dsp:cNvPr id="0" name=""/>
        <dsp:cNvSpPr/>
      </dsp:nvSpPr>
      <dsp:spPr>
        <a:xfrm>
          <a:off x="1663202" y="1395675"/>
          <a:ext cx="307672" cy="307448"/>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9A3E55-9F69-43BC-B723-3EAAA2167064}">
      <dsp:nvSpPr>
        <dsp:cNvPr id="0" name=""/>
        <dsp:cNvSpPr/>
      </dsp:nvSpPr>
      <dsp:spPr>
        <a:xfrm>
          <a:off x="2872267" y="1154975"/>
          <a:ext cx="153672" cy="153724"/>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F15E0F-F6FE-4BA8-AD90-6EB9ADC932B6}">
      <dsp:nvSpPr>
        <dsp:cNvPr id="0" name=""/>
        <dsp:cNvSpPr/>
      </dsp:nvSpPr>
      <dsp:spPr>
        <a:xfrm>
          <a:off x="2872267" y="1792433"/>
          <a:ext cx="153672" cy="153724"/>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FCCEAA-E08C-45C5-AB0D-8213BD789C07}">
      <dsp:nvSpPr>
        <dsp:cNvPr id="0" name=""/>
        <dsp:cNvSpPr/>
      </dsp:nvSpPr>
      <dsp:spPr>
        <a:xfrm>
          <a:off x="3009557" y="1293140"/>
          <a:ext cx="153672" cy="153724"/>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11BC88-22FB-41B0-9DFB-05841D551C14}">
      <dsp:nvSpPr>
        <dsp:cNvPr id="0" name=""/>
        <dsp:cNvSpPr/>
      </dsp:nvSpPr>
      <dsp:spPr>
        <a:xfrm>
          <a:off x="3018731" y="1655046"/>
          <a:ext cx="153672" cy="153724"/>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6601D3-ED91-4E8B-AE6E-7EDA842AB4D3}">
      <dsp:nvSpPr>
        <dsp:cNvPr id="0" name=""/>
        <dsp:cNvSpPr/>
      </dsp:nvSpPr>
      <dsp:spPr>
        <a:xfrm>
          <a:off x="0" y="771442"/>
          <a:ext cx="1556057" cy="1555914"/>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SA" sz="2000" kern="1200" dirty="0" smtClean="0"/>
            <a:t>..........</a:t>
          </a:r>
        </a:p>
        <a:p>
          <a:pPr lvl="0" algn="ctr" defTabSz="889000">
            <a:lnSpc>
              <a:spcPct val="90000"/>
            </a:lnSpc>
            <a:spcBef>
              <a:spcPct val="0"/>
            </a:spcBef>
            <a:spcAft>
              <a:spcPct val="35000"/>
            </a:spcAft>
          </a:pPr>
          <a:r>
            <a:rPr lang="ar-SA" sz="2000" kern="1200" dirty="0" smtClean="0"/>
            <a:t>...........</a:t>
          </a:r>
          <a:endParaRPr lang="ar-MA" sz="2000" kern="1200" dirty="0" smtClean="0"/>
        </a:p>
        <a:p>
          <a:pPr lvl="0" algn="ctr" defTabSz="889000">
            <a:lnSpc>
              <a:spcPct val="90000"/>
            </a:lnSpc>
            <a:spcBef>
              <a:spcPct val="0"/>
            </a:spcBef>
            <a:spcAft>
              <a:spcPct val="35000"/>
            </a:spcAft>
          </a:pPr>
          <a:r>
            <a:rPr lang="ar-MA" sz="2000" kern="1200" dirty="0" smtClean="0"/>
            <a:t>«استثناء»</a:t>
          </a:r>
          <a:endParaRPr lang="en-US" sz="2000" kern="1200" dirty="0"/>
        </a:p>
      </dsp:txBody>
      <dsp:txXfrm>
        <a:off x="227879" y="999300"/>
        <a:ext cx="1100299" cy="110019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684E9A-D95C-4862-B0FA-0B3FB4398274}">
      <dsp:nvSpPr>
        <dsp:cNvPr id="0" name=""/>
        <dsp:cNvSpPr/>
      </dsp:nvSpPr>
      <dsp:spPr>
        <a:xfrm>
          <a:off x="8054726" y="316450"/>
          <a:ext cx="932055" cy="264369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solidFill>
                <a:schemeClr val="tx1"/>
              </a:solidFill>
            </a:rPr>
            <a:t>(1)</a:t>
          </a:r>
        </a:p>
        <a:p>
          <a:pPr lvl="0" algn="ctr" defTabSz="889000">
            <a:lnSpc>
              <a:spcPct val="90000"/>
            </a:lnSpc>
            <a:spcBef>
              <a:spcPct val="0"/>
            </a:spcBef>
            <a:spcAft>
              <a:spcPct val="35000"/>
            </a:spcAft>
          </a:pPr>
          <a:r>
            <a:rPr lang="ar-MA" sz="2000" kern="1200" dirty="0" smtClean="0">
              <a:solidFill>
                <a:schemeClr val="tx1"/>
              </a:solidFill>
            </a:rPr>
            <a:t>قبل الطرح</a:t>
          </a:r>
          <a:endParaRPr lang="en-US" sz="2000" kern="1200" dirty="0">
            <a:solidFill>
              <a:schemeClr val="tx1"/>
            </a:solidFill>
          </a:endParaRPr>
        </a:p>
      </dsp:txBody>
      <dsp:txXfrm>
        <a:off x="8082025" y="343749"/>
        <a:ext cx="877457" cy="2589100"/>
      </dsp:txXfrm>
    </dsp:sp>
    <dsp:sp modelId="{4D4DEEC5-3C9C-4291-B318-A75A637FD836}">
      <dsp:nvSpPr>
        <dsp:cNvPr id="0" name=""/>
        <dsp:cNvSpPr/>
      </dsp:nvSpPr>
      <dsp:spPr>
        <a:xfrm rot="10800000">
          <a:off x="7763925" y="1436298"/>
          <a:ext cx="197595" cy="40400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solidFill>
              <a:schemeClr val="tx1"/>
            </a:solidFill>
          </a:endParaRPr>
        </a:p>
      </dsp:txBody>
      <dsp:txXfrm rot="10800000">
        <a:off x="7823203" y="1517098"/>
        <a:ext cx="138317" cy="242401"/>
      </dsp:txXfrm>
    </dsp:sp>
    <dsp:sp modelId="{54E9E98C-67E7-45DB-8CF2-D8282A6C87FF}">
      <dsp:nvSpPr>
        <dsp:cNvPr id="0" name=""/>
        <dsp:cNvSpPr/>
      </dsp:nvSpPr>
      <dsp:spPr>
        <a:xfrm>
          <a:off x="6618849" y="316450"/>
          <a:ext cx="1063055" cy="264369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solidFill>
                <a:schemeClr val="tx1"/>
              </a:solidFill>
            </a:rPr>
            <a:t>(2)</a:t>
          </a:r>
        </a:p>
        <a:p>
          <a:pPr lvl="0" algn="ctr" defTabSz="889000">
            <a:lnSpc>
              <a:spcPct val="90000"/>
            </a:lnSpc>
            <a:spcBef>
              <a:spcPct val="0"/>
            </a:spcBef>
            <a:spcAft>
              <a:spcPct val="35000"/>
            </a:spcAft>
          </a:pPr>
          <a:r>
            <a:rPr lang="ar-MA" sz="2000" kern="1200" dirty="0" smtClean="0">
              <a:solidFill>
                <a:schemeClr val="tx1"/>
              </a:solidFill>
            </a:rPr>
            <a:t>طرح المناقصة</a:t>
          </a:r>
        </a:p>
        <a:p>
          <a:pPr lvl="0" algn="ctr" defTabSz="889000">
            <a:lnSpc>
              <a:spcPct val="90000"/>
            </a:lnSpc>
            <a:spcBef>
              <a:spcPct val="0"/>
            </a:spcBef>
            <a:spcAft>
              <a:spcPct val="35000"/>
            </a:spcAft>
          </a:pPr>
          <a:r>
            <a:rPr lang="ar-MA" sz="2000" kern="1200" dirty="0" smtClean="0">
              <a:solidFill>
                <a:schemeClr val="tx1"/>
              </a:solidFill>
            </a:rPr>
            <a:t>(الإعلان)</a:t>
          </a:r>
          <a:endParaRPr lang="en-US" sz="2000" kern="1200" dirty="0">
            <a:solidFill>
              <a:schemeClr val="tx1"/>
            </a:solidFill>
          </a:endParaRPr>
        </a:p>
      </dsp:txBody>
      <dsp:txXfrm>
        <a:off x="6649985" y="347586"/>
        <a:ext cx="1000783" cy="2581426"/>
      </dsp:txXfrm>
    </dsp:sp>
    <dsp:sp modelId="{B98D1011-2C26-4E8D-A75A-D8B8176D625C}">
      <dsp:nvSpPr>
        <dsp:cNvPr id="0" name=""/>
        <dsp:cNvSpPr/>
      </dsp:nvSpPr>
      <dsp:spPr>
        <a:xfrm rot="10800000">
          <a:off x="6328048" y="1436298"/>
          <a:ext cx="197595" cy="40400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solidFill>
              <a:schemeClr val="tx1"/>
            </a:solidFill>
          </a:endParaRPr>
        </a:p>
      </dsp:txBody>
      <dsp:txXfrm rot="10800000">
        <a:off x="6387326" y="1517098"/>
        <a:ext cx="138317" cy="242401"/>
      </dsp:txXfrm>
    </dsp:sp>
    <dsp:sp modelId="{A08FB085-1224-47FA-8F1C-1631930F6B22}">
      <dsp:nvSpPr>
        <dsp:cNvPr id="0" name=""/>
        <dsp:cNvSpPr/>
      </dsp:nvSpPr>
      <dsp:spPr>
        <a:xfrm>
          <a:off x="5313972" y="316450"/>
          <a:ext cx="932055" cy="264369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solidFill>
                <a:schemeClr val="tx1"/>
              </a:solidFill>
            </a:rPr>
            <a:t>(3)</a:t>
          </a:r>
        </a:p>
        <a:p>
          <a:pPr lvl="0" algn="ctr" defTabSz="889000">
            <a:lnSpc>
              <a:spcPct val="90000"/>
            </a:lnSpc>
            <a:spcBef>
              <a:spcPct val="0"/>
            </a:spcBef>
            <a:spcAft>
              <a:spcPct val="35000"/>
            </a:spcAft>
          </a:pPr>
          <a:r>
            <a:rPr lang="ar-MA" sz="2000" kern="1200" dirty="0" smtClean="0">
              <a:solidFill>
                <a:schemeClr val="tx1"/>
              </a:solidFill>
            </a:rPr>
            <a:t>تقديم العروض</a:t>
          </a:r>
          <a:endParaRPr lang="en-US" sz="2000" kern="1200" dirty="0">
            <a:solidFill>
              <a:schemeClr val="tx1"/>
            </a:solidFill>
          </a:endParaRPr>
        </a:p>
      </dsp:txBody>
      <dsp:txXfrm>
        <a:off x="5341271" y="343749"/>
        <a:ext cx="877457" cy="2589100"/>
      </dsp:txXfrm>
    </dsp:sp>
    <dsp:sp modelId="{BCE2D64F-7E96-4E76-92D1-00FF8E16EDF4}">
      <dsp:nvSpPr>
        <dsp:cNvPr id="0" name=""/>
        <dsp:cNvSpPr/>
      </dsp:nvSpPr>
      <dsp:spPr>
        <a:xfrm rot="10800000">
          <a:off x="5023170" y="1436298"/>
          <a:ext cx="197595" cy="40400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solidFill>
              <a:schemeClr val="tx1"/>
            </a:solidFill>
          </a:endParaRPr>
        </a:p>
      </dsp:txBody>
      <dsp:txXfrm rot="10800000">
        <a:off x="5082448" y="1517098"/>
        <a:ext cx="138317" cy="242401"/>
      </dsp:txXfrm>
    </dsp:sp>
    <dsp:sp modelId="{4F5CE5CA-5C4C-416D-A87F-43B06805E731}">
      <dsp:nvSpPr>
        <dsp:cNvPr id="0" name=""/>
        <dsp:cNvSpPr/>
      </dsp:nvSpPr>
      <dsp:spPr>
        <a:xfrm>
          <a:off x="4009094" y="316450"/>
          <a:ext cx="932055" cy="264369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MA" sz="1800" b="1" kern="1200" dirty="0" smtClean="0">
              <a:solidFill>
                <a:schemeClr val="tx1"/>
              </a:solidFill>
            </a:rPr>
            <a:t>(4)</a:t>
          </a:r>
        </a:p>
        <a:p>
          <a:pPr lvl="0" algn="ctr" defTabSz="800100">
            <a:lnSpc>
              <a:spcPct val="90000"/>
            </a:lnSpc>
            <a:spcBef>
              <a:spcPct val="0"/>
            </a:spcBef>
            <a:spcAft>
              <a:spcPct val="35000"/>
            </a:spcAft>
          </a:pPr>
          <a:r>
            <a:rPr lang="ar-MA" sz="1800" b="1" kern="1200" dirty="0" smtClean="0">
              <a:solidFill>
                <a:schemeClr val="tx1"/>
              </a:solidFill>
            </a:rPr>
            <a:t>فتح المظاريف</a:t>
          </a:r>
          <a:endParaRPr lang="en-US" sz="1800" b="1" kern="1200" dirty="0">
            <a:solidFill>
              <a:schemeClr val="tx1"/>
            </a:solidFill>
          </a:endParaRPr>
        </a:p>
      </dsp:txBody>
      <dsp:txXfrm>
        <a:off x="4036393" y="343749"/>
        <a:ext cx="877457" cy="2589100"/>
      </dsp:txXfrm>
    </dsp:sp>
    <dsp:sp modelId="{9CFD538F-1B5B-4F8E-9FED-EC35BB86A606}">
      <dsp:nvSpPr>
        <dsp:cNvPr id="0" name=""/>
        <dsp:cNvSpPr/>
      </dsp:nvSpPr>
      <dsp:spPr>
        <a:xfrm rot="10800000">
          <a:off x="3718293" y="1436298"/>
          <a:ext cx="197595" cy="40400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solidFill>
              <a:schemeClr val="tx1"/>
            </a:solidFill>
          </a:endParaRPr>
        </a:p>
      </dsp:txBody>
      <dsp:txXfrm rot="10800000">
        <a:off x="3777571" y="1517098"/>
        <a:ext cx="138317" cy="242401"/>
      </dsp:txXfrm>
    </dsp:sp>
    <dsp:sp modelId="{FC815A6B-FC7E-4B90-8435-F6970DB9EE32}">
      <dsp:nvSpPr>
        <dsp:cNvPr id="0" name=""/>
        <dsp:cNvSpPr/>
      </dsp:nvSpPr>
      <dsp:spPr>
        <a:xfrm>
          <a:off x="2704217" y="316450"/>
          <a:ext cx="932055" cy="2643698"/>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solidFill>
                <a:schemeClr val="tx1"/>
              </a:solidFill>
            </a:rPr>
            <a:t>(5)</a:t>
          </a:r>
        </a:p>
        <a:p>
          <a:pPr lvl="0" algn="ctr" defTabSz="889000">
            <a:lnSpc>
              <a:spcPct val="90000"/>
            </a:lnSpc>
            <a:spcBef>
              <a:spcPct val="0"/>
            </a:spcBef>
            <a:spcAft>
              <a:spcPct val="35000"/>
            </a:spcAft>
          </a:pPr>
          <a:r>
            <a:rPr lang="ar-MA" sz="2000" kern="1200" dirty="0" smtClean="0">
              <a:solidFill>
                <a:schemeClr val="tx1"/>
              </a:solidFill>
            </a:rPr>
            <a:t>فحص العروض</a:t>
          </a:r>
          <a:endParaRPr lang="en-US" sz="2000" kern="1200" dirty="0">
            <a:solidFill>
              <a:schemeClr val="tx1"/>
            </a:solidFill>
          </a:endParaRPr>
        </a:p>
      </dsp:txBody>
      <dsp:txXfrm>
        <a:off x="2731516" y="343749"/>
        <a:ext cx="877457" cy="2589100"/>
      </dsp:txXfrm>
    </dsp:sp>
    <dsp:sp modelId="{88E6C535-9E80-45B3-8A22-2B2B08B98332}">
      <dsp:nvSpPr>
        <dsp:cNvPr id="0" name=""/>
        <dsp:cNvSpPr/>
      </dsp:nvSpPr>
      <dsp:spPr>
        <a:xfrm rot="10800000">
          <a:off x="2413416" y="1436298"/>
          <a:ext cx="197595" cy="404001"/>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solidFill>
              <a:schemeClr val="tx1"/>
            </a:solidFill>
          </a:endParaRPr>
        </a:p>
      </dsp:txBody>
      <dsp:txXfrm rot="10800000">
        <a:off x="2472694" y="1517098"/>
        <a:ext cx="138317" cy="242401"/>
      </dsp:txXfrm>
    </dsp:sp>
    <dsp:sp modelId="{CB59C41F-66F1-4D1C-8D79-AA12EE7ECDEF}">
      <dsp:nvSpPr>
        <dsp:cNvPr id="0" name=""/>
        <dsp:cNvSpPr/>
      </dsp:nvSpPr>
      <dsp:spPr>
        <a:xfrm>
          <a:off x="1309695" y="316450"/>
          <a:ext cx="1021700" cy="264369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solidFill>
                <a:schemeClr val="tx1"/>
              </a:solidFill>
            </a:rPr>
            <a:t>(6)</a:t>
          </a:r>
        </a:p>
        <a:p>
          <a:pPr lvl="0" algn="ctr" defTabSz="889000">
            <a:lnSpc>
              <a:spcPct val="90000"/>
            </a:lnSpc>
            <a:spcBef>
              <a:spcPct val="0"/>
            </a:spcBef>
            <a:spcAft>
              <a:spcPct val="35000"/>
            </a:spcAft>
          </a:pPr>
          <a:r>
            <a:rPr lang="ar-MA" sz="2000" kern="1200" dirty="0" smtClean="0">
              <a:solidFill>
                <a:schemeClr val="tx1"/>
              </a:solidFill>
            </a:rPr>
            <a:t>البت في المنافسة</a:t>
          </a:r>
        </a:p>
        <a:p>
          <a:pPr lvl="0" algn="ctr" defTabSz="889000">
            <a:lnSpc>
              <a:spcPct val="90000"/>
            </a:lnSpc>
            <a:spcBef>
              <a:spcPct val="0"/>
            </a:spcBef>
            <a:spcAft>
              <a:spcPct val="35000"/>
            </a:spcAft>
          </a:pPr>
          <a:r>
            <a:rPr lang="ar-MA" sz="2000" kern="1200" dirty="0" smtClean="0">
              <a:solidFill>
                <a:schemeClr val="tx1"/>
              </a:solidFill>
            </a:rPr>
            <a:t>(</a:t>
          </a:r>
          <a:r>
            <a:rPr lang="ar-MA" sz="2000" kern="1200" dirty="0" err="1" smtClean="0">
              <a:solidFill>
                <a:schemeClr val="tx1"/>
              </a:solidFill>
            </a:rPr>
            <a:t>الترسية</a:t>
          </a:r>
          <a:r>
            <a:rPr lang="ar-MA" sz="2000" kern="1200" dirty="0" smtClean="0">
              <a:solidFill>
                <a:schemeClr val="tx1"/>
              </a:solidFill>
            </a:rPr>
            <a:t>)</a:t>
          </a:r>
          <a:endParaRPr lang="en-US" sz="2000" kern="1200" dirty="0">
            <a:solidFill>
              <a:schemeClr val="tx1"/>
            </a:solidFill>
          </a:endParaRPr>
        </a:p>
      </dsp:txBody>
      <dsp:txXfrm>
        <a:off x="1339620" y="346375"/>
        <a:ext cx="961850" cy="2583848"/>
      </dsp:txXfrm>
    </dsp:sp>
    <dsp:sp modelId="{FD358EF7-9F76-4A59-B761-F2AD54004C86}">
      <dsp:nvSpPr>
        <dsp:cNvPr id="0" name=""/>
        <dsp:cNvSpPr/>
      </dsp:nvSpPr>
      <dsp:spPr>
        <a:xfrm rot="10800000">
          <a:off x="1018893" y="1436298"/>
          <a:ext cx="197595" cy="40400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solidFill>
              <a:schemeClr val="tx1"/>
            </a:solidFill>
          </a:endParaRPr>
        </a:p>
      </dsp:txBody>
      <dsp:txXfrm rot="10800000">
        <a:off x="1078171" y="1517098"/>
        <a:ext cx="138317" cy="242401"/>
      </dsp:txXfrm>
    </dsp:sp>
    <dsp:sp modelId="{068D0B77-321C-4452-BE92-72F5D9C505CE}">
      <dsp:nvSpPr>
        <dsp:cNvPr id="0" name=""/>
        <dsp:cNvSpPr/>
      </dsp:nvSpPr>
      <dsp:spPr>
        <a:xfrm>
          <a:off x="4817" y="316450"/>
          <a:ext cx="932055" cy="264369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solidFill>
                <a:schemeClr val="tx1"/>
              </a:solidFill>
            </a:rPr>
            <a:t>(7)</a:t>
          </a:r>
        </a:p>
        <a:p>
          <a:pPr lvl="0" algn="ctr" defTabSz="889000">
            <a:lnSpc>
              <a:spcPct val="90000"/>
            </a:lnSpc>
            <a:spcBef>
              <a:spcPct val="0"/>
            </a:spcBef>
            <a:spcAft>
              <a:spcPct val="35000"/>
            </a:spcAft>
          </a:pPr>
          <a:r>
            <a:rPr lang="ar-MA" sz="2000" kern="1200" dirty="0" smtClean="0">
              <a:solidFill>
                <a:schemeClr val="tx1"/>
              </a:solidFill>
            </a:rPr>
            <a:t>إبرام العقد</a:t>
          </a:r>
          <a:endParaRPr lang="en-US" sz="2000" kern="1200" dirty="0">
            <a:solidFill>
              <a:schemeClr val="tx1"/>
            </a:solidFill>
          </a:endParaRPr>
        </a:p>
      </dsp:txBody>
      <dsp:txXfrm>
        <a:off x="32116" y="343749"/>
        <a:ext cx="877457" cy="25891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71F81C-B570-4985-BED9-F0D001012425}">
      <dsp:nvSpPr>
        <dsp:cNvPr id="0" name=""/>
        <dsp:cNvSpPr/>
      </dsp:nvSpPr>
      <dsp:spPr>
        <a:xfrm rot="16200000">
          <a:off x="3261132" y="-3127175"/>
          <a:ext cx="1211660" cy="7581516"/>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0" algn="just" defTabSz="1200150" rtl="1">
            <a:lnSpc>
              <a:spcPct val="90000"/>
            </a:lnSpc>
            <a:spcBef>
              <a:spcPct val="0"/>
            </a:spcBef>
            <a:spcAft>
              <a:spcPct val="15000"/>
            </a:spcAft>
            <a:buChar char="••"/>
          </a:pPr>
          <a:r>
            <a:rPr lang="ar-SA" sz="2000" b="0" kern="1200" dirty="0" smtClean="0"/>
            <a:t>أ/ في الجريدة الرسمية , وفي صحيفتين محليتين ، </a:t>
          </a:r>
          <a:r>
            <a:rPr lang="ar-MA" sz="2000" b="0" u="sng" kern="1200" dirty="0" smtClean="0"/>
            <a:t>................................</a:t>
          </a:r>
          <a:endParaRPr lang="en-US" sz="3200" b="0" kern="1200" dirty="0"/>
        </a:p>
        <a:p>
          <a:pPr marL="0" marR="0" lvl="1" indent="0" algn="just" defTabSz="914400" rtl="1" eaLnBrk="1" fontAlgn="auto" latinLnBrk="0" hangingPunct="1">
            <a:lnSpc>
              <a:spcPct val="100000"/>
            </a:lnSpc>
            <a:spcBef>
              <a:spcPct val="0"/>
            </a:spcBef>
            <a:spcAft>
              <a:spcPts val="0"/>
            </a:spcAft>
            <a:buClrTx/>
            <a:buSzTx/>
            <a:buFontTx/>
            <a:buChar char="••"/>
            <a:tabLst/>
            <a:defRPr/>
          </a:pPr>
          <a:r>
            <a:rPr lang="ar-SA" sz="2000" b="0" kern="1200" dirty="0" smtClean="0"/>
            <a:t>و</a:t>
          </a:r>
          <a:r>
            <a:rPr lang="ar-MA" sz="2000" b="0" kern="1200" dirty="0" smtClean="0"/>
            <a:t>في </a:t>
          </a:r>
          <a:r>
            <a:rPr lang="ar-SA" sz="2000" b="0" kern="1200" dirty="0" smtClean="0"/>
            <a:t>الوسائل الإعلانية الإلكترونية</a:t>
          </a:r>
          <a:r>
            <a:rPr lang="ar-MA" sz="2000" b="0" kern="1200" dirty="0" smtClean="0"/>
            <a:t> (</a:t>
          </a:r>
          <a:r>
            <a:rPr lang="ar-SA" sz="2000" b="0" kern="1200" dirty="0" smtClean="0"/>
            <a:t>في موقع جريدة أم القرى ، وفي موقع الجهة المعلنة</a:t>
          </a:r>
          <a:r>
            <a:rPr lang="ar-MA" sz="2000" b="0" kern="1200" dirty="0" smtClean="0"/>
            <a:t>) و </a:t>
          </a:r>
          <a:r>
            <a:rPr lang="ar-SA" sz="2000" b="0" u="sng" kern="1200" dirty="0" smtClean="0"/>
            <a:t>يظل الإعلان في تلك المواقع مستمراً ، حتى الموعد النهائي لتقديم العروض.</a:t>
          </a:r>
          <a:endParaRPr lang="en-US" sz="2000" b="0" kern="1200" dirty="0"/>
        </a:p>
        <a:p>
          <a:pPr marL="0" marR="0" lvl="1" indent="0" algn="just" defTabSz="914400" rtl="1" eaLnBrk="1" fontAlgn="auto" latinLnBrk="0" hangingPunct="1">
            <a:lnSpc>
              <a:spcPct val="100000"/>
            </a:lnSpc>
            <a:spcBef>
              <a:spcPct val="0"/>
            </a:spcBef>
            <a:spcAft>
              <a:spcPts val="0"/>
            </a:spcAft>
            <a:buClrTx/>
            <a:buSzTx/>
            <a:buFontTx/>
            <a:buChar char="••"/>
            <a:tabLst/>
            <a:defRPr/>
          </a:pPr>
          <a:r>
            <a:rPr lang="ar-SA" sz="2000" b="0" kern="1200" dirty="0" smtClean="0"/>
            <a:t>يتم تزويد أمانة مجلس الغرف التجارية الصناعية بنسخة من الإعلان</a:t>
          </a:r>
          <a:r>
            <a:rPr lang="ar-MA" sz="2000" b="0" kern="1200" dirty="0" smtClean="0"/>
            <a:t>.</a:t>
          </a:r>
          <a:endParaRPr lang="en-US" sz="2000" b="0" kern="1200" dirty="0"/>
        </a:p>
      </dsp:txBody>
      <dsp:txXfrm rot="5400000">
        <a:off x="135352" y="116901"/>
        <a:ext cx="7522368" cy="1093364"/>
      </dsp:txXfrm>
    </dsp:sp>
    <dsp:sp modelId="{A3985C9E-1BA3-4546-8DA8-BD0409131ECE}">
      <dsp:nvSpPr>
        <dsp:cNvPr id="0" name=""/>
        <dsp:cNvSpPr/>
      </dsp:nvSpPr>
      <dsp:spPr>
        <a:xfrm>
          <a:off x="7657720" y="1476"/>
          <a:ext cx="1105274" cy="132421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ar-MA" sz="2400" kern="1200" dirty="0" smtClean="0"/>
            <a:t>أين؟</a:t>
          </a:r>
          <a:endParaRPr lang="en-US" sz="2400" kern="1200" dirty="0"/>
        </a:p>
      </dsp:txBody>
      <dsp:txXfrm>
        <a:off x="7711675" y="55431"/>
        <a:ext cx="997364" cy="1216301"/>
      </dsp:txXfrm>
    </dsp:sp>
    <dsp:sp modelId="{077FA1E1-44AC-4C11-986E-458B1D1A3C1F}">
      <dsp:nvSpPr>
        <dsp:cNvPr id="0" name=""/>
        <dsp:cNvSpPr/>
      </dsp:nvSpPr>
      <dsp:spPr>
        <a:xfrm rot="16200000">
          <a:off x="2932246" y="-1418964"/>
          <a:ext cx="1869432" cy="7581516"/>
        </a:xfrm>
        <a:prstGeom prst="round2SameRect">
          <a:avLst/>
        </a:prstGeom>
        <a:solidFill>
          <a:schemeClr val="accent3">
            <a:tint val="40000"/>
            <a:alpha val="90000"/>
            <a:hueOff val="5358425"/>
            <a:satOff val="-6896"/>
            <a:lumOff val="-537"/>
            <a:alphaOff val="0"/>
          </a:schemeClr>
        </a:solidFill>
        <a:ln w="25400" cap="flat" cmpd="sng" algn="ctr">
          <a:solidFill>
            <a:schemeClr val="accent3">
              <a:tint val="40000"/>
              <a:alpha val="90000"/>
              <a:hueOff val="5358425"/>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rtl="1">
            <a:lnSpc>
              <a:spcPct val="90000"/>
            </a:lnSpc>
            <a:spcBef>
              <a:spcPct val="0"/>
            </a:spcBef>
            <a:spcAft>
              <a:spcPct val="15000"/>
            </a:spcAft>
            <a:buChar char="••"/>
          </a:pPr>
          <a:r>
            <a:rPr lang="ar-SA" sz="2000" kern="1200" dirty="0" smtClean="0"/>
            <a:t>ب/ </a:t>
          </a:r>
          <a:r>
            <a:rPr lang="ar-MA" sz="2000" kern="1200" dirty="0" smtClean="0"/>
            <a:t>اذا أرادت الجهة أن تشارك في المناقصة شركات خارجية فيكون الاعلان </a:t>
          </a:r>
          <a:r>
            <a:rPr lang="ar-SA" sz="2000" kern="1200" dirty="0" smtClean="0"/>
            <a:t>عبر الصحف الرئيس</a:t>
          </a:r>
          <a:r>
            <a:rPr lang="ar-MA" sz="2000" kern="1200" dirty="0" smtClean="0"/>
            <a:t>ي</a:t>
          </a:r>
          <a:r>
            <a:rPr lang="ar-SA" sz="2000" kern="1200" dirty="0" smtClean="0"/>
            <a:t>ة في البلدان التي تقدم الخدمة ، وعن طريق المواقع الإلكترونية الإعلانية العالمية ، باللغتين العربية والإنجليزية ، ويمكن التنسيق مع سفارات المملكة في الخارج</a:t>
          </a:r>
          <a:r>
            <a:rPr lang="ar-MA" sz="2000" kern="1200" dirty="0" smtClean="0"/>
            <a:t> </a:t>
          </a:r>
          <a:r>
            <a:rPr lang="ar-SA" sz="2000" kern="1200" dirty="0" smtClean="0"/>
            <a:t>لطرح الإعلان إذا دعت الحاجة لذلك .</a:t>
          </a:r>
          <a:endParaRPr lang="en-US" sz="2000" kern="1200" dirty="0"/>
        </a:p>
        <a:p>
          <a:pPr marL="228600" lvl="1" indent="-228600" algn="just" defTabSz="889000" rtl="1">
            <a:lnSpc>
              <a:spcPct val="90000"/>
            </a:lnSpc>
            <a:spcBef>
              <a:spcPct val="0"/>
            </a:spcBef>
            <a:spcAft>
              <a:spcPct val="15000"/>
            </a:spcAft>
            <a:buChar char="••"/>
          </a:pPr>
          <a:r>
            <a:rPr lang="ar-SA" sz="2000" kern="1200" dirty="0" smtClean="0"/>
            <a:t> إذا كان </a:t>
          </a:r>
          <a:r>
            <a:rPr lang="ar-SA" sz="2000" b="1" u="sng" kern="1200" dirty="0" smtClean="0"/>
            <a:t>محل تنفيذ المشروع خارج المملكة </a:t>
          </a:r>
          <a:r>
            <a:rPr lang="ar-MA" sz="2000" b="1" u="sng" kern="1200" dirty="0" smtClean="0"/>
            <a:t>(مثل بناء سفارة السعودية في الخارج) </a:t>
          </a:r>
          <a:r>
            <a:rPr lang="ar-SA" sz="2000" kern="1200" dirty="0" smtClean="0"/>
            <a:t>يعلن عنه في الداخل والخارج ، وفقاً لأسلوب الإعلان الوارد في الفقرتين( أ ، ب )</a:t>
          </a:r>
          <a:endParaRPr lang="en-US" sz="2000" kern="1200" dirty="0"/>
        </a:p>
      </dsp:txBody>
      <dsp:txXfrm rot="5400000">
        <a:off x="167462" y="1528336"/>
        <a:ext cx="7490258" cy="1686916"/>
      </dsp:txXfrm>
    </dsp:sp>
    <dsp:sp modelId="{C8B47B47-4673-41F8-9938-A7EE777C99E7}">
      <dsp:nvSpPr>
        <dsp:cNvPr id="0" name=""/>
        <dsp:cNvSpPr/>
      </dsp:nvSpPr>
      <dsp:spPr>
        <a:xfrm>
          <a:off x="7657720" y="1339243"/>
          <a:ext cx="1105274" cy="1964531"/>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ar-MA" sz="2400" kern="1200" dirty="0" smtClean="0"/>
            <a:t>الاعلان في الخارج</a:t>
          </a:r>
          <a:endParaRPr lang="en-US" sz="2400" kern="1200" dirty="0"/>
        </a:p>
      </dsp:txBody>
      <dsp:txXfrm>
        <a:off x="7711675" y="1393198"/>
        <a:ext cx="997364" cy="1856621"/>
      </dsp:txXfrm>
    </dsp:sp>
    <dsp:sp modelId="{E46746A0-CB37-46E6-8FFF-238A14E9214D}">
      <dsp:nvSpPr>
        <dsp:cNvPr id="0" name=""/>
        <dsp:cNvSpPr/>
      </dsp:nvSpPr>
      <dsp:spPr>
        <a:xfrm rot="16200000">
          <a:off x="2758318" y="785287"/>
          <a:ext cx="2226851" cy="7574112"/>
        </a:xfrm>
        <a:prstGeom prst="round2SameRect">
          <a:avLst/>
        </a:prstGeom>
        <a:solidFill>
          <a:schemeClr val="accent3">
            <a:tint val="40000"/>
            <a:alpha val="90000"/>
            <a:hueOff val="10716850"/>
            <a:satOff val="-13793"/>
            <a:lumOff val="-1075"/>
            <a:alphaOff val="0"/>
          </a:schemeClr>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rtl="1">
            <a:lnSpc>
              <a:spcPct val="90000"/>
            </a:lnSpc>
            <a:spcBef>
              <a:spcPct val="0"/>
            </a:spcBef>
            <a:spcAft>
              <a:spcPct val="15000"/>
            </a:spcAft>
            <a:buChar char="••"/>
          </a:pPr>
          <a:r>
            <a:rPr lang="ar-SA" sz="2000" kern="1200" dirty="0" smtClean="0"/>
            <a:t>يجب أن يتضمن الإعلان عن  المنافسة معلومات واضحة وشاملة عن الأعمال المعلن عنها ، </a:t>
          </a:r>
          <a:r>
            <a:rPr lang="ar-MA" sz="2000" b="1" u="sng" kern="1200" dirty="0" smtClean="0"/>
            <a:t>.................... </a:t>
          </a:r>
          <a:r>
            <a:rPr lang="ar-SA" sz="2000" b="1" u="sng" kern="1200" dirty="0" smtClean="0"/>
            <a:t>المعلومات التالية :</a:t>
          </a:r>
          <a:endParaRPr lang="en-US" sz="2000" b="1" u="sng" kern="1200" dirty="0"/>
        </a:p>
        <a:p>
          <a:pPr marL="228600" lvl="1" indent="-228600" algn="just" defTabSz="889000" rtl="1">
            <a:lnSpc>
              <a:spcPct val="90000"/>
            </a:lnSpc>
            <a:spcBef>
              <a:spcPct val="0"/>
            </a:spcBef>
            <a:spcAft>
              <a:spcPct val="15000"/>
            </a:spcAft>
            <a:buChar char="••"/>
          </a:pPr>
          <a:r>
            <a:rPr lang="ar-SA" sz="2000" kern="1200" dirty="0" smtClean="0"/>
            <a:t>اسم الجهة المعلنة - رقم المنافسة ووصفها وغرضها- مجال التصنيف</a:t>
          </a:r>
          <a:r>
            <a:rPr lang="ar-MA" sz="2000" kern="1200" dirty="0" smtClean="0"/>
            <a:t> (راجعي جدول وكالة تصنيف المقاولين آخر الملزمة) </a:t>
          </a:r>
          <a:r>
            <a:rPr lang="ar-SA" sz="2000" kern="1200" dirty="0" smtClean="0"/>
            <a:t> -قيمة الوثائق ومكان بيعها- زمان ومكان تقديم العروض وفتح المظاريف .</a:t>
          </a:r>
          <a:endParaRPr lang="en-US" sz="2000" kern="1200" dirty="0"/>
        </a:p>
        <a:p>
          <a:pPr marL="228600" lvl="1" indent="-228600" algn="just" defTabSz="889000" rtl="1">
            <a:lnSpc>
              <a:spcPct val="90000"/>
            </a:lnSpc>
            <a:spcBef>
              <a:spcPct val="0"/>
            </a:spcBef>
            <a:spcAft>
              <a:spcPct val="15000"/>
            </a:spcAft>
            <a:buChar char="••"/>
          </a:pPr>
          <a:r>
            <a:rPr lang="ar-SA" sz="2000" b="1" u="sng" kern="1200" dirty="0" smtClean="0"/>
            <a:t>لا يجوز </a:t>
          </a:r>
          <a:r>
            <a:rPr lang="ar-SA" sz="2000" kern="1200" dirty="0" smtClean="0"/>
            <a:t>عند الإعلان عن المنافسة أو بيع الوثائق ، تحديد درجة تصنيف معينة </a:t>
          </a:r>
          <a:r>
            <a:rPr lang="ar-MA" sz="2000" kern="1200" dirty="0" smtClean="0"/>
            <a:t>(راجعي جدول وكالة تصنيف المقاولين آخر الملزمة) </a:t>
          </a:r>
          <a:r>
            <a:rPr lang="ar-SA" sz="2000" kern="1200" dirty="0" smtClean="0"/>
            <a:t>, أو  اشتراط تأهيل </a:t>
          </a:r>
          <a:r>
            <a:rPr lang="ar-MA" sz="2000" kern="1200" dirty="0" smtClean="0"/>
            <a:t>الجهة نفسها </a:t>
          </a:r>
          <a:r>
            <a:rPr lang="ar-SA" sz="2000" kern="1200" dirty="0" smtClean="0"/>
            <a:t>للمتقدمين للمنافسة. </a:t>
          </a:r>
          <a:endParaRPr lang="en-US" sz="2000" kern="1200" dirty="0"/>
        </a:p>
      </dsp:txBody>
      <dsp:txXfrm rot="5400000">
        <a:off x="193394" y="3567623"/>
        <a:ext cx="7465406" cy="2009439"/>
      </dsp:txXfrm>
    </dsp:sp>
    <dsp:sp modelId="{941726E3-9B18-4E7F-9F99-67D638CE08C6}">
      <dsp:nvSpPr>
        <dsp:cNvPr id="0" name=""/>
        <dsp:cNvSpPr/>
      </dsp:nvSpPr>
      <dsp:spPr>
        <a:xfrm>
          <a:off x="7658800" y="3352660"/>
          <a:ext cx="1104195" cy="2209940"/>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ar-MA" sz="2400" kern="1200" dirty="0" smtClean="0"/>
            <a:t>محتوى</a:t>
          </a:r>
        </a:p>
        <a:p>
          <a:pPr lvl="0" algn="ctr" defTabSz="1066800">
            <a:lnSpc>
              <a:spcPct val="90000"/>
            </a:lnSpc>
            <a:spcBef>
              <a:spcPct val="0"/>
            </a:spcBef>
            <a:spcAft>
              <a:spcPct val="35000"/>
            </a:spcAft>
          </a:pPr>
          <a:r>
            <a:rPr lang="ar-MA" sz="2400" kern="1200" dirty="0" smtClean="0"/>
            <a:t>الاعلان</a:t>
          </a:r>
          <a:endParaRPr lang="en-US" sz="2400" kern="1200" dirty="0"/>
        </a:p>
      </dsp:txBody>
      <dsp:txXfrm>
        <a:off x="7712702" y="3406562"/>
        <a:ext cx="996391" cy="210213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7FA1E1-44AC-4C11-986E-458B1D1A3C1F}">
      <dsp:nvSpPr>
        <dsp:cNvPr id="0" name=""/>
        <dsp:cNvSpPr/>
      </dsp:nvSpPr>
      <dsp:spPr>
        <a:xfrm rot="16200000">
          <a:off x="2852795" y="-2761268"/>
          <a:ext cx="2028333" cy="7581516"/>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rtl="1">
            <a:lnSpc>
              <a:spcPct val="90000"/>
            </a:lnSpc>
            <a:spcBef>
              <a:spcPct val="0"/>
            </a:spcBef>
            <a:spcAft>
              <a:spcPct val="15000"/>
            </a:spcAft>
            <a:buChar char="••"/>
          </a:pPr>
          <a:r>
            <a:rPr lang="ar-SA" sz="2000" kern="1200" dirty="0" smtClean="0"/>
            <a:t>يجب أن لا تقل المدة من تاريخ صدور أول إعلان في الجريدة الرسمية حتى الموعد النهائي لتقديم العروض عن </a:t>
          </a:r>
          <a:r>
            <a:rPr lang="ar-MA" sz="2000" b="1" u="sng" kern="1200" dirty="0" smtClean="0"/>
            <a:t>.......... </a:t>
          </a:r>
          <a:r>
            <a:rPr lang="ar-SA" sz="2000" kern="1200" dirty="0" smtClean="0"/>
            <a:t>يوماً</a:t>
          </a:r>
          <a:r>
            <a:rPr lang="ar-MA" sz="2000" kern="1200" dirty="0" smtClean="0"/>
            <a:t>.</a:t>
          </a:r>
          <a:endParaRPr lang="en-US" sz="2000" kern="1200" dirty="0"/>
        </a:p>
        <a:p>
          <a:pPr marL="228600" lvl="1" indent="-228600" algn="just" defTabSz="889000" rtl="1">
            <a:lnSpc>
              <a:spcPct val="90000"/>
            </a:lnSpc>
            <a:spcBef>
              <a:spcPct val="0"/>
            </a:spcBef>
            <a:spcAft>
              <a:spcPct val="15000"/>
            </a:spcAft>
            <a:buChar char="••"/>
          </a:pPr>
          <a:r>
            <a:rPr lang="ar-MA" sz="2000" kern="1200" dirty="0" smtClean="0"/>
            <a:t>يجب أن </a:t>
          </a:r>
          <a:r>
            <a:rPr lang="ar-SA" sz="2000" kern="1200" dirty="0" smtClean="0"/>
            <a:t>لا تقل هذه  المدة عن </a:t>
          </a:r>
          <a:r>
            <a:rPr lang="ar-MA" sz="2000" b="1" u="sng" kern="1200" dirty="0" smtClean="0"/>
            <a:t>.......... </a:t>
          </a:r>
          <a:r>
            <a:rPr lang="ar-SA" sz="2000" kern="1200" dirty="0" smtClean="0"/>
            <a:t>يوماً في المشاريع أو الأعمال التي تبلغ تكاليفها التقديرية </a:t>
          </a:r>
          <a:r>
            <a:rPr lang="ar-MA" sz="2000" kern="1200" dirty="0" smtClean="0"/>
            <a:t>50</a:t>
          </a:r>
          <a:r>
            <a:rPr lang="ar-SA" sz="2000" kern="1200" dirty="0" smtClean="0"/>
            <a:t>مليون ريال فأكثر .</a:t>
          </a:r>
          <a:endParaRPr lang="en-US" sz="2000" kern="1200" dirty="0"/>
        </a:p>
        <a:p>
          <a:pPr marL="228600" lvl="1" indent="-228600" algn="r" defTabSz="889000" rtl="1">
            <a:lnSpc>
              <a:spcPct val="90000"/>
            </a:lnSpc>
            <a:spcBef>
              <a:spcPct val="0"/>
            </a:spcBef>
            <a:spcAft>
              <a:spcPct val="15000"/>
            </a:spcAft>
            <a:buChar char="••"/>
          </a:pPr>
          <a:r>
            <a:rPr lang="ar-SA" sz="2000" kern="1200" dirty="0" smtClean="0"/>
            <a:t>يجب أن تطرح </a:t>
          </a:r>
          <a:r>
            <a:rPr lang="ar-MA" sz="2000" b="1" u="sng" kern="1200" dirty="0" smtClean="0"/>
            <a:t>المناقصات «</a:t>
          </a:r>
          <a:r>
            <a:rPr lang="ar-SA" sz="2000" b="1" u="sng" kern="1200" dirty="0" smtClean="0"/>
            <a:t>ذات التنفيذ المستمر</a:t>
          </a:r>
          <a:r>
            <a:rPr lang="ar-MA" sz="2000" b="1" u="sng" kern="1200" dirty="0" smtClean="0"/>
            <a:t>»</a:t>
          </a:r>
          <a:r>
            <a:rPr lang="ar-SA" sz="2000" b="1" u="sng" kern="1200" dirty="0" smtClean="0"/>
            <a:t> كالصيانة والنظافة والتشغيل وتقديم خدمات الإعاشة وما شابهها</a:t>
          </a:r>
          <a:r>
            <a:rPr lang="ar-SA" sz="2000" kern="1200" dirty="0" smtClean="0"/>
            <a:t> في بداية السنة الأخيرة من العقد القائم كحد أقصى.</a:t>
          </a:r>
          <a:endParaRPr lang="en-US" sz="2000" kern="1200" dirty="0"/>
        </a:p>
      </dsp:txBody>
      <dsp:txXfrm rot="5400000">
        <a:off x="175219" y="114338"/>
        <a:ext cx="7482501" cy="1830303"/>
      </dsp:txXfrm>
    </dsp:sp>
    <dsp:sp modelId="{C8B47B47-4673-41F8-9938-A7EE777C99E7}">
      <dsp:nvSpPr>
        <dsp:cNvPr id="0" name=""/>
        <dsp:cNvSpPr/>
      </dsp:nvSpPr>
      <dsp:spPr>
        <a:xfrm>
          <a:off x="7657720" y="0"/>
          <a:ext cx="1105274" cy="213151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ar-MA" sz="2400" kern="1200" dirty="0" smtClean="0"/>
            <a:t>مدد ومواعيد</a:t>
          </a:r>
        </a:p>
        <a:p>
          <a:pPr lvl="0" algn="ctr" defTabSz="1066800">
            <a:lnSpc>
              <a:spcPct val="90000"/>
            </a:lnSpc>
            <a:spcBef>
              <a:spcPct val="0"/>
            </a:spcBef>
            <a:spcAft>
              <a:spcPct val="35000"/>
            </a:spcAft>
          </a:pPr>
          <a:r>
            <a:rPr lang="ar-MA" sz="2400" kern="1200" dirty="0" smtClean="0"/>
            <a:t>مهمة عن الاعلان</a:t>
          </a:r>
          <a:endParaRPr lang="en-US" sz="2400" kern="1200" dirty="0"/>
        </a:p>
      </dsp:txBody>
      <dsp:txXfrm>
        <a:off x="7711675" y="53955"/>
        <a:ext cx="997364" cy="2023606"/>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11/layout/ConvergingText">
  <dgm:title val="نص متقارب"/>
  <dgm:desc val="يُستخدم لعرض الخطوات أو الأجزاء المتعددة التي تشكل موضوعًا واحدًا. يمكن استخدام شكل واحد يحتوي على نص وخمسة أشكال من المستوى 2 كحد أقصى فقط."/>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45659" cy="496253"/>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sz="quarter" idx="1"/>
          </p:nvPr>
        </p:nvSpPr>
        <p:spPr>
          <a:xfrm>
            <a:off x="3850443" y="0"/>
            <a:ext cx="2945659" cy="496253"/>
          </a:xfrm>
          <a:prstGeom prst="rect">
            <a:avLst/>
          </a:prstGeom>
        </p:spPr>
        <p:txBody>
          <a:bodyPr vert="horz" lIns="91440" tIns="45720" rIns="91440" bIns="45720" rtlCol="0"/>
          <a:lstStyle>
            <a:lvl1pPr algn="r">
              <a:defRPr sz="1200"/>
            </a:lvl1pPr>
          </a:lstStyle>
          <a:p>
            <a:fld id="{86B96AB2-E43E-438E-B92C-5C1369A41197}" type="datetimeFigureOut">
              <a:rPr lang="en-US" smtClean="0"/>
              <a:t>11/14/2018</a:t>
            </a:fld>
            <a:endParaRPr lang="en-US"/>
          </a:p>
        </p:txBody>
      </p:sp>
      <p:sp>
        <p:nvSpPr>
          <p:cNvPr id="4" name="عنصر نائب للتذييل 3"/>
          <p:cNvSpPr>
            <a:spLocks noGrp="1"/>
          </p:cNvSpPr>
          <p:nvPr>
            <p:ph type="ftr" sz="quarter" idx="2"/>
          </p:nvPr>
        </p:nvSpPr>
        <p:spPr>
          <a:xfrm>
            <a:off x="0" y="9427076"/>
            <a:ext cx="2945659" cy="496253"/>
          </a:xfrm>
          <a:prstGeom prst="rect">
            <a:avLst/>
          </a:prstGeom>
        </p:spPr>
        <p:txBody>
          <a:bodyPr vert="horz" lIns="91440" tIns="45720" rIns="91440" bIns="45720" rtlCol="0" anchor="b"/>
          <a:lstStyle>
            <a:lvl1pPr algn="l">
              <a:defRPr sz="1200"/>
            </a:lvl1pPr>
          </a:lstStyle>
          <a:p>
            <a:endParaRPr lang="en-US"/>
          </a:p>
        </p:txBody>
      </p:sp>
      <p:sp>
        <p:nvSpPr>
          <p:cNvPr id="5" name="عنصر نائب لرقم الشريحة 4"/>
          <p:cNvSpPr>
            <a:spLocks noGrp="1"/>
          </p:cNvSpPr>
          <p:nvPr>
            <p:ph type="sldNum" sz="quarter" idx="3"/>
          </p:nvPr>
        </p:nvSpPr>
        <p:spPr>
          <a:xfrm>
            <a:off x="3850443" y="9427076"/>
            <a:ext cx="2945659" cy="496253"/>
          </a:xfrm>
          <a:prstGeom prst="rect">
            <a:avLst/>
          </a:prstGeom>
        </p:spPr>
        <p:txBody>
          <a:bodyPr vert="horz" lIns="91440" tIns="45720" rIns="91440" bIns="45720" rtlCol="0" anchor="b"/>
          <a:lstStyle>
            <a:lvl1pPr algn="r">
              <a:defRPr sz="1200"/>
            </a:lvl1pPr>
          </a:lstStyle>
          <a:p>
            <a:fld id="{7F356979-D97F-4D44-9375-BABF55871A84}" type="slidenum">
              <a:rPr lang="en-US" smtClean="0"/>
              <a:t>‹#›</a:t>
            </a:fld>
            <a:endParaRPr lang="en-US"/>
          </a:p>
        </p:txBody>
      </p:sp>
    </p:spTree>
    <p:extLst>
      <p:ext uri="{BB962C8B-B14F-4D97-AF65-F5344CB8AC3E}">
        <p14:creationId xmlns:p14="http://schemas.microsoft.com/office/powerpoint/2010/main" val="6264649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45659" cy="496253"/>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50443" y="0"/>
            <a:ext cx="2945659" cy="496253"/>
          </a:xfrm>
          <a:prstGeom prst="rect">
            <a:avLst/>
          </a:prstGeom>
        </p:spPr>
        <p:txBody>
          <a:bodyPr vert="horz" lIns="91440" tIns="45720" rIns="91440" bIns="45720" rtlCol="0"/>
          <a:lstStyle>
            <a:lvl1pPr algn="r">
              <a:defRPr sz="1200"/>
            </a:lvl1pPr>
          </a:lstStyle>
          <a:p>
            <a:fld id="{C9D2ACC8-ABDF-46E5-BDA2-6E4397C179E8}" type="datetimeFigureOut">
              <a:rPr lang="en-US" smtClean="0"/>
              <a:t>11/14/2018</a:t>
            </a:fld>
            <a:endParaRPr lang="en-US"/>
          </a:p>
        </p:txBody>
      </p:sp>
      <p:sp>
        <p:nvSpPr>
          <p:cNvPr id="4" name="عنصر نائب لصورة الشريحة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79768" y="4714399"/>
            <a:ext cx="5438140" cy="4466273"/>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9427076"/>
            <a:ext cx="2945659" cy="496253"/>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50443" y="9427076"/>
            <a:ext cx="2945659" cy="496253"/>
          </a:xfrm>
          <a:prstGeom prst="rect">
            <a:avLst/>
          </a:prstGeom>
        </p:spPr>
        <p:txBody>
          <a:bodyPr vert="horz" lIns="91440" tIns="45720" rIns="91440" bIns="45720" rtlCol="0" anchor="b"/>
          <a:lstStyle>
            <a:lvl1pPr algn="r">
              <a:defRPr sz="1200"/>
            </a:lvl1pPr>
          </a:lstStyle>
          <a:p>
            <a:fld id="{5CE0D830-5718-4068-9D12-6E620807060E}" type="slidenum">
              <a:rPr lang="en-US" smtClean="0"/>
              <a:t>‹#›</a:t>
            </a:fld>
            <a:endParaRPr lang="en-US"/>
          </a:p>
        </p:txBody>
      </p:sp>
    </p:spTree>
    <p:extLst>
      <p:ext uri="{BB962C8B-B14F-4D97-AF65-F5344CB8AC3E}">
        <p14:creationId xmlns:p14="http://schemas.microsoft.com/office/powerpoint/2010/main" val="1603955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5CE0D830-5718-4068-9D12-6E620807060E}" type="slidenum">
              <a:rPr lang="en-US" smtClean="0"/>
              <a:t>4</a:t>
            </a:fld>
            <a:endParaRPr lang="en-US"/>
          </a:p>
        </p:txBody>
      </p:sp>
    </p:spTree>
    <p:extLst>
      <p:ext uri="{BB962C8B-B14F-4D97-AF65-F5344CB8AC3E}">
        <p14:creationId xmlns:p14="http://schemas.microsoft.com/office/powerpoint/2010/main" val="444648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5CE0D830-5718-4068-9D12-6E620807060E}" type="slidenum">
              <a:rPr lang="en-US" smtClean="0"/>
              <a:t>5</a:t>
            </a:fld>
            <a:endParaRPr lang="en-US"/>
          </a:p>
        </p:txBody>
      </p:sp>
    </p:spTree>
    <p:extLst>
      <p:ext uri="{BB962C8B-B14F-4D97-AF65-F5344CB8AC3E}">
        <p14:creationId xmlns:p14="http://schemas.microsoft.com/office/powerpoint/2010/main" val="1278319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5CE0D830-5718-4068-9D12-6E620807060E}" type="slidenum">
              <a:rPr lang="en-US" smtClean="0"/>
              <a:t>12</a:t>
            </a:fld>
            <a:endParaRPr lang="en-US"/>
          </a:p>
        </p:txBody>
      </p:sp>
    </p:spTree>
    <p:extLst>
      <p:ext uri="{BB962C8B-B14F-4D97-AF65-F5344CB8AC3E}">
        <p14:creationId xmlns:p14="http://schemas.microsoft.com/office/powerpoint/2010/main" val="3193407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70E0830-7ED3-4402-BCB3-F561F798ABE3}" type="datetime1">
              <a:rPr lang="en-US" smtClean="0"/>
              <a:t>11/14/2018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381BBD9-139A-4F97-930F-AA682D39BF19}" type="slidenum">
              <a:rPr lang="en-US" smtClean="0"/>
              <a:t>‹#›</a:t>
            </a:fld>
            <a:endParaRPr lang="en-US"/>
          </a:p>
        </p:txBody>
      </p:sp>
    </p:spTree>
    <p:extLst>
      <p:ext uri="{BB962C8B-B14F-4D97-AF65-F5344CB8AC3E}">
        <p14:creationId xmlns:p14="http://schemas.microsoft.com/office/powerpoint/2010/main" val="879006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9C52787-8E34-4344-BCF1-63154791A039}" type="datetime1">
              <a:rPr lang="en-US" smtClean="0"/>
              <a:t>11/14/2018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381BBD9-139A-4F97-930F-AA682D39BF19}" type="slidenum">
              <a:rPr lang="en-US" smtClean="0"/>
              <a:t>‹#›</a:t>
            </a:fld>
            <a:endParaRPr lang="en-US"/>
          </a:p>
        </p:txBody>
      </p:sp>
    </p:spTree>
    <p:extLst>
      <p:ext uri="{BB962C8B-B14F-4D97-AF65-F5344CB8AC3E}">
        <p14:creationId xmlns:p14="http://schemas.microsoft.com/office/powerpoint/2010/main" val="4284956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6EE22AB-54B1-4CE2-8D2B-AC4B5496501E}" type="datetime1">
              <a:rPr lang="en-US" smtClean="0"/>
              <a:t>11/14/2018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381BBD9-139A-4F97-930F-AA682D39BF19}" type="slidenum">
              <a:rPr lang="en-US" smtClean="0"/>
              <a:t>‹#›</a:t>
            </a:fld>
            <a:endParaRPr lang="en-US"/>
          </a:p>
        </p:txBody>
      </p:sp>
    </p:spTree>
    <p:extLst>
      <p:ext uri="{BB962C8B-B14F-4D97-AF65-F5344CB8AC3E}">
        <p14:creationId xmlns:p14="http://schemas.microsoft.com/office/powerpoint/2010/main" val="1719600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D18D51F-F141-4956-AC2D-6C1B45D97622}" type="datetime1">
              <a:rPr lang="en-US" smtClean="0"/>
              <a:t>11/14/2018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381BBD9-139A-4F97-930F-AA682D39BF19}" type="slidenum">
              <a:rPr lang="en-US" smtClean="0"/>
              <a:t>‹#›</a:t>
            </a:fld>
            <a:endParaRPr lang="en-US"/>
          </a:p>
        </p:txBody>
      </p:sp>
    </p:spTree>
    <p:extLst>
      <p:ext uri="{BB962C8B-B14F-4D97-AF65-F5344CB8AC3E}">
        <p14:creationId xmlns:p14="http://schemas.microsoft.com/office/powerpoint/2010/main" val="3669251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094834D-AC76-4771-9259-07FA74266490}" type="datetime1">
              <a:rPr lang="en-US" smtClean="0"/>
              <a:t>11/14/2018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381BBD9-139A-4F97-930F-AA682D39BF19}" type="slidenum">
              <a:rPr lang="en-US" smtClean="0"/>
              <a:t>‹#›</a:t>
            </a:fld>
            <a:endParaRPr lang="en-US"/>
          </a:p>
        </p:txBody>
      </p:sp>
    </p:spTree>
    <p:extLst>
      <p:ext uri="{BB962C8B-B14F-4D97-AF65-F5344CB8AC3E}">
        <p14:creationId xmlns:p14="http://schemas.microsoft.com/office/powerpoint/2010/main" val="746792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18D02F9B-30B7-471B-8AAE-E68711CD0E55}" type="datetime1">
              <a:rPr lang="en-US" smtClean="0"/>
              <a:t>11/14/2018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381BBD9-139A-4F97-930F-AA682D39BF19}" type="slidenum">
              <a:rPr lang="en-US" smtClean="0"/>
              <a:t>‹#›</a:t>
            </a:fld>
            <a:endParaRPr lang="en-US"/>
          </a:p>
        </p:txBody>
      </p:sp>
    </p:spTree>
    <p:extLst>
      <p:ext uri="{BB962C8B-B14F-4D97-AF65-F5344CB8AC3E}">
        <p14:creationId xmlns:p14="http://schemas.microsoft.com/office/powerpoint/2010/main" val="3845134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D329CF1-5918-4DED-A3F2-C6120BB5F9AD}" type="datetime1">
              <a:rPr lang="en-US" smtClean="0"/>
              <a:t>11/14/2018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7381BBD9-139A-4F97-930F-AA682D39BF19}" type="slidenum">
              <a:rPr lang="en-US" smtClean="0"/>
              <a:t>‹#›</a:t>
            </a:fld>
            <a:endParaRPr lang="en-US"/>
          </a:p>
        </p:txBody>
      </p:sp>
    </p:spTree>
    <p:extLst>
      <p:ext uri="{BB962C8B-B14F-4D97-AF65-F5344CB8AC3E}">
        <p14:creationId xmlns:p14="http://schemas.microsoft.com/office/powerpoint/2010/main" val="1825163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57D6DF8-F15D-431C-8485-3A115D2D8525}" type="datetime1">
              <a:rPr lang="en-US" smtClean="0"/>
              <a:t>11/14/2018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7381BBD9-139A-4F97-930F-AA682D39BF19}" type="slidenum">
              <a:rPr lang="en-US" smtClean="0"/>
              <a:t>‹#›</a:t>
            </a:fld>
            <a:endParaRPr lang="en-US"/>
          </a:p>
        </p:txBody>
      </p:sp>
    </p:spTree>
    <p:extLst>
      <p:ext uri="{BB962C8B-B14F-4D97-AF65-F5344CB8AC3E}">
        <p14:creationId xmlns:p14="http://schemas.microsoft.com/office/powerpoint/2010/main" val="4186077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BA1827F-69E7-4822-826B-C6E906D4FBC0}" type="datetime1">
              <a:rPr lang="en-US" smtClean="0"/>
              <a:t>11/14/2018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a:t>
            </a:fld>
            <a:endParaRPr lang="en-US"/>
          </a:p>
        </p:txBody>
      </p:sp>
    </p:spTree>
    <p:extLst>
      <p:ext uri="{BB962C8B-B14F-4D97-AF65-F5344CB8AC3E}">
        <p14:creationId xmlns:p14="http://schemas.microsoft.com/office/powerpoint/2010/main" val="2562709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8E64BBC-4C90-40F7-8970-FC4D4E93B181}" type="datetime1">
              <a:rPr lang="en-US" smtClean="0"/>
              <a:t>11/14/2018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381BBD9-139A-4F97-930F-AA682D39BF19}" type="slidenum">
              <a:rPr lang="en-US" smtClean="0"/>
              <a:t>‹#›</a:t>
            </a:fld>
            <a:endParaRPr lang="en-US"/>
          </a:p>
        </p:txBody>
      </p:sp>
    </p:spTree>
    <p:extLst>
      <p:ext uri="{BB962C8B-B14F-4D97-AF65-F5344CB8AC3E}">
        <p14:creationId xmlns:p14="http://schemas.microsoft.com/office/powerpoint/2010/main" val="3869706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4E02A99-51F5-4911-84C1-342E2566EDA6}" type="datetime1">
              <a:rPr lang="en-US" smtClean="0"/>
              <a:t>11/14/2018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381BBD9-139A-4F97-930F-AA682D39BF19}" type="slidenum">
              <a:rPr lang="en-US" smtClean="0"/>
              <a:t>‹#›</a:t>
            </a:fld>
            <a:endParaRPr lang="en-US"/>
          </a:p>
        </p:txBody>
      </p:sp>
    </p:spTree>
    <p:extLst>
      <p:ext uri="{BB962C8B-B14F-4D97-AF65-F5344CB8AC3E}">
        <p14:creationId xmlns:p14="http://schemas.microsoft.com/office/powerpoint/2010/main" val="2279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66B27-0E72-4131-A128-0910E0404BA1}" type="datetime1">
              <a:rPr lang="en-US" smtClean="0"/>
              <a:t>11/14/2018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81BBD9-139A-4F97-930F-AA682D39BF19}" type="slidenum">
              <a:rPr lang="en-US" smtClean="0"/>
              <a:t>‹#›</a:t>
            </a:fld>
            <a:endParaRPr lang="en-US"/>
          </a:p>
        </p:txBody>
      </p:sp>
    </p:spTree>
    <p:extLst>
      <p:ext uri="{BB962C8B-B14F-4D97-AF65-F5344CB8AC3E}">
        <p14:creationId xmlns:p14="http://schemas.microsoft.com/office/powerpoint/2010/main" val="2488763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8" Type="http://schemas.openxmlformats.org/officeDocument/2006/relationships/hyperlink" Target="https://www.google.com.sa/url?sa=i&amp;rct=j&amp;q=&amp;esrc=s&amp;source=imgres&amp;cd=&amp;cad=rja&amp;uact=8&amp;ved=0ahUKEwjz3eHLmLbXAhUBVhoKHZ5FDacQjRwIBw&amp;url=http://www.ksa-sef.com/%D8%A5%D8%B9%D9%84%D8%A7%D9%86-%D9%85%D9%86%D8%A7%D9%82%D8%B5%D8%A9-%D9%88%D8%B2%D8%A7%D8%B1%D8%A9-%D8%A7%D9%84%D8%AF%D8%A7%D8%AE%D9%8A%D8%A9-%D8%A5%D8%AF%D8%A7%D8%B1%D8%A9-%D8%A7%D9%84%D9%85%D8%B4/&amp;psig=AOvVaw0JII0_0nlbL2isshVojHwJ&amp;ust=1510478377951934" TargetMode="External"/><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10" Type="http://schemas.openxmlformats.org/officeDocument/2006/relationships/hyperlink" Target="https://www.google.com.sa/url?sa=i&amp;rct=j&amp;q=&amp;esrc=s&amp;source=images&amp;cd=&amp;cad=rja&amp;uact=8&amp;ved=0ahUKEwjeoYD9mLbXAhVEAxoKHQDXCa4QjRwIBw&amp;url=http://vp-projects.kau.edu.sa/Pages-%D8%AE%D8%A8%D8%B1-%D8%AF%D9%8A%D8%B3%D9%85%D8%A8%D8%B18.aspx&amp;psig=AOvVaw1ZeE0vIG3YyRmytB1uUGiI&amp;ust=1510478315532864" TargetMode="External"/><Relationship Id="rId4" Type="http://schemas.openxmlformats.org/officeDocument/2006/relationships/diagramLayout" Target="../diagrams/layout9.xml"/><Relationship Id="rId9"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com.sa/url?sa=i&amp;rct=j&amp;q=&amp;esrc=s&amp;source=images&amp;cd=&amp;cad=rja&amp;uact=8&amp;ved=0ahUKEwjt7MPYu7bXAhWDLhoKHXj0DqoQjRwIBw&amp;url=http://tenders.3orod.com/detail-id-8073.htm&amp;psig=AOvVaw1ZeE0vIG3YyRmytB1uUGiI&amp;ust=151047831553286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2">
            <a:schemeClr val="accent2"/>
          </a:lnRef>
          <a:fillRef idx="1">
            <a:schemeClr val="lt1"/>
          </a:fillRef>
          <a:effectRef idx="0">
            <a:schemeClr val="accent2"/>
          </a:effectRef>
          <a:fontRef idx="minor">
            <a:schemeClr val="dk1"/>
          </a:fontRef>
        </p:style>
        <p:txBody>
          <a:bodyPr>
            <a:normAutofit/>
          </a:bodyPr>
          <a:lstStyle/>
          <a:p>
            <a:r>
              <a:rPr lang="ar-MA" sz="5400" dirty="0" smtClean="0"/>
              <a:t>العقود الادارية</a:t>
            </a:r>
            <a:endParaRPr lang="en-US" sz="5400" dirty="0"/>
          </a:p>
        </p:txBody>
      </p:sp>
      <p:sp>
        <p:nvSpPr>
          <p:cNvPr id="3" name="عنوان فرعي 2"/>
          <p:cNvSpPr>
            <a:spLocks noGrp="1"/>
          </p:cNvSpPr>
          <p:nvPr>
            <p:ph type="subTitle" idx="1"/>
          </p:nvPr>
        </p:nvSpPr>
        <p:spPr>
          <a:xfrm>
            <a:off x="609600" y="3886200"/>
            <a:ext cx="7924800" cy="2362200"/>
          </a:xfrm>
        </p:spPr>
        <p:txBody>
          <a:bodyPr>
            <a:noAutofit/>
          </a:bodyPr>
          <a:lstStyle/>
          <a:p>
            <a:pPr algn="r" rtl="1"/>
            <a:r>
              <a:rPr lang="ar-MA" sz="1800" b="1" u="sng" dirty="0" smtClean="0"/>
              <a:t>مراجع للفائدة العملية المستقبلية:</a:t>
            </a:r>
          </a:p>
          <a:p>
            <a:pPr marL="457200" indent="-457200" algn="r" rtl="1">
              <a:buFont typeface="Arial" panose="020B0604020202020204" pitchFamily="34" charset="0"/>
              <a:buChar char="•"/>
            </a:pPr>
            <a:r>
              <a:rPr lang="ar-MA" sz="1800" dirty="0" smtClean="0"/>
              <a:t>العقود الادارية على ضوء نظام المنافسات والمشتريات السعودي. </a:t>
            </a:r>
            <a:r>
              <a:rPr lang="ar-MA" sz="1800" dirty="0" err="1" smtClean="0"/>
              <a:t>أ.سالم</a:t>
            </a:r>
            <a:r>
              <a:rPr lang="ar-MA" sz="1800" dirty="0" smtClean="0"/>
              <a:t> المطوع</a:t>
            </a:r>
          </a:p>
          <a:p>
            <a:pPr marL="457200" indent="-457200" algn="r" rtl="1">
              <a:buFont typeface="Arial" panose="020B0604020202020204" pitchFamily="34" charset="0"/>
              <a:buChar char="•"/>
            </a:pPr>
            <a:r>
              <a:rPr lang="ar-MA" sz="1800" dirty="0" smtClean="0"/>
              <a:t>المنافسات الحكومية فهم الوضع الراهن وخطوات نحو المستقبل. د. وليد الشرهان و أ. محمد </a:t>
            </a:r>
            <a:r>
              <a:rPr lang="ar-MA" sz="1800" dirty="0"/>
              <a:t>آ</a:t>
            </a:r>
            <a:r>
              <a:rPr lang="ar-MA" sz="1800" dirty="0" smtClean="0"/>
              <a:t>ل سليم</a:t>
            </a:r>
          </a:p>
          <a:p>
            <a:pPr marL="457200" indent="-457200" algn="r" rtl="1">
              <a:buFont typeface="Arial" panose="020B0604020202020204" pitchFamily="34" charset="0"/>
              <a:buChar char="•"/>
            </a:pPr>
            <a:r>
              <a:rPr lang="ar-MA" sz="1800" dirty="0" smtClean="0"/>
              <a:t>النظرية العامة للعقود الادارية في المملكة العربية السعودية </a:t>
            </a:r>
            <a:r>
              <a:rPr lang="ar-MA" sz="1800" dirty="0" err="1" smtClean="0"/>
              <a:t>أ.د</a:t>
            </a:r>
            <a:r>
              <a:rPr lang="ar-MA" sz="1800" dirty="0" smtClean="0"/>
              <a:t>. علي </a:t>
            </a:r>
            <a:r>
              <a:rPr lang="ar-MA" sz="1800" dirty="0" err="1" smtClean="0"/>
              <a:t>شطناوي</a:t>
            </a:r>
            <a:endParaRPr lang="ar-MA" sz="1800" dirty="0" smtClean="0"/>
          </a:p>
          <a:p>
            <a:pPr marL="457200" indent="-457200" algn="r" rtl="1">
              <a:buFont typeface="Arial" panose="020B0604020202020204" pitchFamily="34" charset="0"/>
              <a:buChar char="•"/>
            </a:pPr>
            <a:r>
              <a:rPr lang="ar-MA" sz="1800" dirty="0" smtClean="0"/>
              <a:t>الوجيز في العقود الادارية. د. عمر الخولي</a:t>
            </a:r>
            <a:endParaRPr lang="en-US" sz="1800" dirty="0"/>
          </a:p>
        </p:txBody>
      </p:sp>
    </p:spTree>
    <p:extLst>
      <p:ext uri="{BB962C8B-B14F-4D97-AF65-F5344CB8AC3E}">
        <p14:creationId xmlns:p14="http://schemas.microsoft.com/office/powerpoint/2010/main" val="1348195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60000"/>
              <a:lumOff val="40000"/>
            </a:schemeClr>
          </a:solidFill>
        </p:spPr>
        <p:txBody>
          <a:bodyPr/>
          <a:lstStyle/>
          <a:p>
            <a:r>
              <a:rPr lang="ar-MA" dirty="0" smtClean="0"/>
              <a:t>شروط خاصة ب</a:t>
            </a:r>
            <a:r>
              <a:rPr lang="ar-SA" dirty="0" smtClean="0"/>
              <a:t>كراسة الشروط</a:t>
            </a:r>
            <a:r>
              <a:rPr lang="ar-MA" dirty="0" smtClean="0"/>
              <a:t> والمواصفات</a:t>
            </a:r>
            <a:endParaRPr lang="en-US" dirty="0"/>
          </a:p>
        </p:txBody>
      </p:sp>
      <p:sp>
        <p:nvSpPr>
          <p:cNvPr id="3" name="عنصر نائب للمحتوى 2"/>
          <p:cNvSpPr>
            <a:spLocks noGrp="1"/>
          </p:cNvSpPr>
          <p:nvPr>
            <p:ph idx="1"/>
          </p:nvPr>
        </p:nvSpPr>
        <p:spPr>
          <a:xfrm>
            <a:off x="457200" y="1524000"/>
            <a:ext cx="8229600" cy="5334000"/>
          </a:xfrm>
        </p:spPr>
        <p:txBody>
          <a:bodyPr>
            <a:noAutofit/>
          </a:bodyPr>
          <a:lstStyle/>
          <a:p>
            <a:pPr marL="0" indent="0" algn="r" rtl="1">
              <a:buNone/>
            </a:pPr>
            <a:r>
              <a:rPr lang="ar-SA" sz="2000" b="1" u="sng" dirty="0" smtClean="0"/>
              <a:t>على الجهة الحكومية:</a:t>
            </a:r>
          </a:p>
          <a:p>
            <a:pPr lvl="0" algn="just" rtl="1"/>
            <a:r>
              <a:rPr lang="ar-SA" sz="1800" dirty="0" smtClean="0"/>
              <a:t>توفير </a:t>
            </a:r>
            <a:r>
              <a:rPr lang="ar-SA" sz="1800" dirty="0"/>
              <a:t>نسخ كافية من وثائق المنافسة لتلبية طلبات الراغبين في </a:t>
            </a:r>
            <a:r>
              <a:rPr lang="ar-SA" sz="1800" dirty="0" smtClean="0"/>
              <a:t>شرائها</a:t>
            </a:r>
            <a:r>
              <a:rPr lang="ar-MA" sz="1800" dirty="0" smtClean="0"/>
              <a:t>، و</a:t>
            </a:r>
            <a:r>
              <a:rPr lang="ar-SA" sz="1800" dirty="0" smtClean="0"/>
              <a:t>لا </a:t>
            </a:r>
            <a:r>
              <a:rPr lang="ar-SA" sz="1800" dirty="0"/>
              <a:t>يجوز الامتناع عن بيعها أو الاعتذار عن توفير هذه الوثائق لأي سبب </a:t>
            </a:r>
            <a:r>
              <a:rPr lang="ar-SA" sz="1800" dirty="0" smtClean="0"/>
              <a:t>كان.</a:t>
            </a:r>
            <a:endParaRPr lang="ar-MA" sz="1800" dirty="0" smtClean="0"/>
          </a:p>
          <a:p>
            <a:pPr lvl="0" algn="r" rtl="1"/>
            <a:endParaRPr lang="ar-SA" sz="1000" dirty="0" smtClean="0"/>
          </a:p>
          <a:p>
            <a:pPr lvl="0" algn="r" rtl="1"/>
            <a:r>
              <a:rPr lang="ar-SA" sz="1800" dirty="0" smtClean="0"/>
              <a:t>يجب </a:t>
            </a:r>
            <a:r>
              <a:rPr lang="ar-SA" sz="1800" dirty="0"/>
              <a:t>أن تكون النسخ المشتملة على وثائق المنافسة مرقمة ومختومة بختم الجهة </a:t>
            </a:r>
            <a:r>
              <a:rPr lang="ar-SA" sz="1800" dirty="0" smtClean="0"/>
              <a:t>.</a:t>
            </a:r>
            <a:endParaRPr lang="ar-MA" sz="1800" dirty="0" smtClean="0"/>
          </a:p>
          <a:p>
            <a:pPr lvl="0" algn="r" rtl="1"/>
            <a:endParaRPr lang="en-US" sz="1000" dirty="0"/>
          </a:p>
          <a:p>
            <a:pPr lvl="0" algn="just" rtl="1"/>
            <a:r>
              <a:rPr lang="ar-SA" sz="1800" dirty="0" smtClean="0"/>
              <a:t>على </a:t>
            </a:r>
            <a:r>
              <a:rPr lang="ar-SA" sz="1800" dirty="0"/>
              <a:t>الجهة </a:t>
            </a:r>
            <a:r>
              <a:rPr lang="ar-SA" sz="1800" dirty="0" smtClean="0"/>
              <a:t>تحري </a:t>
            </a:r>
            <a:r>
              <a:rPr lang="ar-SA" sz="1800" dirty="0"/>
              <a:t>الدقة في تحديد </a:t>
            </a:r>
            <a:r>
              <a:rPr lang="ar-SA" sz="1800" b="1" u="sng" dirty="0"/>
              <a:t>أسعار وثائق المنافسة </a:t>
            </a:r>
            <a:r>
              <a:rPr lang="ar-SA" sz="1800" dirty="0"/>
              <a:t>، بحيث تكون الأسعار متناسبة مع </a:t>
            </a:r>
            <a:r>
              <a:rPr lang="ar-MA" sz="1800" dirty="0" smtClean="0"/>
              <a:t>................................</a:t>
            </a:r>
            <a:r>
              <a:rPr lang="ar-SA" sz="1800" dirty="0" smtClean="0"/>
              <a:t>، </a:t>
            </a:r>
            <a:r>
              <a:rPr lang="ar-SA" sz="1800" dirty="0"/>
              <a:t>وأن لا تبالغ بتقدير أثمانها ، بما يؤدي إلى إحجام الراغبين عن التقدم </a:t>
            </a:r>
            <a:r>
              <a:rPr lang="ar-SA" sz="1800" dirty="0" smtClean="0"/>
              <a:t>للمنافسة</a:t>
            </a:r>
            <a:r>
              <a:rPr lang="ar-MA" sz="1800" dirty="0" smtClean="0"/>
              <a:t>.</a:t>
            </a:r>
          </a:p>
          <a:p>
            <a:pPr lvl="0" algn="r" rtl="1"/>
            <a:endParaRPr lang="ar-MA" sz="1000" b="1" u="sng" dirty="0"/>
          </a:p>
          <a:p>
            <a:pPr algn="r" rtl="1"/>
            <a:r>
              <a:rPr lang="ar-MA" sz="1800" b="1" u="sng" dirty="0" smtClean="0"/>
              <a:t>يجوز</a:t>
            </a:r>
            <a:r>
              <a:rPr lang="ar-MA" sz="1800" dirty="0" smtClean="0"/>
              <a:t> أن تتضمن شروط المنافسة نصاً يجيز للجهة الادارية «</a:t>
            </a:r>
            <a:r>
              <a:rPr lang="ar-MA" sz="1800" b="1" u="sng" dirty="0" smtClean="0"/>
              <a:t>تجزئة المنافسة»</a:t>
            </a:r>
            <a:r>
              <a:rPr lang="ar-MA" sz="1800" dirty="0" smtClean="0"/>
              <a:t> (أي </a:t>
            </a:r>
            <a:r>
              <a:rPr lang="ar-MA" sz="1800" dirty="0" err="1" smtClean="0"/>
              <a:t>ترسيتها</a:t>
            </a:r>
            <a:r>
              <a:rPr lang="ar-MA" sz="1800" dirty="0" smtClean="0"/>
              <a:t> وتقسيم اعمال المناقصة على عرضين أو أكثر)</a:t>
            </a:r>
          </a:p>
          <a:p>
            <a:pPr algn="r" rtl="1"/>
            <a:endParaRPr lang="ar-MA" sz="1000" dirty="0" smtClean="0"/>
          </a:p>
          <a:p>
            <a:pPr lvl="0" algn="r" rtl="1"/>
            <a:r>
              <a:rPr lang="ar-MA" sz="1800" b="1" u="sng" dirty="0" smtClean="0"/>
              <a:t>لا يجوز عند وضع المواصفات في الكراسة الآتي:</a:t>
            </a:r>
          </a:p>
          <a:p>
            <a:pPr marL="914400" lvl="1" indent="-514350" algn="r" rtl="1">
              <a:buFont typeface="+mj-lt"/>
              <a:buAutoNum type="arabicPeriod"/>
            </a:pPr>
            <a:r>
              <a:rPr lang="ar-SA" sz="1800" dirty="0" smtClean="0"/>
              <a:t>تحديد </a:t>
            </a:r>
            <a:r>
              <a:rPr lang="ar-MA" sz="1800" dirty="0"/>
              <a:t>اسم </a:t>
            </a:r>
            <a:r>
              <a:rPr lang="ar-SA" sz="1800" dirty="0"/>
              <a:t>علامات تجارية</a:t>
            </a:r>
            <a:r>
              <a:rPr lang="ar-MA" sz="1800" dirty="0"/>
              <a:t> (ماركة) معينة.</a:t>
            </a:r>
          </a:p>
          <a:p>
            <a:pPr marL="914400" lvl="1" indent="-514350" algn="just" rtl="1">
              <a:buFont typeface="+mj-lt"/>
              <a:buAutoNum type="arabicPeriod"/>
            </a:pPr>
            <a:r>
              <a:rPr lang="ar-SA" sz="1800" dirty="0" smtClean="0"/>
              <a:t>الإشارة </a:t>
            </a:r>
            <a:r>
              <a:rPr lang="ar-SA" sz="1800" dirty="0"/>
              <a:t>إلى النوع أو الصنف</a:t>
            </a:r>
            <a:r>
              <a:rPr lang="ar-MA" sz="1800" dirty="0"/>
              <a:t> بشكل محدد بحيث </a:t>
            </a:r>
            <a:r>
              <a:rPr lang="ar-MA" sz="1800" dirty="0" smtClean="0"/>
              <a:t>يدل على علامة </a:t>
            </a:r>
            <a:r>
              <a:rPr lang="ar-MA" sz="1800" dirty="0"/>
              <a:t>تجارية (ماركة) معينة.</a:t>
            </a:r>
            <a:r>
              <a:rPr lang="ar-SA" sz="1800" dirty="0"/>
              <a:t> </a:t>
            </a:r>
            <a:endParaRPr lang="ar-MA" sz="1800" dirty="0"/>
          </a:p>
          <a:p>
            <a:pPr marL="914400" lvl="1" indent="-514350" algn="just" rtl="1">
              <a:buFont typeface="+mj-lt"/>
              <a:buAutoNum type="arabicPeriod"/>
            </a:pPr>
            <a:r>
              <a:rPr lang="ar-SA" sz="1800" dirty="0" smtClean="0"/>
              <a:t>وضع </a:t>
            </a:r>
            <a:r>
              <a:rPr lang="ar-SA" sz="1800" dirty="0"/>
              <a:t>مواصفات لا تنطبق إلا على علامات تجارية معينة.</a:t>
            </a:r>
            <a:endParaRPr lang="ar-MA" sz="1800" dirty="0"/>
          </a:p>
          <a:p>
            <a:pPr marL="914400" lvl="1" indent="-514350" algn="just" rtl="1">
              <a:buFont typeface="+mj-lt"/>
              <a:buAutoNum type="arabicPeriod"/>
            </a:pPr>
            <a:r>
              <a:rPr lang="ar-SA" sz="1800" dirty="0"/>
              <a:t>المبالغة في المواصفات</a:t>
            </a:r>
            <a:r>
              <a:rPr lang="ar-MA" sz="1800" dirty="0"/>
              <a:t>.</a:t>
            </a:r>
          </a:p>
          <a:p>
            <a:pPr marL="914400" lvl="1" indent="-514350" algn="just" rtl="1">
              <a:buFont typeface="+mj-lt"/>
              <a:buAutoNum type="arabicPeriod"/>
            </a:pPr>
            <a:r>
              <a:rPr lang="ar-SA" sz="1800" dirty="0"/>
              <a:t>تجاوز حاجة ومتطلبات المشروع، والاعتمادات المالية المخصصة له</a:t>
            </a:r>
            <a:r>
              <a:rPr lang="ar-MA" sz="1800" dirty="0" smtClean="0"/>
              <a:t>.</a:t>
            </a:r>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10</a:t>
            </a:fld>
            <a:endParaRPr lang="en-US" dirty="0"/>
          </a:p>
        </p:txBody>
      </p:sp>
    </p:spTree>
    <p:extLst>
      <p:ext uri="{BB962C8B-B14F-4D97-AF65-F5344CB8AC3E}">
        <p14:creationId xmlns:p14="http://schemas.microsoft.com/office/powerpoint/2010/main" val="934961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
            <a:ext cx="8229600" cy="1066800"/>
          </a:xfrm>
          <a:solidFill>
            <a:srgbClr val="FFC000"/>
          </a:solidFill>
        </p:spPr>
        <p:txBody>
          <a:bodyPr/>
          <a:lstStyle/>
          <a:p>
            <a:r>
              <a:rPr lang="ar-MA" dirty="0" smtClean="0"/>
              <a:t>2/طرح المناقصة (الاعلان)</a:t>
            </a:r>
            <a:endParaRPr lang="en-US" dirty="0"/>
          </a:p>
        </p:txBody>
      </p:sp>
      <p:graphicFrame>
        <p:nvGraphicFramePr>
          <p:cNvPr id="4" name="رسم تخطيطي 3"/>
          <p:cNvGraphicFramePr/>
          <p:nvPr>
            <p:extLst>
              <p:ext uri="{D42A27DB-BD31-4B8C-83A1-F6EECF244321}">
                <p14:modId xmlns:p14="http://schemas.microsoft.com/office/powerpoint/2010/main" val="1545168149"/>
              </p:ext>
            </p:extLst>
          </p:nvPr>
        </p:nvGraphicFramePr>
        <p:xfrm>
          <a:off x="152400" y="1143000"/>
          <a:ext cx="88392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رقم الشريحة 2"/>
          <p:cNvSpPr>
            <a:spLocks noGrp="1"/>
          </p:cNvSpPr>
          <p:nvPr>
            <p:ph type="sldNum" sz="quarter" idx="12"/>
          </p:nvPr>
        </p:nvSpPr>
        <p:spPr/>
        <p:txBody>
          <a:bodyPr/>
          <a:lstStyle/>
          <a:p>
            <a:fld id="{7381BBD9-139A-4F97-930F-AA682D39BF19}" type="slidenum">
              <a:rPr lang="en-US" smtClean="0"/>
              <a:t>11</a:t>
            </a:fld>
            <a:endParaRPr lang="en-US"/>
          </a:p>
        </p:txBody>
      </p:sp>
    </p:spTree>
    <p:extLst>
      <p:ext uri="{BB962C8B-B14F-4D97-AF65-F5344CB8AC3E}">
        <p14:creationId xmlns:p14="http://schemas.microsoft.com/office/powerpoint/2010/main" val="260495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A3985C9E-1BA3-4546-8DA8-BD0409131EC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5B71F81C-B570-4985-BED9-F0D00101242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C8B47B47-4673-41F8-9938-A7EE777C99E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077FA1E1-44AC-4C11-986E-458B1D1A3C1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941726E3-9B18-4E7F-9F99-67D638CE08C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E46746A0-CB37-46E6-8FFF-238A14E9214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graphicFrame>
        <p:nvGraphicFramePr>
          <p:cNvPr id="4" name="رسم تخطيطي 3"/>
          <p:cNvGraphicFramePr/>
          <p:nvPr>
            <p:extLst>
              <p:ext uri="{D42A27DB-BD31-4B8C-83A1-F6EECF244321}">
                <p14:modId xmlns:p14="http://schemas.microsoft.com/office/powerpoint/2010/main" val="1035418621"/>
              </p:ext>
            </p:extLst>
          </p:nvPr>
        </p:nvGraphicFramePr>
        <p:xfrm>
          <a:off x="152400" y="228600"/>
          <a:ext cx="8839200" cy="213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descr="Image result for ‫اعلان مناقصة السعودية‬‎">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97050" y="2286000"/>
            <a:ext cx="5670550" cy="4572000"/>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4" descr="Image result for ‫اعلان مناقصة السعودية‬‎">
            <a:hlinkClick r:id="rId10"/>
          </p:cNvPr>
          <p:cNvSpPr>
            <a:spLocks noChangeAspect="1" noChangeArrowheads="1"/>
          </p:cNvSpPr>
          <p:nvPr/>
        </p:nvSpPr>
        <p:spPr bwMode="auto">
          <a:xfrm>
            <a:off x="53975" y="-715963"/>
            <a:ext cx="3333750" cy="14954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عنصر نائب لرقم الشريحة 2"/>
          <p:cNvSpPr>
            <a:spLocks noGrp="1"/>
          </p:cNvSpPr>
          <p:nvPr>
            <p:ph type="sldNum" sz="quarter" idx="12"/>
          </p:nvPr>
        </p:nvSpPr>
        <p:spPr/>
        <p:txBody>
          <a:bodyPr/>
          <a:lstStyle/>
          <a:p>
            <a:fld id="{7381BBD9-139A-4F97-930F-AA682D39BF19}" type="slidenum">
              <a:rPr lang="en-US" smtClean="0"/>
              <a:t>12</a:t>
            </a:fld>
            <a:endParaRPr lang="en-US"/>
          </a:p>
        </p:txBody>
      </p:sp>
    </p:spTree>
    <p:extLst>
      <p:ext uri="{BB962C8B-B14F-4D97-AF65-F5344CB8AC3E}">
        <p14:creationId xmlns:p14="http://schemas.microsoft.com/office/powerpoint/2010/main" val="2027976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C8B47B47-4673-41F8-9938-A7EE777C99E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077FA1E1-44AC-4C11-986E-458B1D1A3C1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txBody>
          <a:bodyPr/>
          <a:lstStyle/>
          <a:p>
            <a:r>
              <a:rPr lang="ar-MA" dirty="0" smtClean="0"/>
              <a:t>3/ تقديم العروض (العطاءات)</a:t>
            </a:r>
            <a:endParaRPr lang="en-US" dirty="0"/>
          </a:p>
        </p:txBody>
      </p:sp>
      <p:sp>
        <p:nvSpPr>
          <p:cNvPr id="3" name="عنصر نائب للمحتوى 2"/>
          <p:cNvSpPr>
            <a:spLocks noGrp="1"/>
          </p:cNvSpPr>
          <p:nvPr>
            <p:ph idx="1"/>
          </p:nvPr>
        </p:nvSpPr>
        <p:spPr>
          <a:xfrm>
            <a:off x="457200" y="1600200"/>
            <a:ext cx="8229600" cy="5029200"/>
          </a:xfrm>
        </p:spPr>
        <p:txBody>
          <a:bodyPr>
            <a:normAutofit fontScale="92500" lnSpcReduction="20000"/>
          </a:bodyPr>
          <a:lstStyle/>
          <a:p>
            <a:pPr algn="just" rtl="1"/>
            <a:r>
              <a:rPr lang="ar-MA" dirty="0" smtClean="0"/>
              <a:t>تبدأ </a:t>
            </a:r>
            <a:r>
              <a:rPr lang="ar-MA" b="1" dirty="0" smtClean="0"/>
              <a:t>«مرحلة ............ العروض» </a:t>
            </a:r>
            <a:r>
              <a:rPr lang="ar-MA" dirty="0" smtClean="0"/>
              <a:t>واستقبالها من بعد الاعلان وحتى التاريخ المحدد لانتهاء التقديم الموجود في الاعلان.</a:t>
            </a:r>
          </a:p>
          <a:p>
            <a:pPr algn="just" rtl="1"/>
            <a:endParaRPr lang="ar-MA" dirty="0" smtClean="0"/>
          </a:p>
          <a:p>
            <a:pPr algn="just" rtl="1"/>
            <a:r>
              <a:rPr lang="ar-MA" dirty="0" smtClean="0"/>
              <a:t>لا يجوز استقبال أي عروض بعد انتهاء المدة. (ماعدا حالات معينة سندرسها عند دراسة تأجيل فتح المظاريف)</a:t>
            </a:r>
          </a:p>
          <a:p>
            <a:pPr algn="just" rtl="1"/>
            <a:endParaRPr lang="ar-MA" dirty="0" smtClean="0"/>
          </a:p>
          <a:p>
            <a:pPr algn="just" rtl="1"/>
            <a:r>
              <a:rPr lang="ar-MA" dirty="0" smtClean="0"/>
              <a:t>سوف نتكلم في هذه المرحلة عن:</a:t>
            </a:r>
          </a:p>
          <a:p>
            <a:pPr marL="914400" lvl="1" indent="-514350" algn="just" rtl="1">
              <a:buFont typeface="+mj-lt"/>
              <a:buAutoNum type="arabicPeriod"/>
            </a:pPr>
            <a:r>
              <a:rPr lang="ar-MA" dirty="0" smtClean="0"/>
              <a:t>الشروط اللازم توافرها في مقدمي العروض.</a:t>
            </a:r>
          </a:p>
          <a:p>
            <a:pPr marL="914400" lvl="1" indent="-514350" algn="just" rtl="1">
              <a:buFont typeface="+mj-lt"/>
              <a:buAutoNum type="arabicPeriod"/>
            </a:pPr>
            <a:r>
              <a:rPr lang="ar-MA" dirty="0" smtClean="0"/>
              <a:t>الفئات التي لا يجوز التعامل معها.</a:t>
            </a:r>
          </a:p>
          <a:p>
            <a:pPr marL="914400" lvl="1" indent="-514350" algn="just" rtl="1">
              <a:buFont typeface="+mj-lt"/>
              <a:buAutoNum type="arabicPeriod"/>
            </a:pPr>
            <a:r>
              <a:rPr lang="ar-MA" dirty="0" smtClean="0"/>
              <a:t>ضوابط تقديم العروض.</a:t>
            </a:r>
          </a:p>
          <a:p>
            <a:pPr marL="914400" lvl="1" indent="-514350" algn="just" rtl="1">
              <a:buFont typeface="+mj-lt"/>
              <a:buAutoNum type="arabicPeriod"/>
            </a:pPr>
            <a:r>
              <a:rPr lang="ar-MA" dirty="0" smtClean="0"/>
              <a:t>الضمان الابتدائي.</a:t>
            </a:r>
            <a:endParaRPr lang="en-US" dirty="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13</a:t>
            </a:fld>
            <a:endParaRPr lang="en-US"/>
          </a:p>
        </p:txBody>
      </p:sp>
    </p:spTree>
    <p:extLst>
      <p:ext uri="{BB962C8B-B14F-4D97-AF65-F5344CB8AC3E}">
        <p14:creationId xmlns:p14="http://schemas.microsoft.com/office/powerpoint/2010/main" val="15477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
            <a:ext cx="8229600" cy="1143000"/>
          </a:xfrm>
          <a:solidFill>
            <a:schemeClr val="accent4">
              <a:lumMod val="60000"/>
              <a:lumOff val="40000"/>
            </a:schemeClr>
          </a:solidFill>
        </p:spPr>
        <p:txBody>
          <a:bodyPr>
            <a:normAutofit fontScale="90000"/>
          </a:bodyPr>
          <a:lstStyle/>
          <a:p>
            <a:r>
              <a:rPr lang="ar-MA" dirty="0" smtClean="0"/>
              <a:t>أ. الشروط الواجب توافرها في مقدمي العروض</a:t>
            </a:r>
            <a:endParaRPr lang="en-US" dirty="0"/>
          </a:p>
        </p:txBody>
      </p:sp>
      <p:sp>
        <p:nvSpPr>
          <p:cNvPr id="3" name="عنصر نائب للمحتوى 2"/>
          <p:cNvSpPr>
            <a:spLocks noGrp="1"/>
          </p:cNvSpPr>
          <p:nvPr>
            <p:ph idx="1"/>
          </p:nvPr>
        </p:nvSpPr>
        <p:spPr>
          <a:xfrm>
            <a:off x="152400" y="1219200"/>
            <a:ext cx="8686800" cy="6248400"/>
          </a:xfrm>
        </p:spPr>
        <p:txBody>
          <a:bodyPr>
            <a:noAutofit/>
          </a:bodyPr>
          <a:lstStyle/>
          <a:p>
            <a:pPr algn="r" rtl="1"/>
            <a:r>
              <a:rPr lang="ar-SA" sz="2000" u="sng" dirty="0" smtClean="0"/>
              <a:t>يجب </a:t>
            </a:r>
            <a:r>
              <a:rPr lang="ar-SA" sz="2000" u="sng" dirty="0"/>
              <a:t>أن تتوافر لدى الراغبين في التعامل مع الجهات الحكومية </a:t>
            </a:r>
            <a:r>
              <a:rPr lang="ar-SA" sz="2000" b="1" u="sng" dirty="0"/>
              <a:t>الوثائق والتراخيص </a:t>
            </a:r>
            <a:r>
              <a:rPr lang="ar-SA" sz="2000" u="sng" dirty="0"/>
              <a:t>التالية :</a:t>
            </a:r>
            <a:endParaRPr lang="en-US" sz="2000" u="sng" dirty="0"/>
          </a:p>
          <a:p>
            <a:pPr marL="457200" lvl="1" indent="-514350" algn="r" rtl="1">
              <a:spcBef>
                <a:spcPts val="0"/>
              </a:spcBef>
              <a:buFont typeface="+mj-lt"/>
              <a:buAutoNum type="arabicPeriod"/>
            </a:pPr>
            <a:r>
              <a:rPr lang="ar-SA" sz="1800" dirty="0" smtClean="0"/>
              <a:t>السجل </a:t>
            </a:r>
            <a:r>
              <a:rPr lang="ar-SA" sz="1800" dirty="0"/>
              <a:t>التجاري أو الترخيص النظامي في مجال الأعمال المتقدم </a:t>
            </a:r>
            <a:r>
              <a:rPr lang="ar-SA" sz="1800" dirty="0" smtClean="0"/>
              <a:t>لها</a:t>
            </a:r>
            <a:r>
              <a:rPr lang="ar-MA" sz="1800" dirty="0"/>
              <a:t>.</a:t>
            </a:r>
            <a:endParaRPr lang="en-US" sz="1800" dirty="0"/>
          </a:p>
          <a:p>
            <a:pPr marL="457200" lvl="1" indent="-514350" algn="r" rtl="1">
              <a:spcBef>
                <a:spcPts val="0"/>
              </a:spcBef>
              <a:buFont typeface="+mj-lt"/>
              <a:buAutoNum type="arabicPeriod"/>
            </a:pPr>
            <a:r>
              <a:rPr lang="ar-SA" sz="1800" dirty="0" smtClean="0"/>
              <a:t>شهادة </a:t>
            </a:r>
            <a:r>
              <a:rPr lang="ar-SA" sz="1800" dirty="0"/>
              <a:t>تصنيف في مجال الأعمال المتقدم لها  إذا كانت قيمة العرض مما يشترط له التصنيف وفقاً للأحكام الواردة في نظام (تصنيف المقاولين</a:t>
            </a:r>
            <a:r>
              <a:rPr lang="ar-SA" sz="1800" dirty="0" smtClean="0"/>
              <a:t>)</a:t>
            </a:r>
            <a:r>
              <a:rPr lang="ar-MA" sz="1800" dirty="0" smtClean="0"/>
              <a:t>.</a:t>
            </a:r>
            <a:endParaRPr lang="en-US" sz="1800" dirty="0"/>
          </a:p>
          <a:p>
            <a:pPr marL="457200" lvl="1" indent="-514350" algn="r" rtl="1">
              <a:spcBef>
                <a:spcPts val="0"/>
              </a:spcBef>
              <a:buFont typeface="+mj-lt"/>
              <a:buAutoNum type="arabicPeriod"/>
            </a:pPr>
            <a:r>
              <a:rPr lang="ar-SA" sz="1800" dirty="0" smtClean="0"/>
              <a:t>شهادة </a:t>
            </a:r>
            <a:r>
              <a:rPr lang="ar-SA" sz="1800" dirty="0"/>
              <a:t>تسديد الزكاة أو </a:t>
            </a:r>
            <a:r>
              <a:rPr lang="ar-SA" sz="1800" dirty="0" smtClean="0"/>
              <a:t>الضريبة</a:t>
            </a:r>
            <a:r>
              <a:rPr lang="ar-MA" sz="1800" dirty="0" smtClean="0"/>
              <a:t>.</a:t>
            </a:r>
            <a:endParaRPr lang="en-US" sz="1800" dirty="0"/>
          </a:p>
          <a:p>
            <a:pPr marL="457200" lvl="1" indent="-514350" algn="r" rtl="1">
              <a:spcBef>
                <a:spcPts val="0"/>
              </a:spcBef>
              <a:buFont typeface="+mj-lt"/>
              <a:buAutoNum type="arabicPeriod"/>
            </a:pPr>
            <a:r>
              <a:rPr lang="ar-SA" sz="1800" dirty="0" smtClean="0"/>
              <a:t>شهادة </a:t>
            </a:r>
            <a:r>
              <a:rPr lang="ar-SA" sz="1800" dirty="0"/>
              <a:t>من المؤسسة العامة للتأمينات الاجتماعية بتسجيل المنشأة في المؤسسة ، وتسديد الحقوق </a:t>
            </a:r>
            <a:r>
              <a:rPr lang="ar-SA" sz="1800" dirty="0" smtClean="0"/>
              <a:t>التأمينية</a:t>
            </a:r>
            <a:r>
              <a:rPr lang="ar-MA" sz="1800" dirty="0" smtClean="0"/>
              <a:t>.</a:t>
            </a:r>
            <a:endParaRPr lang="en-US" sz="1800" dirty="0"/>
          </a:p>
          <a:p>
            <a:pPr marL="457200" lvl="1" indent="-514350" algn="r" rtl="1">
              <a:spcBef>
                <a:spcPts val="0"/>
              </a:spcBef>
              <a:buFont typeface="+mj-lt"/>
              <a:buAutoNum type="arabicPeriod"/>
            </a:pPr>
            <a:r>
              <a:rPr lang="ar-SA" sz="1800" dirty="0" smtClean="0"/>
              <a:t>شهادة </a:t>
            </a:r>
            <a:r>
              <a:rPr lang="ar-SA" sz="1800" dirty="0"/>
              <a:t>الانتساب للغرفة </a:t>
            </a:r>
            <a:r>
              <a:rPr lang="ar-SA" sz="1800" dirty="0" smtClean="0"/>
              <a:t>التجارية</a:t>
            </a:r>
            <a:r>
              <a:rPr lang="ar-MA" sz="1800" dirty="0" smtClean="0"/>
              <a:t>.</a:t>
            </a:r>
            <a:endParaRPr lang="en-US" sz="1800" dirty="0"/>
          </a:p>
          <a:p>
            <a:pPr marL="457200" lvl="1" indent="-514350" algn="r" rtl="1">
              <a:spcBef>
                <a:spcPts val="0"/>
              </a:spcBef>
              <a:buFont typeface="+mj-lt"/>
              <a:buAutoNum type="arabicPeriod"/>
            </a:pPr>
            <a:r>
              <a:rPr lang="ar-SA" sz="1800" dirty="0" smtClean="0"/>
              <a:t>رخصة </a:t>
            </a:r>
            <a:r>
              <a:rPr lang="ar-SA" sz="1800" dirty="0"/>
              <a:t>الاستثمار إذا كان المتنافس مرخصاً وفقاً لنظام (الاستثمار الأجنبي</a:t>
            </a:r>
            <a:r>
              <a:rPr lang="ar-SA" sz="1800" dirty="0" smtClean="0"/>
              <a:t>)</a:t>
            </a:r>
            <a:r>
              <a:rPr lang="ar-MA" sz="1800" dirty="0" smtClean="0"/>
              <a:t>.</a:t>
            </a:r>
            <a:endParaRPr lang="en-US" sz="1800" dirty="0"/>
          </a:p>
          <a:p>
            <a:pPr marL="457200" lvl="1" indent="-514350" algn="r" rtl="1">
              <a:spcBef>
                <a:spcPts val="0"/>
              </a:spcBef>
              <a:buFont typeface="+mj-lt"/>
              <a:buAutoNum type="arabicPeriod"/>
            </a:pPr>
            <a:r>
              <a:rPr lang="ar-SA" sz="1800" dirty="0" smtClean="0"/>
              <a:t>شهادة </a:t>
            </a:r>
            <a:r>
              <a:rPr lang="ar-SA" sz="1800" dirty="0"/>
              <a:t>تحقيق النسبة النظامية لتوطين </a:t>
            </a:r>
            <a:r>
              <a:rPr lang="ar-SA" sz="1800" dirty="0" smtClean="0"/>
              <a:t>الوظائف</a:t>
            </a:r>
            <a:r>
              <a:rPr lang="ar-MA" sz="1800" dirty="0" smtClean="0"/>
              <a:t>.</a:t>
            </a:r>
          </a:p>
          <a:p>
            <a:pPr marL="400050" lvl="1" indent="0" algn="r" rtl="1">
              <a:buNone/>
            </a:pPr>
            <a:endParaRPr lang="en-US" sz="900" dirty="0"/>
          </a:p>
          <a:p>
            <a:pPr algn="r" rtl="1"/>
            <a:r>
              <a:rPr lang="ar-SA" sz="1800" dirty="0" smtClean="0"/>
              <a:t>يجب </a:t>
            </a:r>
            <a:r>
              <a:rPr lang="ar-SA" sz="1800" dirty="0"/>
              <a:t>أن تكون الوثائق </a:t>
            </a:r>
            <a:r>
              <a:rPr lang="ar-SA" sz="1800" dirty="0" smtClean="0"/>
              <a:t>والتراخيص </a:t>
            </a:r>
            <a:r>
              <a:rPr lang="ar-MA" sz="1800" b="1" u="sng" dirty="0" smtClean="0"/>
              <a:t>.............................</a:t>
            </a:r>
            <a:r>
              <a:rPr lang="ar-MA" sz="1800" dirty="0" smtClean="0"/>
              <a:t>.</a:t>
            </a:r>
          </a:p>
          <a:p>
            <a:pPr algn="r" rtl="1"/>
            <a:r>
              <a:rPr lang="ar-MA" sz="1800" dirty="0" smtClean="0"/>
              <a:t>يجوز اعطاءه </a:t>
            </a:r>
            <a:r>
              <a:rPr lang="ar-MA" sz="1800" b="1" u="sng" dirty="0" smtClean="0"/>
              <a:t>مهلة لاستكمال الوثائق المطلوبة </a:t>
            </a:r>
            <a:r>
              <a:rPr lang="ar-MA" sz="1800" dirty="0" smtClean="0"/>
              <a:t>في حالتين:</a:t>
            </a:r>
          </a:p>
          <a:p>
            <a:pPr lvl="1" algn="r" rtl="1">
              <a:spcBef>
                <a:spcPts val="0"/>
              </a:spcBef>
            </a:pPr>
            <a:r>
              <a:rPr lang="ar-MA" sz="1800" dirty="0"/>
              <a:t>اذا لم يقدمها مع عرضه مع توافرها لديه وقت تقديم عرضه</a:t>
            </a:r>
          </a:p>
          <a:p>
            <a:pPr lvl="1" algn="r" rtl="1">
              <a:spcBef>
                <a:spcPts val="0"/>
              </a:spcBef>
            </a:pPr>
            <a:r>
              <a:rPr lang="ar-MA" sz="1800" dirty="0"/>
              <a:t>اذا كانت الوثيقة منتهية الصلاحية</a:t>
            </a:r>
            <a:r>
              <a:rPr lang="ar-MA" sz="1800" dirty="0" smtClean="0"/>
              <a:t>.</a:t>
            </a:r>
          </a:p>
          <a:p>
            <a:pPr marL="457200" lvl="1" indent="0" algn="r" rtl="1">
              <a:spcBef>
                <a:spcPts val="0"/>
              </a:spcBef>
              <a:buNone/>
            </a:pPr>
            <a:endParaRPr lang="ar-MA" sz="1200" dirty="0" smtClean="0"/>
          </a:p>
          <a:p>
            <a:pPr algn="r" rtl="1"/>
            <a:r>
              <a:rPr lang="ar-MA" sz="1800" b="1" u="sng" dirty="0" smtClean="0"/>
              <a:t>المهلة</a:t>
            </a:r>
            <a:r>
              <a:rPr lang="ar-MA" sz="1800" dirty="0" smtClean="0"/>
              <a:t>: تحددها «.........................» + يجب ألا تتجاوز الوقت المحدد للبت في </a:t>
            </a:r>
            <a:r>
              <a:rPr lang="ar-MA" sz="1800" dirty="0" err="1" smtClean="0"/>
              <a:t>الترسية</a:t>
            </a:r>
            <a:r>
              <a:rPr lang="ar-MA" sz="1800" dirty="0" smtClean="0"/>
              <a:t>.</a:t>
            </a:r>
          </a:p>
          <a:p>
            <a:pPr algn="r" rtl="1"/>
            <a:endParaRPr lang="ar-MA" sz="1000" dirty="0"/>
          </a:p>
          <a:p>
            <a:pPr algn="r" rtl="1"/>
            <a:r>
              <a:rPr lang="ar-SA" sz="1800" dirty="0"/>
              <a:t>متى يتم التحقق من توافر هذه  الشروط في المتعاقد</a:t>
            </a:r>
            <a:r>
              <a:rPr lang="ar-SA" sz="1800" dirty="0" smtClean="0"/>
              <a:t>؟</a:t>
            </a:r>
            <a:r>
              <a:rPr lang="ar-MA" sz="1800" dirty="0" smtClean="0"/>
              <a:t> </a:t>
            </a:r>
            <a:r>
              <a:rPr lang="ar-SA" sz="1800" dirty="0"/>
              <a:t>يتم في مرحلة</a:t>
            </a:r>
            <a:r>
              <a:rPr lang="ar-SA" sz="1800" b="1" u="sng" dirty="0"/>
              <a:t> </a:t>
            </a:r>
            <a:r>
              <a:rPr lang="ar-MA" sz="1800" b="1" u="sng" dirty="0" smtClean="0"/>
              <a:t>.................... </a:t>
            </a:r>
            <a:r>
              <a:rPr lang="ar-SA" sz="1800" dirty="0" smtClean="0"/>
              <a:t>وليس </a:t>
            </a:r>
            <a:r>
              <a:rPr lang="ar-SA" sz="1800" dirty="0"/>
              <a:t>مرحلة التقديم وبيع الوثائق</a:t>
            </a:r>
            <a:r>
              <a:rPr lang="ar-MA" sz="1800" dirty="0"/>
              <a:t>. </a:t>
            </a:r>
            <a:r>
              <a:rPr lang="ar-MA" sz="1800" dirty="0" smtClean="0"/>
              <a:t>و</a:t>
            </a:r>
            <a:r>
              <a:rPr lang="ar-SA" sz="1800" dirty="0" smtClean="0"/>
              <a:t>من </a:t>
            </a:r>
            <a:r>
              <a:rPr lang="ar-SA" sz="1800" dirty="0"/>
              <a:t>لم يستوفي كافه الشروط السابقة سيتم استبعاده ويخسر </a:t>
            </a:r>
            <a:r>
              <a:rPr lang="ar-SA" sz="1800" b="1" u="sng" dirty="0"/>
              <a:t>قيمه الـوثائق</a:t>
            </a:r>
            <a:r>
              <a:rPr lang="ar-SA" sz="1800" dirty="0"/>
              <a:t>.</a:t>
            </a:r>
            <a:r>
              <a:rPr lang="ar-MA" sz="1800" dirty="0"/>
              <a:t> لذلك تقع المسؤولية على عاتق المتقدم للتأكد من اكتمال الشروط فيه.</a:t>
            </a:r>
            <a:endParaRPr lang="en-US" sz="1800" dirty="0"/>
          </a:p>
          <a:p>
            <a:pPr algn="r" rtl="1"/>
            <a:endParaRPr lang="ar-MA" sz="2000" dirty="0" smtClean="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14</a:t>
            </a:fld>
            <a:endParaRPr lang="en-US"/>
          </a:p>
        </p:txBody>
      </p:sp>
    </p:spTree>
    <p:extLst>
      <p:ext uri="{BB962C8B-B14F-4D97-AF65-F5344CB8AC3E}">
        <p14:creationId xmlns:p14="http://schemas.microsoft.com/office/powerpoint/2010/main" val="2158176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60000"/>
              <a:lumOff val="40000"/>
            </a:schemeClr>
          </a:solidFill>
        </p:spPr>
        <p:txBody>
          <a:bodyPr/>
          <a:lstStyle/>
          <a:p>
            <a:r>
              <a:rPr lang="ar-MA" dirty="0" smtClean="0"/>
              <a:t>ب. فئات لا يجوز التعامل معها</a:t>
            </a:r>
            <a:endParaRPr lang="en-US" dirty="0"/>
          </a:p>
        </p:txBody>
      </p:sp>
      <p:sp>
        <p:nvSpPr>
          <p:cNvPr id="3" name="عنصر نائب للمحتوى 2"/>
          <p:cNvSpPr>
            <a:spLocks noGrp="1"/>
          </p:cNvSpPr>
          <p:nvPr>
            <p:ph idx="1"/>
          </p:nvPr>
        </p:nvSpPr>
        <p:spPr>
          <a:xfrm>
            <a:off x="457200" y="1371600"/>
            <a:ext cx="8534400" cy="5334000"/>
          </a:xfrm>
        </p:spPr>
        <p:txBody>
          <a:bodyPr>
            <a:noAutofit/>
          </a:bodyPr>
          <a:lstStyle/>
          <a:p>
            <a:pPr marL="0" indent="0" algn="r" rtl="1">
              <a:spcBef>
                <a:spcPts val="0"/>
              </a:spcBef>
              <a:buNone/>
            </a:pPr>
            <a:r>
              <a:rPr lang="ar-MA" sz="2000" dirty="0" smtClean="0"/>
              <a:t>1. ............................</a:t>
            </a:r>
            <a:r>
              <a:rPr lang="ar-SA" sz="2000" dirty="0" smtClean="0"/>
              <a:t>، </a:t>
            </a:r>
            <a:r>
              <a:rPr lang="ar-MA" sz="2000" dirty="0" smtClean="0"/>
              <a:t>ولكن يجوز التعامل معهم في الحالات التالية</a:t>
            </a:r>
            <a:r>
              <a:rPr lang="ar-SA" sz="2000" dirty="0" smtClean="0"/>
              <a:t>: </a:t>
            </a:r>
            <a:endParaRPr lang="en-US" sz="2000" dirty="0"/>
          </a:p>
          <a:p>
            <a:pPr marL="0" indent="0" algn="r" rtl="1">
              <a:spcBef>
                <a:spcPts val="0"/>
              </a:spcBef>
              <a:buNone/>
            </a:pPr>
            <a:r>
              <a:rPr lang="ar-SA" sz="2100" dirty="0" smtClean="0"/>
              <a:t>  </a:t>
            </a:r>
            <a:r>
              <a:rPr lang="ar-SA" sz="2100" dirty="0"/>
              <a:t>أ- الأعمال غير التجارية إذا صرح لهم </a:t>
            </a:r>
            <a:r>
              <a:rPr lang="ar-SA" sz="2100" dirty="0" smtClean="0"/>
              <a:t>بمزاولتها</a:t>
            </a:r>
            <a:r>
              <a:rPr lang="ar-MA" sz="2100" dirty="0" smtClean="0"/>
              <a:t>.</a:t>
            </a:r>
          </a:p>
          <a:p>
            <a:pPr marL="0" indent="0" algn="r" rtl="1">
              <a:spcBef>
                <a:spcPts val="0"/>
              </a:spcBef>
              <a:buNone/>
            </a:pPr>
            <a:r>
              <a:rPr lang="ar-MA" sz="2100" dirty="0"/>
              <a:t> </a:t>
            </a:r>
            <a:r>
              <a:rPr lang="ar-MA" sz="2100" dirty="0" smtClean="0"/>
              <a:t> </a:t>
            </a:r>
            <a:r>
              <a:rPr lang="ar-SA" sz="2100" dirty="0" smtClean="0"/>
              <a:t>ب-  </a:t>
            </a:r>
            <a:r>
              <a:rPr lang="ar-SA" sz="2100" dirty="0"/>
              <a:t>شراء كتب من تأليفهم سواء منهم مباشرة أو من الناشرين أو المكتبات. </a:t>
            </a:r>
            <a:endParaRPr lang="en-US" sz="2100" dirty="0"/>
          </a:p>
          <a:p>
            <a:pPr marL="0" indent="0" algn="r" rtl="1">
              <a:spcBef>
                <a:spcPts val="0"/>
              </a:spcBef>
              <a:buNone/>
            </a:pPr>
            <a:r>
              <a:rPr lang="ar-SA" sz="2100" dirty="0" smtClean="0"/>
              <a:t>  </a:t>
            </a:r>
            <a:r>
              <a:rPr lang="ar-SA" sz="2100" dirty="0"/>
              <a:t>ج- تكليفهم بأعمال فنية أو شراء حق الملكية الأدبية أو الفنية أو مصنفاتهم </a:t>
            </a:r>
            <a:r>
              <a:rPr lang="ar-SA" sz="2100" dirty="0" smtClean="0"/>
              <a:t>.</a:t>
            </a:r>
            <a:endParaRPr lang="ar-MA" sz="2100" dirty="0"/>
          </a:p>
          <a:p>
            <a:pPr marL="0" indent="0" algn="r" rtl="1">
              <a:spcBef>
                <a:spcPts val="0"/>
              </a:spcBef>
              <a:buNone/>
            </a:pPr>
            <a:r>
              <a:rPr lang="ar-SA" sz="2100" dirty="0" smtClean="0"/>
              <a:t>  </a:t>
            </a:r>
            <a:r>
              <a:rPr lang="ar-SA" sz="2100" dirty="0"/>
              <a:t>د- الدخول في المزايدات العلنية ، إذا كانت الأشياء المرغوب في شرائها لاستعمالهم </a:t>
            </a:r>
            <a:r>
              <a:rPr lang="ar-SA" sz="2100" dirty="0" err="1" smtClean="0"/>
              <a:t>الخا</a:t>
            </a:r>
            <a:r>
              <a:rPr lang="ar-MA" sz="2100" dirty="0" smtClean="0"/>
              <a:t>ص.</a:t>
            </a:r>
            <a:endParaRPr lang="en-US" sz="2100" dirty="0"/>
          </a:p>
          <a:p>
            <a:pPr marL="0" indent="0" algn="r" rtl="1">
              <a:spcBef>
                <a:spcPts val="0"/>
              </a:spcBef>
              <a:buNone/>
            </a:pPr>
            <a:endParaRPr lang="ar-MA" sz="1000" dirty="0"/>
          </a:p>
          <a:p>
            <a:pPr marL="0" indent="0" algn="r" rtl="1">
              <a:spcBef>
                <a:spcPts val="0"/>
              </a:spcBef>
              <a:buNone/>
            </a:pPr>
            <a:r>
              <a:rPr lang="ar-MA" sz="2000" dirty="0" smtClean="0"/>
              <a:t>2. ................... </a:t>
            </a:r>
            <a:r>
              <a:rPr lang="ar-SA" sz="2000" dirty="0" smtClean="0"/>
              <a:t>بجرم </a:t>
            </a:r>
            <a:r>
              <a:rPr lang="ar-SA" sz="2000" dirty="0"/>
              <a:t>أثناء اتخاذ إجراءات </a:t>
            </a:r>
            <a:r>
              <a:rPr lang="ar-SA" sz="2000" dirty="0" smtClean="0"/>
              <a:t>التعاقد</a:t>
            </a:r>
            <a:r>
              <a:rPr lang="ar-MA" sz="2000" dirty="0" smtClean="0"/>
              <a:t>.</a:t>
            </a:r>
          </a:p>
          <a:p>
            <a:pPr marL="0" indent="0" algn="r" rtl="1">
              <a:spcBef>
                <a:spcPts val="0"/>
              </a:spcBef>
              <a:buNone/>
            </a:pPr>
            <a:endParaRPr lang="ar-MA" sz="2000" dirty="0" smtClean="0"/>
          </a:p>
          <a:p>
            <a:pPr marL="0" indent="0" algn="r" rtl="1">
              <a:spcBef>
                <a:spcPts val="0"/>
              </a:spcBef>
              <a:buNone/>
            </a:pPr>
            <a:r>
              <a:rPr lang="ar-MA" sz="2000" dirty="0" smtClean="0"/>
              <a:t>3. ...................... </a:t>
            </a:r>
            <a:r>
              <a:rPr lang="ar-SA" sz="2000" dirty="0" smtClean="0"/>
              <a:t>، </a:t>
            </a:r>
            <a:r>
              <a:rPr lang="ar-SA" sz="2000" dirty="0"/>
              <a:t>أو من طلبوا إشهار إفلاسهم ، أو ثبت </a:t>
            </a:r>
            <a:r>
              <a:rPr lang="ar-SA" sz="2000" dirty="0" smtClean="0"/>
              <a:t>إعسارهم</a:t>
            </a:r>
            <a:r>
              <a:rPr lang="ar-MA" sz="2000" dirty="0" smtClean="0"/>
              <a:t>.</a:t>
            </a:r>
          </a:p>
          <a:p>
            <a:pPr marL="0" indent="0" algn="r" rtl="1">
              <a:spcBef>
                <a:spcPts val="0"/>
              </a:spcBef>
              <a:buNone/>
            </a:pPr>
            <a:endParaRPr lang="en-US" sz="1050" dirty="0"/>
          </a:p>
          <a:p>
            <a:pPr marL="0" indent="0" algn="r" rtl="1">
              <a:spcBef>
                <a:spcPts val="0"/>
              </a:spcBef>
              <a:buNone/>
            </a:pPr>
            <a:r>
              <a:rPr lang="ar-MA" sz="2000" dirty="0" smtClean="0"/>
              <a:t>4. </a:t>
            </a:r>
            <a:r>
              <a:rPr lang="ar-SA" sz="2000" dirty="0" smtClean="0"/>
              <a:t>الشركات </a:t>
            </a:r>
            <a:r>
              <a:rPr lang="ar-SA" sz="2000" dirty="0"/>
              <a:t>التي جرى </a:t>
            </a:r>
            <a:r>
              <a:rPr lang="ar-MA" sz="2000" dirty="0" smtClean="0"/>
              <a:t>...........................</a:t>
            </a:r>
            <a:r>
              <a:rPr lang="ar-SA" sz="2000" dirty="0" smtClean="0"/>
              <a:t>.</a:t>
            </a:r>
            <a:endParaRPr lang="ar-MA" sz="2000" dirty="0" smtClean="0"/>
          </a:p>
          <a:p>
            <a:pPr marL="0" indent="0" algn="r" rtl="1">
              <a:spcBef>
                <a:spcPts val="0"/>
              </a:spcBef>
              <a:buNone/>
            </a:pPr>
            <a:endParaRPr lang="en-US" sz="1050" dirty="0"/>
          </a:p>
          <a:p>
            <a:pPr marL="0" indent="0" algn="r" rtl="1">
              <a:spcBef>
                <a:spcPts val="0"/>
              </a:spcBef>
              <a:buNone/>
            </a:pPr>
            <a:r>
              <a:rPr lang="ar-MA" sz="2000" dirty="0" smtClean="0"/>
              <a:t>5- </a:t>
            </a:r>
            <a:r>
              <a:rPr lang="ar-SA" sz="2000" dirty="0" smtClean="0"/>
              <a:t>من </a:t>
            </a:r>
            <a:r>
              <a:rPr lang="ar-SA" sz="2000" dirty="0"/>
              <a:t>لم يبلغ من العمر ثمانية عشر </a:t>
            </a:r>
            <a:r>
              <a:rPr lang="ar-SA" sz="2000" dirty="0" smtClean="0"/>
              <a:t>عاما</a:t>
            </a:r>
            <a:r>
              <a:rPr lang="ar-MA" sz="2000" dirty="0"/>
              <a:t> </a:t>
            </a:r>
            <a:r>
              <a:rPr lang="ar-MA" sz="2000" dirty="0" smtClean="0"/>
              <a:t>و</a:t>
            </a:r>
            <a:r>
              <a:rPr lang="ar-SA" sz="2000" dirty="0" smtClean="0"/>
              <a:t> </a:t>
            </a:r>
            <a:r>
              <a:rPr lang="ar-MA" sz="2000" dirty="0" smtClean="0"/>
              <a:t>..................... </a:t>
            </a:r>
            <a:r>
              <a:rPr lang="ar-SA" sz="2000" dirty="0" smtClean="0"/>
              <a:t>الأهلية .</a:t>
            </a:r>
            <a:endParaRPr lang="ar-MA" sz="2000" dirty="0" smtClean="0"/>
          </a:p>
          <a:p>
            <a:pPr marL="0" indent="0" algn="r" rtl="1">
              <a:spcBef>
                <a:spcPts val="0"/>
              </a:spcBef>
              <a:buNone/>
            </a:pPr>
            <a:endParaRPr lang="ar-MA" sz="2000" dirty="0" smtClean="0"/>
          </a:p>
          <a:p>
            <a:pPr marL="0" indent="0" algn="r" rtl="1">
              <a:spcBef>
                <a:spcPts val="0"/>
              </a:spcBef>
              <a:buNone/>
            </a:pPr>
            <a:r>
              <a:rPr lang="ar-MA" sz="2000" dirty="0" smtClean="0"/>
              <a:t>7. </a:t>
            </a:r>
            <a:r>
              <a:rPr lang="ar-SA" sz="2000" dirty="0" smtClean="0"/>
              <a:t>من </a:t>
            </a:r>
            <a:r>
              <a:rPr lang="ar-SA" sz="2000" dirty="0"/>
              <a:t>تقضي </a:t>
            </a:r>
            <a:r>
              <a:rPr lang="ar-MA" sz="2000" dirty="0" smtClean="0"/>
              <a:t>............ </a:t>
            </a:r>
            <a:r>
              <a:rPr lang="ar-SA" sz="2000" dirty="0" smtClean="0"/>
              <a:t>بمنع </a:t>
            </a:r>
            <a:r>
              <a:rPr lang="ar-SA" sz="2000" dirty="0"/>
              <a:t>التعامل معهم حتى يرد إليهم اعتبارهم.</a:t>
            </a:r>
            <a:endParaRPr lang="ar-MA" sz="2000" dirty="0"/>
          </a:p>
          <a:p>
            <a:pPr marL="0" indent="0" algn="r" rtl="1">
              <a:spcBef>
                <a:spcPts val="0"/>
              </a:spcBef>
              <a:buNone/>
            </a:pPr>
            <a:endParaRPr lang="en-US" sz="1050" dirty="0"/>
          </a:p>
          <a:p>
            <a:pPr marL="0" indent="0" algn="r" rtl="1">
              <a:spcBef>
                <a:spcPts val="0"/>
              </a:spcBef>
              <a:buNone/>
            </a:pPr>
            <a:r>
              <a:rPr lang="ar-MA" sz="2000" dirty="0"/>
              <a:t>8</a:t>
            </a:r>
            <a:r>
              <a:rPr lang="ar-SA" sz="2000" dirty="0" smtClean="0"/>
              <a:t>- </a:t>
            </a:r>
            <a:r>
              <a:rPr lang="ar-SA" sz="2000" dirty="0"/>
              <a:t>من صدر </a:t>
            </a:r>
            <a:r>
              <a:rPr lang="ar-MA" sz="2000" dirty="0" smtClean="0"/>
              <a:t>................ </a:t>
            </a:r>
            <a:r>
              <a:rPr lang="ar-SA" sz="2000" dirty="0" smtClean="0"/>
              <a:t>بمنع </a:t>
            </a:r>
            <a:r>
              <a:rPr lang="ar-SA" sz="2000" dirty="0"/>
              <a:t>التعامل معهم من الجهات المخولة بذلك نظاماً ، أو </a:t>
            </a:r>
            <a:r>
              <a:rPr lang="ar-MA" sz="2000" dirty="0" smtClean="0"/>
              <a:t>.................</a:t>
            </a:r>
            <a:r>
              <a:rPr lang="ar-SA" sz="2000" dirty="0" smtClean="0"/>
              <a:t>، </a:t>
            </a:r>
            <a:r>
              <a:rPr lang="ar-SA" sz="2000" dirty="0"/>
              <a:t>حتى تنتهي مدة المنع من التعامل </a:t>
            </a:r>
            <a:r>
              <a:rPr lang="ar-SA" sz="2000" dirty="0" smtClean="0"/>
              <a:t>.</a:t>
            </a:r>
            <a:endParaRPr lang="en-US" sz="2000" dirty="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15</a:t>
            </a:fld>
            <a:endParaRPr lang="en-US"/>
          </a:p>
        </p:txBody>
      </p:sp>
    </p:spTree>
    <p:extLst>
      <p:ext uri="{BB962C8B-B14F-4D97-AF65-F5344CB8AC3E}">
        <p14:creationId xmlns:p14="http://schemas.microsoft.com/office/powerpoint/2010/main" val="660584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60000"/>
              <a:lumOff val="40000"/>
            </a:schemeClr>
          </a:solidFill>
        </p:spPr>
        <p:txBody>
          <a:bodyPr/>
          <a:lstStyle/>
          <a:p>
            <a:r>
              <a:rPr lang="ar-MA" dirty="0" smtClean="0"/>
              <a:t>ج. ضوابط تقديم العروض</a:t>
            </a:r>
            <a:endParaRPr lang="en-US" dirty="0"/>
          </a:p>
        </p:txBody>
      </p:sp>
      <p:sp>
        <p:nvSpPr>
          <p:cNvPr id="5" name="عنصر نائب للمحتوى 4"/>
          <p:cNvSpPr>
            <a:spLocks noGrp="1"/>
          </p:cNvSpPr>
          <p:nvPr>
            <p:ph idx="1"/>
          </p:nvPr>
        </p:nvSpPr>
        <p:spPr/>
        <p:txBody>
          <a:bodyPr>
            <a:normAutofit fontScale="62500" lnSpcReduction="20000"/>
          </a:bodyPr>
          <a:lstStyle/>
          <a:p>
            <a:pPr marL="0" indent="0" algn="just" rtl="1">
              <a:buNone/>
            </a:pPr>
            <a:r>
              <a:rPr lang="ar-MA" b="1" u="sng" dirty="0" smtClean="0"/>
              <a:t>التزامات المتقدم:</a:t>
            </a:r>
          </a:p>
          <a:p>
            <a:pPr algn="just" rtl="1"/>
            <a:r>
              <a:rPr lang="ar-MA" dirty="0" smtClean="0"/>
              <a:t>التحري عن طبيعة الاعمال ومعرفة التفاصيل وسؤال الجهة عن المشروع قبل شراء الكراسة.</a:t>
            </a:r>
          </a:p>
          <a:p>
            <a:pPr algn="just" rtl="1"/>
            <a:endParaRPr lang="ar-MA" sz="2600" dirty="0" smtClean="0"/>
          </a:p>
          <a:p>
            <a:pPr algn="just" rtl="1"/>
            <a:r>
              <a:rPr lang="ar-MA" b="1" u="sng" dirty="0" smtClean="0"/>
              <a:t>يجب أن تكون العروض</a:t>
            </a:r>
            <a:r>
              <a:rPr lang="ar-MA" dirty="0" smtClean="0"/>
              <a:t>: مكتوبة على النماذج الاصلية المختومة من الجهة الادارية والمرفقة مع الكراسة + توضع العروض في مظاريف مغلقة و مختومة بختم صاحب العرض + يُعطى إيصال من الجهة الادارية يثبت فيه تاريخ ووقت تسليم العرض.</a:t>
            </a:r>
          </a:p>
          <a:p>
            <a:pPr algn="just" rtl="1"/>
            <a:endParaRPr lang="ar-MA" sz="2600" dirty="0" smtClean="0"/>
          </a:p>
          <a:p>
            <a:pPr algn="just" rtl="1"/>
            <a:r>
              <a:rPr lang="ar-MA" b="1" u="sng" dirty="0" smtClean="0"/>
              <a:t>يجب أن يضع الاسعار في عرضه</a:t>
            </a:r>
            <a:r>
              <a:rPr lang="ar-MA" dirty="0" smtClean="0"/>
              <a:t>: وفقاً ................................................. + تكون رقماً وكتابةً (بالعملة المحلية الا اذا نص على غير ذلك)</a:t>
            </a:r>
          </a:p>
          <a:p>
            <a:pPr lvl="1" algn="just" rtl="1"/>
            <a:r>
              <a:rPr lang="ar-MA" b="1" u="sng" dirty="0" smtClean="0"/>
              <a:t>لا يجوز:</a:t>
            </a:r>
          </a:p>
          <a:p>
            <a:pPr lvl="1" algn="just" rtl="1"/>
            <a:r>
              <a:rPr lang="ar-MA" dirty="0" smtClean="0"/>
              <a:t>تعديل ، ابداء تحفظ ، شطب اي شرط أو بند في الكراسة (والا تم الاستبعاد وجوباً)</a:t>
            </a:r>
          </a:p>
          <a:p>
            <a:pPr lvl="1" algn="just" rtl="1"/>
            <a:r>
              <a:rPr lang="ar-MA" dirty="0" smtClean="0"/>
              <a:t>ترك أي بند في الكراسة دون تسعير (الا اذا اجازت الشروط في الكراسة)</a:t>
            </a:r>
          </a:p>
          <a:p>
            <a:pPr lvl="1" algn="just" rtl="1"/>
            <a:r>
              <a:rPr lang="ar-MA" dirty="0" smtClean="0"/>
              <a:t>تعديل، محو ، طمس أي سعر يقدّمه  (مسموح الى 10</a:t>
            </a:r>
            <a:r>
              <a:rPr lang="en-US" dirty="0" smtClean="0"/>
              <a:t>%</a:t>
            </a:r>
            <a:r>
              <a:rPr lang="ar-MA" dirty="0"/>
              <a:t> </a:t>
            </a:r>
            <a:r>
              <a:rPr lang="ar-MA" dirty="0" smtClean="0"/>
              <a:t>من اجمالي قيمة العرض والا جاز الاستبعاد)</a:t>
            </a:r>
          </a:p>
          <a:p>
            <a:pPr lvl="1" algn="just" rtl="1"/>
            <a:endParaRPr lang="ar-MA" dirty="0" smtClean="0"/>
          </a:p>
          <a:p>
            <a:pPr algn="just" rtl="1"/>
            <a:r>
              <a:rPr lang="ar-MA" b="1" u="sng" dirty="0" smtClean="0"/>
              <a:t>مرفقات العرض: </a:t>
            </a:r>
            <a:r>
              <a:rPr lang="ar-MA" dirty="0" smtClean="0"/>
              <a:t>أصل خطاب الضمان الابتدائي + الوثائق والتراخيص المطلوبة (التي ذكرناها سابقاً) + نسخة إضافية من قوائم الاسعار.</a:t>
            </a:r>
          </a:p>
          <a:p>
            <a:pPr algn="just" rtl="1"/>
            <a:endParaRPr lang="ar-MA" dirty="0" smtClean="0"/>
          </a:p>
          <a:p>
            <a:pPr algn="just" rtl="1"/>
            <a:endParaRPr lang="en-US" dirty="0"/>
          </a:p>
        </p:txBody>
      </p:sp>
      <p:sp>
        <p:nvSpPr>
          <p:cNvPr id="3" name="عنصر نائب لرقم الشريحة 2"/>
          <p:cNvSpPr>
            <a:spLocks noGrp="1"/>
          </p:cNvSpPr>
          <p:nvPr>
            <p:ph type="sldNum" sz="quarter" idx="12"/>
          </p:nvPr>
        </p:nvSpPr>
        <p:spPr/>
        <p:txBody>
          <a:bodyPr/>
          <a:lstStyle/>
          <a:p>
            <a:fld id="{7381BBD9-139A-4F97-930F-AA682D39BF19}" type="slidenum">
              <a:rPr lang="en-US" smtClean="0"/>
              <a:t>16</a:t>
            </a:fld>
            <a:endParaRPr lang="en-US"/>
          </a:p>
        </p:txBody>
      </p:sp>
    </p:spTree>
    <p:extLst>
      <p:ext uri="{BB962C8B-B14F-4D97-AF65-F5344CB8AC3E}">
        <p14:creationId xmlns:p14="http://schemas.microsoft.com/office/powerpoint/2010/main" val="202162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60000"/>
              <a:lumOff val="40000"/>
            </a:schemeClr>
          </a:solidFill>
        </p:spPr>
        <p:txBody>
          <a:bodyPr/>
          <a:lstStyle/>
          <a:p>
            <a:r>
              <a:rPr lang="ar-MA" dirty="0" smtClean="0"/>
              <a:t>تابع – ج. ضوابط تقديم العروض</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41336315"/>
              </p:ext>
            </p:extLst>
          </p:nvPr>
        </p:nvGraphicFramePr>
        <p:xfrm>
          <a:off x="152400" y="1371600"/>
          <a:ext cx="85344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رقم الشريحة 2"/>
          <p:cNvSpPr>
            <a:spLocks noGrp="1"/>
          </p:cNvSpPr>
          <p:nvPr>
            <p:ph type="sldNum" sz="quarter" idx="12"/>
          </p:nvPr>
        </p:nvSpPr>
        <p:spPr/>
        <p:txBody>
          <a:bodyPr/>
          <a:lstStyle/>
          <a:p>
            <a:fld id="{7381BBD9-139A-4F97-930F-AA682D39BF19}" type="slidenum">
              <a:rPr lang="en-US" smtClean="0"/>
              <a:t>17</a:t>
            </a:fld>
            <a:endParaRPr lang="en-US"/>
          </a:p>
        </p:txBody>
      </p:sp>
    </p:spTree>
    <p:extLst>
      <p:ext uri="{BB962C8B-B14F-4D97-AF65-F5344CB8AC3E}">
        <p14:creationId xmlns:p14="http://schemas.microsoft.com/office/powerpoint/2010/main" val="2656790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3B9A1AF1-592A-4FE1-B9DF-7B2D7FB16CC6}"/>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683C6B80-4600-465F-843F-EBF3A0A3C813}"/>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E518D036-5D00-48D9-AB4D-A2F8E9BCA62C}"/>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CE33B331-2B35-4907-958E-07F157182B88}"/>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9E1B9447-AD6C-4073-877C-EEE767A3097B}"/>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C233B3B7-77EE-4B7A-A8F5-8B7B863EF6A8}"/>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27674166-13D3-4207-A86E-BCD51DCB1280}"/>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2E1FC5EC-8DC1-4D5C-9C9F-1E446B842AE6}"/>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FEAA6338-B8C4-4267-8CF2-F0F6CCEABEB6}"/>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92884CE1-C642-4CDC-BF27-7A279BDBB2B0}"/>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C84C5ACA-6AE6-4C82-AC4D-D74937F3D68A}"/>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graphicEl>
                                              <a:dgm id="{5E1241B5-361F-4D93-AE1F-22E5089D4A7A}"/>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01926698-AFD2-4B9C-AB9C-A98106F05295}"/>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graphicEl>
                                              <a:dgm id="{C613CFCA-4894-41C6-B19D-DD2D296412B7}"/>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graphicEl>
                                              <a:dgm id="{222BA9EE-E739-4CBF-A9EE-2EE443DC4F46}"/>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graphicEl>
                                              <a:dgm id="{84B45705-9107-4301-AE64-1B482D87C261}"/>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F41A25B7-3F87-489B-AEAC-3570A322CE6F}"/>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graphicEl>
                                              <a:dgm id="{77097E08-7B9F-4450-8611-10E47721C16F}"/>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graphicEl>
                                              <a:dgm id="{7C05F5BD-B16E-4F11-B570-50F18A9ECCDD}"/>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
                                            <p:graphicEl>
                                              <a:dgm id="{71D97321-DCDD-4ED4-8AB2-8834E81D144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
            <a:ext cx="8229600" cy="762000"/>
          </a:xfrm>
          <a:solidFill>
            <a:schemeClr val="accent4">
              <a:lumMod val="60000"/>
              <a:lumOff val="40000"/>
            </a:schemeClr>
          </a:solidFill>
        </p:spPr>
        <p:txBody>
          <a:bodyPr/>
          <a:lstStyle/>
          <a:p>
            <a:r>
              <a:rPr lang="ar-MA" dirty="0" smtClean="0"/>
              <a:t>د. الضمان الابتدائي</a:t>
            </a:r>
            <a:endParaRPr lang="en-US" dirty="0"/>
          </a:p>
        </p:txBody>
      </p:sp>
      <p:sp>
        <p:nvSpPr>
          <p:cNvPr id="5" name="عنصر نائب للمحتوى 4"/>
          <p:cNvSpPr>
            <a:spLocks noGrp="1"/>
          </p:cNvSpPr>
          <p:nvPr>
            <p:ph idx="1"/>
          </p:nvPr>
        </p:nvSpPr>
        <p:spPr>
          <a:xfrm>
            <a:off x="76200" y="838200"/>
            <a:ext cx="9067800" cy="6019800"/>
          </a:xfrm>
        </p:spPr>
        <p:txBody>
          <a:bodyPr>
            <a:noAutofit/>
          </a:bodyPr>
          <a:lstStyle/>
          <a:p>
            <a:pPr algn="just" rtl="1"/>
            <a:r>
              <a:rPr lang="ar-SA" sz="2000" b="1" dirty="0" smtClean="0"/>
              <a:t>مفهومه</a:t>
            </a:r>
            <a:r>
              <a:rPr lang="ar-SA" sz="2000" dirty="0" smtClean="0"/>
              <a:t>: وثيقة </a:t>
            </a:r>
            <a:r>
              <a:rPr lang="ar-MA" sz="2000" dirty="0" smtClean="0"/>
              <a:t>يطلبها (صاحب العرض) من (البنك الذي يوجد فيه حسابه) وتقدم الى (الجهة الادارية صاحبة المناقصة) </a:t>
            </a:r>
            <a:r>
              <a:rPr lang="ar-SA" sz="2000" dirty="0" smtClean="0"/>
              <a:t>تتضمن </a:t>
            </a:r>
            <a:r>
              <a:rPr lang="ar-MA" sz="2000" dirty="0" smtClean="0"/>
              <a:t>التزام البنك بحجز قيمة الضمان من حساب مقدم العرض بحيث لا </a:t>
            </a:r>
            <a:r>
              <a:rPr lang="ar-SA" sz="2000" dirty="0" smtClean="0"/>
              <a:t>يمكن </a:t>
            </a:r>
            <a:r>
              <a:rPr lang="ar-SA" sz="2000" dirty="0"/>
              <a:t>لصاحب العرض التصرف في المبلغ طوال مدة سريان الضمان</a:t>
            </a:r>
            <a:r>
              <a:rPr lang="ar-MA" sz="2000" dirty="0" smtClean="0"/>
              <a:t>+  يلتزم البنك بدفع مبلغ الضمان </a:t>
            </a:r>
            <a:r>
              <a:rPr lang="ar-SA" sz="2000" dirty="0" smtClean="0"/>
              <a:t>فوراً بمجرد طلب الجهة</a:t>
            </a:r>
            <a:r>
              <a:rPr lang="ar-MA" sz="2000" dirty="0" smtClean="0"/>
              <a:t> مصادرة الضمان.</a:t>
            </a:r>
          </a:p>
          <a:p>
            <a:pPr algn="just" rtl="1"/>
            <a:r>
              <a:rPr lang="ar-SA" sz="2000" b="1" dirty="0" smtClean="0"/>
              <a:t>الغرض </a:t>
            </a:r>
            <a:r>
              <a:rPr lang="ar-SA" sz="2000" b="1" dirty="0"/>
              <a:t>منه</a:t>
            </a:r>
            <a:r>
              <a:rPr lang="ar-SA" sz="2000" dirty="0"/>
              <a:t>: التأكد من </a:t>
            </a:r>
            <a:r>
              <a:rPr lang="ar-MA" sz="2000" dirty="0" smtClean="0"/>
              <a:t>.................. أصحاب </a:t>
            </a:r>
            <a:r>
              <a:rPr lang="ar-MA" sz="2000" dirty="0"/>
              <a:t>العروض في المشاركة في المناقصة.</a:t>
            </a:r>
          </a:p>
          <a:p>
            <a:pPr algn="just" rtl="1">
              <a:lnSpc>
                <a:spcPct val="120000"/>
              </a:lnSpc>
            </a:pPr>
            <a:r>
              <a:rPr lang="ar-MA" sz="2000" b="1" dirty="0" smtClean="0"/>
              <a:t>مبلغ/قيمة الضمان</a:t>
            </a:r>
            <a:r>
              <a:rPr lang="ar-SA" sz="2000" dirty="0" smtClean="0"/>
              <a:t>: </a:t>
            </a:r>
            <a:r>
              <a:rPr lang="ar-MA" sz="2000" dirty="0" smtClean="0"/>
              <a:t>(يختلف حسب ما تحدده الجهة الادارية للمشروع في الكراسة) ولكن </a:t>
            </a:r>
            <a:r>
              <a:rPr lang="ar-MA" sz="2000" u="sng" dirty="0" smtClean="0"/>
              <a:t>القاعدة</a:t>
            </a:r>
            <a:r>
              <a:rPr lang="ar-MA" sz="2000" dirty="0" smtClean="0"/>
              <a:t> يجب أن يكون من ............................ فقط </a:t>
            </a:r>
            <a:r>
              <a:rPr lang="ar-SA" sz="2000" dirty="0" smtClean="0"/>
              <a:t>من </a:t>
            </a:r>
            <a:r>
              <a:rPr lang="ar-MA" sz="2000" dirty="0" smtClean="0"/>
              <a:t>إجمالي </a:t>
            </a:r>
            <a:r>
              <a:rPr lang="ar-SA" sz="2000" dirty="0" smtClean="0"/>
              <a:t>قيمة العرض المقدم</a:t>
            </a:r>
            <a:r>
              <a:rPr lang="ar-MA" sz="2000" dirty="0" smtClean="0"/>
              <a:t>. </a:t>
            </a:r>
          </a:p>
          <a:p>
            <a:pPr algn="just" rtl="1">
              <a:lnSpc>
                <a:spcPct val="120000"/>
              </a:lnSpc>
            </a:pPr>
            <a:r>
              <a:rPr lang="ar-MA" sz="2000" b="1" dirty="0" smtClean="0"/>
              <a:t>مدة سريان الضمان: </a:t>
            </a:r>
            <a:r>
              <a:rPr lang="ar-MA" sz="2000" dirty="0" smtClean="0"/>
              <a:t>يجب أن يكون ساري المفعول مدة لا تقل عن مدة سريان العروض (...............................................) ولا يجوز تمديد مدة الضمان الا بموافقة صاحب العرض.</a:t>
            </a:r>
          </a:p>
          <a:p>
            <a:pPr algn="just" rtl="1">
              <a:lnSpc>
                <a:spcPct val="120000"/>
              </a:lnSpc>
            </a:pPr>
            <a:endParaRPr lang="ar-MA" sz="2000" dirty="0" smtClean="0"/>
          </a:p>
          <a:p>
            <a:pPr algn="just" rtl="1"/>
            <a:r>
              <a:rPr lang="ar-MA" sz="2000" b="1" u="sng" dirty="0" smtClean="0"/>
              <a:t>يجب تقديمه من ......... أصحاب العروض، ولكن هناك حالات لا </a:t>
            </a:r>
            <a:r>
              <a:rPr lang="ar-SA" sz="2000" b="1" u="sng" dirty="0" smtClean="0"/>
              <a:t>يجب تقديمه:</a:t>
            </a:r>
            <a:endParaRPr lang="ar-SA" sz="2000" b="1" u="sng" dirty="0"/>
          </a:p>
          <a:p>
            <a:pPr lvl="1" algn="just" rtl="1"/>
            <a:r>
              <a:rPr lang="ar-MA" sz="2000" dirty="0" smtClean="0"/>
              <a:t>اذا كان التعاقد باستخدام وسيلة </a:t>
            </a:r>
            <a:r>
              <a:rPr lang="ar-SA" sz="2000" dirty="0" smtClean="0"/>
              <a:t>الشراء المباشر</a:t>
            </a:r>
            <a:r>
              <a:rPr lang="ar-MA" sz="2000" dirty="0" smtClean="0"/>
              <a:t>(الا اذا كانت العروض مغلقة «سندرسها لاحقاً»)</a:t>
            </a:r>
          </a:p>
          <a:p>
            <a:pPr lvl="1" algn="just" rtl="1"/>
            <a:r>
              <a:rPr lang="ar-MA" sz="2000" dirty="0" smtClean="0"/>
              <a:t>اذا كان التعاقد مع أحد </a:t>
            </a:r>
            <a:r>
              <a:rPr lang="ar-SA" sz="2000" dirty="0" smtClean="0"/>
              <a:t>الجهات </a:t>
            </a:r>
            <a:r>
              <a:rPr lang="ar-SA" sz="2000" dirty="0"/>
              <a:t>الخاضعة لهذا </a:t>
            </a:r>
            <a:r>
              <a:rPr lang="ar-SA" sz="2000" dirty="0" smtClean="0"/>
              <a:t>النظام</a:t>
            </a:r>
            <a:r>
              <a:rPr lang="ar-MA" sz="2000" dirty="0" smtClean="0"/>
              <a:t> (أي التعاقد مع جهة إدارية) أو </a:t>
            </a:r>
            <a:r>
              <a:rPr lang="ar-SA" sz="2000" dirty="0" smtClean="0"/>
              <a:t>التعاقد </a:t>
            </a:r>
            <a:r>
              <a:rPr lang="ar-SA" sz="2000" dirty="0"/>
              <a:t>مع الجمعيات الخيرية </a:t>
            </a:r>
            <a:r>
              <a:rPr lang="ar-MA" sz="2000" dirty="0" smtClean="0"/>
              <a:t>(مثل جمعية البر بالرياض) والجمعيات </a:t>
            </a:r>
            <a:r>
              <a:rPr lang="ar-SA" sz="2000" dirty="0" smtClean="0"/>
              <a:t>ذات </a:t>
            </a:r>
            <a:r>
              <a:rPr lang="ar-SA" sz="2000" dirty="0"/>
              <a:t>النفع </a:t>
            </a:r>
            <a:r>
              <a:rPr lang="ar-SA" sz="2000" dirty="0" smtClean="0"/>
              <a:t>العام</a:t>
            </a:r>
            <a:r>
              <a:rPr lang="ar-MA" sz="2000" dirty="0" smtClean="0"/>
              <a:t> (مثل جمعية حماية المستهلك، جمعية حقوق الانسان)</a:t>
            </a:r>
          </a:p>
        </p:txBody>
      </p:sp>
      <p:sp>
        <p:nvSpPr>
          <p:cNvPr id="3" name="عنصر نائب لرقم الشريحة 2"/>
          <p:cNvSpPr>
            <a:spLocks noGrp="1"/>
          </p:cNvSpPr>
          <p:nvPr>
            <p:ph type="sldNum" sz="quarter" idx="12"/>
          </p:nvPr>
        </p:nvSpPr>
        <p:spPr/>
        <p:txBody>
          <a:bodyPr/>
          <a:lstStyle/>
          <a:p>
            <a:fld id="{7381BBD9-139A-4F97-930F-AA682D39BF19}" type="slidenum">
              <a:rPr lang="en-US" smtClean="0"/>
              <a:t>18</a:t>
            </a:fld>
            <a:endParaRPr lang="en-US"/>
          </a:p>
        </p:txBody>
      </p:sp>
    </p:spTree>
    <p:extLst>
      <p:ext uri="{BB962C8B-B14F-4D97-AF65-F5344CB8AC3E}">
        <p14:creationId xmlns:p14="http://schemas.microsoft.com/office/powerpoint/2010/main" val="1259259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60000"/>
              <a:lumOff val="40000"/>
            </a:schemeClr>
          </a:solidFill>
        </p:spPr>
        <p:txBody>
          <a:bodyPr/>
          <a:lstStyle/>
          <a:p>
            <a:r>
              <a:rPr lang="ar-MA" dirty="0" smtClean="0"/>
              <a:t>تابع - الضمان الابتدائي</a:t>
            </a:r>
            <a:endParaRPr lang="en-US" dirty="0"/>
          </a:p>
        </p:txBody>
      </p:sp>
      <p:sp>
        <p:nvSpPr>
          <p:cNvPr id="3" name="عنصر نائب للمحتوى 2"/>
          <p:cNvSpPr>
            <a:spLocks noGrp="1"/>
          </p:cNvSpPr>
          <p:nvPr>
            <p:ph idx="1"/>
          </p:nvPr>
        </p:nvSpPr>
        <p:spPr/>
        <p:txBody>
          <a:bodyPr>
            <a:normAutofit/>
          </a:bodyPr>
          <a:lstStyle/>
          <a:p>
            <a:pPr algn="just" rtl="1"/>
            <a:r>
              <a:rPr lang="ar-MA" sz="2000" b="1" u="sng" dirty="0"/>
              <a:t>يتم </a:t>
            </a:r>
            <a:r>
              <a:rPr lang="ar-MA" sz="2000" b="1" u="sng" dirty="0" smtClean="0"/>
              <a:t>.................................  </a:t>
            </a:r>
            <a:r>
              <a:rPr lang="ar-MA" sz="2000" b="1" u="sng" dirty="0"/>
              <a:t>الضمان لصاحبه في الحالات التالية:</a:t>
            </a:r>
          </a:p>
          <a:p>
            <a:pPr lvl="1" algn="just" rtl="1"/>
            <a:r>
              <a:rPr lang="ar-MA" sz="2000" dirty="0"/>
              <a:t>تعاد الضمانات للكل إذا ألغيت المنافسة.</a:t>
            </a:r>
          </a:p>
          <a:p>
            <a:pPr lvl="1" algn="just" rtl="1"/>
            <a:r>
              <a:rPr lang="ar-MA" sz="2000" dirty="0"/>
              <a:t>بعد </a:t>
            </a:r>
            <a:r>
              <a:rPr lang="ar-MA" sz="2000" dirty="0" err="1"/>
              <a:t>الترسية</a:t>
            </a:r>
            <a:r>
              <a:rPr lang="ar-MA" sz="2000" dirty="0"/>
              <a:t> على العرض الفائز تعاد الضمانات لكل من لم تتم </a:t>
            </a:r>
            <a:r>
              <a:rPr lang="ar-MA" sz="2000" dirty="0" err="1"/>
              <a:t>الترسية</a:t>
            </a:r>
            <a:r>
              <a:rPr lang="ar-MA" sz="2000" dirty="0"/>
              <a:t> عليه وفقط يبقى ضمان العرض الفائز.</a:t>
            </a:r>
          </a:p>
          <a:p>
            <a:pPr lvl="1" algn="just" rtl="1"/>
            <a:r>
              <a:rPr lang="ar-MA" sz="2000" dirty="0"/>
              <a:t>إذا انتهى الوقت المحدد لسريان العروض (90 يوم من فتح المظاريف) ولم </a:t>
            </a:r>
            <a:r>
              <a:rPr lang="ar-MA" sz="2000" dirty="0" err="1"/>
              <a:t>بوافق</a:t>
            </a:r>
            <a:r>
              <a:rPr lang="ar-MA" sz="2000" dirty="0"/>
              <a:t> صاحب العرض على تمديد عرضه أو لم يرد خلال اسبوعين من إشعاره برغبة الجهة في تمديد.</a:t>
            </a:r>
          </a:p>
          <a:p>
            <a:pPr lvl="1" algn="just" rtl="1"/>
            <a:r>
              <a:rPr lang="ar-MA" sz="2000" dirty="0"/>
              <a:t>إذا سحب المتنافس عرضه </a:t>
            </a:r>
            <a:r>
              <a:rPr lang="ar-MA" sz="2000"/>
              <a:t>قبل </a:t>
            </a:r>
            <a:r>
              <a:rPr lang="ar-MA" sz="2000" smtClean="0"/>
              <a:t>بدء</a:t>
            </a:r>
            <a:r>
              <a:rPr lang="ar-MA" sz="2000" smtClean="0"/>
              <a:t> </a:t>
            </a:r>
            <a:r>
              <a:rPr lang="ar-MA" sz="2000" dirty="0" smtClean="0"/>
              <a:t>مدة سريان </a:t>
            </a:r>
            <a:r>
              <a:rPr lang="ar-MA" sz="2000" dirty="0"/>
              <a:t>العروض (أي في فترة تقديم العروض</a:t>
            </a:r>
            <a:r>
              <a:rPr lang="ar-MA" sz="2000" dirty="0" smtClean="0"/>
              <a:t>).</a:t>
            </a:r>
          </a:p>
          <a:p>
            <a:pPr marL="457200" lvl="1" indent="0" algn="just" rtl="1">
              <a:buNone/>
            </a:pPr>
            <a:endParaRPr lang="ar-MA" sz="2000" dirty="0"/>
          </a:p>
          <a:p>
            <a:pPr algn="just" rtl="1"/>
            <a:r>
              <a:rPr lang="ar-MA" sz="2000" b="1" u="sng" dirty="0"/>
              <a:t>تطلب الجهة </a:t>
            </a:r>
            <a:r>
              <a:rPr lang="ar-MA" sz="2000" b="1" u="sng" dirty="0" smtClean="0"/>
              <a:t>...................... الضمان </a:t>
            </a:r>
            <a:r>
              <a:rPr lang="ar-MA" sz="2000" b="1" u="sng" dirty="0"/>
              <a:t>في حالتين:</a:t>
            </a:r>
          </a:p>
          <a:p>
            <a:pPr lvl="1" algn="just" rtl="1"/>
            <a:r>
              <a:rPr lang="ar-MA" sz="2000" dirty="0"/>
              <a:t>اذا سحب (أي متنافس) عرضه خلال مدة سريان العروض(90 يوم من فتح المظاريف).</a:t>
            </a:r>
          </a:p>
          <a:p>
            <a:pPr lvl="1" algn="just" rtl="1"/>
            <a:r>
              <a:rPr lang="ar-MA" sz="2000" dirty="0"/>
              <a:t>اذا لم يقم المتنافس الذي تمت </a:t>
            </a:r>
            <a:r>
              <a:rPr lang="ar-MA" sz="2000" dirty="0" err="1"/>
              <a:t>الترسية</a:t>
            </a:r>
            <a:r>
              <a:rPr lang="ar-MA" sz="2000" dirty="0"/>
              <a:t> عليه بتقديم ضمان نهائي في المدة المحددة نظاماً.</a:t>
            </a:r>
          </a:p>
          <a:p>
            <a:pPr algn="just"/>
            <a:endParaRPr lang="en-US" sz="4000" dirty="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19</a:t>
            </a:fld>
            <a:endParaRPr lang="en-US"/>
          </a:p>
        </p:txBody>
      </p:sp>
    </p:spTree>
    <p:extLst>
      <p:ext uri="{BB962C8B-B14F-4D97-AF65-F5344CB8AC3E}">
        <p14:creationId xmlns:p14="http://schemas.microsoft.com/office/powerpoint/2010/main" val="2802552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763000" cy="4525963"/>
          </a:xfrm>
        </p:spPr>
        <p:txBody>
          <a:bodyPr>
            <a:normAutofit/>
          </a:bodyPr>
          <a:lstStyle/>
          <a:p>
            <a:pPr marL="0" indent="0" algn="ctr" rtl="1">
              <a:buNone/>
            </a:pPr>
            <a:r>
              <a:rPr lang="ar-MA" sz="2000" dirty="0" smtClean="0"/>
              <a:t>عقد بين </a:t>
            </a:r>
            <a:r>
              <a:rPr lang="ar-MA" sz="2000" b="1" u="sng" dirty="0" smtClean="0"/>
              <a:t>طرفين أحدهما جهة إدارية</a:t>
            </a:r>
            <a:r>
              <a:rPr lang="ar-MA" sz="2000" dirty="0" smtClean="0"/>
              <a:t> بقصد </a:t>
            </a:r>
            <a:r>
              <a:rPr lang="ar-MA" sz="2000" b="1" u="sng" dirty="0" smtClean="0"/>
              <a:t>تنظيم مرفق عام أو تسييره </a:t>
            </a:r>
            <a:r>
              <a:rPr lang="ar-MA" sz="2000" dirty="0" smtClean="0"/>
              <a:t>باستخدام </a:t>
            </a:r>
            <a:r>
              <a:rPr lang="ar-MA" sz="2000" b="1" u="sng" dirty="0" smtClean="0"/>
              <a:t>وسائل القانون العام</a:t>
            </a:r>
            <a:endParaRPr lang="en-US" sz="2000" b="1" u="sng" dirty="0"/>
          </a:p>
        </p:txBody>
      </p:sp>
      <p:sp>
        <p:nvSpPr>
          <p:cNvPr id="5" name="سهم للأسفل 4"/>
          <p:cNvSpPr/>
          <p:nvPr/>
        </p:nvSpPr>
        <p:spPr>
          <a:xfrm>
            <a:off x="7086600" y="609600"/>
            <a:ext cx="304800" cy="457200"/>
          </a:xfrm>
          <a:prstGeom prst="downArrow">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7" name="سهم للأسفل 6"/>
          <p:cNvSpPr/>
          <p:nvPr/>
        </p:nvSpPr>
        <p:spPr>
          <a:xfrm>
            <a:off x="1295400" y="6096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سهم للأسفل 8"/>
          <p:cNvSpPr/>
          <p:nvPr/>
        </p:nvSpPr>
        <p:spPr>
          <a:xfrm>
            <a:off x="4038600" y="609600"/>
            <a:ext cx="304800" cy="457200"/>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مستطيل مستدير الزوايا 9"/>
          <p:cNvSpPr/>
          <p:nvPr/>
        </p:nvSpPr>
        <p:spPr>
          <a:xfrm>
            <a:off x="5867400" y="1113487"/>
            <a:ext cx="2819400" cy="4220511"/>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MA" sz="2000" b="1" u="sng" dirty="0" smtClean="0">
                <a:solidFill>
                  <a:schemeClr val="tx1"/>
                </a:solidFill>
              </a:rPr>
              <a:t>الطرف الأول: </a:t>
            </a:r>
            <a:r>
              <a:rPr lang="ar-MA" sz="2000" dirty="0" smtClean="0">
                <a:solidFill>
                  <a:schemeClr val="tx1"/>
                </a:solidFill>
              </a:rPr>
              <a:t>شخص اعتباري عام سواء </a:t>
            </a:r>
            <a:r>
              <a:rPr lang="ar-SA" sz="2000" dirty="0" smtClean="0">
                <a:solidFill>
                  <a:schemeClr val="tx1"/>
                </a:solidFill>
              </a:rPr>
              <a:t> .............</a:t>
            </a:r>
            <a:r>
              <a:rPr lang="ar-MA" sz="2000" dirty="0" smtClean="0">
                <a:solidFill>
                  <a:schemeClr val="tx1"/>
                </a:solidFill>
              </a:rPr>
              <a:t>(وزارات)  أو </a:t>
            </a:r>
            <a:r>
              <a:rPr lang="ar-SA" sz="2000" dirty="0" smtClean="0">
                <a:solidFill>
                  <a:schemeClr val="tx1"/>
                </a:solidFill>
              </a:rPr>
              <a:t>...................</a:t>
            </a:r>
            <a:r>
              <a:rPr lang="ar-MA" sz="2000" dirty="0" smtClean="0">
                <a:solidFill>
                  <a:schemeClr val="tx1"/>
                </a:solidFill>
              </a:rPr>
              <a:t> (مناطق – بلديات – مؤسسات عامة)</a:t>
            </a:r>
          </a:p>
          <a:p>
            <a:pPr algn="ctr"/>
            <a:endParaRPr lang="ar-MA" sz="2000" dirty="0">
              <a:solidFill>
                <a:schemeClr val="tx1"/>
              </a:solidFill>
            </a:endParaRPr>
          </a:p>
          <a:p>
            <a:pPr algn="ctr"/>
            <a:r>
              <a:rPr lang="ar-MA" sz="2000" b="1" u="sng" dirty="0" smtClean="0">
                <a:solidFill>
                  <a:schemeClr val="tx1"/>
                </a:solidFill>
              </a:rPr>
              <a:t>الطرف الثاني: </a:t>
            </a:r>
            <a:r>
              <a:rPr lang="ar-MA" sz="2000" dirty="0" smtClean="0">
                <a:solidFill>
                  <a:schemeClr val="tx1"/>
                </a:solidFill>
              </a:rPr>
              <a:t>إما شخص اعتباري عام أو شخص خاص (</a:t>
            </a:r>
            <a:r>
              <a:rPr lang="ar-SA" sz="2000" dirty="0" smtClean="0">
                <a:solidFill>
                  <a:schemeClr val="tx1"/>
                </a:solidFill>
              </a:rPr>
              <a:t>.......................</a:t>
            </a:r>
            <a:r>
              <a:rPr lang="ar-MA" sz="2000" dirty="0" smtClean="0">
                <a:solidFill>
                  <a:schemeClr val="tx1"/>
                </a:solidFill>
              </a:rPr>
              <a:t>)</a:t>
            </a:r>
            <a:endParaRPr lang="en-US" sz="2000" dirty="0">
              <a:solidFill>
                <a:schemeClr val="tx1"/>
              </a:solidFill>
            </a:endParaRPr>
          </a:p>
        </p:txBody>
      </p:sp>
      <p:sp>
        <p:nvSpPr>
          <p:cNvPr id="12" name="مستطيل مستدير الزوايا 11"/>
          <p:cNvSpPr/>
          <p:nvPr/>
        </p:nvSpPr>
        <p:spPr>
          <a:xfrm>
            <a:off x="2590800" y="1113487"/>
            <a:ext cx="3124200" cy="422051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just" rtl="1"/>
            <a:r>
              <a:rPr lang="ar-MA" sz="2000" b="1" u="sng" dirty="0" smtClean="0">
                <a:solidFill>
                  <a:schemeClr val="tx1"/>
                </a:solidFill>
              </a:rPr>
              <a:t>المرفق العام: </a:t>
            </a:r>
            <a:r>
              <a:rPr lang="ar-JO" sz="2000" dirty="0">
                <a:solidFill>
                  <a:schemeClr val="tx1"/>
                </a:solidFill>
              </a:rPr>
              <a:t>مشروعات تنشئها الدولة بقصد تحقيق غرض من أغراض </a:t>
            </a:r>
            <a:r>
              <a:rPr lang="ar-SA" sz="2000" dirty="0" smtClean="0">
                <a:solidFill>
                  <a:schemeClr val="tx1"/>
                </a:solidFill>
              </a:rPr>
              <a:t>.........................</a:t>
            </a:r>
            <a:r>
              <a:rPr lang="ar-JO" sz="2000" dirty="0" smtClean="0">
                <a:solidFill>
                  <a:schemeClr val="tx1"/>
                </a:solidFill>
              </a:rPr>
              <a:t>، </a:t>
            </a:r>
            <a:r>
              <a:rPr lang="ar-JO" sz="2000" dirty="0">
                <a:solidFill>
                  <a:schemeClr val="tx1"/>
                </a:solidFill>
              </a:rPr>
              <a:t>ويكون الرأي الأعلى في ادارتها للسلطة العامة</a:t>
            </a:r>
            <a:r>
              <a:rPr lang="ar-JO" sz="2000" dirty="0" smtClean="0">
                <a:solidFill>
                  <a:schemeClr val="tx1"/>
                </a:solidFill>
              </a:rPr>
              <a:t>.</a:t>
            </a:r>
            <a:endParaRPr lang="ar-MA" sz="2000" dirty="0" smtClean="0">
              <a:solidFill>
                <a:schemeClr val="tx1"/>
              </a:solidFill>
            </a:endParaRPr>
          </a:p>
          <a:p>
            <a:pPr algn="just" rtl="1"/>
            <a:r>
              <a:rPr lang="ar-MA" sz="2000" dirty="0" smtClean="0">
                <a:solidFill>
                  <a:schemeClr val="tx1"/>
                </a:solidFill>
              </a:rPr>
              <a:t>مثل: مرفق التعليم – مرفق المواصلات- الاتصالات...الخ</a:t>
            </a:r>
            <a:endParaRPr lang="ar-SA" sz="2000" dirty="0" smtClean="0">
              <a:solidFill>
                <a:schemeClr val="tx1"/>
              </a:solidFill>
            </a:endParaRPr>
          </a:p>
          <a:p>
            <a:pPr algn="just" rtl="1"/>
            <a:endParaRPr lang="ar-SA" sz="2000" dirty="0">
              <a:solidFill>
                <a:schemeClr val="tx1"/>
              </a:solidFill>
            </a:endParaRPr>
          </a:p>
          <a:p>
            <a:pPr algn="just" rtl="1"/>
            <a:r>
              <a:rPr lang="ar-MA" sz="2000" dirty="0" smtClean="0">
                <a:solidFill>
                  <a:schemeClr val="tx1"/>
                </a:solidFill>
              </a:rPr>
              <a:t>ويكون العقد إدارياً إذا تعلّق موضوعه بالمرفق العام سواء من حيث إنشاءه/ </a:t>
            </a:r>
            <a:r>
              <a:rPr lang="ar-SA" sz="2000" dirty="0" smtClean="0">
                <a:solidFill>
                  <a:schemeClr val="tx1"/>
                </a:solidFill>
              </a:rPr>
              <a:t>تنظيم</a:t>
            </a:r>
            <a:r>
              <a:rPr lang="ar-MA" sz="2000" dirty="0" smtClean="0">
                <a:solidFill>
                  <a:schemeClr val="tx1"/>
                </a:solidFill>
              </a:rPr>
              <a:t>ه</a:t>
            </a:r>
            <a:r>
              <a:rPr lang="ar-SA" sz="2000" dirty="0" smtClean="0">
                <a:solidFill>
                  <a:schemeClr val="tx1"/>
                </a:solidFill>
              </a:rPr>
              <a:t> /تسيير</a:t>
            </a:r>
            <a:r>
              <a:rPr lang="ar-MA" sz="2000" dirty="0" smtClean="0">
                <a:solidFill>
                  <a:schemeClr val="tx1"/>
                </a:solidFill>
              </a:rPr>
              <a:t>ه</a:t>
            </a:r>
            <a:r>
              <a:rPr lang="ar-SA" sz="2000" dirty="0" smtClean="0">
                <a:solidFill>
                  <a:schemeClr val="tx1"/>
                </a:solidFill>
              </a:rPr>
              <a:t>/ </a:t>
            </a:r>
            <a:r>
              <a:rPr lang="ar-SA" sz="2000" dirty="0" err="1" smtClean="0">
                <a:solidFill>
                  <a:schemeClr val="tx1"/>
                </a:solidFill>
              </a:rPr>
              <a:t>إدار</a:t>
            </a:r>
            <a:r>
              <a:rPr lang="ar-MA" sz="2000" dirty="0" smtClean="0">
                <a:solidFill>
                  <a:schemeClr val="tx1"/>
                </a:solidFill>
              </a:rPr>
              <a:t>ته</a:t>
            </a:r>
            <a:r>
              <a:rPr lang="ar-SA" sz="2000" dirty="0" smtClean="0">
                <a:solidFill>
                  <a:schemeClr val="tx1"/>
                </a:solidFill>
              </a:rPr>
              <a:t> / </a:t>
            </a:r>
            <a:r>
              <a:rPr lang="ar-MA" sz="2000" dirty="0" smtClean="0">
                <a:solidFill>
                  <a:schemeClr val="tx1"/>
                </a:solidFill>
              </a:rPr>
              <a:t>ال</a:t>
            </a:r>
            <a:r>
              <a:rPr lang="ar-SA" sz="2000" dirty="0" smtClean="0">
                <a:solidFill>
                  <a:schemeClr val="tx1"/>
                </a:solidFill>
              </a:rPr>
              <a:t>إشراف</a:t>
            </a:r>
            <a:r>
              <a:rPr lang="ar-MA" sz="2000" dirty="0" smtClean="0">
                <a:solidFill>
                  <a:schemeClr val="tx1"/>
                </a:solidFill>
              </a:rPr>
              <a:t> عليه</a:t>
            </a:r>
            <a:r>
              <a:rPr lang="ar-MA" sz="2000" dirty="0">
                <a:solidFill>
                  <a:schemeClr val="tx1"/>
                </a:solidFill>
              </a:rPr>
              <a:t> </a:t>
            </a:r>
            <a:r>
              <a:rPr lang="ar-MA" sz="2000" dirty="0" smtClean="0">
                <a:solidFill>
                  <a:schemeClr val="tx1"/>
                </a:solidFill>
              </a:rPr>
              <a:t>أو حتى مجرد</a:t>
            </a:r>
            <a:r>
              <a:rPr lang="ar-MA" sz="2000" dirty="0">
                <a:solidFill>
                  <a:schemeClr val="tx1"/>
                </a:solidFill>
              </a:rPr>
              <a:t> </a:t>
            </a:r>
            <a:r>
              <a:rPr lang="ar-MA" sz="2000" dirty="0" smtClean="0">
                <a:solidFill>
                  <a:schemeClr val="tx1"/>
                </a:solidFill>
              </a:rPr>
              <a:t>ال</a:t>
            </a:r>
            <a:r>
              <a:rPr lang="ar-SA" sz="2000" dirty="0" smtClean="0">
                <a:solidFill>
                  <a:schemeClr val="tx1"/>
                </a:solidFill>
              </a:rPr>
              <a:t>مساهمة في تسييره</a:t>
            </a:r>
            <a:endParaRPr lang="en-GB" sz="2000" dirty="0">
              <a:solidFill>
                <a:schemeClr val="tx1"/>
              </a:solidFill>
            </a:endParaRPr>
          </a:p>
          <a:p>
            <a:pPr algn="just" rtl="1"/>
            <a:endParaRPr lang="en-US" sz="2000" dirty="0">
              <a:solidFill>
                <a:schemeClr val="tx1"/>
              </a:solidFill>
            </a:endParaRPr>
          </a:p>
        </p:txBody>
      </p:sp>
      <p:sp>
        <p:nvSpPr>
          <p:cNvPr id="13" name="مستطيل مستدير الزوايا 12"/>
          <p:cNvSpPr/>
          <p:nvPr/>
        </p:nvSpPr>
        <p:spPr>
          <a:xfrm>
            <a:off x="381000" y="1113487"/>
            <a:ext cx="2057400" cy="42205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000" dirty="0" smtClean="0">
                <a:solidFill>
                  <a:schemeClr val="tx1"/>
                </a:solidFill>
              </a:rPr>
              <a:t>أي تملك الادارة شروط استثنائية غير مألوفة في القانون </a:t>
            </a:r>
            <a:r>
              <a:rPr lang="ar-SA" sz="2000" dirty="0" smtClean="0">
                <a:solidFill>
                  <a:schemeClr val="tx1"/>
                </a:solidFill>
              </a:rPr>
              <a:t>................</a:t>
            </a:r>
            <a:endParaRPr lang="ar-MA" sz="2000" dirty="0" smtClean="0">
              <a:solidFill>
                <a:schemeClr val="tx1"/>
              </a:solidFill>
            </a:endParaRPr>
          </a:p>
          <a:p>
            <a:pPr algn="ctr" rtl="1"/>
            <a:endParaRPr lang="ar-MA" sz="2000" dirty="0">
              <a:solidFill>
                <a:schemeClr val="tx1"/>
              </a:solidFill>
            </a:endParaRPr>
          </a:p>
          <a:p>
            <a:pPr algn="ctr" rtl="1"/>
            <a:r>
              <a:rPr lang="ar-MA" sz="2000" dirty="0" smtClean="0">
                <a:solidFill>
                  <a:schemeClr val="tx1"/>
                </a:solidFill>
              </a:rPr>
              <a:t>مثل (حق الادارة في تعديل التزامات المتعاقد معها – انهاء العقد </a:t>
            </a:r>
            <a:r>
              <a:rPr lang="ar-MA" sz="2000" dirty="0" err="1" smtClean="0">
                <a:solidFill>
                  <a:schemeClr val="tx1"/>
                </a:solidFill>
              </a:rPr>
              <a:t>بارادتها</a:t>
            </a:r>
            <a:r>
              <a:rPr lang="ar-MA" sz="2000" dirty="0" smtClean="0">
                <a:solidFill>
                  <a:schemeClr val="tx1"/>
                </a:solidFill>
              </a:rPr>
              <a:t> المنفردة – القيام بطلب تغيير طريقة تنفيذ </a:t>
            </a:r>
            <a:r>
              <a:rPr lang="ar-MA" sz="2000" dirty="0" err="1" smtClean="0">
                <a:solidFill>
                  <a:schemeClr val="tx1"/>
                </a:solidFill>
              </a:rPr>
              <a:t>العقذ</a:t>
            </a:r>
            <a:r>
              <a:rPr lang="ar-MA" sz="2000" dirty="0" smtClean="0">
                <a:solidFill>
                  <a:schemeClr val="tx1"/>
                </a:solidFill>
              </a:rPr>
              <a:t> – توقيع عقوبات دون اللجوء للقضاء)</a:t>
            </a:r>
            <a:endParaRPr lang="en-US" sz="2000" dirty="0">
              <a:solidFill>
                <a:schemeClr val="tx1"/>
              </a:solidFill>
            </a:endParaRPr>
          </a:p>
        </p:txBody>
      </p:sp>
      <p:sp>
        <p:nvSpPr>
          <p:cNvPr id="2" name="مربع نص 1"/>
          <p:cNvSpPr txBox="1"/>
          <p:nvPr/>
        </p:nvSpPr>
        <p:spPr>
          <a:xfrm>
            <a:off x="457200" y="5458361"/>
            <a:ext cx="7848600" cy="1323439"/>
          </a:xfrm>
          <a:prstGeom prst="rect">
            <a:avLst/>
          </a:prstGeom>
          <a:noFill/>
        </p:spPr>
        <p:txBody>
          <a:bodyPr wrap="square" rtlCol="0">
            <a:spAutoFit/>
          </a:bodyPr>
          <a:lstStyle/>
          <a:p>
            <a:pPr algn="r" rtl="1"/>
            <a:r>
              <a:rPr lang="ar-MA" sz="2000" b="1" u="sng" dirty="0" smtClean="0"/>
              <a:t>إذن، حتى نقول أن العقد إداري يجب أن تتوافر 3 شروط:</a:t>
            </a:r>
          </a:p>
          <a:p>
            <a:pPr algn="r" rtl="1"/>
            <a:r>
              <a:rPr lang="ar-MA" sz="2000" dirty="0" smtClean="0"/>
              <a:t>1- أن تكون جهة إدارية طرفاً في العقد.</a:t>
            </a:r>
          </a:p>
          <a:p>
            <a:pPr algn="r" rtl="1"/>
            <a:r>
              <a:rPr lang="ar-MA" sz="2000" dirty="0" smtClean="0"/>
              <a:t>2- أن يتعلق موضوع العقد بمرفق عام.</a:t>
            </a:r>
          </a:p>
          <a:p>
            <a:pPr algn="r" rtl="1"/>
            <a:r>
              <a:rPr lang="ar-MA" sz="2000" dirty="0" smtClean="0"/>
              <a:t>3- أن تأخذ الادارة في تعاقدها بوسائل القانون العام الذي تعطي الادارة امتيازات واستثناءات.</a:t>
            </a:r>
            <a:endParaRPr lang="en-US" sz="2000" dirty="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2</a:t>
            </a:fld>
            <a:endParaRPr lang="en-US"/>
          </a:p>
        </p:txBody>
      </p:sp>
    </p:spTree>
    <p:extLst>
      <p:ext uri="{BB962C8B-B14F-4D97-AF65-F5344CB8AC3E}">
        <p14:creationId xmlns:p14="http://schemas.microsoft.com/office/powerpoint/2010/main" val="1423170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8">
            <a:extLst>
              <a:ext uri="{FF2B5EF4-FFF2-40B4-BE49-F238E27FC236}">
                <a16:creationId xmlns:a16="http://schemas.microsoft.com/office/drawing/2014/main" xmlns="" id="{018070EE-C935-4739-A663-36E61007E133}"/>
              </a:ext>
            </a:extLst>
          </p:cNvPr>
          <p:cNvPicPr>
            <a:picLocks noChangeAspect="1"/>
          </p:cNvPicPr>
          <p:nvPr/>
        </p:nvPicPr>
        <p:blipFill>
          <a:blip r:embed="rId2">
            <a:duotone>
              <a:prstClr val="black"/>
              <a:srgbClr val="D9C3A5">
                <a:tint val="50000"/>
                <a:satMod val="180000"/>
              </a:srgbClr>
            </a:duotone>
            <a:extLst>
              <a:ext uri="{28A0092B-C50C-407E-A947-70E740481C1C}">
                <a14:useLocalDpi xmlns:a14="http://schemas.microsoft.com/office/drawing/2010/main" val="0"/>
              </a:ext>
            </a:extLst>
          </a:blip>
          <a:stretch>
            <a:fillRect/>
          </a:stretch>
        </p:blipFill>
        <p:spPr>
          <a:xfrm>
            <a:off x="1963285" y="76200"/>
            <a:ext cx="5217429" cy="6629400"/>
          </a:xfrm>
          <a:prstGeom prst="rect">
            <a:avLst/>
          </a:prstGeom>
        </p:spPr>
      </p:pic>
      <p:sp>
        <p:nvSpPr>
          <p:cNvPr id="5" name="عنصر نائب لرقم الشريحة 4"/>
          <p:cNvSpPr>
            <a:spLocks noGrp="1"/>
          </p:cNvSpPr>
          <p:nvPr>
            <p:ph type="sldNum" sz="quarter" idx="12"/>
          </p:nvPr>
        </p:nvSpPr>
        <p:spPr/>
        <p:txBody>
          <a:bodyPr/>
          <a:lstStyle/>
          <a:p>
            <a:fld id="{7381BBD9-139A-4F97-930F-AA682D39BF19}" type="slidenum">
              <a:rPr lang="en-US" smtClean="0"/>
              <a:t>20</a:t>
            </a:fld>
            <a:endParaRPr lang="en-US"/>
          </a:p>
        </p:txBody>
      </p:sp>
    </p:spTree>
    <p:extLst>
      <p:ext uri="{BB962C8B-B14F-4D97-AF65-F5344CB8AC3E}">
        <p14:creationId xmlns:p14="http://schemas.microsoft.com/office/powerpoint/2010/main" val="15368741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6038"/>
            <a:ext cx="8229600" cy="792162"/>
          </a:xfrm>
          <a:solidFill>
            <a:schemeClr val="accent4">
              <a:lumMod val="60000"/>
              <a:lumOff val="40000"/>
            </a:schemeClr>
          </a:solidFill>
        </p:spPr>
        <p:txBody>
          <a:bodyPr/>
          <a:lstStyle/>
          <a:p>
            <a:r>
              <a:rPr lang="ar-MA" dirty="0" smtClean="0"/>
              <a:t>مدد ومواعيد مهمة</a:t>
            </a:r>
            <a:endParaRPr lang="en-US" dirty="0"/>
          </a:p>
        </p:txBody>
      </p:sp>
      <p:graphicFrame>
        <p:nvGraphicFramePr>
          <p:cNvPr id="4" name="رسم تخطيطي 3"/>
          <p:cNvGraphicFramePr/>
          <p:nvPr>
            <p:extLst>
              <p:ext uri="{D42A27DB-BD31-4B8C-83A1-F6EECF244321}">
                <p14:modId xmlns:p14="http://schemas.microsoft.com/office/powerpoint/2010/main" val="3219178593"/>
              </p:ext>
            </p:extLst>
          </p:nvPr>
        </p:nvGraphicFramePr>
        <p:xfrm>
          <a:off x="1600200" y="914400"/>
          <a:ext cx="5867400" cy="190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رسم تخطيطي 2"/>
          <p:cNvGraphicFramePr/>
          <p:nvPr>
            <p:extLst>
              <p:ext uri="{D42A27DB-BD31-4B8C-83A1-F6EECF244321}">
                <p14:modId xmlns:p14="http://schemas.microsoft.com/office/powerpoint/2010/main" val="3411663493"/>
              </p:ext>
            </p:extLst>
          </p:nvPr>
        </p:nvGraphicFramePr>
        <p:xfrm>
          <a:off x="838200" y="2971800"/>
          <a:ext cx="7543800" cy="3606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عنصر نائب لرقم الشريحة 5"/>
          <p:cNvSpPr>
            <a:spLocks noGrp="1"/>
          </p:cNvSpPr>
          <p:nvPr>
            <p:ph type="sldNum" sz="quarter" idx="12"/>
          </p:nvPr>
        </p:nvSpPr>
        <p:spPr/>
        <p:txBody>
          <a:bodyPr/>
          <a:lstStyle/>
          <a:p>
            <a:fld id="{7381BBD9-139A-4F97-930F-AA682D39BF19}" type="slidenum">
              <a:rPr lang="en-US" smtClean="0"/>
              <a:t>21</a:t>
            </a:fld>
            <a:endParaRPr lang="en-US"/>
          </a:p>
        </p:txBody>
      </p:sp>
    </p:spTree>
    <p:extLst>
      <p:ext uri="{BB962C8B-B14F-4D97-AF65-F5344CB8AC3E}">
        <p14:creationId xmlns:p14="http://schemas.microsoft.com/office/powerpoint/2010/main" val="2106660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E9AA851C-84C4-4085-A056-FAE23037990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8D48254E-7E25-4338-8697-27F0869A051D}"/>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A074D21D-4B69-4318-9088-410C82BFBEAF}"/>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graphicEl>
                                              <a:dgm id="{7C3028CE-BBEE-4AB3-90C9-BED42EC1021F}"/>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graphicEl>
                                              <a:dgm id="{ED5212BD-85F1-4E18-86A9-E3CE7C9C1D9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graphicEl>
                                              <a:dgm id="{FAB4519E-068C-4D13-AAAA-7BF37C8C9877}"/>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graphicEl>
                                              <a:dgm id="{16B78B3A-4F72-4465-880A-9E7B9B774057}"/>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graphicEl>
                                              <a:dgm id="{8C621151-E285-4874-8FAC-62A8999AEA0E}"/>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graphicEl>
                                              <a:dgm id="{83881649-625C-439B-B375-C3F7A898B6F0}"/>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graphicEl>
                                              <a:dgm id="{A6A2E989-5417-4EFB-BA8C-0952A1A445A1}"/>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graphicEl>
                                              <a:dgm id="{69758BF2-1613-484A-9F01-58BF403EADE3}"/>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graphicEl>
                                              <a:dgm id="{327C6432-E9EF-44CD-B54F-1E47E4992A99}"/>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graphicEl>
                                              <a:dgm id="{F7FF5A53-2E7F-48A6-B485-4272306A2BBB}"/>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graphicEl>
                                              <a:dgm id="{63C13480-1770-49E1-8230-883713CDE539}"/>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graphicEl>
                                              <a:dgm id="{3BB741A5-0B14-42DD-902E-52AC07AF9F0F}"/>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graphicEl>
                                              <a:dgm id="{A6A3344D-CDF2-48CE-B4E3-08710CF07C6D}"/>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graphicEl>
                                              <a:dgm id="{D77CF1EE-7AFF-480A-8EDE-796D9DE749E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Graphic spid="3"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txBody>
          <a:bodyPr/>
          <a:lstStyle/>
          <a:p>
            <a:r>
              <a:rPr lang="ar-SA" dirty="0" smtClean="0"/>
              <a:t>4</a:t>
            </a:r>
            <a:r>
              <a:rPr lang="ar-MA" dirty="0" smtClean="0"/>
              <a:t>/ فتح المظاريف</a:t>
            </a:r>
            <a:endParaRPr lang="en-US" dirty="0"/>
          </a:p>
        </p:txBody>
      </p:sp>
      <p:sp>
        <p:nvSpPr>
          <p:cNvPr id="3" name="عنصر نائب للمحتوى 2"/>
          <p:cNvSpPr>
            <a:spLocks noGrp="1"/>
          </p:cNvSpPr>
          <p:nvPr>
            <p:ph idx="1"/>
          </p:nvPr>
        </p:nvSpPr>
        <p:spPr/>
        <p:txBody>
          <a:bodyPr>
            <a:normAutofit fontScale="77500" lnSpcReduction="20000"/>
          </a:bodyPr>
          <a:lstStyle/>
          <a:p>
            <a:pPr algn="just" rtl="1"/>
            <a:r>
              <a:rPr lang="ar-MA" dirty="0" smtClean="0"/>
              <a:t>تبدأ </a:t>
            </a:r>
            <a:r>
              <a:rPr lang="ar-MA" b="1" dirty="0" smtClean="0"/>
              <a:t>«مرحلة فتح المظاريف» </a:t>
            </a:r>
            <a:r>
              <a:rPr lang="ar-MA" dirty="0" smtClean="0"/>
              <a:t>في التاريخ المحدد لها في الاعلان والذي بحسب النظام يجب أن يكون في ................ لآخر موعد لتقديم العروض.</a:t>
            </a:r>
          </a:p>
          <a:p>
            <a:pPr algn="just" rtl="1"/>
            <a:endParaRPr lang="ar-MA" b="1" u="sng" dirty="0"/>
          </a:p>
          <a:p>
            <a:pPr algn="just" rtl="1"/>
            <a:r>
              <a:rPr lang="ar-MA" dirty="0" smtClean="0"/>
              <a:t>يتم فتح المظاريف عن طريق «لجنة فتح المظاريف».</a:t>
            </a:r>
          </a:p>
          <a:p>
            <a:pPr algn="just" rtl="1"/>
            <a:endParaRPr lang="ar-MA" b="1" u="sng" dirty="0" smtClean="0"/>
          </a:p>
          <a:p>
            <a:pPr algn="just" rtl="1"/>
            <a:r>
              <a:rPr lang="ar-SA" b="1" u="sng" dirty="0" smtClean="0"/>
              <a:t>تشكيلها:</a:t>
            </a:r>
          </a:p>
          <a:p>
            <a:pPr lvl="1" algn="just" rtl="1"/>
            <a:r>
              <a:rPr lang="ar-SA" dirty="0" smtClean="0"/>
              <a:t>لجنة أو أكثر في الجهة الحكومية</a:t>
            </a:r>
            <a:r>
              <a:rPr lang="ar-MA" dirty="0" smtClean="0"/>
              <a:t>.</a:t>
            </a:r>
            <a:endParaRPr lang="ar-SA" dirty="0" smtClean="0"/>
          </a:p>
          <a:p>
            <a:pPr lvl="1" algn="just" rtl="1"/>
            <a:r>
              <a:rPr lang="ar-MA" dirty="0" smtClean="0"/>
              <a:t>يسميهم </a:t>
            </a:r>
            <a:r>
              <a:rPr lang="ar-SA" dirty="0" smtClean="0"/>
              <a:t>الوزير او رئيس الجهة</a:t>
            </a:r>
            <a:r>
              <a:rPr lang="ar-MA" dirty="0" smtClean="0"/>
              <a:t> اللامركزية.</a:t>
            </a:r>
            <a:endParaRPr lang="ar-SA" dirty="0" smtClean="0"/>
          </a:p>
          <a:p>
            <a:pPr lvl="1" algn="just" rtl="1"/>
            <a:r>
              <a:rPr lang="ar-SA" dirty="0" smtClean="0"/>
              <a:t>ثلاثة أعضاء </a:t>
            </a:r>
            <a:r>
              <a:rPr lang="ar-SA" dirty="0" err="1" smtClean="0"/>
              <a:t>بالاضافة</a:t>
            </a:r>
            <a:r>
              <a:rPr lang="ar-SA" dirty="0" smtClean="0"/>
              <a:t> الى رئيسها (</a:t>
            </a:r>
            <a:r>
              <a:rPr lang="ar-SA" dirty="0" err="1" smtClean="0"/>
              <a:t>لاتقل</a:t>
            </a:r>
            <a:r>
              <a:rPr lang="ar-SA" dirty="0" smtClean="0"/>
              <a:t> مرتبته عن 10) </a:t>
            </a:r>
            <a:r>
              <a:rPr lang="ar-MA" dirty="0" smtClean="0"/>
              <a:t>+ </a:t>
            </a:r>
            <a:r>
              <a:rPr lang="ar-SA" dirty="0" smtClean="0"/>
              <a:t> عضو احتياطي</a:t>
            </a:r>
            <a:r>
              <a:rPr lang="ar-MA" dirty="0" smtClean="0"/>
              <a:t> فقط يحضر في حال غياب أحد الاعضاء.</a:t>
            </a:r>
            <a:endParaRPr lang="ar-SA" dirty="0" smtClean="0"/>
          </a:p>
          <a:p>
            <a:pPr lvl="1" algn="just" rtl="1"/>
            <a:r>
              <a:rPr lang="ar-SA" dirty="0" smtClean="0"/>
              <a:t>يعاد تكوين اللجنة كل 3 سنوات</a:t>
            </a:r>
            <a:r>
              <a:rPr lang="ar-MA" dirty="0" smtClean="0"/>
              <a:t>.</a:t>
            </a:r>
          </a:p>
          <a:p>
            <a:pPr lvl="1" algn="just" rtl="1"/>
            <a:r>
              <a:rPr lang="ar-MA" dirty="0" smtClean="0"/>
              <a:t>لا تنعقد جلسة فتح المظاريف الا باكتمال النصاب القانوني للجنة (أي بحضور جميع الأعضاء).</a:t>
            </a:r>
            <a:endParaRPr lang="ar-SA" dirty="0" smtClean="0"/>
          </a:p>
          <a:p>
            <a:pPr lvl="1" algn="just" rtl="1"/>
            <a:endParaRPr lang="en-US" dirty="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22</a:t>
            </a:fld>
            <a:endParaRPr lang="en-US"/>
          </a:p>
        </p:txBody>
      </p:sp>
    </p:spTree>
    <p:extLst>
      <p:ext uri="{BB962C8B-B14F-4D97-AF65-F5344CB8AC3E}">
        <p14:creationId xmlns:p14="http://schemas.microsoft.com/office/powerpoint/2010/main" val="3383283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60000"/>
              <a:lumOff val="40000"/>
            </a:schemeClr>
          </a:solidFill>
        </p:spPr>
        <p:txBody>
          <a:bodyPr>
            <a:normAutofit fontScale="90000"/>
          </a:bodyPr>
          <a:lstStyle/>
          <a:p>
            <a:r>
              <a:rPr lang="ar-MA" dirty="0" smtClean="0"/>
              <a:t>عمل </a:t>
            </a:r>
            <a:r>
              <a:rPr lang="ar-SA" dirty="0" smtClean="0"/>
              <a:t>لجنة فتح المظاريف</a:t>
            </a:r>
            <a:br>
              <a:rPr lang="ar-SA" dirty="0" smtClean="0"/>
            </a:br>
            <a:r>
              <a:rPr lang="ar-SA" dirty="0" smtClean="0"/>
              <a:t>(التأكد من </a:t>
            </a:r>
            <a:r>
              <a:rPr lang="ar-MA" dirty="0" smtClean="0"/>
              <a:t>..............</a:t>
            </a:r>
            <a:r>
              <a:rPr lang="ar-SA" dirty="0" smtClean="0"/>
              <a:t>+ الاعلان عن </a:t>
            </a:r>
            <a:r>
              <a:rPr lang="ar-MA" dirty="0" smtClean="0"/>
              <a:t>............</a:t>
            </a:r>
            <a:r>
              <a:rPr lang="ar-SA" dirty="0" smtClean="0"/>
              <a:t>)</a:t>
            </a:r>
            <a:endParaRPr lang="en-US" dirty="0"/>
          </a:p>
        </p:txBody>
      </p:sp>
      <p:sp>
        <p:nvSpPr>
          <p:cNvPr id="3" name="عنصر نائب للمحتوى 2"/>
          <p:cNvSpPr>
            <a:spLocks noGrp="1"/>
          </p:cNvSpPr>
          <p:nvPr>
            <p:ph idx="1"/>
          </p:nvPr>
        </p:nvSpPr>
        <p:spPr>
          <a:xfrm>
            <a:off x="0" y="1600200"/>
            <a:ext cx="9067800" cy="5562600"/>
          </a:xfrm>
        </p:spPr>
        <p:txBody>
          <a:bodyPr>
            <a:normAutofit fontScale="62500" lnSpcReduction="20000"/>
          </a:bodyPr>
          <a:lstStyle/>
          <a:p>
            <a:pPr algn="just" rtl="1"/>
            <a:r>
              <a:rPr lang="ar-SA" dirty="0" smtClean="0"/>
              <a:t>التأكد </a:t>
            </a:r>
            <a:r>
              <a:rPr lang="ar-SA" dirty="0"/>
              <a:t>من سلامة المظاريف واتفاقها مع </a:t>
            </a:r>
            <a:r>
              <a:rPr lang="ar-MA" b="1" dirty="0" smtClean="0"/>
              <a:t>الشكل </a:t>
            </a:r>
            <a:r>
              <a:rPr lang="ar-SA" dirty="0" smtClean="0"/>
              <a:t>الذي </a:t>
            </a:r>
            <a:r>
              <a:rPr lang="ar-SA" dirty="0"/>
              <a:t>حدده النظام </a:t>
            </a:r>
            <a:r>
              <a:rPr lang="ar-MA" dirty="0" smtClean="0"/>
              <a:t>و</a:t>
            </a:r>
            <a:r>
              <a:rPr lang="ar-SA" dirty="0" smtClean="0"/>
              <a:t>اللائحة</a:t>
            </a:r>
            <a:r>
              <a:rPr lang="ar-SA" dirty="0"/>
              <a:t>، وعليها أن تثبت في محضرها عدد العروض المقدمة ، وإعطاء كل عرض رقماً متسلسلاً </a:t>
            </a:r>
            <a:endParaRPr lang="ar-SA" dirty="0" smtClean="0"/>
          </a:p>
          <a:p>
            <a:pPr algn="just" rtl="1"/>
            <a:endParaRPr lang="ar-MA" sz="1500" dirty="0" smtClean="0"/>
          </a:p>
          <a:p>
            <a:pPr algn="just" rtl="1"/>
            <a:r>
              <a:rPr lang="ar-SA" dirty="0" smtClean="0"/>
              <a:t>تعلن </a:t>
            </a:r>
            <a:r>
              <a:rPr lang="ar-SA" dirty="0"/>
              <a:t>اللجنة على الحاضرين من أصحاب العروض أو </a:t>
            </a:r>
            <a:r>
              <a:rPr lang="ar-SA" dirty="0" err="1"/>
              <a:t>مندوبيهم</a:t>
            </a:r>
            <a:r>
              <a:rPr lang="ar-SA" dirty="0"/>
              <a:t> اسم مقدم العرض ، وسعره الإجمالي ، وما ورد على سعره من زيادة أو تخفيض في خطاب العرض الأصلي. </a:t>
            </a:r>
            <a:endParaRPr lang="ar-SA" dirty="0" smtClean="0"/>
          </a:p>
          <a:p>
            <a:pPr algn="just" rtl="1"/>
            <a:endParaRPr lang="en-US" sz="1600" dirty="0"/>
          </a:p>
          <a:p>
            <a:pPr algn="just" rtl="1"/>
            <a:r>
              <a:rPr lang="ar-SA" dirty="0" smtClean="0"/>
              <a:t>حصر </a:t>
            </a:r>
            <a:r>
              <a:rPr lang="ar-SA" dirty="0"/>
              <a:t>العينات ، ومواصفات الأجهزة والمواد (الكتالوجات) المقدمة مع </a:t>
            </a:r>
            <a:r>
              <a:rPr lang="ar-SA" dirty="0" smtClean="0"/>
              <a:t>العرض</a:t>
            </a:r>
            <a:r>
              <a:rPr lang="ar-MA" dirty="0" smtClean="0"/>
              <a:t>.</a:t>
            </a:r>
            <a:endParaRPr lang="ar-SA" dirty="0" smtClean="0"/>
          </a:p>
          <a:p>
            <a:pPr algn="just" rtl="1"/>
            <a:endParaRPr lang="ar-MA" sz="900" dirty="0" smtClean="0"/>
          </a:p>
          <a:p>
            <a:pPr algn="just" rtl="1"/>
            <a:r>
              <a:rPr lang="ar-SA" dirty="0" smtClean="0"/>
              <a:t>التوقيع </a:t>
            </a:r>
            <a:r>
              <a:rPr lang="ar-SA" dirty="0"/>
              <a:t>على </a:t>
            </a:r>
            <a:r>
              <a:rPr lang="ar-MA" dirty="0" smtClean="0"/>
              <a:t>جميع أوراق العروض المقدمة  ومرفقاتها.</a:t>
            </a:r>
            <a:endParaRPr lang="ar-SA" dirty="0" smtClean="0"/>
          </a:p>
          <a:p>
            <a:pPr algn="just" rtl="1"/>
            <a:endParaRPr lang="ar-MA" sz="1600" dirty="0" smtClean="0"/>
          </a:p>
          <a:p>
            <a:pPr lvl="0" algn="just" rtl="1"/>
            <a:r>
              <a:rPr lang="ar-SA" dirty="0" smtClean="0"/>
              <a:t>على اللجنة إثبات محتويات المظاريف التي قامت بفتحها ، وما اشتملت عليه الأسعار الواردة بها  من تعديل أو تصحيح ، أو طمس ، كما يجب عليها حصر البنود غير المسعرة ، أو التي لم تدون أسعارها الإفرادية أو الإجمالية ، رقماً وكتابةً .</a:t>
            </a:r>
          </a:p>
          <a:p>
            <a:pPr lvl="0" algn="just" rtl="1"/>
            <a:endParaRPr lang="ar-MA" sz="1400" dirty="0" smtClean="0"/>
          </a:p>
          <a:p>
            <a:pPr lvl="0" algn="just" rtl="1"/>
            <a:r>
              <a:rPr lang="ar-MA" dirty="0" smtClean="0"/>
              <a:t>كتابة محضر تدون فيه كل اجراءاتها والتوقيع عليه وتحيله الى لجنة فحص العروض </a:t>
            </a:r>
            <a:r>
              <a:rPr lang="ar-MA" b="1" u="sng" dirty="0" smtClean="0"/>
              <a:t>خلال ............. أيام </a:t>
            </a:r>
            <a:r>
              <a:rPr lang="ar-MA" b="1" dirty="0" smtClean="0"/>
              <a:t>من تاريخ فتح المظاريف</a:t>
            </a:r>
            <a:r>
              <a:rPr lang="ar-MA" dirty="0" smtClean="0"/>
              <a:t>.</a:t>
            </a:r>
            <a:endParaRPr lang="ar-SA" dirty="0" smtClean="0"/>
          </a:p>
          <a:p>
            <a:pPr lvl="0" algn="just" rtl="1"/>
            <a:endParaRPr lang="ar-MA" sz="1400" dirty="0" smtClean="0"/>
          </a:p>
          <a:p>
            <a:pPr algn="just" rtl="1"/>
            <a:r>
              <a:rPr lang="ar-SA" b="1" u="sng" dirty="0" smtClean="0"/>
              <a:t>لا </a:t>
            </a:r>
            <a:r>
              <a:rPr lang="ar-SA" b="1" u="sng" dirty="0"/>
              <a:t>يجوز للجنة </a:t>
            </a:r>
            <a:r>
              <a:rPr lang="ar-MA" b="1" u="sng" dirty="0" smtClean="0"/>
              <a:t>:</a:t>
            </a:r>
          </a:p>
          <a:p>
            <a:pPr lvl="1" algn="just" rtl="1"/>
            <a:r>
              <a:rPr lang="ar-MA" sz="3200" dirty="0" smtClean="0"/>
              <a:t>أن </a:t>
            </a:r>
            <a:r>
              <a:rPr lang="ar-SA" sz="3200" dirty="0" smtClean="0"/>
              <a:t>تستبعد </a:t>
            </a:r>
            <a:r>
              <a:rPr lang="ar-SA" sz="3200" dirty="0"/>
              <a:t>أي عرض ، أو أن تطلب من أصحاب العروض تصحيح الأخطاء ، أو تلافي الملاحظات الواردة في عروضهم </a:t>
            </a:r>
            <a:r>
              <a:rPr lang="ar-SA" sz="3200" dirty="0" smtClean="0"/>
              <a:t>.</a:t>
            </a:r>
            <a:endParaRPr lang="ar-MA" sz="3200" dirty="0" smtClean="0"/>
          </a:p>
          <a:p>
            <a:pPr lvl="1" algn="just" rtl="1"/>
            <a:r>
              <a:rPr lang="ar-SA" sz="3200" dirty="0" smtClean="0"/>
              <a:t>استلام </a:t>
            </a:r>
            <a:r>
              <a:rPr lang="ar-SA" sz="3200" dirty="0"/>
              <a:t>أي عروض أو مظاريف أو خطابات أو عينات يقدمها لها أصحاب العروض أثناء جلسة فتح </a:t>
            </a:r>
            <a:r>
              <a:rPr lang="ar-SA" sz="3200" dirty="0" smtClean="0"/>
              <a:t>المظاريف.</a:t>
            </a:r>
            <a:endParaRPr lang="en-US" sz="3200" dirty="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23</a:t>
            </a:fld>
            <a:endParaRPr lang="en-US"/>
          </a:p>
        </p:txBody>
      </p:sp>
    </p:spTree>
    <p:extLst>
      <p:ext uri="{BB962C8B-B14F-4D97-AF65-F5344CB8AC3E}">
        <p14:creationId xmlns:p14="http://schemas.microsoft.com/office/powerpoint/2010/main" val="3561035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231521690"/>
              </p:ext>
            </p:extLst>
          </p:nvPr>
        </p:nvGraphicFramePr>
        <p:xfrm>
          <a:off x="457200" y="304800"/>
          <a:ext cx="82296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قوس كبير أيسر 2"/>
          <p:cNvSpPr/>
          <p:nvPr/>
        </p:nvSpPr>
        <p:spPr>
          <a:xfrm>
            <a:off x="5562600" y="1447800"/>
            <a:ext cx="381000" cy="4114800"/>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قوس كبير أيسر 4"/>
          <p:cNvSpPr/>
          <p:nvPr/>
        </p:nvSpPr>
        <p:spPr>
          <a:xfrm>
            <a:off x="5562600" y="5791200"/>
            <a:ext cx="381000" cy="838200"/>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عنصر نائب لرقم الشريحة 5"/>
          <p:cNvSpPr>
            <a:spLocks noGrp="1"/>
          </p:cNvSpPr>
          <p:nvPr>
            <p:ph type="sldNum" sz="quarter" idx="12"/>
          </p:nvPr>
        </p:nvSpPr>
        <p:spPr/>
        <p:txBody>
          <a:bodyPr/>
          <a:lstStyle/>
          <a:p>
            <a:fld id="{7381BBD9-139A-4F97-930F-AA682D39BF19}" type="slidenum">
              <a:rPr lang="en-US" smtClean="0"/>
              <a:t>24</a:t>
            </a:fld>
            <a:endParaRPr lang="en-US"/>
          </a:p>
        </p:txBody>
      </p:sp>
    </p:spTree>
    <p:extLst>
      <p:ext uri="{BB962C8B-B14F-4D97-AF65-F5344CB8AC3E}">
        <p14:creationId xmlns:p14="http://schemas.microsoft.com/office/powerpoint/2010/main" val="1377770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50638C30-CE5D-4E8E-A1E5-09B91B4A9F8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D7BAD86D-CFDD-4E7B-B345-E7362EE6453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A8AC5CE9-5216-472B-A165-F50D6E6F903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4725B59A-0821-40CC-BDA5-66252E38FAC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D80BC98C-4C54-4BE5-A644-4DE48297D579}"/>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14B131E8-D5B8-4221-8693-4971E5C5CAA3}"/>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8A4800F2-A53B-468B-B84D-EE4CA5022557}"/>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F3710710-2D76-4C6C-A77F-170D53785478}"/>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graphicEl>
                                              <a:dgm id="{C92AD264-F35A-4CAE-8C5A-D672EBBDDB5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31" y="228600"/>
            <a:ext cx="9164254" cy="6477000"/>
          </a:xfrm>
        </p:spPr>
      </p:pic>
      <p:sp>
        <p:nvSpPr>
          <p:cNvPr id="3" name="عنصر نائب لرقم الشريحة 2"/>
          <p:cNvSpPr>
            <a:spLocks noGrp="1"/>
          </p:cNvSpPr>
          <p:nvPr>
            <p:ph type="sldNum" sz="quarter" idx="12"/>
          </p:nvPr>
        </p:nvSpPr>
        <p:spPr/>
        <p:txBody>
          <a:bodyPr/>
          <a:lstStyle/>
          <a:p>
            <a:fld id="{7381BBD9-139A-4F97-930F-AA682D39BF19}" type="slidenum">
              <a:rPr lang="en-US" smtClean="0"/>
              <a:t>25</a:t>
            </a:fld>
            <a:endParaRPr lang="en-US"/>
          </a:p>
        </p:txBody>
      </p:sp>
    </p:spTree>
    <p:extLst>
      <p:ext uri="{BB962C8B-B14F-4D97-AF65-F5344CB8AC3E}">
        <p14:creationId xmlns:p14="http://schemas.microsoft.com/office/powerpoint/2010/main" val="27100826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txBody>
          <a:bodyPr/>
          <a:lstStyle/>
          <a:p>
            <a:r>
              <a:rPr lang="ar-MA" dirty="0" smtClean="0"/>
              <a:t>5/ فحص العروض</a:t>
            </a:r>
            <a:endParaRPr lang="en-US" dirty="0"/>
          </a:p>
        </p:txBody>
      </p:sp>
      <p:sp>
        <p:nvSpPr>
          <p:cNvPr id="3" name="عنصر نائب للمحتوى 2"/>
          <p:cNvSpPr>
            <a:spLocks noGrp="1"/>
          </p:cNvSpPr>
          <p:nvPr>
            <p:ph idx="1"/>
          </p:nvPr>
        </p:nvSpPr>
        <p:spPr>
          <a:xfrm>
            <a:off x="228600" y="1447800"/>
            <a:ext cx="8610600" cy="5562600"/>
          </a:xfrm>
        </p:spPr>
        <p:txBody>
          <a:bodyPr>
            <a:normAutofit fontScale="77500" lnSpcReduction="20000"/>
          </a:bodyPr>
          <a:lstStyle/>
          <a:p>
            <a:pPr algn="r" rtl="1"/>
            <a:r>
              <a:rPr lang="ar-MA" dirty="0" smtClean="0"/>
              <a:t>تبدأ مرحلة </a:t>
            </a:r>
            <a:r>
              <a:rPr lang="ar-MA" b="1" dirty="0" smtClean="0"/>
              <a:t>«</a:t>
            </a:r>
            <a:r>
              <a:rPr lang="ar-SA" b="1" dirty="0" smtClean="0"/>
              <a:t>............</a:t>
            </a:r>
            <a:r>
              <a:rPr lang="ar-MA" b="1" dirty="0" smtClean="0"/>
              <a:t>العروض» </a:t>
            </a:r>
            <a:r>
              <a:rPr lang="ar-MA" dirty="0" smtClean="0"/>
              <a:t>بمجرد استلام محضر لجنة فتح المظاريف.</a:t>
            </a:r>
          </a:p>
          <a:p>
            <a:pPr algn="r" rtl="1"/>
            <a:endParaRPr lang="ar-MA" sz="2100" dirty="0" smtClean="0"/>
          </a:p>
          <a:p>
            <a:pPr algn="r" rtl="1"/>
            <a:r>
              <a:rPr lang="ar-MA" dirty="0" smtClean="0"/>
              <a:t>إلا أن </a:t>
            </a:r>
            <a:r>
              <a:rPr lang="ar-MA" b="1" dirty="0" smtClean="0"/>
              <a:t>«مدة </a:t>
            </a:r>
            <a:r>
              <a:rPr lang="ar-SA" b="1" dirty="0" smtClean="0"/>
              <a:t>............</a:t>
            </a:r>
            <a:r>
              <a:rPr lang="ar-MA" b="1" dirty="0" smtClean="0"/>
              <a:t>العروض» </a:t>
            </a:r>
            <a:r>
              <a:rPr lang="ar-MA" dirty="0" smtClean="0"/>
              <a:t>قد بدأت من تاريخ فتح المظاريف وحتى 90 يومًاً. وسميت بذلك لأن أصحاب العروض ملزمين بعروضهم طوال هذه الفترة وإذا سحب عرضه خلالها يخسر ضمانه الابتدائي.</a:t>
            </a:r>
          </a:p>
          <a:p>
            <a:pPr algn="r" rtl="1"/>
            <a:endParaRPr lang="ar-MA" sz="2100" dirty="0" smtClean="0"/>
          </a:p>
          <a:p>
            <a:pPr algn="r" rtl="1"/>
            <a:r>
              <a:rPr lang="ar-MA" dirty="0" smtClean="0"/>
              <a:t>فحص العروض يتم عن طريق لجنة «فحص العروض».</a:t>
            </a:r>
          </a:p>
          <a:p>
            <a:pPr algn="r" rtl="1"/>
            <a:endParaRPr lang="ar-MA" sz="2100" dirty="0" smtClean="0"/>
          </a:p>
          <a:p>
            <a:pPr algn="r" rtl="1"/>
            <a:r>
              <a:rPr lang="ar-SA" b="1" u="sng" dirty="0" smtClean="0"/>
              <a:t>تشكيلها:</a:t>
            </a:r>
          </a:p>
          <a:p>
            <a:pPr lvl="1" algn="r" rtl="1"/>
            <a:r>
              <a:rPr lang="ar-SA" dirty="0" smtClean="0"/>
              <a:t>لجنة أو أكثر في الجهة الحكومية</a:t>
            </a:r>
            <a:r>
              <a:rPr lang="ar-MA" dirty="0" smtClean="0"/>
              <a:t>.</a:t>
            </a:r>
            <a:endParaRPr lang="ar-SA" dirty="0" smtClean="0"/>
          </a:p>
          <a:p>
            <a:pPr lvl="1" algn="r" rtl="1"/>
            <a:r>
              <a:rPr lang="ar-MA" dirty="0" smtClean="0"/>
              <a:t>يسميهم </a:t>
            </a:r>
            <a:r>
              <a:rPr lang="ar-SA" dirty="0" smtClean="0"/>
              <a:t>الوزير او رئيس الجهة</a:t>
            </a:r>
            <a:r>
              <a:rPr lang="ar-MA" dirty="0" smtClean="0"/>
              <a:t> اللامركزية.</a:t>
            </a:r>
            <a:endParaRPr lang="ar-SA" dirty="0" smtClean="0"/>
          </a:p>
          <a:p>
            <a:pPr lvl="1" algn="r" rtl="1"/>
            <a:r>
              <a:rPr lang="ar-SA" dirty="0" smtClean="0"/>
              <a:t>ثلاثة أعضاء </a:t>
            </a:r>
            <a:r>
              <a:rPr lang="ar-SA" dirty="0" err="1" smtClean="0"/>
              <a:t>بالاضافة</a:t>
            </a:r>
            <a:r>
              <a:rPr lang="ar-SA" dirty="0" smtClean="0"/>
              <a:t> الى رئيسها </a:t>
            </a:r>
            <a:r>
              <a:rPr lang="ar-SA" b="1" dirty="0" smtClean="0"/>
              <a:t>(</a:t>
            </a:r>
            <a:r>
              <a:rPr lang="ar-SA" b="1" dirty="0" err="1" smtClean="0"/>
              <a:t>لاتقل</a:t>
            </a:r>
            <a:r>
              <a:rPr lang="ar-SA" b="1" dirty="0" smtClean="0"/>
              <a:t> مرتبته عن 13) </a:t>
            </a:r>
            <a:r>
              <a:rPr lang="ar-SA" dirty="0" smtClean="0"/>
              <a:t>و عضو احتياطي</a:t>
            </a:r>
            <a:r>
              <a:rPr lang="ar-MA" dirty="0" smtClean="0"/>
              <a:t> فقط يحضر في حال تغيب أحد الأعضاء.</a:t>
            </a:r>
            <a:endParaRPr lang="ar-SA" dirty="0" smtClean="0"/>
          </a:p>
          <a:p>
            <a:pPr lvl="1" algn="r" rtl="1"/>
            <a:r>
              <a:rPr lang="ar-SA" dirty="0" smtClean="0"/>
              <a:t>يجب ان يكون من الاعضاء </a:t>
            </a:r>
            <a:r>
              <a:rPr lang="ar-SA" b="1" dirty="0" smtClean="0"/>
              <a:t>(مراقب مالي+ من هو مؤهل تأهيل نظامي)</a:t>
            </a:r>
            <a:r>
              <a:rPr lang="ar-MA" b="1" dirty="0" smtClean="0"/>
              <a:t>.</a:t>
            </a:r>
            <a:endParaRPr lang="ar-SA" b="1" dirty="0" smtClean="0"/>
          </a:p>
          <a:p>
            <a:pPr lvl="1" algn="r" rtl="1"/>
            <a:r>
              <a:rPr lang="ar-SA" dirty="0" smtClean="0"/>
              <a:t>يعاد تكوين اللجنة كل </a:t>
            </a:r>
            <a:r>
              <a:rPr lang="ar-SA" b="1" dirty="0" smtClean="0"/>
              <a:t>سنة</a:t>
            </a:r>
            <a:r>
              <a:rPr lang="ar-MA" b="1" dirty="0" smtClean="0"/>
              <a:t>.</a:t>
            </a:r>
            <a:endParaRPr lang="ar-SA" b="1" dirty="0" smtClean="0"/>
          </a:p>
          <a:p>
            <a:pPr lvl="1" algn="r" rtl="1"/>
            <a:r>
              <a:rPr lang="ar-SA" dirty="0" smtClean="0"/>
              <a:t>عدم الجمع بين عضوية </a:t>
            </a:r>
            <a:r>
              <a:rPr lang="ar-MA" dirty="0" smtClean="0"/>
              <a:t>لجنة فتح المظاريف ولجنة فحص العروض.</a:t>
            </a:r>
            <a:endParaRPr lang="ar-SA" dirty="0" smtClean="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26</a:t>
            </a:fld>
            <a:endParaRPr lang="en-US"/>
          </a:p>
        </p:txBody>
      </p:sp>
    </p:spTree>
    <p:extLst>
      <p:ext uri="{BB962C8B-B14F-4D97-AF65-F5344CB8AC3E}">
        <p14:creationId xmlns:p14="http://schemas.microsoft.com/office/powerpoint/2010/main" val="115846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60000"/>
              <a:lumOff val="40000"/>
            </a:schemeClr>
          </a:solidFill>
        </p:spPr>
        <p:txBody>
          <a:bodyPr/>
          <a:lstStyle/>
          <a:p>
            <a:r>
              <a:rPr lang="ar-MA" smtClean="0"/>
              <a:t>عمل لجنة فحص العروض</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87525624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صر نائب لرقم الشريحة 4"/>
          <p:cNvSpPr>
            <a:spLocks noGrp="1"/>
          </p:cNvSpPr>
          <p:nvPr>
            <p:ph type="sldNum" sz="quarter" idx="12"/>
          </p:nvPr>
        </p:nvSpPr>
        <p:spPr/>
        <p:txBody>
          <a:bodyPr/>
          <a:lstStyle/>
          <a:p>
            <a:fld id="{7381BBD9-139A-4F97-930F-AA682D39BF19}" type="slidenum">
              <a:rPr lang="en-US" smtClean="0"/>
              <a:t>27</a:t>
            </a:fld>
            <a:endParaRPr lang="en-US"/>
          </a:p>
        </p:txBody>
      </p:sp>
    </p:spTree>
    <p:extLst>
      <p:ext uri="{BB962C8B-B14F-4D97-AF65-F5344CB8AC3E}">
        <p14:creationId xmlns:p14="http://schemas.microsoft.com/office/powerpoint/2010/main" val="183070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39BD445B-F60A-4167-B63A-DA85A2E6D8C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1AE4D9E0-AE45-4A98-AB67-FE076BF8D0FA}"/>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97DB1875-6443-4ACF-9D4F-22142F875A7D}"/>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44E36369-2F0E-4DF3-8F43-84CD15DED6EA}"/>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95EA5ED3-4F67-4383-BC0D-69BB03454AF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71AB4FA9-EA09-4045-963D-F4BEFAE19656}"/>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8FAD1AED-0EE9-4FC6-9217-7A48BDB245B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60000"/>
              <a:lumOff val="40000"/>
            </a:schemeClr>
          </a:solidFill>
        </p:spPr>
        <p:txBody>
          <a:bodyPr/>
          <a:lstStyle/>
          <a:p>
            <a:r>
              <a:rPr lang="ar-SA" dirty="0" smtClean="0"/>
              <a:t>أ</a:t>
            </a:r>
            <a:r>
              <a:rPr lang="ar-MA" dirty="0" smtClean="0"/>
              <a:t>/ تحليل وتصحيح العروض</a:t>
            </a:r>
            <a:endParaRPr lang="en-US" dirty="0"/>
          </a:p>
        </p:txBody>
      </p:sp>
      <p:sp>
        <p:nvSpPr>
          <p:cNvPr id="3" name="عنصر نائب للمحتوى 2"/>
          <p:cNvSpPr>
            <a:spLocks noGrp="1"/>
          </p:cNvSpPr>
          <p:nvPr>
            <p:ph idx="1"/>
          </p:nvPr>
        </p:nvSpPr>
        <p:spPr>
          <a:xfrm>
            <a:off x="0" y="1447800"/>
            <a:ext cx="8991600" cy="5410200"/>
          </a:xfrm>
        </p:spPr>
        <p:txBody>
          <a:bodyPr>
            <a:normAutofit fontScale="70000" lnSpcReduction="20000"/>
          </a:bodyPr>
          <a:lstStyle/>
          <a:p>
            <a:pPr algn="r" rtl="1">
              <a:lnSpc>
                <a:spcPct val="120000"/>
              </a:lnSpc>
            </a:pPr>
            <a:r>
              <a:rPr lang="ar-MA" dirty="0" smtClean="0"/>
              <a:t>على اللجنة أن تلتزم بالمعايير الفنية والنظامية لتحليل العروض، وتحديد المقدرة الفنية والمالية للمتنافس.</a:t>
            </a:r>
            <a:endParaRPr lang="ar-MA" dirty="0"/>
          </a:p>
          <a:p>
            <a:pPr algn="r" rtl="1">
              <a:lnSpc>
                <a:spcPct val="120000"/>
              </a:lnSpc>
            </a:pPr>
            <a:r>
              <a:rPr lang="ar-MA" dirty="0" smtClean="0"/>
              <a:t>على اللجنة مراجعة جداول الكميات والاسعار واجراء التصحيحات المادية اللازمة.</a:t>
            </a:r>
            <a:endParaRPr lang="ar-MA" dirty="0"/>
          </a:p>
          <a:p>
            <a:pPr algn="r" rtl="1">
              <a:lnSpc>
                <a:spcPct val="120000"/>
              </a:lnSpc>
            </a:pPr>
            <a:r>
              <a:rPr lang="ar-MA" dirty="0" smtClean="0"/>
              <a:t>قد تحتوي العروض المقدمة على بيانات ومصطلحات غير واضحة أو غامضة لذلك أجاز النظام للجنة أن تطلب من المتنافسين إيضاحها.</a:t>
            </a:r>
          </a:p>
          <a:p>
            <a:pPr algn="r" rtl="1">
              <a:lnSpc>
                <a:spcPct val="120000"/>
              </a:lnSpc>
            </a:pPr>
            <a:r>
              <a:rPr lang="ar-MA" dirty="0" smtClean="0"/>
              <a:t>قد تحتوي قائمة الاسعار على أخطاء في التسعير أو تناقضات ، لذلك أجاز النظام للجنة القيام بتصحيح الاسعار أو تقديرها بنفسها وفق اجراءات محددة منصوص عليها في اللائحة.</a:t>
            </a:r>
          </a:p>
          <a:p>
            <a:pPr algn="r" rtl="1"/>
            <a:endParaRPr lang="ar-MA" dirty="0" smtClean="0"/>
          </a:p>
          <a:p>
            <a:pPr algn="r" rtl="1"/>
            <a:r>
              <a:rPr lang="ar-MA" b="1" u="sng" dirty="0" smtClean="0"/>
              <a:t>ومن أمثلة الاخطاء في قائمة الاسعار التي تصححها أو تقدرها:</a:t>
            </a:r>
          </a:p>
          <a:p>
            <a:pPr lvl="1" algn="r" rtl="1"/>
            <a:r>
              <a:rPr lang="ar-MA" dirty="0"/>
              <a:t>اذا وجد اختلاف بين السعر رقماً وكتابة.</a:t>
            </a:r>
          </a:p>
          <a:p>
            <a:pPr lvl="1" algn="r" rtl="1"/>
            <a:r>
              <a:rPr lang="ar-MA" dirty="0"/>
              <a:t>اذا وجد اختلاف بين سعر الوحدة وسعر مجموعها.</a:t>
            </a:r>
          </a:p>
          <a:p>
            <a:pPr lvl="1" algn="r" rtl="1"/>
            <a:r>
              <a:rPr lang="ar-MA" dirty="0"/>
              <a:t>اذا أغفل المتنافس وضع اسعار لبعض </a:t>
            </a:r>
            <a:r>
              <a:rPr lang="ar-MA" dirty="0" smtClean="0"/>
              <a:t>البنود</a:t>
            </a:r>
            <a:r>
              <a:rPr lang="ar-SA" dirty="0" smtClean="0"/>
              <a:t>.</a:t>
            </a:r>
            <a:endParaRPr lang="ar-MA" dirty="0" smtClean="0"/>
          </a:p>
          <a:p>
            <a:pPr lvl="1" algn="r" rtl="1"/>
            <a:endParaRPr lang="ar-MA" b="1" u="sng" dirty="0" smtClean="0"/>
          </a:p>
          <a:p>
            <a:pPr algn="r" rtl="1"/>
            <a:r>
              <a:rPr lang="ar-MA" dirty="0" smtClean="0"/>
              <a:t>قد تحتوي </a:t>
            </a:r>
            <a:r>
              <a:rPr lang="ar-MA" dirty="0"/>
              <a:t>بعض العقود على جوانب فنية يصعب على اللجنة الحكم عليها ، لذلك يجوز الاستعانة بخبراء فنيين من موظفي الجهة الحكومية أو غيرها للاستفادة من خبراتهم والمشاركة في تقييم العروض فنياً. </a:t>
            </a:r>
            <a:r>
              <a:rPr lang="ar-MA" b="1" dirty="0"/>
              <a:t>(إلا أن توصياتهم </a:t>
            </a:r>
            <a:r>
              <a:rPr lang="ar-SA" b="1" dirty="0" smtClean="0"/>
              <a:t>................... </a:t>
            </a:r>
            <a:r>
              <a:rPr lang="ar-MA" b="1" dirty="0" smtClean="0"/>
              <a:t>للجنة)</a:t>
            </a:r>
            <a:endParaRPr lang="ar-MA" b="1" dirty="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28</a:t>
            </a:fld>
            <a:endParaRPr lang="en-US" dirty="0"/>
          </a:p>
        </p:txBody>
      </p:sp>
    </p:spTree>
    <p:extLst>
      <p:ext uri="{BB962C8B-B14F-4D97-AF65-F5344CB8AC3E}">
        <p14:creationId xmlns:p14="http://schemas.microsoft.com/office/powerpoint/2010/main" val="1467880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
            <a:ext cx="8229600" cy="914400"/>
          </a:xfrm>
          <a:solidFill>
            <a:schemeClr val="accent4">
              <a:lumMod val="60000"/>
              <a:lumOff val="40000"/>
            </a:schemeClr>
          </a:solidFill>
        </p:spPr>
        <p:txBody>
          <a:bodyPr/>
          <a:lstStyle/>
          <a:p>
            <a:r>
              <a:rPr lang="ar-SA" dirty="0" smtClean="0"/>
              <a:t>ب/ استبعاد العروض</a:t>
            </a:r>
            <a:endParaRPr lang="ar-SA" dirty="0"/>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540613782"/>
              </p:ext>
            </p:extLst>
          </p:nvPr>
        </p:nvGraphicFramePr>
        <p:xfrm>
          <a:off x="152400" y="1066800"/>
          <a:ext cx="86868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رقم الشريحة 2"/>
          <p:cNvSpPr>
            <a:spLocks noGrp="1"/>
          </p:cNvSpPr>
          <p:nvPr>
            <p:ph type="sldNum" sz="quarter" idx="12"/>
          </p:nvPr>
        </p:nvSpPr>
        <p:spPr/>
        <p:txBody>
          <a:bodyPr/>
          <a:lstStyle/>
          <a:p>
            <a:fld id="{7381BBD9-139A-4F97-930F-AA682D39BF19}" type="slidenum">
              <a:rPr lang="en-US" smtClean="0"/>
              <a:t>29</a:t>
            </a:fld>
            <a:endParaRPr lang="en-US"/>
          </a:p>
        </p:txBody>
      </p:sp>
      <p:sp>
        <p:nvSpPr>
          <p:cNvPr id="4" name="مربع نص 3"/>
          <p:cNvSpPr txBox="1"/>
          <p:nvPr/>
        </p:nvSpPr>
        <p:spPr>
          <a:xfrm>
            <a:off x="4625660" y="5638800"/>
            <a:ext cx="4213540" cy="1191816"/>
          </a:xfrm>
          <a:prstGeom prst="roundRect">
            <a:avLst/>
          </a:prstGeom>
          <a:solidFill>
            <a:schemeClr val="accent2"/>
          </a:solidFill>
        </p:spPr>
        <p:txBody>
          <a:bodyPr wrap="square" rtlCol="1">
            <a:spAutoFit/>
          </a:bodyPr>
          <a:lstStyle/>
          <a:p>
            <a:pPr lvl="0" algn="ctr" rtl="1"/>
            <a:r>
              <a:rPr lang="ar-MA" sz="1600" b="1" dirty="0"/>
              <a:t>(عقد التوريد) الذي اغفل تسعير بعض البنود (ولم تجز المنافسة التجزئة).</a:t>
            </a:r>
          </a:p>
          <a:p>
            <a:pPr lvl="0" algn="ctr" rtl="1"/>
            <a:r>
              <a:rPr lang="ar-MA" sz="1600" b="1" dirty="0"/>
              <a:t>أما اذا أجازت التجزئة فيمكن الاستعانة بعرض آخر للقيام </a:t>
            </a:r>
            <a:r>
              <a:rPr lang="ar-MA" sz="1600" b="1" dirty="0" err="1"/>
              <a:t>بالاعمال</a:t>
            </a:r>
            <a:r>
              <a:rPr lang="ar-MA" sz="1600" b="1" dirty="0"/>
              <a:t> التي لم يسعرها العرض الاول وبالتالي لا يستبعد</a:t>
            </a:r>
            <a:r>
              <a:rPr lang="ar-MA" sz="1600" b="1" dirty="0" smtClean="0"/>
              <a:t>.</a:t>
            </a:r>
            <a:endParaRPr lang="ar-SA" sz="1600" b="1" dirty="0"/>
          </a:p>
        </p:txBody>
      </p:sp>
    </p:spTree>
    <p:extLst>
      <p:ext uri="{BB962C8B-B14F-4D97-AF65-F5344CB8AC3E}">
        <p14:creationId xmlns:p14="http://schemas.microsoft.com/office/powerpoint/2010/main" val="3542144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123B7492-5FFF-4AD9-86CF-B4C13C36B2F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5FF9A16D-C68B-44C0-BD6C-8AE1BE129FE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84DF4AC2-66EE-48C0-A734-B7C9480F44F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B64586F7-EE48-459F-BF3A-35061A8EF48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C14A6112-56DA-46FD-96CC-4FFF36CAB0DA}"/>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5722F519-267E-4320-93E6-BA7EEF5C4C3F}"/>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dgm id="{34B1FDA9-166A-4352-9340-0F77E2E3CBBB}"/>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dgm id="{0F95503D-701A-4CB7-895D-F96CFDB94B52}"/>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graphicEl>
                                              <a:dgm id="{A36CF140-93B1-4C53-B53E-D76D13E4D8B1}"/>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graphicEl>
                                              <a:dgm id="{D373F325-3C8B-4DD9-A3D5-F1F03427D5ED}"/>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graphicEl>
                                              <a:dgm id="{620EA34D-08E9-41D5-AD7C-C0CF9891BCF0}"/>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graphicEl>
                                              <a:dgm id="{D53AF7A7-0240-4A3A-8EB6-7C6FAABA14D0}"/>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graphicEl>
                                              <a:dgm id="{4E95681D-52A3-4B6C-BB9B-E4D13D3C9D16}"/>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
                                            <p:graphicEl>
                                              <a:dgm id="{18C09CD7-51CF-41A3-9106-0062F7AA6FD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txBody>
          <a:bodyPr/>
          <a:lstStyle/>
          <a:p>
            <a:r>
              <a:rPr lang="ar-MA" dirty="0" smtClean="0"/>
              <a:t>الفرق بين العقد المدني والاداري</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5017607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رقم الشريحة 2"/>
          <p:cNvSpPr>
            <a:spLocks noGrp="1"/>
          </p:cNvSpPr>
          <p:nvPr>
            <p:ph type="sldNum" sz="quarter" idx="12"/>
          </p:nvPr>
        </p:nvSpPr>
        <p:spPr/>
        <p:txBody>
          <a:bodyPr/>
          <a:lstStyle/>
          <a:p>
            <a:fld id="{7381BBD9-139A-4F97-930F-AA682D39BF19}" type="slidenum">
              <a:rPr lang="en-US" smtClean="0"/>
              <a:t>3</a:t>
            </a:fld>
            <a:endParaRPr lang="en-US"/>
          </a:p>
        </p:txBody>
      </p:sp>
    </p:spTree>
    <p:extLst>
      <p:ext uri="{BB962C8B-B14F-4D97-AF65-F5344CB8AC3E}">
        <p14:creationId xmlns:p14="http://schemas.microsoft.com/office/powerpoint/2010/main" val="2771128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5AAE4C93-C6CB-41AC-8410-D939C237658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6CF159A1-55F2-47D0-8C0D-71846530257F}"/>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291A9880-2362-4CF5-B6D1-AC9AC03D4716}"/>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7919943E-2AC1-4F54-9E1E-BD71390376F7}"/>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EC4F8CEE-5109-4F9B-B7C9-4A446FF7C97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FFFB81D6-EFCA-479B-B871-0F0C6D8412ED}"/>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DBEA2049-7593-44A9-9569-D2B665A5F87D}"/>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BEADC186-F124-4BFD-BA2A-59D1690CB6EF}"/>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graphicEl>
                                              <a:dgm id="{B317AAAF-B6CB-45CF-8A7A-213B7AB23761}"/>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graphicEl>
                                              <a:dgm id="{5B18669A-9DAE-4197-8D45-4304F1E2B3F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
            <a:ext cx="8229600" cy="990600"/>
          </a:xfrm>
          <a:solidFill>
            <a:schemeClr val="accent4">
              <a:lumMod val="60000"/>
              <a:lumOff val="40000"/>
            </a:schemeClr>
          </a:solidFill>
        </p:spPr>
        <p:txBody>
          <a:bodyPr>
            <a:normAutofit fontScale="90000"/>
          </a:bodyPr>
          <a:lstStyle/>
          <a:p>
            <a:r>
              <a:rPr lang="ar-SA" dirty="0" smtClean="0"/>
              <a:t>ج</a:t>
            </a:r>
            <a:r>
              <a:rPr lang="ar-MA" dirty="0" smtClean="0"/>
              <a:t>/ التفاوض مع أصحاب العروض</a:t>
            </a:r>
            <a:br>
              <a:rPr lang="ar-MA" dirty="0" smtClean="0"/>
            </a:br>
            <a:r>
              <a:rPr lang="ar-MA" sz="3600" dirty="0" smtClean="0"/>
              <a:t>يكون في حالتين:</a:t>
            </a:r>
            <a:endParaRPr lang="en-US" dirty="0"/>
          </a:p>
        </p:txBody>
      </p:sp>
      <p:graphicFrame>
        <p:nvGraphicFramePr>
          <p:cNvPr id="5" name="رسم تخطيطي 4"/>
          <p:cNvGraphicFramePr/>
          <p:nvPr>
            <p:extLst>
              <p:ext uri="{D42A27DB-BD31-4B8C-83A1-F6EECF244321}">
                <p14:modId xmlns:p14="http://schemas.microsoft.com/office/powerpoint/2010/main" val="2196790476"/>
              </p:ext>
            </p:extLst>
          </p:nvPr>
        </p:nvGraphicFramePr>
        <p:xfrm>
          <a:off x="0" y="1219200"/>
          <a:ext cx="90678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رقم الشريحة 2"/>
          <p:cNvSpPr>
            <a:spLocks noGrp="1"/>
          </p:cNvSpPr>
          <p:nvPr>
            <p:ph type="sldNum" sz="quarter" idx="12"/>
          </p:nvPr>
        </p:nvSpPr>
        <p:spPr/>
        <p:txBody>
          <a:bodyPr/>
          <a:lstStyle/>
          <a:p>
            <a:fld id="{7381BBD9-139A-4F97-930F-AA682D39BF19}" type="slidenum">
              <a:rPr lang="en-US" smtClean="0"/>
              <a:t>30</a:t>
            </a:fld>
            <a:endParaRPr lang="en-US"/>
          </a:p>
        </p:txBody>
      </p:sp>
    </p:spTree>
    <p:extLst>
      <p:ext uri="{BB962C8B-B14F-4D97-AF65-F5344CB8AC3E}">
        <p14:creationId xmlns:p14="http://schemas.microsoft.com/office/powerpoint/2010/main" val="1234476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6634F112-2498-4207-9DC9-D2B1BB22A39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A72CFCA1-297E-42EB-AD4C-6C245C84F915}"/>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75A56E22-804B-4E11-8AF3-EAF6B3507883}"/>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09CC46D5-05D9-4B6A-831C-ECF2119384D9}"/>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AC5F5781-9B81-476C-9DB7-7B3C5DD991A3}"/>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CE7FE3FD-D9A4-41AB-93FE-1836A4F4F26F}"/>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CD411AAA-E0E9-4D77-927F-51BEFD4F2370}"/>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graphicEl>
                                              <a:dgm id="{2FA90FFD-CEA4-4A82-9757-C05AC6E491A4}"/>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graphicEl>
                                              <a:dgm id="{8B5DE3C9-AC04-4D64-B651-E3B0E898DC0D}"/>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dgm id="{5F23F0CE-5AFE-4E9C-B4C1-66FE56D2379D}"/>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graphicEl>
                                              <a:dgm id="{61814EB2-F0E2-4DE1-9149-7DFC57D8805C}"/>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graphicEl>
                                              <a:dgm id="{BF3F7103-7C91-4D0D-B103-D9C70328E0DF}"/>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
                                            <p:graphicEl>
                                              <a:dgm id="{07AE54A0-A7E4-42FE-86DB-A26CFF88970D}"/>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
                                            <p:graphicEl>
                                              <a:dgm id="{673A366D-0AE7-4109-82EF-6572C831D97E}"/>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graphicEl>
                                              <a:dgm id="{9C6221B5-E03F-4878-B5BB-ADD8BA027383}"/>
                                            </p:graphic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
                                            <p:graphicEl>
                                              <a:dgm id="{ABC5C462-97EC-4537-84CE-D68987169BB3}"/>
                                            </p:graphic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
                                            <p:graphicEl>
                                              <a:dgm id="{5FBE05AD-C91D-4F48-BEFE-64177A595B2B}"/>
                                            </p:graphic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
                                            <p:graphicEl>
                                              <a:dgm id="{4AA9A546-451F-4C33-9B66-D5E3933AAAC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60000"/>
              <a:lumOff val="40000"/>
            </a:schemeClr>
          </a:solidFill>
        </p:spPr>
        <p:txBody>
          <a:bodyPr/>
          <a:lstStyle/>
          <a:p>
            <a:r>
              <a:rPr lang="ar-SA" dirty="0" smtClean="0"/>
              <a:t>د</a:t>
            </a:r>
            <a:r>
              <a:rPr lang="ar-MA" dirty="0" smtClean="0"/>
              <a:t>/ التوصية </a:t>
            </a:r>
            <a:r>
              <a:rPr lang="ar-MA" dirty="0" err="1" smtClean="0"/>
              <a:t>بالترسية</a:t>
            </a:r>
            <a:endParaRPr lang="en-US" dirty="0"/>
          </a:p>
        </p:txBody>
      </p:sp>
      <p:sp>
        <p:nvSpPr>
          <p:cNvPr id="3" name="عنصر نائب للمحتوى 2"/>
          <p:cNvSpPr>
            <a:spLocks noGrp="1"/>
          </p:cNvSpPr>
          <p:nvPr>
            <p:ph idx="1"/>
          </p:nvPr>
        </p:nvSpPr>
        <p:spPr/>
        <p:txBody>
          <a:bodyPr>
            <a:normAutofit/>
          </a:bodyPr>
          <a:lstStyle/>
          <a:p>
            <a:pPr algn="just" rtl="1"/>
            <a:r>
              <a:rPr lang="ar-SA" dirty="0" smtClean="0"/>
              <a:t>............. </a:t>
            </a:r>
            <a:r>
              <a:rPr lang="ar-MA" dirty="0" smtClean="0"/>
              <a:t>اللجنة صلاحية «البت في </a:t>
            </a:r>
            <a:r>
              <a:rPr lang="ar-MA" dirty="0" err="1" smtClean="0"/>
              <a:t>الترسية</a:t>
            </a:r>
            <a:r>
              <a:rPr lang="ar-MA" dirty="0" smtClean="0"/>
              <a:t>» وإنما </a:t>
            </a:r>
            <a:r>
              <a:rPr lang="ar-MA" b="1" u="sng" dirty="0" smtClean="0"/>
              <a:t>فقط</a:t>
            </a:r>
            <a:r>
              <a:rPr lang="ar-MA" dirty="0" smtClean="0"/>
              <a:t> تعرض توصياتها على صاحب الصلاحية في البت في </a:t>
            </a:r>
            <a:r>
              <a:rPr lang="ar-MA" dirty="0" err="1" smtClean="0"/>
              <a:t>الترسية</a:t>
            </a:r>
            <a:r>
              <a:rPr lang="ar-MA" dirty="0" smtClean="0"/>
              <a:t>.</a:t>
            </a:r>
          </a:p>
          <a:p>
            <a:pPr marL="0" indent="0" algn="r" rtl="1">
              <a:buNone/>
            </a:pPr>
            <a:endParaRPr lang="ar-MA" dirty="0"/>
          </a:p>
          <a:p>
            <a:pPr algn="r" rtl="1"/>
            <a:r>
              <a:rPr lang="ar-MA" b="1" u="sng" dirty="0" smtClean="0"/>
              <a:t>التوصية </a:t>
            </a:r>
            <a:r>
              <a:rPr lang="ar-MA" b="1" u="sng" dirty="0" err="1" smtClean="0"/>
              <a:t>بالترسية</a:t>
            </a:r>
            <a:r>
              <a:rPr lang="ar-MA" b="1" u="sng" dirty="0" smtClean="0"/>
              <a:t> تكون على أي عرض؟</a:t>
            </a:r>
          </a:p>
          <a:p>
            <a:pPr marL="0" indent="0" algn="ctr" rtl="1">
              <a:buNone/>
            </a:pPr>
            <a:r>
              <a:rPr lang="ar-MA" dirty="0" smtClean="0"/>
              <a:t>العرض الذي يجتمع فيه ما يلي:</a:t>
            </a:r>
          </a:p>
          <a:p>
            <a:pPr marL="0" indent="0" algn="ctr" rtl="1">
              <a:buNone/>
            </a:pPr>
            <a:r>
              <a:rPr lang="ar-MA" dirty="0"/>
              <a:t>(مطابق للشروط </a:t>
            </a:r>
            <a:r>
              <a:rPr lang="ar-MA" dirty="0" smtClean="0"/>
              <a:t>والمواصفات</a:t>
            </a:r>
            <a:r>
              <a:rPr lang="ar-SA" dirty="0" smtClean="0"/>
              <a:t> </a:t>
            </a:r>
            <a:r>
              <a:rPr lang="ar-MA" dirty="0" smtClean="0"/>
              <a:t>+ أفضلها من الناحية الفنية </a:t>
            </a:r>
            <a:r>
              <a:rPr lang="ar-MA" dirty="0"/>
              <a:t>+ أقل العروض سعراً )</a:t>
            </a:r>
            <a:endParaRPr lang="en-US" dirty="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31</a:t>
            </a:fld>
            <a:endParaRPr lang="en-US"/>
          </a:p>
        </p:txBody>
      </p:sp>
    </p:spTree>
    <p:extLst>
      <p:ext uri="{BB962C8B-B14F-4D97-AF65-F5344CB8AC3E}">
        <p14:creationId xmlns:p14="http://schemas.microsoft.com/office/powerpoint/2010/main" val="928399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371078890"/>
              </p:ext>
            </p:extLst>
          </p:nvPr>
        </p:nvGraphicFramePr>
        <p:xfrm>
          <a:off x="76200" y="304800"/>
          <a:ext cx="89154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عنصر نائب لرقم الشريحة 1"/>
          <p:cNvSpPr>
            <a:spLocks noGrp="1"/>
          </p:cNvSpPr>
          <p:nvPr>
            <p:ph type="sldNum" sz="quarter" idx="12"/>
          </p:nvPr>
        </p:nvSpPr>
        <p:spPr/>
        <p:txBody>
          <a:bodyPr/>
          <a:lstStyle/>
          <a:p>
            <a:fld id="{7381BBD9-139A-4F97-930F-AA682D39BF19}" type="slidenum">
              <a:rPr lang="en-US" smtClean="0"/>
              <a:t>32</a:t>
            </a:fld>
            <a:endParaRPr lang="en-US"/>
          </a:p>
        </p:txBody>
      </p:sp>
    </p:spTree>
    <p:extLst>
      <p:ext uri="{BB962C8B-B14F-4D97-AF65-F5344CB8AC3E}">
        <p14:creationId xmlns:p14="http://schemas.microsoft.com/office/powerpoint/2010/main" val="2349714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FCE4154D-FE38-4FB4-97CA-E6D2C1019962}"/>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5777A1E2-1388-40D5-BB0A-F5631E26096A}"/>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009F01FC-3A09-44FB-AAF6-2A7B07C1BBD7}"/>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FE4EA8E4-19E3-4957-A00D-D43B44A51229}"/>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52F2E8C3-C667-4798-88D1-A0154898FC2F}"/>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E97D97F7-8523-4773-9AC3-0C46534A2D3B}"/>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844CBB31-CECA-42DD-B802-C33267C94048}"/>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BFB20480-20DF-495E-ADF5-20B889939AAD}"/>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9B039FEE-D918-4893-AD25-0D159D52CC17}"/>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FFD6BE7E-2B5F-4A00-BFD6-7BD37452D17A}"/>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1FD99191-9D0C-4449-84F0-1CBF3932E488}"/>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graphicEl>
                                              <a:dgm id="{B0CE4DF0-CA4B-4AEE-9176-CDE393369CD6}"/>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E507635B-61A7-43F2-99F4-AAC920CA151C}"/>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graphicEl>
                                              <a:dgm id="{3862FE42-0DF3-4C4B-8CDE-60BF595FD096}"/>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graphicEl>
                                              <a:dgm id="{66142F33-2D0E-49D1-8BD3-91AD780C9A23}"/>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graphicEl>
                                              <a:dgm id="{B3B13537-4F0D-42C8-9426-E5077A8929EC}"/>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6BCD101A-9B24-4BEC-80CD-54518107618C}"/>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graphicEl>
                                              <a:dgm id="{A1FFE5F0-17AE-4565-A950-A86A5D35168F}"/>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graphicEl>
                                              <a:dgm id="{C27914A0-0B86-43F7-A1D9-54CC350F32AC}"/>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
                                            <p:graphicEl>
                                              <a:dgm id="{27DF8CAB-84BC-4107-B04D-8CC15B434FA0}"/>
                                            </p:graphic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
                                            <p:graphicEl>
                                              <a:dgm id="{0A8FE27A-F90F-475E-AC14-EE7E9380A334}"/>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
                                            <p:graphicEl>
                                              <a:dgm id="{54511E08-A4DF-4E0F-9377-A9511414225E}"/>
                                            </p:graphic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
                                            <p:graphicEl>
                                              <a:dgm id="{2BFA2224-041F-4E28-8B4F-860952187E75}"/>
                                            </p:graphic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
                                            <p:graphicEl>
                                              <a:dgm id="{B1147E1F-BA87-4320-B40B-D6E731D5CFD1}"/>
                                            </p:graphic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
                                            <p:graphicEl>
                                              <a:dgm id="{41970A92-771C-42D3-BD1A-1E6EB631B237}"/>
                                            </p:graphic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
                                            <p:graphicEl>
                                              <a:dgm id="{D5F61340-75D9-49C1-89EF-F26BC3E20E50}"/>
                                            </p:graphic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
                                            <p:graphicEl>
                                              <a:dgm id="{341B68CF-DFE0-4E0C-AEB0-85A427537FD0}"/>
                                            </p:graphic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
                                            <p:graphicEl>
                                              <a:dgm id="{03357EB4-55D4-41E1-9EFB-1CDC11AE5F46}"/>
                                            </p:graphicEl>
                                          </p:spTgt>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
                                            <p:graphicEl>
                                              <a:dgm id="{9368D308-7939-4379-A95E-C9FF5B89FDA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txBody>
          <a:bodyPr>
            <a:normAutofit fontScale="90000"/>
          </a:bodyPr>
          <a:lstStyle/>
          <a:p>
            <a:r>
              <a:rPr lang="ar-MA" dirty="0" smtClean="0"/>
              <a:t>6/ البت في المنافسة (</a:t>
            </a:r>
            <a:r>
              <a:rPr lang="ar-SA" b="1" dirty="0" smtClean="0"/>
              <a:t>.............</a:t>
            </a:r>
            <a:r>
              <a:rPr lang="ar-MA" dirty="0" smtClean="0"/>
              <a:t>)</a:t>
            </a:r>
            <a:br>
              <a:rPr lang="ar-MA" dirty="0" smtClean="0"/>
            </a:br>
            <a:r>
              <a:rPr lang="ar-MA" dirty="0" smtClean="0"/>
              <a:t>أي اختيار صاحب العرض الأفضل</a:t>
            </a:r>
            <a:endParaRPr lang="en-US" dirty="0"/>
          </a:p>
        </p:txBody>
      </p:sp>
      <p:sp>
        <p:nvSpPr>
          <p:cNvPr id="3" name="عنصر نائب للمحتوى 2"/>
          <p:cNvSpPr>
            <a:spLocks noGrp="1"/>
          </p:cNvSpPr>
          <p:nvPr>
            <p:ph idx="1"/>
          </p:nvPr>
        </p:nvSpPr>
        <p:spPr>
          <a:xfrm>
            <a:off x="457200" y="1447800"/>
            <a:ext cx="8229600" cy="5257800"/>
          </a:xfrm>
        </p:spPr>
        <p:txBody>
          <a:bodyPr>
            <a:normAutofit fontScale="77500" lnSpcReduction="20000"/>
          </a:bodyPr>
          <a:lstStyle/>
          <a:p>
            <a:pPr algn="just" rtl="1"/>
            <a:r>
              <a:rPr lang="ar-MA" b="1" u="sng" dirty="0" smtClean="0"/>
              <a:t>الصلاحية: </a:t>
            </a:r>
            <a:r>
              <a:rPr lang="ar-MA" dirty="0" smtClean="0"/>
              <a:t>صلاحية البت في المنافسة تكون لـ (الوزير أو رئيس الجهة اللامركزية)</a:t>
            </a:r>
            <a:r>
              <a:rPr lang="ar-MA" dirty="0"/>
              <a:t> </a:t>
            </a:r>
            <a:r>
              <a:rPr lang="ar-MA" dirty="0" smtClean="0"/>
              <a:t>ويجوز له تفويض البت في المشاريع التي لا تتجاوز قيمتها 3 مليون.</a:t>
            </a:r>
          </a:p>
          <a:p>
            <a:pPr algn="just" rtl="1"/>
            <a:endParaRPr lang="ar-MA" sz="3100" dirty="0"/>
          </a:p>
          <a:p>
            <a:pPr algn="just" rtl="1">
              <a:lnSpc>
                <a:spcPct val="120000"/>
              </a:lnSpc>
            </a:pPr>
            <a:r>
              <a:rPr lang="ar-MA" dirty="0" smtClean="0"/>
              <a:t>تكون </a:t>
            </a:r>
            <a:r>
              <a:rPr lang="ar-MA" dirty="0" err="1" smtClean="0"/>
              <a:t>الترسية</a:t>
            </a:r>
            <a:r>
              <a:rPr lang="ar-MA" dirty="0"/>
              <a:t> </a:t>
            </a:r>
            <a:r>
              <a:rPr lang="ar-MA" dirty="0" smtClean="0"/>
              <a:t>على </a:t>
            </a:r>
            <a:r>
              <a:rPr lang="ar-MA" b="1" u="sng" dirty="0"/>
              <a:t>ضوء توصيات لجنة </a:t>
            </a:r>
            <a:r>
              <a:rPr lang="ar-MA" b="1" u="sng" dirty="0" smtClean="0"/>
              <a:t>العروض</a:t>
            </a:r>
            <a:r>
              <a:rPr lang="ar-MA" dirty="0" smtClean="0"/>
              <a:t>، فليس معنى أن لجنة العروض (لا تملك صلاحية البت وانما مجرد تقديم توصية) أن توصيتها ليس لها قيمة، بل بالعكس ، حيث </a:t>
            </a:r>
            <a:r>
              <a:rPr lang="ar-SA" b="1" u="sng" dirty="0" smtClean="0"/>
              <a:t>..................... </a:t>
            </a:r>
            <a:r>
              <a:rPr lang="ar-MA" dirty="0" smtClean="0"/>
              <a:t>لصاحب الصلاحية </a:t>
            </a:r>
            <a:r>
              <a:rPr lang="ar-MA" dirty="0" err="1" smtClean="0"/>
              <a:t>الترسية</a:t>
            </a:r>
            <a:r>
              <a:rPr lang="ar-MA" dirty="0" smtClean="0"/>
              <a:t> على صاحب عطاء آخر غير ما حددته اللجنة، ولكن تم اعطاء الصلاحية </a:t>
            </a:r>
            <a:r>
              <a:rPr lang="ar-MA" dirty="0" err="1" smtClean="0"/>
              <a:t>بالترسية</a:t>
            </a:r>
            <a:r>
              <a:rPr lang="ar-MA" dirty="0" smtClean="0"/>
              <a:t> له لأنه يملك القرار النهائي إما في: الغاء المنافسة وعدم التعاقد ، أو </a:t>
            </a:r>
            <a:r>
              <a:rPr lang="ar-MA" dirty="0" err="1" smtClean="0"/>
              <a:t>الترسية</a:t>
            </a:r>
            <a:r>
              <a:rPr lang="ar-MA" dirty="0" smtClean="0"/>
              <a:t> والتعاقد مع من حددته اللجنة.</a:t>
            </a:r>
            <a:endParaRPr lang="ar-MA" dirty="0"/>
          </a:p>
          <a:p>
            <a:pPr marL="0" indent="0" algn="just" rtl="1">
              <a:buNone/>
            </a:pPr>
            <a:endParaRPr lang="ar-MA" dirty="0" smtClean="0"/>
          </a:p>
          <a:p>
            <a:pPr algn="just" rtl="1"/>
            <a:r>
              <a:rPr lang="ar-MA" b="1" u="sng" dirty="0"/>
              <a:t>المدة: </a:t>
            </a:r>
            <a:r>
              <a:rPr lang="ar-MA" dirty="0"/>
              <a:t>يجب أن يكون البت في العروض خلال </a:t>
            </a:r>
            <a:r>
              <a:rPr lang="ar-MA" dirty="0" smtClean="0"/>
              <a:t>«مدة </a:t>
            </a:r>
            <a:r>
              <a:rPr lang="ar-SA" dirty="0" smtClean="0"/>
              <a:t>........</a:t>
            </a:r>
            <a:r>
              <a:rPr lang="ar-MA" dirty="0" smtClean="0"/>
              <a:t>العروض» وهي: </a:t>
            </a:r>
          </a:p>
          <a:p>
            <a:pPr marL="0" indent="0" algn="ctr" rtl="1">
              <a:buNone/>
            </a:pPr>
            <a:r>
              <a:rPr lang="ar-MA" sz="4100" dirty="0" smtClean="0"/>
              <a:t>(</a:t>
            </a:r>
            <a:r>
              <a:rPr lang="ar-MA" sz="4100" dirty="0"/>
              <a:t>90 يوم من تاريخ فتح المظاريف</a:t>
            </a:r>
            <a:r>
              <a:rPr lang="ar-MA" sz="4100" dirty="0" smtClean="0"/>
              <a:t>)</a:t>
            </a:r>
            <a:endParaRPr lang="en-US" sz="4100" dirty="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33</a:t>
            </a:fld>
            <a:endParaRPr lang="en-US"/>
          </a:p>
        </p:txBody>
      </p:sp>
    </p:spTree>
    <p:extLst>
      <p:ext uri="{BB962C8B-B14F-4D97-AF65-F5344CB8AC3E}">
        <p14:creationId xmlns:p14="http://schemas.microsoft.com/office/powerpoint/2010/main" val="2287671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60000"/>
              <a:lumOff val="40000"/>
            </a:schemeClr>
          </a:solidFill>
        </p:spPr>
        <p:txBody>
          <a:bodyPr/>
          <a:lstStyle/>
          <a:p>
            <a:r>
              <a:rPr lang="ar-MA" dirty="0" smtClean="0"/>
              <a:t>اجراءات البت</a:t>
            </a:r>
            <a:endParaRPr lang="en-US" dirty="0"/>
          </a:p>
        </p:txBody>
      </p:sp>
      <p:sp>
        <p:nvSpPr>
          <p:cNvPr id="3" name="عنصر نائب للمحتوى 2"/>
          <p:cNvSpPr>
            <a:spLocks noGrp="1"/>
          </p:cNvSpPr>
          <p:nvPr>
            <p:ph idx="1"/>
          </p:nvPr>
        </p:nvSpPr>
        <p:spPr>
          <a:xfrm>
            <a:off x="457200" y="1600200"/>
            <a:ext cx="8229600" cy="5257800"/>
          </a:xfrm>
        </p:spPr>
        <p:txBody>
          <a:bodyPr>
            <a:normAutofit lnSpcReduction="10000"/>
          </a:bodyPr>
          <a:lstStyle/>
          <a:p>
            <a:pPr algn="r" rtl="1"/>
            <a:r>
              <a:rPr lang="ar-MA" dirty="0" err="1" smtClean="0"/>
              <a:t>الترسية</a:t>
            </a:r>
            <a:r>
              <a:rPr lang="ar-MA" dirty="0" smtClean="0"/>
              <a:t> تكون على (</a:t>
            </a:r>
            <a:r>
              <a:rPr lang="ar-SA" dirty="0" smtClean="0"/>
              <a:t>العرض ال</a:t>
            </a:r>
            <a:r>
              <a:rPr lang="ar-MA" dirty="0" smtClean="0"/>
              <a:t>مطابق </a:t>
            </a:r>
            <a:r>
              <a:rPr lang="ar-MA" dirty="0"/>
              <a:t>للشروط </a:t>
            </a:r>
            <a:r>
              <a:rPr lang="ar-MA" dirty="0" smtClean="0"/>
              <a:t>والمواصفات</a:t>
            </a:r>
            <a:r>
              <a:rPr lang="ar-SA" dirty="0" smtClean="0"/>
              <a:t> + </a:t>
            </a:r>
            <a:r>
              <a:rPr lang="ar-MA" dirty="0" smtClean="0"/>
              <a:t>أفضلها </a:t>
            </a:r>
            <a:r>
              <a:rPr lang="ar-MA" dirty="0"/>
              <a:t>من الناحية الفنية </a:t>
            </a:r>
            <a:r>
              <a:rPr lang="ar-SA" dirty="0" smtClean="0"/>
              <a:t>+ </a:t>
            </a:r>
            <a:r>
              <a:rPr lang="ar-MA" dirty="0" smtClean="0"/>
              <a:t>أقل</a:t>
            </a:r>
            <a:r>
              <a:rPr lang="ar-SA" dirty="0" smtClean="0"/>
              <a:t>ها </a:t>
            </a:r>
            <a:r>
              <a:rPr lang="ar-MA" dirty="0" smtClean="0"/>
              <a:t>سعراً)</a:t>
            </a:r>
            <a:endParaRPr lang="en-US" dirty="0"/>
          </a:p>
          <a:p>
            <a:pPr algn="r" rtl="1"/>
            <a:endParaRPr lang="ar-MA" dirty="0" smtClean="0"/>
          </a:p>
          <a:p>
            <a:pPr algn="r" rtl="1"/>
            <a:r>
              <a:rPr lang="ar-MA" dirty="0" smtClean="0"/>
              <a:t>اذا تم البت في المنافسة و </a:t>
            </a:r>
            <a:r>
              <a:rPr lang="ar-MA" dirty="0" err="1" smtClean="0"/>
              <a:t>الترسية</a:t>
            </a:r>
            <a:r>
              <a:rPr lang="ar-MA" dirty="0" smtClean="0"/>
              <a:t> على أحد المتقدمين ، تقوم الجهة الحكومية </a:t>
            </a:r>
            <a:r>
              <a:rPr lang="ar-MA" b="1" dirty="0" err="1" smtClean="0"/>
              <a:t>بالاعلان</a:t>
            </a:r>
            <a:r>
              <a:rPr lang="ar-MA" b="1" dirty="0" smtClean="0"/>
              <a:t> عن نتائج المنافسة </a:t>
            </a:r>
            <a:r>
              <a:rPr lang="ar-SA" b="1" u="sng" dirty="0" smtClean="0"/>
              <a:t>........... </a:t>
            </a:r>
            <a:r>
              <a:rPr lang="ar-MA" dirty="0" smtClean="0"/>
              <a:t>في الصحف ، والوسائل الاعلانية الاخرى، والموقع الالكتروني للجهة ، والغرفة التجارية.</a:t>
            </a:r>
          </a:p>
          <a:p>
            <a:pPr algn="r" rtl="1"/>
            <a:endParaRPr lang="ar-MA" dirty="0"/>
          </a:p>
          <a:p>
            <a:pPr algn="r" rtl="1"/>
            <a:r>
              <a:rPr lang="ar-MA" dirty="0" smtClean="0"/>
              <a:t>يجب الاشعار الرسمي لمن تمت عليه </a:t>
            </a:r>
            <a:r>
              <a:rPr lang="ar-MA" dirty="0" err="1" smtClean="0"/>
              <a:t>الترسية</a:t>
            </a:r>
            <a:r>
              <a:rPr lang="ar-MA" dirty="0" smtClean="0"/>
              <a:t> حتى يقوم بتقديم «الضمان </a:t>
            </a:r>
            <a:r>
              <a:rPr lang="ar-SA" b="1" u="sng" dirty="0" smtClean="0"/>
              <a:t>.............</a:t>
            </a:r>
            <a:r>
              <a:rPr lang="ar-MA" dirty="0" smtClean="0"/>
              <a:t>».</a:t>
            </a:r>
          </a:p>
          <a:p>
            <a:pPr algn="r" rtl="1"/>
            <a:endParaRPr lang="ar-MA" dirty="0"/>
          </a:p>
          <a:p>
            <a:pPr marL="0" indent="0" algn="r" rtl="1">
              <a:buNone/>
            </a:pPr>
            <a:endParaRPr lang="ar-MA" dirty="0"/>
          </a:p>
          <a:p>
            <a:pPr algn="r" rtl="1"/>
            <a:endParaRPr lang="en-US" dirty="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34</a:t>
            </a:fld>
            <a:endParaRPr lang="en-US"/>
          </a:p>
        </p:txBody>
      </p:sp>
    </p:spTree>
    <p:extLst>
      <p:ext uri="{BB962C8B-B14F-4D97-AF65-F5344CB8AC3E}">
        <p14:creationId xmlns:p14="http://schemas.microsoft.com/office/powerpoint/2010/main" val="1239995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
            <a:ext cx="8229600" cy="990600"/>
          </a:xfrm>
          <a:solidFill>
            <a:schemeClr val="accent4">
              <a:lumMod val="60000"/>
              <a:lumOff val="40000"/>
            </a:schemeClr>
          </a:solidFill>
        </p:spPr>
        <p:txBody>
          <a:bodyPr/>
          <a:lstStyle/>
          <a:p>
            <a:r>
              <a:rPr lang="ar-MA" dirty="0" smtClean="0"/>
              <a:t>الضمان النهائي</a:t>
            </a:r>
            <a:endParaRPr lang="en-US" dirty="0"/>
          </a:p>
        </p:txBody>
      </p:sp>
      <p:sp>
        <p:nvSpPr>
          <p:cNvPr id="3" name="عنصر نائب للمحتوى 2"/>
          <p:cNvSpPr>
            <a:spLocks noGrp="1"/>
          </p:cNvSpPr>
          <p:nvPr>
            <p:ph idx="1"/>
          </p:nvPr>
        </p:nvSpPr>
        <p:spPr>
          <a:xfrm>
            <a:off x="152400" y="990600"/>
            <a:ext cx="8763000" cy="6400800"/>
          </a:xfrm>
        </p:spPr>
        <p:txBody>
          <a:bodyPr>
            <a:normAutofit fontScale="62500" lnSpcReduction="20000"/>
          </a:bodyPr>
          <a:lstStyle/>
          <a:p>
            <a:pPr algn="r" rtl="1">
              <a:lnSpc>
                <a:spcPct val="170000"/>
              </a:lnSpc>
            </a:pPr>
            <a:r>
              <a:rPr lang="ar-MA" sz="2900" b="1" u="sng" dirty="0" smtClean="0"/>
              <a:t>مفهومه</a:t>
            </a:r>
            <a:r>
              <a:rPr lang="ar-MA" sz="2900" dirty="0" smtClean="0"/>
              <a:t>: «نفس مفهوم الضمان الابتدائي ، راجعيه» ولكن يقدمه صاحب العرض </a:t>
            </a:r>
            <a:r>
              <a:rPr lang="ar-SA" sz="2900" b="1" dirty="0" smtClean="0"/>
              <a:t>...........</a:t>
            </a:r>
            <a:r>
              <a:rPr lang="ar-SA" sz="2900" dirty="0" smtClean="0"/>
              <a:t> </a:t>
            </a:r>
            <a:r>
              <a:rPr lang="ar-MA" sz="2900" dirty="0" smtClean="0"/>
              <a:t>الذي رست عليه المناقصة.</a:t>
            </a:r>
            <a:endParaRPr lang="ar-MA" sz="2200" dirty="0" smtClean="0"/>
          </a:p>
          <a:p>
            <a:pPr algn="r" rtl="1">
              <a:lnSpc>
                <a:spcPct val="170000"/>
              </a:lnSpc>
            </a:pPr>
            <a:r>
              <a:rPr lang="ar-MA" sz="2900" b="1" u="sng" dirty="0" smtClean="0"/>
              <a:t>الغرض منه: </a:t>
            </a:r>
            <a:r>
              <a:rPr lang="ar-MA" sz="2900" dirty="0" smtClean="0"/>
              <a:t>لضمان </a:t>
            </a:r>
            <a:r>
              <a:rPr lang="ar-SA" sz="2900" b="1" u="sng" dirty="0" smtClean="0"/>
              <a:t>........................</a:t>
            </a:r>
            <a:r>
              <a:rPr lang="ar-MA" sz="2900" dirty="0" smtClean="0"/>
              <a:t>، حيث أن الادارة تملك مصادرة الضمان كشرط جزائي في حالات محددة (سندرسها لاحقاً).</a:t>
            </a:r>
            <a:endParaRPr lang="ar-MA" sz="2200" dirty="0" smtClean="0"/>
          </a:p>
          <a:p>
            <a:pPr algn="r" rtl="1">
              <a:lnSpc>
                <a:spcPct val="170000"/>
              </a:lnSpc>
            </a:pPr>
            <a:r>
              <a:rPr lang="ar-MA" sz="2900" b="1" u="sng" dirty="0" smtClean="0"/>
              <a:t>قيمته</a:t>
            </a:r>
            <a:r>
              <a:rPr lang="ar-MA" sz="2900" dirty="0" smtClean="0"/>
              <a:t>:</a:t>
            </a:r>
            <a:r>
              <a:rPr lang="en-US" sz="2900" dirty="0" smtClean="0"/>
              <a:t> </a:t>
            </a:r>
            <a:r>
              <a:rPr lang="en-US" sz="2900" b="1" u="sng" dirty="0" smtClean="0"/>
              <a:t>……………</a:t>
            </a:r>
            <a:r>
              <a:rPr lang="en-US" sz="2900" dirty="0" smtClean="0"/>
              <a:t> </a:t>
            </a:r>
            <a:r>
              <a:rPr lang="ar-MA" sz="2900" dirty="0" smtClean="0"/>
              <a:t>من قيمة العقد.</a:t>
            </a:r>
            <a:endParaRPr lang="ar-MA" sz="2200" dirty="0" smtClean="0"/>
          </a:p>
          <a:p>
            <a:pPr algn="r" rtl="1">
              <a:lnSpc>
                <a:spcPct val="170000"/>
              </a:lnSpc>
            </a:pPr>
            <a:r>
              <a:rPr lang="ar-MA" sz="2900" b="1" u="sng" dirty="0" smtClean="0"/>
              <a:t>مدته: </a:t>
            </a:r>
            <a:r>
              <a:rPr lang="ar-MA" sz="2900" dirty="0"/>
              <a:t>يجب الاحتفاظ بالضمان النهائي حتى </a:t>
            </a:r>
            <a:r>
              <a:rPr lang="en-US" sz="2900" b="1" u="sng" dirty="0" smtClean="0"/>
              <a:t>………………………………</a:t>
            </a:r>
            <a:r>
              <a:rPr lang="en-US" sz="2900" dirty="0" smtClean="0"/>
              <a:t> </a:t>
            </a:r>
            <a:r>
              <a:rPr lang="ar-MA" sz="2900" dirty="0" smtClean="0"/>
              <a:t>ثم يرد إليه بعد ذلك.</a:t>
            </a:r>
            <a:endParaRPr lang="ar-MA" sz="2200" dirty="0" smtClean="0"/>
          </a:p>
          <a:p>
            <a:pPr algn="r" rtl="1">
              <a:lnSpc>
                <a:spcPct val="170000"/>
              </a:lnSpc>
            </a:pPr>
            <a:r>
              <a:rPr lang="ar-MA" sz="2900" dirty="0" smtClean="0"/>
              <a:t>يجب على من تتم </a:t>
            </a:r>
            <a:r>
              <a:rPr lang="ar-MA" sz="2900" dirty="0" err="1" smtClean="0"/>
              <a:t>الترسية</a:t>
            </a:r>
            <a:r>
              <a:rPr lang="ar-MA" sz="2900" dirty="0" smtClean="0"/>
              <a:t> عليه أن يقدم الضمان النهائي خلال 10 أيام من تاريخ </a:t>
            </a:r>
            <a:r>
              <a:rPr lang="ar-MA" sz="2900" dirty="0" err="1" smtClean="0"/>
              <a:t>الترسية</a:t>
            </a:r>
            <a:r>
              <a:rPr lang="ar-MA" sz="2900" dirty="0" smtClean="0"/>
              <a:t> </a:t>
            </a:r>
            <a:r>
              <a:rPr lang="en-US" sz="2900" dirty="0" smtClean="0"/>
              <a:t>&lt;&lt;</a:t>
            </a:r>
            <a:r>
              <a:rPr lang="ar-MA" sz="2900" dirty="0" smtClean="0"/>
              <a:t> اذا تأخر يجوز التمديد واعطاءه فرصة 10 أيام أخرى </a:t>
            </a:r>
            <a:r>
              <a:rPr lang="en-US" sz="2900" dirty="0" smtClean="0"/>
              <a:t>&lt;&lt;</a:t>
            </a:r>
            <a:r>
              <a:rPr lang="ar-MA" sz="2900" dirty="0" smtClean="0"/>
              <a:t> اذا تأخر (يتم التفاوض مع العرض الذي يليه + لا يرد له ضمانه الابتدائي).</a:t>
            </a:r>
          </a:p>
          <a:p>
            <a:pPr marL="0" indent="0" algn="r" rtl="1">
              <a:buNone/>
            </a:pPr>
            <a:endParaRPr lang="ar-MA" sz="2300" dirty="0" smtClean="0"/>
          </a:p>
          <a:p>
            <a:pPr algn="r" rtl="1"/>
            <a:r>
              <a:rPr lang="ar-MA" b="1" u="sng" dirty="0" smtClean="0"/>
              <a:t>يعفى من تقديم الضمان النهائي:</a:t>
            </a:r>
          </a:p>
          <a:p>
            <a:pPr marL="971550" lvl="1" indent="-514350" algn="r" rtl="1">
              <a:buFont typeface="+mj-lt"/>
              <a:buAutoNum type="arabicPeriod"/>
            </a:pPr>
            <a:r>
              <a:rPr lang="ar-MA" dirty="0" smtClean="0"/>
              <a:t>في حالة الشراء المباشر ( الا اذا رأت الجهة الحكومية ضرورة تقديمه).</a:t>
            </a:r>
          </a:p>
          <a:p>
            <a:pPr marL="971550" lvl="1" indent="-514350" algn="r" rtl="1">
              <a:buFont typeface="+mj-lt"/>
              <a:buAutoNum type="arabicPeriod"/>
            </a:pPr>
            <a:r>
              <a:rPr lang="ar-MA" dirty="0" smtClean="0"/>
              <a:t>الجهات الخاضعة لهذا النظام (الجهات الادارية).</a:t>
            </a:r>
          </a:p>
          <a:p>
            <a:pPr marL="971550" lvl="1" indent="-514350" algn="r" rtl="1">
              <a:buFont typeface="+mj-lt"/>
              <a:buAutoNum type="arabicPeriod"/>
            </a:pPr>
            <a:r>
              <a:rPr lang="ar-MA" dirty="0" smtClean="0"/>
              <a:t>الجمعيات الخيرية والجمعيات ذات النفع العام.</a:t>
            </a:r>
          </a:p>
          <a:p>
            <a:pPr marL="971550" lvl="1" indent="-514350" algn="r" rtl="1">
              <a:buFont typeface="+mj-lt"/>
              <a:buAutoNum type="arabicPeriod"/>
            </a:pPr>
            <a:r>
              <a:rPr lang="ar-MA" b="1" dirty="0" smtClean="0"/>
              <a:t>الشركات التي تساهم الحكومة فيها بنسبة لا تقل عن 51</a:t>
            </a:r>
            <a:r>
              <a:rPr lang="en-US" b="1" dirty="0" smtClean="0"/>
              <a:t>%</a:t>
            </a:r>
            <a:r>
              <a:rPr lang="ar-MA" b="1" dirty="0" smtClean="0"/>
              <a:t> من رأس المال (مثل سابك، شركة الاتصالات، شركة الكهرباء).</a:t>
            </a:r>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35</a:t>
            </a:fld>
            <a:endParaRPr lang="en-US" dirty="0"/>
          </a:p>
        </p:txBody>
      </p:sp>
    </p:spTree>
    <p:extLst>
      <p:ext uri="{BB962C8B-B14F-4D97-AF65-F5344CB8AC3E}">
        <p14:creationId xmlns:p14="http://schemas.microsoft.com/office/powerpoint/2010/main" val="2471145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مقارنة</a:t>
            </a:r>
            <a:endParaRPr lang="ar-SA" dirty="0"/>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3835656823"/>
              </p:ext>
            </p:extLst>
          </p:nvPr>
        </p:nvGraphicFramePr>
        <p:xfrm>
          <a:off x="457200" y="1399540"/>
          <a:ext cx="8229600" cy="5001260"/>
        </p:xfrm>
        <a:graphic>
          <a:graphicData uri="http://schemas.openxmlformats.org/drawingml/2006/table">
            <a:tbl>
              <a:tblPr rtl="1" firstRow="1" bandRow="1">
                <a:tableStyleId>{5C22544A-7EE6-4342-B048-85BDC9FD1C3A}</a:tableStyleId>
              </a:tblPr>
              <a:tblGrid>
                <a:gridCol w="2743200"/>
                <a:gridCol w="2743200"/>
                <a:gridCol w="2743200"/>
              </a:tblGrid>
              <a:tr h="774700">
                <a:tc>
                  <a:txBody>
                    <a:bodyPr/>
                    <a:lstStyle/>
                    <a:p>
                      <a:pPr rtl="1"/>
                      <a:endParaRPr lang="ar-SA" dirty="0"/>
                    </a:p>
                  </a:txBody>
                  <a:tcPr>
                    <a:solidFill>
                      <a:schemeClr val="bg1">
                        <a:lumMod val="50000"/>
                      </a:schemeClr>
                    </a:solidFill>
                  </a:tcPr>
                </a:tc>
                <a:tc>
                  <a:txBody>
                    <a:bodyPr/>
                    <a:lstStyle/>
                    <a:p>
                      <a:pPr algn="ctr" rtl="1"/>
                      <a:r>
                        <a:rPr lang="ar-SA" sz="2400" dirty="0" smtClean="0"/>
                        <a:t>الضمان الابتدائي</a:t>
                      </a:r>
                      <a:endParaRPr lang="ar-SA" sz="2400" dirty="0"/>
                    </a:p>
                  </a:txBody>
                  <a:tcPr>
                    <a:solidFill>
                      <a:schemeClr val="bg1">
                        <a:lumMod val="50000"/>
                      </a:schemeClr>
                    </a:solidFill>
                  </a:tcPr>
                </a:tc>
                <a:tc>
                  <a:txBody>
                    <a:bodyPr/>
                    <a:lstStyle/>
                    <a:p>
                      <a:pPr algn="ctr" rtl="1"/>
                      <a:r>
                        <a:rPr lang="ar-SA" sz="2400" dirty="0" smtClean="0"/>
                        <a:t>الضمان النهائي</a:t>
                      </a:r>
                      <a:endParaRPr lang="ar-SA" sz="2400" dirty="0"/>
                    </a:p>
                  </a:txBody>
                  <a:tcPr>
                    <a:solidFill>
                      <a:schemeClr val="bg1">
                        <a:lumMod val="50000"/>
                      </a:schemeClr>
                    </a:solidFill>
                  </a:tcPr>
                </a:tc>
              </a:tr>
              <a:tr h="52070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dirty="0" smtClean="0"/>
                        <a:t>من يقدمه؟</a:t>
                      </a:r>
                    </a:p>
                  </a:txBody>
                  <a:tcPr/>
                </a:tc>
                <a:tc>
                  <a:txBody>
                    <a:bodyPr/>
                    <a:lstStyle/>
                    <a:p>
                      <a:pPr rtl="1"/>
                      <a:endParaRPr lang="ar-SA" dirty="0"/>
                    </a:p>
                  </a:txBody>
                  <a:tcPr/>
                </a:tc>
                <a:tc>
                  <a:txBody>
                    <a:bodyPr/>
                    <a:lstStyle/>
                    <a:p>
                      <a:pPr rtl="1"/>
                      <a:endParaRPr lang="ar-SA" dirty="0"/>
                    </a:p>
                  </a:txBody>
                  <a:tcPr/>
                </a:tc>
              </a:tr>
              <a:tr h="520700">
                <a:tc>
                  <a:txBody>
                    <a:bodyPr/>
                    <a:lstStyle/>
                    <a:p>
                      <a:pPr algn="ctr" rtl="1"/>
                      <a:r>
                        <a:rPr lang="ar-SA" dirty="0" smtClean="0"/>
                        <a:t>متى يقدمه؟</a:t>
                      </a:r>
                      <a:endParaRPr lang="ar-SA" dirty="0"/>
                    </a:p>
                  </a:txBody>
                  <a:tcPr/>
                </a:tc>
                <a:tc>
                  <a:txBody>
                    <a:bodyPr/>
                    <a:lstStyle/>
                    <a:p>
                      <a:pPr rtl="1"/>
                      <a:endParaRPr lang="ar-SA" dirty="0"/>
                    </a:p>
                  </a:txBody>
                  <a:tcPr/>
                </a:tc>
                <a:tc>
                  <a:txBody>
                    <a:bodyPr/>
                    <a:lstStyle/>
                    <a:p>
                      <a:pPr rtl="1"/>
                      <a:endParaRPr lang="ar-SA" dirty="0"/>
                    </a:p>
                  </a:txBody>
                  <a:tcPr/>
                </a:tc>
              </a:tr>
              <a:tr h="45720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dirty="0" smtClean="0"/>
                        <a:t>قيمته؟</a:t>
                      </a:r>
                    </a:p>
                  </a:txBody>
                  <a:tcPr/>
                </a:tc>
                <a:tc>
                  <a:txBody>
                    <a:bodyPr/>
                    <a:lstStyle/>
                    <a:p>
                      <a:pPr rtl="1"/>
                      <a:endParaRPr lang="ar-SA" dirty="0"/>
                    </a:p>
                  </a:txBody>
                  <a:tcPr/>
                </a:tc>
                <a:tc>
                  <a:txBody>
                    <a:bodyPr/>
                    <a:lstStyle/>
                    <a:p>
                      <a:pPr rtl="1"/>
                      <a:endParaRPr lang="ar-SA" dirty="0"/>
                    </a:p>
                  </a:txBody>
                  <a:tcPr/>
                </a:tc>
              </a:tr>
              <a:tr h="533400">
                <a:tc>
                  <a:txBody>
                    <a:bodyPr/>
                    <a:lstStyle/>
                    <a:p>
                      <a:pPr algn="ctr" rtl="1"/>
                      <a:r>
                        <a:rPr lang="ar-SA" dirty="0" smtClean="0"/>
                        <a:t>الغرض منه؟</a:t>
                      </a:r>
                      <a:endParaRPr lang="ar-SA" dirty="0"/>
                    </a:p>
                  </a:txBody>
                  <a:tcPr/>
                </a:tc>
                <a:tc>
                  <a:txBody>
                    <a:bodyPr/>
                    <a:lstStyle/>
                    <a:p>
                      <a:pPr rtl="1"/>
                      <a:endParaRPr lang="ar-SA" dirty="0"/>
                    </a:p>
                  </a:txBody>
                  <a:tcPr/>
                </a:tc>
                <a:tc>
                  <a:txBody>
                    <a:bodyPr/>
                    <a:lstStyle/>
                    <a:p>
                      <a:pPr rtl="1"/>
                      <a:endParaRPr lang="ar-SA" dirty="0"/>
                    </a:p>
                  </a:txBody>
                  <a:tcPr/>
                </a:tc>
              </a:tr>
              <a:tr h="457200">
                <a:tc>
                  <a:txBody>
                    <a:bodyPr/>
                    <a:lstStyle/>
                    <a:p>
                      <a:pPr algn="ctr" rtl="1"/>
                      <a:r>
                        <a:rPr lang="ar-SA" dirty="0" smtClean="0"/>
                        <a:t>مدة سريانه؟</a:t>
                      </a:r>
                      <a:endParaRPr lang="ar-SA" dirty="0"/>
                    </a:p>
                  </a:txBody>
                  <a:tcPr/>
                </a:tc>
                <a:tc>
                  <a:txBody>
                    <a:bodyPr/>
                    <a:lstStyle/>
                    <a:p>
                      <a:pPr rtl="1"/>
                      <a:endParaRPr lang="ar-SA" dirty="0"/>
                    </a:p>
                  </a:txBody>
                  <a:tcPr/>
                </a:tc>
                <a:tc>
                  <a:txBody>
                    <a:bodyPr/>
                    <a:lstStyle/>
                    <a:p>
                      <a:pPr rtl="1"/>
                      <a:endParaRPr lang="ar-SA" dirty="0"/>
                    </a:p>
                  </a:txBody>
                  <a:tcPr/>
                </a:tc>
              </a:tr>
              <a:tr h="774700">
                <a:tc>
                  <a:txBody>
                    <a:bodyPr/>
                    <a:lstStyle/>
                    <a:p>
                      <a:pPr algn="ctr" rtl="1"/>
                      <a:r>
                        <a:rPr lang="ar-SA" dirty="0" smtClean="0"/>
                        <a:t>المعفيين منه؟</a:t>
                      </a:r>
                      <a:endParaRPr lang="ar-SA" dirty="0"/>
                    </a:p>
                  </a:txBody>
                  <a:tcPr/>
                </a:tc>
                <a:tc>
                  <a:txBody>
                    <a:bodyPr/>
                    <a:lstStyle/>
                    <a:p>
                      <a:pPr rtl="1"/>
                      <a:endParaRPr lang="ar-SA" dirty="0" smtClean="0"/>
                    </a:p>
                    <a:p>
                      <a:pPr rtl="1"/>
                      <a:endParaRPr lang="ar-SA" dirty="0" smtClean="0"/>
                    </a:p>
                    <a:p>
                      <a:pPr rtl="1"/>
                      <a:endParaRPr lang="ar-SA" dirty="0" smtClean="0"/>
                    </a:p>
                    <a:p>
                      <a:pPr rtl="1"/>
                      <a:endParaRPr lang="ar-SA" dirty="0" smtClean="0"/>
                    </a:p>
                    <a:p>
                      <a:pPr rtl="1"/>
                      <a:endParaRPr lang="ar-SA" dirty="0" smtClean="0"/>
                    </a:p>
                    <a:p>
                      <a:pPr rtl="1"/>
                      <a:endParaRPr lang="ar-SA" dirty="0"/>
                    </a:p>
                  </a:txBody>
                  <a:tcPr/>
                </a:tc>
                <a:tc>
                  <a:txBody>
                    <a:bodyPr/>
                    <a:lstStyle/>
                    <a:p>
                      <a:pPr rtl="1"/>
                      <a:endParaRPr lang="ar-SA" dirty="0"/>
                    </a:p>
                  </a:txBody>
                  <a:tcPr/>
                </a:tc>
              </a:tr>
            </a:tbl>
          </a:graphicData>
        </a:graphic>
      </p:graphicFrame>
      <p:sp>
        <p:nvSpPr>
          <p:cNvPr id="4" name="عنصر نائب لرقم الشريحة 3"/>
          <p:cNvSpPr>
            <a:spLocks noGrp="1"/>
          </p:cNvSpPr>
          <p:nvPr>
            <p:ph type="sldNum" sz="quarter" idx="12"/>
          </p:nvPr>
        </p:nvSpPr>
        <p:spPr/>
        <p:txBody>
          <a:bodyPr/>
          <a:lstStyle/>
          <a:p>
            <a:fld id="{7381BBD9-139A-4F97-930F-AA682D39BF19}" type="slidenum">
              <a:rPr lang="en-US" smtClean="0"/>
              <a:t>36</a:t>
            </a:fld>
            <a:endParaRPr lang="en-US"/>
          </a:p>
        </p:txBody>
      </p:sp>
    </p:spTree>
    <p:extLst>
      <p:ext uri="{BB962C8B-B14F-4D97-AF65-F5344CB8AC3E}">
        <p14:creationId xmlns:p14="http://schemas.microsoft.com/office/powerpoint/2010/main" val="27092149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60000"/>
              <a:lumOff val="40000"/>
            </a:schemeClr>
          </a:solidFill>
        </p:spPr>
        <p:txBody>
          <a:bodyPr>
            <a:normAutofit fontScale="90000"/>
          </a:bodyPr>
          <a:lstStyle/>
          <a:p>
            <a:r>
              <a:rPr lang="ar-MA" dirty="0" smtClean="0"/>
              <a:t>تأجيل مدة فحص العروض/ مدة البت في </a:t>
            </a:r>
            <a:r>
              <a:rPr lang="ar-MA" dirty="0" err="1" smtClean="0"/>
              <a:t>الترسية</a:t>
            </a:r>
            <a:endParaRPr lang="en-US" dirty="0"/>
          </a:p>
        </p:txBody>
      </p:sp>
      <p:sp>
        <p:nvSpPr>
          <p:cNvPr id="3" name="عنصر نائب للمحتوى 2"/>
          <p:cNvSpPr>
            <a:spLocks noGrp="1"/>
          </p:cNvSpPr>
          <p:nvPr>
            <p:ph idx="1"/>
          </p:nvPr>
        </p:nvSpPr>
        <p:spPr>
          <a:xfrm>
            <a:off x="457200" y="1524000"/>
            <a:ext cx="8229600" cy="5562600"/>
          </a:xfrm>
        </p:spPr>
        <p:txBody>
          <a:bodyPr>
            <a:normAutofit fontScale="92500" lnSpcReduction="10000"/>
          </a:bodyPr>
          <a:lstStyle/>
          <a:p>
            <a:pPr algn="just" rtl="1"/>
            <a:r>
              <a:rPr lang="ar-MA" sz="2600" b="1" u="sng" dirty="0" smtClean="0"/>
              <a:t>الأصل</a:t>
            </a:r>
            <a:r>
              <a:rPr lang="ar-MA" sz="2600" dirty="0" smtClean="0"/>
              <a:t> وجوب الانتهاء من فحص العروض والبت في </a:t>
            </a:r>
            <a:r>
              <a:rPr lang="ar-MA" sz="2600" dirty="0" err="1" smtClean="0"/>
              <a:t>الترسية</a:t>
            </a:r>
            <a:r>
              <a:rPr lang="ar-MA" sz="2600" dirty="0" smtClean="0"/>
              <a:t> خلال المدة النظامية</a:t>
            </a:r>
            <a:r>
              <a:rPr lang="ar-SA" sz="2600" dirty="0"/>
              <a:t> </a:t>
            </a:r>
            <a:r>
              <a:rPr lang="ar-SA" sz="2600" dirty="0" smtClean="0"/>
              <a:t>والتي = مدة سريان العروض أي (.......................)</a:t>
            </a:r>
            <a:r>
              <a:rPr lang="ar-MA" sz="2600" dirty="0" smtClean="0"/>
              <a:t>.</a:t>
            </a:r>
          </a:p>
          <a:p>
            <a:pPr algn="r" rtl="1"/>
            <a:endParaRPr lang="ar-MA" sz="1700" dirty="0"/>
          </a:p>
          <a:p>
            <a:pPr algn="r" rtl="1"/>
            <a:r>
              <a:rPr lang="ar-MA" sz="3000" dirty="0" smtClean="0"/>
              <a:t>يجوز </a:t>
            </a:r>
            <a:r>
              <a:rPr lang="ar-MA" sz="3000" b="1" u="sng" dirty="0" err="1" smtClean="0"/>
              <a:t>استثناءاً</a:t>
            </a:r>
            <a:r>
              <a:rPr lang="ar-MA" sz="3000" dirty="0" smtClean="0"/>
              <a:t> التمديد لمدة </a:t>
            </a:r>
            <a:r>
              <a:rPr lang="ar-SA" sz="3000" dirty="0" smtClean="0"/>
              <a:t>.............. </a:t>
            </a:r>
            <a:r>
              <a:rPr lang="ar-MA" sz="3000" dirty="0" smtClean="0"/>
              <a:t>أخرى فقط.</a:t>
            </a:r>
          </a:p>
          <a:p>
            <a:pPr algn="r" rtl="1"/>
            <a:endParaRPr lang="ar-MA" sz="1700" dirty="0"/>
          </a:p>
          <a:p>
            <a:pPr algn="r" rtl="1"/>
            <a:r>
              <a:rPr lang="ar-MA" b="1" u="sng" dirty="0" smtClean="0"/>
              <a:t>الاجراءات: </a:t>
            </a:r>
          </a:p>
          <a:p>
            <a:pPr lvl="1" algn="r" rtl="1"/>
            <a:r>
              <a:rPr lang="ar-MA" dirty="0" smtClean="0"/>
              <a:t>يجب إشعار أصحاب العروض بالتمديد.</a:t>
            </a:r>
          </a:p>
          <a:p>
            <a:pPr marL="457200" lvl="1" indent="0" algn="r" rtl="1">
              <a:buNone/>
            </a:pPr>
            <a:endParaRPr lang="ar-MA" sz="1700" dirty="0" smtClean="0"/>
          </a:p>
          <a:p>
            <a:pPr lvl="1" algn="r" rtl="1"/>
            <a:r>
              <a:rPr lang="ar-MA" dirty="0" smtClean="0"/>
              <a:t>يجب على من يوافق من أصحاب العروض على التمديد أن:</a:t>
            </a:r>
          </a:p>
          <a:p>
            <a:pPr marL="1371600" lvl="2" indent="-514350" algn="r" rtl="1">
              <a:buFont typeface="+mj-lt"/>
              <a:buAutoNum type="arabicPeriod"/>
            </a:pPr>
            <a:r>
              <a:rPr lang="ar-MA" dirty="0"/>
              <a:t>يبلغ الجهة الحكومية بالموافقة خلال اسبوعين من تاريخ الاشعار.</a:t>
            </a:r>
          </a:p>
          <a:p>
            <a:pPr marL="1371600" lvl="2" indent="-514350" algn="r" rtl="1">
              <a:buFont typeface="+mj-lt"/>
              <a:buAutoNum type="arabicPeriod"/>
            </a:pPr>
            <a:r>
              <a:rPr lang="ar-MA" dirty="0"/>
              <a:t>يمدد تاريخ ضمانه الابتدائي</a:t>
            </a:r>
            <a:r>
              <a:rPr lang="ar-MA" dirty="0" smtClean="0"/>
              <a:t>.</a:t>
            </a:r>
          </a:p>
          <a:p>
            <a:pPr marL="857250" lvl="2" indent="0" algn="r" rtl="1">
              <a:buNone/>
            </a:pPr>
            <a:endParaRPr lang="ar-MA" sz="1700" dirty="0" smtClean="0"/>
          </a:p>
          <a:p>
            <a:pPr lvl="1" algn="r" rtl="1"/>
            <a:r>
              <a:rPr lang="ar-MA" dirty="0" smtClean="0"/>
              <a:t>من لم يوافق على التمديد ، او لم يرد خلال اسبوعين من الاشعار يعتبر غير موافق + يعاد له ضمانه الابتدائي.</a:t>
            </a:r>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37</a:t>
            </a:fld>
            <a:endParaRPr lang="en-US"/>
          </a:p>
        </p:txBody>
      </p:sp>
    </p:spTree>
    <p:extLst>
      <p:ext uri="{BB962C8B-B14F-4D97-AF65-F5344CB8AC3E}">
        <p14:creationId xmlns:p14="http://schemas.microsoft.com/office/powerpoint/2010/main" val="2538848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
            <a:ext cx="8229600" cy="990600"/>
          </a:xfrm>
          <a:solidFill>
            <a:schemeClr val="accent4">
              <a:lumMod val="60000"/>
              <a:lumOff val="40000"/>
            </a:schemeClr>
          </a:solidFill>
        </p:spPr>
        <p:txBody>
          <a:bodyPr/>
          <a:lstStyle/>
          <a:p>
            <a:r>
              <a:rPr lang="ar-MA" dirty="0" smtClean="0"/>
              <a:t>الغاء المنافسة</a:t>
            </a:r>
            <a:endParaRPr lang="en-US" dirty="0"/>
          </a:p>
        </p:txBody>
      </p:sp>
      <p:sp>
        <p:nvSpPr>
          <p:cNvPr id="3" name="عنصر نائب للمحتوى 2"/>
          <p:cNvSpPr>
            <a:spLocks noGrp="1"/>
          </p:cNvSpPr>
          <p:nvPr>
            <p:ph idx="1"/>
          </p:nvPr>
        </p:nvSpPr>
        <p:spPr>
          <a:xfrm>
            <a:off x="152400" y="1066800"/>
            <a:ext cx="8839200" cy="6248400"/>
          </a:xfrm>
        </p:spPr>
        <p:txBody>
          <a:bodyPr>
            <a:normAutofit fontScale="62500" lnSpcReduction="20000"/>
          </a:bodyPr>
          <a:lstStyle/>
          <a:p>
            <a:pPr algn="just" rtl="1">
              <a:lnSpc>
                <a:spcPct val="120000"/>
              </a:lnSpc>
            </a:pPr>
            <a:r>
              <a:rPr lang="ar-MA" b="1" u="sng" dirty="0" smtClean="0"/>
              <a:t>يجوز إذا:</a:t>
            </a:r>
          </a:p>
          <a:p>
            <a:pPr marL="514350" indent="-514350" algn="just" rtl="1">
              <a:lnSpc>
                <a:spcPct val="120000"/>
              </a:lnSpc>
              <a:buFont typeface="+mj-lt"/>
              <a:buAutoNum type="arabicPeriod"/>
            </a:pPr>
            <a:r>
              <a:rPr lang="ar-MA" sz="3000" dirty="0" smtClean="0"/>
              <a:t>اقتضت المصلحة العامة ذلك.</a:t>
            </a:r>
          </a:p>
          <a:p>
            <a:pPr marL="514350" indent="-514350" algn="just" rtl="1">
              <a:lnSpc>
                <a:spcPct val="120000"/>
              </a:lnSpc>
              <a:buFont typeface="+mj-lt"/>
              <a:buAutoNum type="arabicPeriod"/>
            </a:pPr>
            <a:endParaRPr lang="ar-MA" sz="3000" dirty="0" smtClean="0"/>
          </a:p>
          <a:p>
            <a:pPr marL="514350" indent="-514350" algn="just" rtl="1">
              <a:lnSpc>
                <a:spcPct val="120000"/>
              </a:lnSpc>
              <a:buFont typeface="+mj-lt"/>
              <a:buAutoNum type="arabicPeriod"/>
            </a:pPr>
            <a:r>
              <a:rPr lang="ar-MA" sz="3000" dirty="0" smtClean="0"/>
              <a:t>اذا كانت اجراءات المنافسة مخالفة لأحكام النظام.</a:t>
            </a:r>
          </a:p>
          <a:p>
            <a:pPr marL="514350" indent="-514350" algn="just" rtl="1">
              <a:lnSpc>
                <a:spcPct val="120000"/>
              </a:lnSpc>
              <a:buFont typeface="+mj-lt"/>
              <a:buAutoNum type="arabicPeriod"/>
            </a:pPr>
            <a:endParaRPr lang="ar-MA" sz="3000" dirty="0" smtClean="0"/>
          </a:p>
          <a:p>
            <a:pPr marL="514350" indent="-514350" algn="just" rtl="1">
              <a:lnSpc>
                <a:spcPct val="120000"/>
              </a:lnSpc>
              <a:buFont typeface="+mj-lt"/>
              <a:buAutoNum type="arabicPeriod"/>
            </a:pPr>
            <a:r>
              <a:rPr lang="ar-MA" sz="3000" dirty="0" smtClean="0"/>
              <a:t>إذا كان هناك أخطاء جوهرية مؤثرة في الشروط والمواصفات.</a:t>
            </a:r>
          </a:p>
          <a:p>
            <a:pPr marL="514350" indent="-514350" algn="just" rtl="1">
              <a:lnSpc>
                <a:spcPct val="120000"/>
              </a:lnSpc>
              <a:buFont typeface="+mj-lt"/>
              <a:buAutoNum type="arabicPeriod"/>
            </a:pPr>
            <a:endParaRPr lang="ar-MA" sz="3000" dirty="0" smtClean="0"/>
          </a:p>
          <a:p>
            <a:pPr marL="514350" indent="-514350" algn="just" rtl="1">
              <a:lnSpc>
                <a:spcPct val="120000"/>
              </a:lnSpc>
              <a:buFont typeface="+mj-lt"/>
              <a:buAutoNum type="arabicPeriod"/>
            </a:pPr>
            <a:r>
              <a:rPr lang="ar-MA" sz="3000" dirty="0" smtClean="0"/>
              <a:t>اذا لم يقدم الا عرض واحد وكانت الظروف تسمح بإعادة طرح المنافسة مرة أخرى.</a:t>
            </a:r>
          </a:p>
          <a:p>
            <a:pPr marL="514350" indent="-514350" algn="just" rtl="1">
              <a:lnSpc>
                <a:spcPct val="120000"/>
              </a:lnSpc>
              <a:buFont typeface="+mj-lt"/>
              <a:buAutoNum type="arabicPeriod"/>
            </a:pPr>
            <a:endParaRPr lang="ar-MA" sz="3000" dirty="0" smtClean="0"/>
          </a:p>
          <a:p>
            <a:pPr marL="514350" indent="-514350" algn="just" rtl="1">
              <a:lnSpc>
                <a:spcPct val="120000"/>
              </a:lnSpc>
              <a:buFont typeface="+mj-lt"/>
              <a:buAutoNum type="arabicPeriod"/>
            </a:pPr>
            <a:r>
              <a:rPr lang="ar-MA" sz="3000" dirty="0" smtClean="0"/>
              <a:t>اذا كانت جميع العروض غير مطابقة للشروط والمواصفات.</a:t>
            </a:r>
          </a:p>
          <a:p>
            <a:pPr marL="514350" indent="-514350" algn="just" rtl="1">
              <a:lnSpc>
                <a:spcPct val="120000"/>
              </a:lnSpc>
              <a:buFont typeface="+mj-lt"/>
              <a:buAutoNum type="arabicPeriod"/>
            </a:pPr>
            <a:endParaRPr lang="ar-MA" sz="3000" dirty="0" smtClean="0"/>
          </a:p>
          <a:p>
            <a:pPr marL="514350" indent="-514350" algn="just" rtl="1">
              <a:lnSpc>
                <a:spcPct val="120000"/>
              </a:lnSpc>
              <a:buFont typeface="+mj-lt"/>
              <a:buAutoNum type="arabicPeriod"/>
            </a:pPr>
            <a:r>
              <a:rPr lang="ar-MA" sz="3000" dirty="0" smtClean="0"/>
              <a:t>اذا كانت العروض مرتفعة عن اسعار السوق ورفض صاحب العرض الاقل ومن يليه القيام بالتخفيض.</a:t>
            </a:r>
          </a:p>
          <a:p>
            <a:pPr marL="514350" indent="-514350" algn="just" rtl="1">
              <a:lnSpc>
                <a:spcPct val="120000"/>
              </a:lnSpc>
              <a:buFont typeface="+mj-lt"/>
              <a:buAutoNum type="arabicPeriod"/>
            </a:pPr>
            <a:endParaRPr lang="ar-MA" sz="3000" dirty="0" smtClean="0"/>
          </a:p>
          <a:p>
            <a:pPr marL="514350" indent="-514350" algn="just" rtl="1">
              <a:lnSpc>
                <a:spcPct val="120000"/>
              </a:lnSpc>
              <a:buFont typeface="+mj-lt"/>
              <a:buAutoNum type="arabicPeriod"/>
            </a:pPr>
            <a:r>
              <a:rPr lang="ar-MA" sz="3000" dirty="0" smtClean="0"/>
              <a:t>اذا كانت العروض تزيد عن المبالغ المعتمدة في الميزانية ولم يكن هناك حل إلا الغاء بعض البنود من الكراسة أو تخفيضها ولكن ترتب على ذلك ضرر على الانتفاع بالمشروع ، أو سبب تغيير في ترتيب العروض.</a:t>
            </a:r>
            <a:endParaRPr lang="en-US" sz="3000" dirty="0" smtClean="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38</a:t>
            </a:fld>
            <a:endParaRPr lang="en-US"/>
          </a:p>
        </p:txBody>
      </p:sp>
    </p:spTree>
    <p:extLst>
      <p:ext uri="{BB962C8B-B14F-4D97-AF65-F5344CB8AC3E}">
        <p14:creationId xmlns:p14="http://schemas.microsoft.com/office/powerpoint/2010/main" val="625023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a:p>
        </p:txBody>
      </p:sp>
      <p:pic>
        <p:nvPicPr>
          <p:cNvPr id="1026" name="Picture 2" descr="Image result for ‫اعلان مناقصة السعودية‬‎">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914400"/>
            <a:ext cx="7410189" cy="4724400"/>
          </a:xfrm>
          <a:prstGeom prst="rect">
            <a:avLst/>
          </a:prstGeom>
          <a:noFill/>
          <a:extLst>
            <a:ext uri="{909E8E84-426E-40DD-AFC4-6F175D3DCCD1}">
              <a14:hiddenFill xmlns:a14="http://schemas.microsoft.com/office/drawing/2010/main">
                <a:solidFill>
                  <a:srgbClr val="FFFFFF"/>
                </a:solidFill>
              </a14:hiddenFill>
            </a:ext>
          </a:extLst>
        </p:spPr>
      </p:pic>
      <p:sp>
        <p:nvSpPr>
          <p:cNvPr id="4" name="عنصر نائب لرقم الشريحة 3"/>
          <p:cNvSpPr>
            <a:spLocks noGrp="1"/>
          </p:cNvSpPr>
          <p:nvPr>
            <p:ph type="sldNum" sz="quarter" idx="12"/>
          </p:nvPr>
        </p:nvSpPr>
        <p:spPr/>
        <p:txBody>
          <a:bodyPr/>
          <a:lstStyle/>
          <a:p>
            <a:fld id="{7381BBD9-139A-4F97-930F-AA682D39BF19}" type="slidenum">
              <a:rPr lang="en-US" smtClean="0"/>
              <a:t>39</a:t>
            </a:fld>
            <a:endParaRPr lang="en-US"/>
          </a:p>
        </p:txBody>
      </p:sp>
    </p:spTree>
    <p:extLst>
      <p:ext uri="{BB962C8B-B14F-4D97-AF65-F5344CB8AC3E}">
        <p14:creationId xmlns:p14="http://schemas.microsoft.com/office/powerpoint/2010/main" val="363775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
            <a:ext cx="8229600" cy="1143000"/>
          </a:xfrm>
          <a:solidFill>
            <a:srgbClr val="FFC000"/>
          </a:solidFill>
        </p:spPr>
        <p:txBody>
          <a:bodyPr/>
          <a:lstStyle/>
          <a:p>
            <a:r>
              <a:rPr lang="ar-MA" dirty="0" smtClean="0"/>
              <a:t>أهمية التفرقة بين العقود المدنية والادارية</a:t>
            </a:r>
            <a:endParaRPr lang="en-US" dirty="0"/>
          </a:p>
        </p:txBody>
      </p:sp>
      <p:sp>
        <p:nvSpPr>
          <p:cNvPr id="3" name="عنصر نائب للمحتوى 2"/>
          <p:cNvSpPr>
            <a:spLocks noGrp="1"/>
          </p:cNvSpPr>
          <p:nvPr>
            <p:ph idx="1"/>
          </p:nvPr>
        </p:nvSpPr>
        <p:spPr>
          <a:xfrm>
            <a:off x="457200" y="1143000"/>
            <a:ext cx="8229600" cy="4525963"/>
          </a:xfrm>
        </p:spPr>
        <p:txBody>
          <a:bodyPr/>
          <a:lstStyle/>
          <a:p>
            <a:pPr algn="r" rtl="1"/>
            <a:r>
              <a:rPr lang="ar-MA" b="1" u="sng" dirty="0" smtClean="0"/>
              <a:t>حتى نعرف:</a:t>
            </a:r>
            <a:endParaRPr lang="en-US" b="1" u="sng" dirty="0"/>
          </a:p>
        </p:txBody>
      </p:sp>
      <p:graphicFrame>
        <p:nvGraphicFramePr>
          <p:cNvPr id="4" name="رسم تخطيطي 3"/>
          <p:cNvGraphicFramePr/>
          <p:nvPr>
            <p:extLst>
              <p:ext uri="{D42A27DB-BD31-4B8C-83A1-F6EECF244321}">
                <p14:modId xmlns:p14="http://schemas.microsoft.com/office/powerpoint/2010/main" val="2086762992"/>
              </p:ext>
            </p:extLst>
          </p:nvPr>
        </p:nvGraphicFramePr>
        <p:xfrm>
          <a:off x="304800" y="1803400"/>
          <a:ext cx="8458200" cy="490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عنصر نائب لرقم الشريحة 4"/>
          <p:cNvSpPr>
            <a:spLocks noGrp="1"/>
          </p:cNvSpPr>
          <p:nvPr>
            <p:ph type="sldNum" sz="quarter" idx="12"/>
          </p:nvPr>
        </p:nvSpPr>
        <p:spPr/>
        <p:txBody>
          <a:bodyPr/>
          <a:lstStyle/>
          <a:p>
            <a:fld id="{7381BBD9-139A-4F97-930F-AA682D39BF19}" type="slidenum">
              <a:rPr lang="en-US" smtClean="0"/>
              <a:t>4</a:t>
            </a:fld>
            <a:endParaRPr lang="en-US"/>
          </a:p>
        </p:txBody>
      </p:sp>
    </p:spTree>
    <p:extLst>
      <p:ext uri="{BB962C8B-B14F-4D97-AF65-F5344CB8AC3E}">
        <p14:creationId xmlns:p14="http://schemas.microsoft.com/office/powerpoint/2010/main" val="2591322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48A04394-11D1-4F08-9517-D6971F909CA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4EF56748-6937-4188-864B-A14DCD02045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81455976-4B53-4EA5-8D88-89DDFD860366}"/>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8E51EF27-992A-4AC5-975F-D5FEA4016AB4}"/>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52D22E27-5E26-4824-90E2-E6D9232F6E01}"/>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2909C3CA-0A2B-45BD-A87C-16B3D3EA5FB9}"/>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D1CDDE55-6283-40B8-8574-C673D4D2FB3D}"/>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graphicEl>
                                              <a:dgm id="{6F0D02C1-617B-42C2-A897-91E8D9D1E975}"/>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graphicEl>
                                              <a:dgm id="{4378D354-E715-4871-A26A-0ADBEC380E52}"/>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graphicEl>
                                              <a:dgm id="{61809FD2-9A54-40C5-B1CF-795F1E8A39D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
            <a:ext cx="8229600" cy="838200"/>
          </a:xfrm>
          <a:solidFill>
            <a:srgbClr val="FFC000"/>
          </a:solidFill>
        </p:spPr>
        <p:txBody>
          <a:bodyPr/>
          <a:lstStyle/>
          <a:p>
            <a:r>
              <a:rPr lang="ar-MA" dirty="0" smtClean="0"/>
              <a:t>7/ إبرام العقد</a:t>
            </a:r>
            <a:endParaRPr lang="en-US" dirty="0"/>
          </a:p>
        </p:txBody>
      </p:sp>
      <p:sp>
        <p:nvSpPr>
          <p:cNvPr id="3" name="عنصر نائب للمحتوى 2"/>
          <p:cNvSpPr>
            <a:spLocks noGrp="1"/>
          </p:cNvSpPr>
          <p:nvPr>
            <p:ph idx="1"/>
          </p:nvPr>
        </p:nvSpPr>
        <p:spPr>
          <a:xfrm>
            <a:off x="0" y="838200"/>
            <a:ext cx="9144000" cy="6705600"/>
          </a:xfrm>
        </p:spPr>
        <p:txBody>
          <a:bodyPr>
            <a:normAutofit/>
          </a:bodyPr>
          <a:lstStyle/>
          <a:p>
            <a:pPr algn="r" rtl="1"/>
            <a:r>
              <a:rPr lang="ar-MA" sz="2400" dirty="0"/>
              <a:t>بعد تقديم خطاب </a:t>
            </a:r>
            <a:r>
              <a:rPr lang="ar-MA" sz="2400" dirty="0" smtClean="0"/>
              <a:t>الضمان</a:t>
            </a:r>
            <a:r>
              <a:rPr lang="ar-SA" sz="2400" dirty="0" smtClean="0"/>
              <a:t> النهائي</a:t>
            </a:r>
            <a:r>
              <a:rPr lang="ar-MA" sz="2400" dirty="0" smtClean="0"/>
              <a:t> </a:t>
            </a:r>
            <a:r>
              <a:rPr lang="ar-MA" sz="2400" dirty="0"/>
              <a:t>تحدد الجهة موعد توقيع العقد </a:t>
            </a:r>
            <a:r>
              <a:rPr lang="en-US" sz="2400" dirty="0"/>
              <a:t>&lt;&lt;</a:t>
            </a:r>
            <a:r>
              <a:rPr lang="ar-MA" sz="2400" dirty="0"/>
              <a:t> اذا تأخر عن الموعد دون عذر مقبول </a:t>
            </a:r>
            <a:r>
              <a:rPr lang="en-US" sz="2400" dirty="0"/>
              <a:t>&lt;&lt;</a:t>
            </a:r>
            <a:r>
              <a:rPr lang="ar-MA" sz="2400" dirty="0"/>
              <a:t>يتم إنذاره بخطاب مسجل </a:t>
            </a:r>
            <a:r>
              <a:rPr lang="en-US" sz="2400" dirty="0"/>
              <a:t>&lt;&lt;</a:t>
            </a:r>
            <a:r>
              <a:rPr lang="ar-MA" sz="2400" dirty="0"/>
              <a:t> اذا لم يحضر خلال 15 يوم من تاريخ إخطاره يتم </a:t>
            </a:r>
            <a:r>
              <a:rPr lang="ar-MA" sz="2400" dirty="0" smtClean="0"/>
              <a:t>«</a:t>
            </a:r>
            <a:r>
              <a:rPr lang="ar-SA" sz="2400" b="1" u="sng" dirty="0" smtClean="0"/>
              <a:t>..........................</a:t>
            </a:r>
            <a:r>
              <a:rPr lang="ar-MA" sz="2400" dirty="0" smtClean="0"/>
              <a:t>» </a:t>
            </a:r>
            <a:r>
              <a:rPr lang="ar-MA" sz="2400" dirty="0"/>
              <a:t>منه.</a:t>
            </a:r>
          </a:p>
          <a:p>
            <a:pPr algn="r" rtl="1"/>
            <a:endParaRPr lang="ar-MA" sz="2400" dirty="0" smtClean="0"/>
          </a:p>
          <a:p>
            <a:pPr algn="r" rtl="1"/>
            <a:r>
              <a:rPr lang="ar-MA" sz="2400" dirty="0" smtClean="0"/>
              <a:t>على الجهات الحكومية الالتزام </a:t>
            </a:r>
            <a:r>
              <a:rPr lang="ar-MA" sz="2400" b="1" u="sng" dirty="0" smtClean="0"/>
              <a:t>بنماذج العقود </a:t>
            </a:r>
            <a:r>
              <a:rPr lang="ar-MA" sz="2400" dirty="0" smtClean="0"/>
              <a:t>المعدة لذلك إن وجدت.</a:t>
            </a:r>
          </a:p>
          <a:p>
            <a:pPr lvl="1" algn="r" rtl="1"/>
            <a:r>
              <a:rPr lang="ar-MA" sz="2400" dirty="0" smtClean="0"/>
              <a:t>ومن النماذج التي أعدتها </a:t>
            </a:r>
            <a:r>
              <a:rPr lang="ar-SA" sz="2400" dirty="0" smtClean="0"/>
              <a:t>«</a:t>
            </a:r>
            <a:r>
              <a:rPr lang="ar-SA" sz="2400" b="1" dirty="0" smtClean="0"/>
              <a:t>.....................»</a:t>
            </a:r>
            <a:r>
              <a:rPr lang="ar-SA" sz="2400" dirty="0" smtClean="0"/>
              <a:t> </a:t>
            </a:r>
            <a:r>
              <a:rPr lang="ar-MA" sz="2400" dirty="0" smtClean="0"/>
              <a:t>وصدرت من مجلس الوزراء:</a:t>
            </a:r>
            <a:endParaRPr lang="ar-SA" sz="2400" dirty="0" smtClean="0"/>
          </a:p>
          <a:p>
            <a:pPr marL="457200" lvl="1" indent="0" algn="r" rtl="1">
              <a:buNone/>
            </a:pPr>
            <a:r>
              <a:rPr lang="ar-MA" sz="2400" dirty="0" smtClean="0"/>
              <a:t>(نموذج عقد الأشغال العامة – عقد التشغيل والصيانة والنظافة – عقد الخدمات الاستشارية الهندسية والاستشارية – عقد تشغيل ونظافة وصيانة الطرق ...).</a:t>
            </a:r>
          </a:p>
          <a:p>
            <a:pPr lvl="1" algn="r" rtl="1"/>
            <a:endParaRPr lang="ar-MA" sz="2400" dirty="0" smtClean="0"/>
          </a:p>
          <a:p>
            <a:pPr algn="r" rtl="1"/>
            <a:r>
              <a:rPr lang="ar-MA" sz="2400" dirty="0" smtClean="0"/>
              <a:t>إبرام العقد يعد إجراء شكلي: لأنه يعتبر قد أُبرم بتلاقي الايجاب والقبول.</a:t>
            </a:r>
          </a:p>
          <a:p>
            <a:pPr marL="0" indent="0" algn="ctr" rtl="1">
              <a:buNone/>
            </a:pPr>
            <a:r>
              <a:rPr lang="ar-MA" sz="2400" dirty="0" smtClean="0"/>
              <a:t>(</a:t>
            </a:r>
            <a:r>
              <a:rPr lang="ar-MA" sz="2400" b="1" u="sng" dirty="0" smtClean="0"/>
              <a:t>الايجاب: </a:t>
            </a:r>
            <a:r>
              <a:rPr lang="ar-MA" sz="2400" dirty="0" smtClean="0"/>
              <a:t>عرض المتقدم ، </a:t>
            </a:r>
            <a:r>
              <a:rPr lang="ar-MA" sz="2400" b="1" u="sng" dirty="0" smtClean="0"/>
              <a:t>القبول: </a:t>
            </a:r>
            <a:r>
              <a:rPr lang="ar-MA" sz="2400" dirty="0" err="1" smtClean="0"/>
              <a:t>الترسية</a:t>
            </a:r>
            <a:r>
              <a:rPr lang="ar-MA" sz="2400" dirty="0" smtClean="0"/>
              <a:t>، أما الإعلان عن المنافسة فيعد </a:t>
            </a:r>
            <a:r>
              <a:rPr lang="ar-MA" sz="2400" b="1" u="sng" dirty="0" smtClean="0"/>
              <a:t>دعوة للتعاقد</a:t>
            </a:r>
            <a:r>
              <a:rPr lang="ar-MA" sz="2400" dirty="0" smtClean="0"/>
              <a:t>).</a:t>
            </a:r>
          </a:p>
          <a:p>
            <a:pPr marL="0" indent="0" algn="ctr" rtl="1">
              <a:buNone/>
            </a:pPr>
            <a:endParaRPr lang="ar-MA" sz="2400" dirty="0" smtClean="0"/>
          </a:p>
          <a:p>
            <a:pPr algn="r" rtl="1"/>
            <a:r>
              <a:rPr lang="ar-MA" sz="2400" dirty="0" smtClean="0"/>
              <a:t>أوجب النظام السعودي تحرير (كتابة) العقد اذا زادت قيمته عن </a:t>
            </a:r>
            <a:r>
              <a:rPr lang="ar-SA" sz="2400" b="1" u="sng" dirty="0" smtClean="0"/>
              <a:t>..............</a:t>
            </a:r>
            <a:r>
              <a:rPr lang="ar-MA" sz="2400" dirty="0" smtClean="0"/>
              <a:t>ريال وإلا فلا يلزم كتابته ويتم الاكتفاء بالمكاتبات المتبادلة وكراسة الشروط.</a:t>
            </a:r>
          </a:p>
          <a:p>
            <a:pPr algn="r" rtl="1"/>
            <a:endParaRPr lang="ar-MA" sz="2400" dirty="0" smtClean="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40</a:t>
            </a:fld>
            <a:endParaRPr lang="en-US"/>
          </a:p>
        </p:txBody>
      </p:sp>
    </p:spTree>
    <p:extLst>
      <p:ext uri="{BB962C8B-B14F-4D97-AF65-F5344CB8AC3E}">
        <p14:creationId xmlns:p14="http://schemas.microsoft.com/office/powerpoint/2010/main" val="2182217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40000"/>
              <a:lumOff val="60000"/>
            </a:schemeClr>
          </a:solidFill>
        </p:spPr>
        <p:txBody>
          <a:bodyPr/>
          <a:lstStyle/>
          <a:p>
            <a:r>
              <a:rPr lang="ar-SA" dirty="0" smtClean="0"/>
              <a:t>تابع – ابرام العقد</a:t>
            </a:r>
            <a:endParaRPr lang="ar-SA" dirty="0"/>
          </a:p>
        </p:txBody>
      </p:sp>
      <p:sp>
        <p:nvSpPr>
          <p:cNvPr id="3" name="عنصر نائب للمحتوى 2"/>
          <p:cNvSpPr>
            <a:spLocks noGrp="1"/>
          </p:cNvSpPr>
          <p:nvPr>
            <p:ph idx="1"/>
          </p:nvPr>
        </p:nvSpPr>
        <p:spPr/>
        <p:txBody>
          <a:bodyPr>
            <a:normAutofit/>
          </a:bodyPr>
          <a:lstStyle/>
          <a:p>
            <a:pPr algn="just" rtl="1"/>
            <a:r>
              <a:rPr lang="ar-MA" sz="2800" b="1" u="sng" dirty="0"/>
              <a:t>دور وزارة المالية: </a:t>
            </a:r>
            <a:r>
              <a:rPr lang="ar-MA" sz="2800" dirty="0"/>
              <a:t>يجب أن تعرض عليها جميع العقود التي (تزيد مدة تنفيذها عن سنة وتبلغ قيمتها 5 ملايين فأكثر) لمراجعتها قبل توقيعها ، ويجب على وزارة المالية انهاء المراجعة خلال اسبوعين من تاريخ ورود العقد ، فإن لم ترد تعتبر </a:t>
            </a:r>
            <a:r>
              <a:rPr lang="ar-SA" sz="2800" b="1" dirty="0" smtClean="0"/>
              <a:t>...................</a:t>
            </a:r>
            <a:r>
              <a:rPr lang="ar-MA" sz="2800" dirty="0" smtClean="0"/>
              <a:t>.</a:t>
            </a:r>
            <a:endParaRPr lang="ar-MA" sz="2800" dirty="0"/>
          </a:p>
          <a:p>
            <a:pPr algn="just" rtl="1"/>
            <a:endParaRPr lang="ar-MA" sz="2000" dirty="0"/>
          </a:p>
          <a:p>
            <a:pPr algn="just" rtl="1"/>
            <a:r>
              <a:rPr lang="ar-MA" sz="2800" b="1" u="sng" dirty="0"/>
              <a:t>مدة العقد: </a:t>
            </a:r>
            <a:r>
              <a:rPr lang="ar-MA" sz="2800" dirty="0"/>
              <a:t>تختلف من عقد لآخر، المهم أن تكون كافية وتتناسب مع كمية الاعمال وطبيعتها. أما عقود الخدمات ذات التنفيذ المستمر فمدتها </a:t>
            </a:r>
            <a:r>
              <a:rPr lang="ar-SA" sz="2800" b="1" dirty="0" smtClean="0"/>
              <a:t>..................</a:t>
            </a:r>
            <a:r>
              <a:rPr lang="ar-SA" sz="2800" dirty="0" smtClean="0"/>
              <a:t> </a:t>
            </a:r>
            <a:r>
              <a:rPr lang="ar-MA" sz="2800" dirty="0" smtClean="0"/>
              <a:t>(</a:t>
            </a:r>
            <a:r>
              <a:rPr lang="ar-MA" sz="2800" dirty="0"/>
              <a:t>يجوز زيادتها بموافقة وزارة المالية).</a:t>
            </a:r>
          </a:p>
          <a:p>
            <a:pPr algn="just"/>
            <a:endParaRPr lang="ar-SA" sz="2800" dirty="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41</a:t>
            </a:fld>
            <a:endParaRPr lang="en-US"/>
          </a:p>
        </p:txBody>
      </p:sp>
    </p:spTree>
    <p:extLst>
      <p:ext uri="{BB962C8B-B14F-4D97-AF65-F5344CB8AC3E}">
        <p14:creationId xmlns:p14="http://schemas.microsoft.com/office/powerpoint/2010/main" val="42845215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1143000"/>
          </a:xfrm>
          <a:solidFill>
            <a:srgbClr val="FFC000"/>
          </a:solidFill>
        </p:spPr>
        <p:txBody>
          <a:bodyPr/>
          <a:lstStyle/>
          <a:p>
            <a:r>
              <a:rPr lang="ar-MA" dirty="0" smtClean="0"/>
              <a:t>مواعيد اجراءات المناقصة</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475803567"/>
              </p:ext>
            </p:extLst>
          </p:nvPr>
        </p:nvGraphicFramePr>
        <p:xfrm>
          <a:off x="76200" y="1905000"/>
          <a:ext cx="8991600" cy="129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رقم الشريحة 2"/>
          <p:cNvSpPr>
            <a:spLocks noGrp="1"/>
          </p:cNvSpPr>
          <p:nvPr>
            <p:ph type="sldNum" sz="quarter" idx="12"/>
          </p:nvPr>
        </p:nvSpPr>
        <p:spPr>
          <a:xfrm>
            <a:off x="6553200" y="6051550"/>
            <a:ext cx="2133600" cy="365125"/>
          </a:xfrm>
        </p:spPr>
        <p:txBody>
          <a:bodyPr/>
          <a:lstStyle/>
          <a:p>
            <a:fld id="{7381BBD9-139A-4F97-930F-AA682D39BF19}" type="slidenum">
              <a:rPr lang="en-US" smtClean="0"/>
              <a:t>42</a:t>
            </a:fld>
            <a:endParaRPr lang="en-US"/>
          </a:p>
        </p:txBody>
      </p:sp>
      <p:sp>
        <p:nvSpPr>
          <p:cNvPr id="7" name="قوس كبير أيسر 6"/>
          <p:cNvSpPr/>
          <p:nvPr/>
        </p:nvSpPr>
        <p:spPr>
          <a:xfrm rot="16200000">
            <a:off x="6467474" y="2200274"/>
            <a:ext cx="247651" cy="2362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قوس كبير أيسر 7"/>
          <p:cNvSpPr/>
          <p:nvPr/>
        </p:nvSpPr>
        <p:spPr>
          <a:xfrm rot="16200000">
            <a:off x="4419600" y="2819400"/>
            <a:ext cx="304799" cy="1066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قوس كبير أيسر 10"/>
          <p:cNvSpPr/>
          <p:nvPr/>
        </p:nvSpPr>
        <p:spPr>
          <a:xfrm rot="16200000">
            <a:off x="2390774" y="2181227"/>
            <a:ext cx="323852" cy="2362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مستطيل مستدير الزوايا 11"/>
          <p:cNvSpPr/>
          <p:nvPr/>
        </p:nvSpPr>
        <p:spPr>
          <a:xfrm>
            <a:off x="5562600" y="3505200"/>
            <a:ext cx="3048000" cy="304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MA" b="1" dirty="0" smtClean="0">
                <a:solidFill>
                  <a:schemeClr val="tx1"/>
                </a:solidFill>
              </a:rPr>
              <a:t>- </a:t>
            </a:r>
            <a:r>
              <a:rPr lang="ar-SA" b="1" dirty="0" smtClean="0">
                <a:solidFill>
                  <a:schemeClr val="tx1"/>
                </a:solidFill>
              </a:rPr>
              <a:t>يجب أن لا تقل المدة من تاريخ صدور أول إعلان في الجريدة الرسمية حتى الموعد النهائي لتقديم العروض عن </a:t>
            </a:r>
            <a:r>
              <a:rPr lang="ar-MA" b="1" u="sng" dirty="0" smtClean="0">
                <a:solidFill>
                  <a:schemeClr val="tx1"/>
                </a:solidFill>
              </a:rPr>
              <a:t>30 </a:t>
            </a:r>
            <a:r>
              <a:rPr lang="ar-SA" b="1" dirty="0" smtClean="0">
                <a:solidFill>
                  <a:schemeClr val="tx1"/>
                </a:solidFill>
              </a:rPr>
              <a:t>يوماً</a:t>
            </a:r>
            <a:r>
              <a:rPr lang="ar-MA" b="1" dirty="0">
                <a:solidFill>
                  <a:schemeClr val="tx1"/>
                </a:solidFill>
              </a:rPr>
              <a:t> </a:t>
            </a:r>
            <a:r>
              <a:rPr lang="ar-MA" b="1" dirty="0" smtClean="0">
                <a:solidFill>
                  <a:schemeClr val="tx1"/>
                </a:solidFill>
              </a:rPr>
              <a:t>أو</a:t>
            </a:r>
            <a:r>
              <a:rPr lang="en-US" b="1" dirty="0" smtClean="0">
                <a:solidFill>
                  <a:schemeClr val="tx1"/>
                </a:solidFill>
              </a:rPr>
              <a:t> </a:t>
            </a:r>
            <a:r>
              <a:rPr lang="ar-MA" b="1" u="sng" dirty="0" smtClean="0">
                <a:solidFill>
                  <a:schemeClr val="tx1"/>
                </a:solidFill>
              </a:rPr>
              <a:t>60</a:t>
            </a:r>
            <a:r>
              <a:rPr lang="ar-SA" b="1" dirty="0" smtClean="0">
                <a:solidFill>
                  <a:schemeClr val="tx1"/>
                </a:solidFill>
              </a:rPr>
              <a:t>يوماً في المشاريع التي تبلغ تكاليفها التقديرية </a:t>
            </a:r>
            <a:r>
              <a:rPr lang="ar-MA" b="1" dirty="0" smtClean="0">
                <a:solidFill>
                  <a:schemeClr val="tx1"/>
                </a:solidFill>
              </a:rPr>
              <a:t>50</a:t>
            </a:r>
            <a:r>
              <a:rPr lang="ar-SA" b="1" dirty="0" smtClean="0">
                <a:solidFill>
                  <a:schemeClr val="tx1"/>
                </a:solidFill>
              </a:rPr>
              <a:t>مليون فأكثر .</a:t>
            </a:r>
            <a:endParaRPr lang="ar-MA" b="1" dirty="0">
              <a:solidFill>
                <a:schemeClr val="tx1"/>
              </a:solidFill>
            </a:endParaRPr>
          </a:p>
          <a:p>
            <a:pPr marL="285750" lvl="0" indent="-285750" algn="ctr" rtl="1">
              <a:buFontTx/>
              <a:buChar char="-"/>
            </a:pPr>
            <a:endParaRPr lang="ar-MA" sz="800" b="1" dirty="0">
              <a:solidFill>
                <a:schemeClr val="tx1"/>
              </a:solidFill>
            </a:endParaRPr>
          </a:p>
          <a:p>
            <a:pPr lvl="0" algn="ctr" rtl="1"/>
            <a:r>
              <a:rPr lang="ar-MA" b="1" dirty="0" smtClean="0">
                <a:solidFill>
                  <a:schemeClr val="tx1"/>
                </a:solidFill>
              </a:rPr>
              <a:t>- يستمر «تقديم العروض» من الاعلان وحتى التاريخ المحدد لانتهاء التقديم الموضح في الاعلان.</a:t>
            </a:r>
            <a:endParaRPr lang="en-US" b="1" dirty="0">
              <a:solidFill>
                <a:schemeClr val="tx1"/>
              </a:solidFill>
            </a:endParaRPr>
          </a:p>
        </p:txBody>
      </p:sp>
      <p:sp>
        <p:nvSpPr>
          <p:cNvPr id="13" name="مستطيل مستدير الزوايا 12"/>
          <p:cNvSpPr/>
          <p:nvPr/>
        </p:nvSpPr>
        <p:spPr>
          <a:xfrm>
            <a:off x="3886200" y="3505200"/>
            <a:ext cx="1447799" cy="304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MA" b="1" dirty="0" smtClean="0">
                <a:solidFill>
                  <a:schemeClr val="tx1"/>
                </a:solidFill>
              </a:rPr>
              <a:t>يحدد تاريخ فتح المظاريف  في الاعلان ويجب أن يكون في اليوم التالي </a:t>
            </a:r>
            <a:r>
              <a:rPr lang="ar-MA" b="1" dirty="0" err="1" smtClean="0">
                <a:solidFill>
                  <a:schemeClr val="tx1"/>
                </a:solidFill>
              </a:rPr>
              <a:t>لاخر</a:t>
            </a:r>
            <a:r>
              <a:rPr lang="ar-MA" b="1" dirty="0" smtClean="0">
                <a:solidFill>
                  <a:schemeClr val="tx1"/>
                </a:solidFill>
              </a:rPr>
              <a:t> يوم تقديم عروض</a:t>
            </a:r>
          </a:p>
          <a:p>
            <a:pPr lvl="0" algn="ctr" rtl="1"/>
            <a:endParaRPr lang="ar-MA" b="1" dirty="0">
              <a:solidFill>
                <a:schemeClr val="tx1"/>
              </a:solidFill>
            </a:endParaRPr>
          </a:p>
          <a:p>
            <a:pPr lvl="0" algn="ctr" rtl="1"/>
            <a:r>
              <a:rPr lang="ar-SA" b="1" dirty="0" smtClean="0">
                <a:solidFill>
                  <a:schemeClr val="tx1"/>
                </a:solidFill>
              </a:rPr>
              <a:t>(</a:t>
            </a:r>
            <a:r>
              <a:rPr lang="ar-MA" b="1" dirty="0" smtClean="0">
                <a:solidFill>
                  <a:schemeClr val="tx1"/>
                </a:solidFill>
              </a:rPr>
              <a:t>يجوز التمديد في حالات معينة</a:t>
            </a:r>
            <a:r>
              <a:rPr lang="ar-SA" b="1" dirty="0" smtClean="0">
                <a:solidFill>
                  <a:schemeClr val="tx1"/>
                </a:solidFill>
              </a:rPr>
              <a:t>)</a:t>
            </a:r>
            <a:endParaRPr lang="en-US" b="1" dirty="0">
              <a:solidFill>
                <a:schemeClr val="tx1"/>
              </a:solidFill>
            </a:endParaRPr>
          </a:p>
        </p:txBody>
      </p:sp>
      <p:sp>
        <p:nvSpPr>
          <p:cNvPr id="14" name="مستطيل مستدير الزوايا 13"/>
          <p:cNvSpPr/>
          <p:nvPr/>
        </p:nvSpPr>
        <p:spPr>
          <a:xfrm>
            <a:off x="152400" y="3505200"/>
            <a:ext cx="3581400" cy="304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MA" b="1" dirty="0" smtClean="0">
                <a:solidFill>
                  <a:schemeClr val="tx1"/>
                </a:solidFill>
              </a:rPr>
              <a:t>-  يبدأ  فحص العروض من استلام محضر لجنة فتح </a:t>
            </a:r>
            <a:r>
              <a:rPr lang="ar-SA" b="1" dirty="0" smtClean="0">
                <a:solidFill>
                  <a:schemeClr val="tx1"/>
                </a:solidFill>
              </a:rPr>
              <a:t>المظاريف </a:t>
            </a:r>
            <a:r>
              <a:rPr lang="ar-MA" b="1" dirty="0" smtClean="0">
                <a:solidFill>
                  <a:schemeClr val="tx1"/>
                </a:solidFill>
              </a:rPr>
              <a:t>والذي يجب تسليمه خلال 7 أيام.</a:t>
            </a:r>
          </a:p>
          <a:p>
            <a:pPr lvl="0" algn="ctr" rtl="1"/>
            <a:endParaRPr lang="ar-MA" sz="1000" b="1" dirty="0" smtClean="0">
              <a:solidFill>
                <a:schemeClr val="tx1"/>
              </a:solidFill>
            </a:endParaRPr>
          </a:p>
          <a:p>
            <a:pPr lvl="0" algn="ctr" rtl="1"/>
            <a:r>
              <a:rPr lang="ar-MA" b="1" dirty="0" smtClean="0">
                <a:solidFill>
                  <a:schemeClr val="tx1"/>
                </a:solidFill>
              </a:rPr>
              <a:t>- يستمر الفحص مدة 90 يوم من تاريخ فتح المظاريف وتسمى هذه المدة «مدة سريان العروض» وأيضا</a:t>
            </a:r>
            <a:r>
              <a:rPr lang="ar-SA" b="1" dirty="0" smtClean="0">
                <a:solidFill>
                  <a:schemeClr val="tx1"/>
                </a:solidFill>
              </a:rPr>
              <a:t> تسمى</a:t>
            </a:r>
            <a:r>
              <a:rPr lang="ar-MA" b="1" dirty="0" smtClean="0">
                <a:solidFill>
                  <a:schemeClr val="tx1"/>
                </a:solidFill>
              </a:rPr>
              <a:t> « مدة البت في المنافسة/الترس</a:t>
            </a:r>
            <a:r>
              <a:rPr lang="ar-SA" b="1" dirty="0" smtClean="0">
                <a:solidFill>
                  <a:schemeClr val="tx1"/>
                </a:solidFill>
              </a:rPr>
              <a:t>ي</a:t>
            </a:r>
            <a:r>
              <a:rPr lang="ar-MA" b="1" dirty="0" smtClean="0">
                <a:solidFill>
                  <a:schemeClr val="tx1"/>
                </a:solidFill>
              </a:rPr>
              <a:t>ة» يجب في نهايتها ترس</a:t>
            </a:r>
            <a:r>
              <a:rPr lang="ar-SA" b="1" dirty="0" smtClean="0">
                <a:solidFill>
                  <a:schemeClr val="tx1"/>
                </a:solidFill>
              </a:rPr>
              <a:t>ي</a:t>
            </a:r>
            <a:r>
              <a:rPr lang="ar-MA" b="1" dirty="0" smtClean="0">
                <a:solidFill>
                  <a:schemeClr val="tx1"/>
                </a:solidFill>
              </a:rPr>
              <a:t>ة العقد على العرض الفائز.</a:t>
            </a:r>
          </a:p>
          <a:p>
            <a:pPr lvl="0" algn="ctr" rtl="1"/>
            <a:endParaRPr lang="ar-MA" sz="1000" b="1" dirty="0" smtClean="0">
              <a:solidFill>
                <a:schemeClr val="tx1"/>
              </a:solidFill>
            </a:endParaRPr>
          </a:p>
          <a:p>
            <a:pPr lvl="0" algn="ctr" rtl="1"/>
            <a:r>
              <a:rPr lang="ar-MA" b="1" dirty="0" smtClean="0">
                <a:solidFill>
                  <a:schemeClr val="tx1"/>
                </a:solidFill>
              </a:rPr>
              <a:t>- يجوز التمديد 90 يوم أخرى فقط وفي حالات معينة</a:t>
            </a:r>
          </a:p>
        </p:txBody>
      </p:sp>
    </p:spTree>
    <p:extLst>
      <p:ext uri="{BB962C8B-B14F-4D97-AF65-F5344CB8AC3E}">
        <p14:creationId xmlns:p14="http://schemas.microsoft.com/office/powerpoint/2010/main" val="287847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0E684E9A-D95C-4862-B0FA-0B3FB439827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4D4DEEC5-3C9C-4291-B318-A75A637FD836}"/>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54E9E98C-67E7-45DB-8CF2-D8282A6C87FF}"/>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B98D1011-2C26-4E8D-A75A-D8B8176D625C}"/>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A08FB085-1224-47FA-8F1C-1631930F6B2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BCE2D64F-7E96-4E76-92D1-00FF8E16EDF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4F5CE5CA-5C4C-416D-A87F-43B06805E731}"/>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9CFD538F-1B5B-4F8E-9FED-EC35BB86A606}"/>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FC815A6B-FC7E-4B90-8435-F6970DB9EE32}"/>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88E6C535-9E80-45B3-8A22-2B2B08B98332}"/>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CB59C41F-66F1-4D1C-8D79-AA12EE7ECDEF}"/>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graphicEl>
                                              <a:dgm id="{FD358EF7-9F76-4A59-B761-F2AD54004C86}"/>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graphicEl>
                                              <a:dgm id="{068D0B77-321C-4452-BE92-72F5D9C505C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
            <a:ext cx="8229600" cy="1143000"/>
          </a:xfrm>
          <a:solidFill>
            <a:srgbClr val="FFC000"/>
          </a:solidFill>
        </p:spPr>
        <p:txBody>
          <a:bodyPr/>
          <a:lstStyle/>
          <a:p>
            <a:r>
              <a:rPr lang="ar-MA" dirty="0" smtClean="0"/>
              <a:t>أنواع العقود الادارية</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127504374"/>
              </p:ext>
            </p:extLst>
          </p:nvPr>
        </p:nvGraphicFramePr>
        <p:xfrm>
          <a:off x="0" y="1219200"/>
          <a:ext cx="91440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عنصر نائب لرقم الشريحة 2"/>
          <p:cNvSpPr>
            <a:spLocks noGrp="1"/>
          </p:cNvSpPr>
          <p:nvPr>
            <p:ph type="sldNum" sz="quarter" idx="12"/>
          </p:nvPr>
        </p:nvSpPr>
        <p:spPr/>
        <p:txBody>
          <a:bodyPr/>
          <a:lstStyle/>
          <a:p>
            <a:fld id="{7381BBD9-139A-4F97-930F-AA682D39BF19}" type="slidenum">
              <a:rPr lang="en-US" smtClean="0"/>
              <a:t>5</a:t>
            </a:fld>
            <a:endParaRPr lang="en-US"/>
          </a:p>
        </p:txBody>
      </p:sp>
    </p:spTree>
    <p:extLst>
      <p:ext uri="{BB962C8B-B14F-4D97-AF65-F5344CB8AC3E}">
        <p14:creationId xmlns:p14="http://schemas.microsoft.com/office/powerpoint/2010/main" val="1633610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3523089C-6998-4189-9B5B-1C2EAE2ED43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31B57B74-179C-4B36-9E1E-111AD24A213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A92C7193-618E-4065-8875-B37DC6093DD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55BA8D56-1E2D-4F37-BA36-BEDC0C9521C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EBE15880-AC75-4D3F-BEB8-847D2300F5CF}"/>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F7C6A450-543B-4E88-ACD7-2AB5080EC493}"/>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B41D9B89-E2BB-49B5-A127-9B6245919CF7}"/>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9D8A3C2A-A580-45E1-A19A-A8D6115690CD}"/>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graphicEl>
                                              <a:dgm id="{03AABF69-4ECF-4D3A-B60C-B288AD340A56}"/>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graphicEl>
                                              <a:dgm id="{D4195121-4239-4C36-A07D-BD20215E831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25" name="عنصر نائب للمحتوى 24"/>
          <p:cNvGraphicFramePr>
            <a:graphicFrameLocks noGrp="1"/>
          </p:cNvGraphicFramePr>
          <p:nvPr>
            <p:ph idx="1"/>
            <p:extLst>
              <p:ext uri="{D42A27DB-BD31-4B8C-83A1-F6EECF244321}">
                <p14:modId xmlns:p14="http://schemas.microsoft.com/office/powerpoint/2010/main" val="1246103802"/>
              </p:ext>
            </p:extLst>
          </p:nvPr>
        </p:nvGraphicFramePr>
        <p:xfrm>
          <a:off x="76200" y="304800"/>
          <a:ext cx="90678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رقم الشريحة 2"/>
          <p:cNvSpPr>
            <a:spLocks noGrp="1"/>
          </p:cNvSpPr>
          <p:nvPr>
            <p:ph type="sldNum" sz="quarter" idx="12"/>
          </p:nvPr>
        </p:nvSpPr>
        <p:spPr/>
        <p:txBody>
          <a:bodyPr/>
          <a:lstStyle/>
          <a:p>
            <a:fld id="{7381BBD9-139A-4F97-930F-AA682D39BF19}" type="slidenum">
              <a:rPr lang="en-US" smtClean="0"/>
              <a:t>6</a:t>
            </a:fld>
            <a:endParaRPr lang="en-US"/>
          </a:p>
        </p:txBody>
      </p:sp>
    </p:spTree>
    <p:extLst>
      <p:ext uri="{BB962C8B-B14F-4D97-AF65-F5344CB8AC3E}">
        <p14:creationId xmlns:p14="http://schemas.microsoft.com/office/powerpoint/2010/main" val="192090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graphicEl>
                                              <a:dgm id="{087072C4-4D36-426A-959E-C5CCAA7FBEE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graphicEl>
                                              <a:dgm id="{FE1E0B5D-32CB-4F22-A773-E4AA36D2820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graphicEl>
                                              <a:dgm id="{E46450CD-BEF0-4AC9-A838-0FF5FE52C71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graphicEl>
                                              <a:dgm id="{6D4855E1-640B-4F38-BC36-92218D69788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graphicEl>
                                              <a:dgm id="{853482B9-5034-4D7B-A48A-01B40BEF0DA5}"/>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graphicEl>
                                              <a:dgm id="{C6823F27-0FD0-432E-90B5-A3579F8ACDC9}"/>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graphicEl>
                                              <a:dgm id="{0F43EB89-EBA8-499E-91D3-2AA3FA976B33}"/>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graphicEl>
                                              <a:dgm id="{934A5932-3411-4CD6-AAFE-B1BA607C8BED}"/>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graphicEl>
                                              <a:dgm id="{9F13EB05-7F2C-4BD5-84F5-0A8B3FC585F6}"/>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
                                            <p:graphicEl>
                                              <a:dgm id="{56474322-BC0E-475F-A09D-205043C7C82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txBody>
          <a:bodyPr>
            <a:normAutofit/>
          </a:bodyPr>
          <a:lstStyle/>
          <a:p>
            <a:r>
              <a:rPr lang="ar-MA" dirty="0" smtClean="0"/>
              <a:t>أنواع المنافسة</a:t>
            </a:r>
            <a:endParaRPr lang="en-US" dirty="0"/>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3481393319"/>
              </p:ext>
            </p:extLst>
          </p:nvPr>
        </p:nvGraphicFramePr>
        <p:xfrm>
          <a:off x="3657600" y="1905000"/>
          <a:ext cx="5029200"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رسم تخطيطي 5"/>
          <p:cNvGraphicFramePr/>
          <p:nvPr>
            <p:extLst>
              <p:ext uri="{D42A27DB-BD31-4B8C-83A1-F6EECF244321}">
                <p14:modId xmlns:p14="http://schemas.microsoft.com/office/powerpoint/2010/main" val="2438360851"/>
              </p:ext>
            </p:extLst>
          </p:nvPr>
        </p:nvGraphicFramePr>
        <p:xfrm>
          <a:off x="304800" y="2082800"/>
          <a:ext cx="3276600" cy="3098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عنوان 1"/>
          <p:cNvSpPr txBox="1">
            <a:spLocks/>
          </p:cNvSpPr>
          <p:nvPr/>
        </p:nvSpPr>
        <p:spPr>
          <a:xfrm>
            <a:off x="457200" y="5562600"/>
            <a:ext cx="8229600" cy="1143000"/>
          </a:xfrm>
          <a:prstGeom prst="rect">
            <a:avLst/>
          </a:prstGeom>
          <a:solidFill>
            <a:srgbClr val="FFC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MA" sz="3200" dirty="0" smtClean="0"/>
              <a:t>النظام الذي يحكمنا هو </a:t>
            </a:r>
            <a:r>
              <a:rPr lang="ar-SA" sz="3200" dirty="0" smtClean="0"/>
              <a:t>نظام ..................................................1427هـ</a:t>
            </a:r>
            <a:endParaRPr lang="en-US" sz="3200" dirty="0"/>
          </a:p>
        </p:txBody>
      </p:sp>
      <p:sp>
        <p:nvSpPr>
          <p:cNvPr id="3" name="عنصر نائب لرقم الشريحة 2"/>
          <p:cNvSpPr>
            <a:spLocks noGrp="1"/>
          </p:cNvSpPr>
          <p:nvPr>
            <p:ph type="sldNum" sz="quarter" idx="12"/>
          </p:nvPr>
        </p:nvSpPr>
        <p:spPr/>
        <p:txBody>
          <a:bodyPr/>
          <a:lstStyle/>
          <a:p>
            <a:fld id="{7381BBD9-139A-4F97-930F-AA682D39BF19}" type="slidenum">
              <a:rPr lang="en-US" smtClean="0"/>
              <a:t>7</a:t>
            </a:fld>
            <a:endParaRPr lang="en-US"/>
          </a:p>
        </p:txBody>
      </p:sp>
    </p:spTree>
    <p:extLst>
      <p:ext uri="{BB962C8B-B14F-4D97-AF65-F5344CB8AC3E}">
        <p14:creationId xmlns:p14="http://schemas.microsoft.com/office/powerpoint/2010/main" val="2420664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82B48187-1517-4E55-8BBD-A1F7F05A6DB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9A7802E8-F884-428F-B038-96458433EAA8}"/>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F27136AD-83E6-48BA-A8E5-F557DA2E86BD}"/>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B397D47D-3890-44A0-BB00-0F9318D4F8F8}"/>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ACCDA1B5-98F7-47CA-AAE8-CFEBF9ECA28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Graphic spid="6"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txBody>
          <a:bodyPr/>
          <a:lstStyle/>
          <a:p>
            <a:r>
              <a:rPr lang="ar-MA" dirty="0" smtClean="0"/>
              <a:t>اجراءات المناقصة</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272398785"/>
              </p:ext>
            </p:extLst>
          </p:nvPr>
        </p:nvGraphicFramePr>
        <p:xfrm>
          <a:off x="76200" y="2133601"/>
          <a:ext cx="8991600" cy="3276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رقم الشريحة 2"/>
          <p:cNvSpPr>
            <a:spLocks noGrp="1"/>
          </p:cNvSpPr>
          <p:nvPr>
            <p:ph type="sldNum" sz="quarter" idx="12"/>
          </p:nvPr>
        </p:nvSpPr>
        <p:spPr/>
        <p:txBody>
          <a:bodyPr/>
          <a:lstStyle/>
          <a:p>
            <a:fld id="{7381BBD9-139A-4F97-930F-AA682D39BF19}" type="slidenum">
              <a:rPr lang="en-US" smtClean="0"/>
              <a:t>8</a:t>
            </a:fld>
            <a:endParaRPr lang="en-US"/>
          </a:p>
        </p:txBody>
      </p:sp>
    </p:spTree>
    <p:extLst>
      <p:ext uri="{BB962C8B-B14F-4D97-AF65-F5344CB8AC3E}">
        <p14:creationId xmlns:p14="http://schemas.microsoft.com/office/powerpoint/2010/main" val="662331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0E684E9A-D95C-4862-B0FA-0B3FB439827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4D4DEEC5-3C9C-4291-B318-A75A637FD836}"/>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54E9E98C-67E7-45DB-8CF2-D8282A6C87FF}"/>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B98D1011-2C26-4E8D-A75A-D8B8176D625C}"/>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A08FB085-1224-47FA-8F1C-1631930F6B2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BCE2D64F-7E96-4E76-92D1-00FF8E16EDF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4F5CE5CA-5C4C-416D-A87F-43B06805E731}"/>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9CFD538F-1B5B-4F8E-9FED-EC35BB86A606}"/>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FC815A6B-FC7E-4B90-8435-F6970DB9EE32}"/>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88E6C535-9E80-45B3-8A22-2B2B08B98332}"/>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CB59C41F-66F1-4D1C-8D79-AA12EE7ECDEF}"/>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graphicEl>
                                              <a:dgm id="{FD358EF7-9F76-4A59-B761-F2AD54004C86}"/>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graphicEl>
                                              <a:dgm id="{068D0B77-321C-4452-BE92-72F5D9C505C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
            <a:ext cx="8229600" cy="1143000"/>
          </a:xfrm>
          <a:solidFill>
            <a:srgbClr val="FFC000"/>
          </a:solidFill>
        </p:spPr>
        <p:txBody>
          <a:bodyPr/>
          <a:lstStyle/>
          <a:p>
            <a:r>
              <a:rPr lang="ar-MA" dirty="0" smtClean="0"/>
              <a:t>1/ التزامات «الجهة الادارية» قبل الطرح</a:t>
            </a:r>
            <a:endParaRPr lang="en-US" dirty="0"/>
          </a:p>
        </p:txBody>
      </p:sp>
      <p:sp>
        <p:nvSpPr>
          <p:cNvPr id="3" name="عنصر نائب للمحتوى 2"/>
          <p:cNvSpPr>
            <a:spLocks noGrp="1"/>
          </p:cNvSpPr>
          <p:nvPr>
            <p:ph idx="1"/>
          </p:nvPr>
        </p:nvSpPr>
        <p:spPr>
          <a:xfrm>
            <a:off x="457200" y="1600200"/>
            <a:ext cx="8229600" cy="5791200"/>
          </a:xfrm>
        </p:spPr>
        <p:txBody>
          <a:bodyPr>
            <a:normAutofit fontScale="70000" lnSpcReduction="20000"/>
          </a:bodyPr>
          <a:lstStyle/>
          <a:p>
            <a:pPr marL="514350" indent="-514350" algn="just" rtl="1">
              <a:buFont typeface="+mj-lt"/>
              <a:buAutoNum type="arabicPeriod"/>
            </a:pPr>
            <a:r>
              <a:rPr lang="ar-SA" dirty="0"/>
              <a:t>التأكد من توافر </a:t>
            </a:r>
            <a:r>
              <a:rPr lang="ar-MA" b="1" dirty="0" smtClean="0"/>
              <a:t>«...............................» </a:t>
            </a:r>
            <a:r>
              <a:rPr lang="ar-SA" sz="3100" dirty="0"/>
              <a:t>اللازمة</a:t>
            </a:r>
            <a:r>
              <a:rPr lang="ar-MA" sz="3100" dirty="0"/>
              <a:t> </a:t>
            </a:r>
            <a:r>
              <a:rPr lang="ar-MA" sz="3100" dirty="0" smtClean="0"/>
              <a:t>للمشروع في </a:t>
            </a:r>
            <a:r>
              <a:rPr lang="ar-MA" sz="3100" dirty="0"/>
              <a:t>ميزانية </a:t>
            </a:r>
            <a:r>
              <a:rPr lang="ar-MA" dirty="0" smtClean="0"/>
              <a:t>الجهة.</a:t>
            </a:r>
            <a:r>
              <a:rPr lang="ar-SA" dirty="0" smtClean="0"/>
              <a:t> </a:t>
            </a:r>
            <a:endParaRPr lang="ar-MA" dirty="0" smtClean="0"/>
          </a:p>
          <a:p>
            <a:pPr marL="514350" indent="-514350" algn="just" rtl="1">
              <a:buFont typeface="+mj-lt"/>
              <a:buAutoNum type="arabicPeriod"/>
            </a:pPr>
            <a:endParaRPr lang="ar-MA" sz="1900" dirty="0" smtClean="0"/>
          </a:p>
          <a:p>
            <a:pPr marL="514350" indent="-514350" algn="just" rtl="1">
              <a:buFont typeface="+mj-lt"/>
              <a:buAutoNum type="arabicPeriod"/>
            </a:pPr>
            <a:r>
              <a:rPr lang="ar-MA" dirty="0" smtClean="0"/>
              <a:t>وضع </a:t>
            </a:r>
            <a:r>
              <a:rPr lang="ar-MA" b="1" dirty="0" smtClean="0"/>
              <a:t>«...................................». </a:t>
            </a:r>
            <a:r>
              <a:rPr lang="ar-MA" dirty="0" smtClean="0"/>
              <a:t>وهي وثيقة تباع بسعر معين لمن يرغب في المشاركة في المناقصة، تحتوي على المواصفات التي تريدها الجهة في المشروع ومعلومات فنية دقيقة، لذلك يتم وضعها عن طريق الجهاز الفني في الجهة الادارية نفسها أو التعاقد مع استشاري متخصص.</a:t>
            </a:r>
          </a:p>
          <a:p>
            <a:pPr marL="400050" lvl="1" indent="0" algn="just" rtl="1">
              <a:buNone/>
            </a:pPr>
            <a:endParaRPr lang="ar-MA" sz="1900" dirty="0" smtClean="0">
              <a:solidFill>
                <a:srgbClr val="C00000"/>
              </a:solidFill>
            </a:endParaRPr>
          </a:p>
          <a:p>
            <a:pPr marL="514350" indent="-514350" algn="just" rtl="1">
              <a:buFont typeface="+mj-lt"/>
              <a:buAutoNum type="arabicPeriod"/>
            </a:pPr>
            <a:r>
              <a:rPr lang="ar-SA" dirty="0"/>
              <a:t>تحديث معلومات مشاريعها وأعمالها قبل </a:t>
            </a:r>
            <a:r>
              <a:rPr lang="ar-SA" dirty="0" smtClean="0"/>
              <a:t>اعتمادها </a:t>
            </a:r>
            <a:r>
              <a:rPr lang="ar-SA" dirty="0"/>
              <a:t>، ومراجعة المواصفات الفنية والرسومات والمخططات ، وإجراء أي تعديل أو تصحيح عليها ، قبل طرح أعمالها في </a:t>
            </a:r>
            <a:r>
              <a:rPr lang="ar-SA" dirty="0" smtClean="0"/>
              <a:t>المنافسة</a:t>
            </a:r>
            <a:r>
              <a:rPr lang="ar-MA" dirty="0" smtClean="0"/>
              <a:t>.</a:t>
            </a:r>
          </a:p>
          <a:p>
            <a:pPr marL="514350" indent="-514350" algn="just" rtl="1">
              <a:buFont typeface="+mj-lt"/>
              <a:buAutoNum type="arabicPeriod"/>
            </a:pPr>
            <a:endParaRPr lang="ar-MA" sz="1900" dirty="0"/>
          </a:p>
          <a:p>
            <a:pPr marL="514350" indent="-514350" algn="just" rtl="1">
              <a:buFont typeface="+mj-lt"/>
              <a:buAutoNum type="arabicPeriod"/>
            </a:pPr>
            <a:r>
              <a:rPr lang="ar-MA" dirty="0" smtClean="0"/>
              <a:t>(بعض المشاريع مثل الاشغال العامة) يجب </a:t>
            </a:r>
            <a:r>
              <a:rPr lang="ar-SA" dirty="0" smtClean="0"/>
              <a:t>القيام </a:t>
            </a:r>
            <a:r>
              <a:rPr lang="ar-SA" dirty="0"/>
              <a:t>باختبارات فحص التربة ، وعمل </a:t>
            </a:r>
            <a:r>
              <a:rPr lang="ar-SA" dirty="0" smtClean="0"/>
              <a:t>الجس</a:t>
            </a:r>
            <a:r>
              <a:rPr lang="ar-MA" dirty="0" smtClean="0"/>
              <a:t>ّ</a:t>
            </a:r>
            <a:r>
              <a:rPr lang="ar-SA" dirty="0" smtClean="0"/>
              <a:t>ات اللازم</a:t>
            </a:r>
            <a:r>
              <a:rPr lang="ar-MA" dirty="0" smtClean="0"/>
              <a:t>ة. (أي أخذ عينات من التربة لمعرفة مدى صلاحيتها للبناء فوقها).</a:t>
            </a:r>
          </a:p>
          <a:p>
            <a:pPr marL="514350" indent="-514350" algn="just" rtl="1">
              <a:buFont typeface="+mj-lt"/>
              <a:buAutoNum type="arabicPeriod"/>
            </a:pPr>
            <a:endParaRPr lang="ar-MA" sz="1900" dirty="0" smtClean="0"/>
          </a:p>
          <a:p>
            <a:pPr marL="514350" indent="-514350" algn="just" rtl="1">
              <a:buFont typeface="+mj-lt"/>
              <a:buAutoNum type="arabicPeriod"/>
            </a:pPr>
            <a:r>
              <a:rPr lang="ar-SA" dirty="0" smtClean="0"/>
              <a:t>وضع </a:t>
            </a:r>
            <a:r>
              <a:rPr lang="ar-MA" dirty="0" smtClean="0"/>
              <a:t>«</a:t>
            </a:r>
            <a:r>
              <a:rPr lang="ar-MA" b="1" dirty="0" smtClean="0"/>
              <a:t>..............................»</a:t>
            </a:r>
            <a:r>
              <a:rPr lang="ar-SA" b="1" dirty="0" smtClean="0"/>
              <a:t> </a:t>
            </a:r>
            <a:r>
              <a:rPr lang="ar-SA" dirty="0"/>
              <a:t>للأعمال على جداول البنود </a:t>
            </a:r>
            <a:r>
              <a:rPr lang="ar-SA" dirty="0" smtClean="0"/>
              <a:t>والكميات</a:t>
            </a:r>
            <a:r>
              <a:rPr lang="ar-MA" dirty="0" smtClean="0"/>
              <a:t>. (وذلك حسب معيارين: </a:t>
            </a:r>
            <a:r>
              <a:rPr lang="ar-SA" dirty="0" smtClean="0"/>
              <a:t>بما </a:t>
            </a:r>
            <a:r>
              <a:rPr lang="ar-SA" dirty="0"/>
              <a:t>يتفق مع الأسعار السائدة في </a:t>
            </a:r>
            <a:r>
              <a:rPr lang="ar-SA" dirty="0" smtClean="0"/>
              <a:t>السوق</a:t>
            </a:r>
            <a:r>
              <a:rPr lang="ar-MA" dirty="0" smtClean="0"/>
              <a:t> + </a:t>
            </a:r>
            <a:r>
              <a:rPr lang="ar-SA" dirty="0" smtClean="0"/>
              <a:t>من </a:t>
            </a:r>
            <a:r>
              <a:rPr lang="ar-SA" dirty="0"/>
              <a:t>واقع الأسعار </a:t>
            </a:r>
            <a:r>
              <a:rPr lang="ar-SA" dirty="0" smtClean="0"/>
              <a:t>السابق</a:t>
            </a:r>
            <a:r>
              <a:rPr lang="ar-MA" dirty="0" smtClean="0"/>
              <a:t> للجهة</a:t>
            </a:r>
            <a:r>
              <a:rPr lang="ar-SA" dirty="0" smtClean="0"/>
              <a:t> </a:t>
            </a:r>
            <a:r>
              <a:rPr lang="ar-SA" dirty="0"/>
              <a:t>التعامل </a:t>
            </a:r>
            <a:r>
              <a:rPr lang="ar-SA" dirty="0" smtClean="0"/>
              <a:t>بها</a:t>
            </a:r>
            <a:r>
              <a:rPr lang="ar-MA" dirty="0" smtClean="0"/>
              <a:t>).</a:t>
            </a:r>
            <a:r>
              <a:rPr lang="ar-SA" dirty="0" smtClean="0"/>
              <a:t> </a:t>
            </a:r>
            <a:r>
              <a:rPr lang="ar-MA" dirty="0" smtClean="0"/>
              <a:t>توضع هذا الاسعار التقديرية في ظرف مختوم ، ولا يفتح الا من لجنة فحص العروض لاحقاً.</a:t>
            </a:r>
            <a:endParaRPr lang="en-US" dirty="0"/>
          </a:p>
        </p:txBody>
      </p:sp>
      <p:sp>
        <p:nvSpPr>
          <p:cNvPr id="4" name="عنصر نائب لرقم الشريحة 3"/>
          <p:cNvSpPr>
            <a:spLocks noGrp="1"/>
          </p:cNvSpPr>
          <p:nvPr>
            <p:ph type="sldNum" sz="quarter" idx="12"/>
          </p:nvPr>
        </p:nvSpPr>
        <p:spPr/>
        <p:txBody>
          <a:bodyPr/>
          <a:lstStyle/>
          <a:p>
            <a:fld id="{7381BBD9-139A-4F97-930F-AA682D39BF19}" type="slidenum">
              <a:rPr lang="en-US" smtClean="0"/>
              <a:t>9</a:t>
            </a:fld>
            <a:endParaRPr lang="en-US"/>
          </a:p>
        </p:txBody>
      </p:sp>
    </p:spTree>
    <p:extLst>
      <p:ext uri="{BB962C8B-B14F-4D97-AF65-F5344CB8AC3E}">
        <p14:creationId xmlns:p14="http://schemas.microsoft.com/office/powerpoint/2010/main" val="232314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TotalTime>
  <Words>4777</Words>
  <Application>Microsoft Office PowerPoint</Application>
  <PresentationFormat>عرض على الشاشة (3:4)‏</PresentationFormat>
  <Paragraphs>505</Paragraphs>
  <Slides>42</Slides>
  <Notes>3</Notes>
  <HiddenSlides>0</HiddenSlides>
  <MMClips>0</MMClips>
  <ScaleCrop>false</ScaleCrop>
  <HeadingPairs>
    <vt:vector size="4" baseType="variant">
      <vt:variant>
        <vt:lpstr>نسق</vt:lpstr>
      </vt:variant>
      <vt:variant>
        <vt:i4>1</vt:i4>
      </vt:variant>
      <vt:variant>
        <vt:lpstr>عناوين الشرائح</vt:lpstr>
      </vt:variant>
      <vt:variant>
        <vt:i4>42</vt:i4>
      </vt:variant>
    </vt:vector>
  </HeadingPairs>
  <TitlesOfParts>
    <vt:vector size="43" baseType="lpstr">
      <vt:lpstr>نسق Office</vt:lpstr>
      <vt:lpstr>العقود الادارية</vt:lpstr>
      <vt:lpstr>عرض تقديمي في PowerPoint</vt:lpstr>
      <vt:lpstr>الفرق بين العقد المدني والاداري</vt:lpstr>
      <vt:lpstr>أهمية التفرقة بين العقود المدنية والادارية</vt:lpstr>
      <vt:lpstr>أنواع العقود الادارية</vt:lpstr>
      <vt:lpstr>عرض تقديمي في PowerPoint</vt:lpstr>
      <vt:lpstr>أنواع المنافسة</vt:lpstr>
      <vt:lpstr>اجراءات المناقصة</vt:lpstr>
      <vt:lpstr>1/ التزامات «الجهة الادارية» قبل الطرح</vt:lpstr>
      <vt:lpstr>شروط خاصة بكراسة الشروط والمواصفات</vt:lpstr>
      <vt:lpstr>2/طرح المناقصة (الاعلان)</vt:lpstr>
      <vt:lpstr>عرض تقديمي في PowerPoint</vt:lpstr>
      <vt:lpstr>3/ تقديم العروض (العطاءات)</vt:lpstr>
      <vt:lpstr>أ. الشروط الواجب توافرها في مقدمي العروض</vt:lpstr>
      <vt:lpstr>ب. فئات لا يجوز التعامل معها</vt:lpstr>
      <vt:lpstr>ج. ضوابط تقديم العروض</vt:lpstr>
      <vt:lpstr>تابع – ج. ضوابط تقديم العروض</vt:lpstr>
      <vt:lpstr>د. الضمان الابتدائي</vt:lpstr>
      <vt:lpstr>تابع - الضمان الابتدائي</vt:lpstr>
      <vt:lpstr>عرض تقديمي في PowerPoint</vt:lpstr>
      <vt:lpstr>مدد ومواعيد مهمة</vt:lpstr>
      <vt:lpstr>4/ فتح المظاريف</vt:lpstr>
      <vt:lpstr>عمل لجنة فتح المظاريف (التأكد من ..............+ الاعلان عن ............)</vt:lpstr>
      <vt:lpstr>عرض تقديمي في PowerPoint</vt:lpstr>
      <vt:lpstr>عرض تقديمي في PowerPoint</vt:lpstr>
      <vt:lpstr>5/ فحص العروض</vt:lpstr>
      <vt:lpstr>عمل لجنة فحص العروض</vt:lpstr>
      <vt:lpstr>أ/ تحليل وتصحيح العروض</vt:lpstr>
      <vt:lpstr>ب/ استبعاد العروض</vt:lpstr>
      <vt:lpstr>ج/ التفاوض مع أصحاب العروض يكون في حالتين:</vt:lpstr>
      <vt:lpstr>د/ التوصية بالترسية</vt:lpstr>
      <vt:lpstr>عرض تقديمي في PowerPoint</vt:lpstr>
      <vt:lpstr>6/ البت في المنافسة (.............) أي اختيار صاحب العرض الأفضل</vt:lpstr>
      <vt:lpstr>اجراءات البت</vt:lpstr>
      <vt:lpstr>الضمان النهائي</vt:lpstr>
      <vt:lpstr>مقارنة</vt:lpstr>
      <vt:lpstr>تأجيل مدة فحص العروض/ مدة البت في الترسية</vt:lpstr>
      <vt:lpstr>الغاء المنافسة</vt:lpstr>
      <vt:lpstr>عرض تقديمي في PowerPoint</vt:lpstr>
      <vt:lpstr>7/ إبرام العقد</vt:lpstr>
      <vt:lpstr>تابع – ابرام العقد</vt:lpstr>
      <vt:lpstr>مواعيد اجراءات المناقصة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Neena</dc:creator>
  <cp:lastModifiedBy>Neena</cp:lastModifiedBy>
  <cp:revision>22</cp:revision>
  <cp:lastPrinted>2018-10-28T09:04:19Z</cp:lastPrinted>
  <dcterms:created xsi:type="dcterms:W3CDTF">2017-11-11T08:42:48Z</dcterms:created>
  <dcterms:modified xsi:type="dcterms:W3CDTF">2018-11-14T15:56:37Z</dcterms:modified>
</cp:coreProperties>
</file>