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D4FE88-5C06-4A56-A40E-DFEB0D4F3799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D4D1A98-5014-4603-8B2C-505B3FB0ECE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704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مختصر خطة وخيارات المشاركات نشاط وبحوث ذكية مصغرة </a:t>
            </a:r>
            <a:r>
              <a:rPr lang="en-US" dirty="0" err="1"/>
              <a:t>Johali</a:t>
            </a:r>
            <a:r>
              <a:rPr lang="en-US" dirty="0"/>
              <a:t> Plan for Smart Teaching and Learning Activities </a:t>
            </a:r>
            <a:r>
              <a:rPr lang="ar-SA" dirty="0"/>
              <a:t>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1A98-5014-4603-8B2C-505B3FB0ECE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240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55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294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66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99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552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614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69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57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67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528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42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4D5B-BDDD-441F-B457-19065ECA05E7}" type="datetimeFigureOut">
              <a:rPr lang="ar-SA" smtClean="0"/>
              <a:t>09/05/40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2BDD-EF78-42E1-A5A4-BD7B299DD61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310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application.Login.html-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51720" y="2348880"/>
            <a:ext cx="4572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/>
            <a:r>
              <a:rPr lang="ar-SA" sz="2400" dirty="0"/>
              <a:t>مختصر خطة وخيارات المشاركات نشاط وبحوث ذكية مصغرة </a:t>
            </a:r>
            <a:r>
              <a:rPr lang="en-US" sz="2400" dirty="0"/>
              <a:t>Johali Plan for Smart Teaching and Learning Activities </a:t>
            </a:r>
            <a:endParaRPr lang="ar-SA" sz="2400" dirty="0"/>
          </a:p>
          <a:p>
            <a:pPr lvl="0" algn="ctr"/>
            <a:endParaRPr lang="ar-SA" sz="2400" dirty="0"/>
          </a:p>
          <a:p>
            <a:pPr lvl="0" algn="ctr"/>
            <a:r>
              <a:rPr lang="ar-SA" sz="2400" dirty="0"/>
              <a:t>المحاضر/ عيسى علي </a:t>
            </a:r>
            <a:r>
              <a:rPr lang="ar-SA" sz="2400" dirty="0" err="1"/>
              <a:t>الجوحلي</a:t>
            </a:r>
            <a:r>
              <a:rPr lang="ar-SA" sz="2400" dirty="0"/>
              <a:t> 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0F8E0539-821E-46A3-9EB8-06731709D76A}"/>
              </a:ext>
            </a:extLst>
          </p:cNvPr>
          <p:cNvSpPr/>
          <p:nvPr/>
        </p:nvSpPr>
        <p:spPr>
          <a:xfrm>
            <a:off x="1907704" y="1282699"/>
            <a:ext cx="4799775" cy="95410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</a:rPr>
              <a:t>النشر .. النشر .. النشر ...صحف و مجلات .. الابداع والابتكار</a:t>
            </a:r>
          </a:p>
          <a:p>
            <a:endParaRPr lang="ar-SA" b="1" dirty="0">
              <a:solidFill>
                <a:schemeClr val="bg1"/>
              </a:solidFill>
            </a:endParaRPr>
          </a:p>
          <a:p>
            <a:pPr algn="ctr"/>
            <a:r>
              <a:rPr lang="ar-SA" sz="2000" b="1" dirty="0">
                <a:solidFill>
                  <a:schemeClr val="bg1"/>
                </a:solidFill>
              </a:rPr>
              <a:t>التميز كل شي من </a:t>
            </a:r>
            <a:r>
              <a:rPr lang="ar-SA" sz="2000" b="1" dirty="0" err="1">
                <a:solidFill>
                  <a:schemeClr val="bg1"/>
                </a:solidFill>
              </a:rPr>
              <a:t>المقررااااات</a:t>
            </a:r>
            <a:r>
              <a:rPr lang="ar-SA" sz="2000" b="1" dirty="0">
                <a:solidFill>
                  <a:schemeClr val="bg1"/>
                </a:solidFill>
              </a:rPr>
              <a:t> كل مواقع </a:t>
            </a:r>
            <a:r>
              <a:rPr lang="ar-SA" sz="2000" b="1" dirty="0" err="1">
                <a:solidFill>
                  <a:schemeClr val="bg1"/>
                </a:solidFill>
              </a:rPr>
              <a:t>التوواصل</a:t>
            </a:r>
            <a:r>
              <a:rPr lang="ar-SA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BBC60883-E13C-4AC7-AFDF-269C3FDDD104}"/>
              </a:ext>
            </a:extLst>
          </p:cNvPr>
          <p:cNvSpPr/>
          <p:nvPr/>
        </p:nvSpPr>
        <p:spPr>
          <a:xfrm rot="5400000">
            <a:off x="-1059626" y="3627402"/>
            <a:ext cx="4863832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</a:rPr>
              <a:t>النشر .. النشر .. النشر ...صحف و مجلات .. الابداع والابتكار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C368D26B-761D-44F7-979F-F43FD6D4FF5A}"/>
              </a:ext>
            </a:extLst>
          </p:cNvPr>
          <p:cNvSpPr/>
          <p:nvPr/>
        </p:nvSpPr>
        <p:spPr>
          <a:xfrm rot="16200000">
            <a:off x="5297789" y="3597310"/>
            <a:ext cx="4863832" cy="3693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b="1" dirty="0">
                <a:solidFill>
                  <a:schemeClr val="bg1"/>
                </a:solidFill>
              </a:rPr>
              <a:t>النشر .. النشر .. النشر ...صحف و مجلات .. الابداع والابتكار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9E3E2420-9333-497A-988C-F54FCA1C64DA}"/>
              </a:ext>
            </a:extLst>
          </p:cNvPr>
          <p:cNvSpPr/>
          <p:nvPr/>
        </p:nvSpPr>
        <p:spPr>
          <a:xfrm>
            <a:off x="3034559" y="4917768"/>
            <a:ext cx="3074881" cy="4616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sz="2400" b="1" dirty="0">
                <a:solidFill>
                  <a:schemeClr val="bg1"/>
                </a:solidFill>
              </a:rPr>
              <a:t>كل ناجحون تميز الا من ابى 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6D7E97ED-CF71-4EED-9991-27576B99A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0"/>
            <a:ext cx="1631307" cy="12794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D93D685-46A3-4593-98E3-C51BF696528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8" t="3415" r="12756" b="-3415"/>
          <a:stretch/>
        </p:blipFill>
        <p:spPr>
          <a:xfrm>
            <a:off x="5258102" y="269372"/>
            <a:ext cx="1258114" cy="101998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228586CE-9AE8-490F-934F-AF653A60080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7" t="-2176" r="16139" b="2176"/>
          <a:stretch/>
        </p:blipFill>
        <p:spPr>
          <a:xfrm>
            <a:off x="2267744" y="269372"/>
            <a:ext cx="1345644" cy="1058524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98F597AB-2588-4F61-84B4-FC14294B538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3" t="-2176" r="13779" b="13328"/>
          <a:stretch/>
        </p:blipFill>
        <p:spPr>
          <a:xfrm>
            <a:off x="2793263" y="5330171"/>
            <a:ext cx="3074881" cy="112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53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D0497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96" y="78883"/>
            <a:ext cx="815670" cy="52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 descr="Image result for introduction of family planning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43337" y="685800"/>
            <a:ext cx="4068298" cy="6001643"/>
          </a:xfrm>
          <a:prstGeom prst="rect">
            <a:avLst/>
          </a:prstGeom>
          <a:solidFill>
            <a:srgbClr val="0066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Times New Roman" pitchFamily="18" charset="0"/>
                <a:cs typeface="Arial" pitchFamily="34" charset="0"/>
              </a:rPr>
              <a:t>الحد الأدنى لنشاط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Guideline For Full Mark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LinkedIn_Facebook_Twitter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More connections at least 25 new _ 50 with old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Join others related groups in LinkedIn at least 5new  groups in health and education plus ' health education and promotion'  Minimum 10 Groups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 least 10 discussions from the course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Follow at least 10 pioneers people, companies, organizations include 3 health education and promotion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Like 50 at least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Twitter: 50 New Twits from the course with 25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retwitte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with short survey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Facebook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عشر مواضيع من المقرر/ التخصص بما لا يقل عن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50</a:t>
            </a: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متابع مشارك </a:t>
            </a:r>
            <a:r>
              <a:rPr kumimoji="0" lang="ar-SA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</a:t>
            </a:r>
            <a:r>
              <a:rPr kumimoji="0" lang="ar-SA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معجب لكل موضوع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الحد الأدنى </a:t>
            </a:r>
            <a:r>
              <a:rPr kumimoji="0" lang="ar-SA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تويتر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_فيس:  لازم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10 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منشور من المقرر،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50 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مشارك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_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متابع_صديق نشيط معك،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50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تعليق،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50 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تفضيل_إعجاب،  </a:t>
            </a:r>
            <a:r>
              <a:rPr kumimoji="0" lang="ar-SA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25 </a:t>
            </a:r>
            <a:r>
              <a:rPr kumimoji="0" lang="ar-SA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رتويت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مع استطلاع  الكتروني مصغر هنا في </a:t>
            </a:r>
            <a:r>
              <a:rPr kumimoji="0" lang="ar-SA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تويتر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 ,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وفيس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rPr>
              <a:t> سهل ومتاح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 bwMode="auto">
          <a:xfrm>
            <a:off x="1143000" y="23810"/>
            <a:ext cx="7072316" cy="35719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66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dk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6AB47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n-ea"/>
                <a:cs typeface="Arial"/>
              </a:rPr>
              <a:t>Johali  Self Smart Assignment _ Smart Research _ Activity _ Practice </a:t>
            </a:r>
            <a:endParaRPr kumimoji="0" lang="ar-SA" sz="1600" b="1" i="0" u="none" strike="noStrike" kern="0" cap="none" spc="0" normalizeH="0" baseline="0" noProof="0" dirty="0">
              <a:ln>
                <a:noFill/>
              </a:ln>
              <a:solidFill>
                <a:srgbClr val="6AB475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211635" y="441068"/>
            <a:ext cx="4864103" cy="6524863"/>
          </a:xfrm>
          <a:prstGeom prst="rect">
            <a:avLst/>
          </a:prstGeom>
          <a:solidFill>
            <a:srgbClr val="006600"/>
          </a:solidFill>
          <a:ln w="38100" cap="flat" cmpd="sng" algn="ctr">
            <a:solidFill>
              <a:srgbClr val="FFFFFF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Monotype Koufi" pitchFamily="2" charset="-78"/>
              </a:rPr>
              <a:t>خطة وخيارات المشاركة البحثية الذاتية الذكية </a:t>
            </a:r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Monotype Koufi" pitchFamily="2" charset="-78"/>
              </a:rPr>
              <a:t>وهناك فرص مشاركات بحثية مميزة كثيرة أهمها 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مقال صحفي بأي صحيفة </a:t>
            </a:r>
            <a:r>
              <a:rPr kumimoji="0" lang="ar-SA" sz="12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برسالة الجامعة وساعد من يرغب ويبدأ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حساب مجاني وطرح موضوع نقاش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سؤال أو أكثر مع متابعة للحصول على تفاعل مشاركات من الآخرين لا تقل عن عشر مشاركات وذلك في: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Simplified Arabic" pitchFamily="18" charset="-78"/>
              </a:rPr>
              <a:t>LinkedIn </a:t>
            </a:r>
            <a: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: 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Simplified Arabic" pitchFamily="18" charset="-78"/>
              </a:rPr>
              <a:t>all  should learn by " LinkedIn; Twitter; Face book with minimum standard below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بوابة البحث</a:t>
            </a:r>
            <a: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Simplified Arabic" pitchFamily="18" charset="-78"/>
              </a:rPr>
              <a:t>  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غالبا يطلب بريد رسمي بريدك الجامعي 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itchFamily="34" charset="0"/>
                <a:ea typeface="Times New Roman" pitchFamily="18" charset="0"/>
                <a:cs typeface="Segoe UI" pitchFamily="34" charset="0"/>
              </a:rPr>
              <a:t> *  </a:t>
            </a: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itchFamily="34" charset="0"/>
                <a:ea typeface="Times New Roman" pitchFamily="18" charset="0"/>
                <a:cs typeface="Segoe UI" pitchFamily="34" charset="0"/>
                <a:hlinkClick r:id="rId3"/>
              </a:rPr>
              <a:t>https://www.researchgate.net/application.Login.html</a:t>
            </a:r>
            <a:r>
              <a:rPr kumimoji="0" lang="ar-SA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  <a:hlinkClick r:id="rId3"/>
              </a:rPr>
              <a:t>-</a:t>
            </a:r>
            <a:r>
              <a:rPr kumimoji="0" lang="ar-SA" sz="7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قووووقل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_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ياهو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منتديات الجامعة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أي منتدى حول المقرر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قروب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واطساااب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–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تيليقرام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–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انستقرام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.._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سناب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شات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...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تيوب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... مع تفاعل الجميع وصور وكل الوسائط حول المقرر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مجموعة تعلم الكتروني في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مسنجر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وتنسيق مراجعة وتعلم وتفاعل لا يقل عن ثلاث محاضرات مع تقارير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صفحة أو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قروب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فيسبوك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وتويتر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صفحة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هشتاق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..... مع ضم الجميع ونشاط من المقرر شرط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فتح قناة فيديو باسم المقرر في موقع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يوتيوب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 تسجيل واعدا فيديوهات على الأقل خمسة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تنظم لقاءات دردشة ومراجعة للجميع لا يقل عن 3 لقاءات في أي موقع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استطلاعات حول مفاهيم المقرر متفق عليها ... يتطلب نموذج استطلاع مصغر بالتشاور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احد نماذج المحملة في موقعي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بحث الكتروني إحصائي حول مكانة مفاهيم المقرر في القرآن الكريم (بحث ذاتي إحصائي)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اعداد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ذاتي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فيدوهاتات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أخرى وفق الخطة وتعليماتها بدقة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وفق مفاهيم المقرر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اللتي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تم التركيز عليها (بالتشاور </a:t>
            </a:r>
            <a:r>
              <a:rPr kumimoji="0" lang="ar-SA" sz="105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اولا</a:t>
            </a:r>
            <a:r>
              <a:rPr kumimoji="0" lang="ar-SA" sz="105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)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(جميع المشاركات يشترط أن تكون مبتكره وتسلم  تقاريرها في الأسبوع 11 قبل التقييم 2 بأسبوع )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Monotype Koufi" pitchFamily="2" charset="-78"/>
              </a:rPr>
              <a:t>ضوابط وتعليمات تنفيذ الاستطلاعات  كخيار مشاركة بحثية 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اختيار استطلاع المتفق عليه وفق عنوانه وعلاقته بالمقرر  (أقصى حد لاختيار واتفاق الأسبوع الحادي عشر) بعد لا استطلاع 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ارتباط الاستطلاع بمفاهيم المقرر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الاتفاق على كان التنفيذ عام لعامة الناس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اكاديمي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لجهات تعليمية هيئة تدريس فقط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هيئة تدريس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طلاب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طلاب فقط أو  مهني في مرافق صحية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تحديد عينة المجتمع المستهدف عام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لاي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عمر في أي مجتمع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حي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مدينة 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او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أصدقاء .. 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ممكن عبر مواقع التواصل مثل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واطساب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او فيس و </a:t>
            </a:r>
            <a:r>
              <a:rPr kumimoji="0" lang="ar-SA" sz="11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وتويتر</a:t>
            </a: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 ولينكدان  أو أي موقع تواصل مع تجديد إجمالي العدد و عدد المستهدفين وعدد النماذج المرسلة والمعادة لا تقل عن 60 من الإجمالي  مثال امن كان معك 100 متصل او صديق لابد تغطية  60 منهم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SA" sz="11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FaPHE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 تركيز على تخطيط وتنظيم الانجاب في الاسلام</a:t>
            </a:r>
            <a:r>
              <a:rPr kumimoji="0" lang="ar-SA" sz="1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 </a:t>
            </a:r>
            <a:r>
              <a:rPr lang="ar-SA" sz="1600" b="1" kern="0" dirty="0">
                <a:solidFill>
                  <a:srgbClr val="FFFFFF"/>
                </a:solidFill>
                <a:latin typeface="Arial"/>
                <a:cs typeface="Arial" pitchFamily="34" charset="0"/>
              </a:rPr>
              <a:t>و مدى تقبله وعلاقته بصحة </a:t>
            </a:r>
            <a:r>
              <a:rPr kumimoji="0" lang="ar-SA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ورفاهية الاسرة والمجتمع _ وكل مقرر تركيز على اهدافه _ مدارس</a:t>
            </a:r>
            <a:r>
              <a:rPr kumimoji="0" lang="ar-SA" sz="16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pitchFamily="34" charset="0"/>
              </a:rPr>
              <a:t> في المدارس _ طرق تطبيق طرق</a:t>
            </a:r>
            <a:endParaRPr kumimoji="0" lang="ar-SA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656</Words>
  <Application>Microsoft Office PowerPoint</Application>
  <PresentationFormat>عرض على الشاشة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UI</vt:lpstr>
      <vt:lpstr>Simplified Arabic</vt:lpstr>
      <vt:lpstr>Times New Roman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Eisa Johali</dc:creator>
  <cp:lastModifiedBy>Eisa theNature1</cp:lastModifiedBy>
  <cp:revision>8</cp:revision>
  <dcterms:created xsi:type="dcterms:W3CDTF">2018-10-26T21:19:55Z</dcterms:created>
  <dcterms:modified xsi:type="dcterms:W3CDTF">2019-01-15T05:35:22Z</dcterms:modified>
</cp:coreProperties>
</file>