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298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3088" autoAdjust="0"/>
    <p:restoredTop sz="94660" autoAdjust="0"/>
  </p:normalViewPr>
  <p:slideViewPr>
    <p:cSldViewPr>
      <p:cViewPr>
        <p:scale>
          <a:sx n="81" d="100"/>
          <a:sy n="81" d="100"/>
        </p:scale>
        <p:origin x="-82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03BD79-39F4-492C-A45E-535C7A3BE00D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28DE6795-68AC-4D57-AECA-32F6F0AED364}">
      <dgm:prSet phldrT="[نص]"/>
      <dgm:spPr/>
      <dgm:t>
        <a:bodyPr/>
        <a:lstStyle/>
        <a:p>
          <a:pPr rtl="1"/>
          <a:r>
            <a:rPr lang="ar-SA" dirty="0" smtClean="0"/>
            <a:t>الاهداف</a:t>
          </a:r>
          <a:endParaRPr lang="ar-SA" dirty="0"/>
        </a:p>
      </dgm:t>
    </dgm:pt>
    <dgm:pt modelId="{A64F3D0C-8F74-4F98-843C-0980A15F7533}" type="parTrans" cxnId="{CD5DCE7D-7773-4433-9FC8-1CE4E20CD680}">
      <dgm:prSet/>
      <dgm:spPr/>
      <dgm:t>
        <a:bodyPr/>
        <a:lstStyle/>
        <a:p>
          <a:pPr rtl="1"/>
          <a:endParaRPr lang="ar-SA"/>
        </a:p>
      </dgm:t>
    </dgm:pt>
    <dgm:pt modelId="{01FDDCC5-E69E-425A-85E6-73D908695072}" type="sibTrans" cxnId="{CD5DCE7D-7773-4433-9FC8-1CE4E20CD680}">
      <dgm:prSet/>
      <dgm:spPr/>
      <dgm:t>
        <a:bodyPr/>
        <a:lstStyle/>
        <a:p>
          <a:pPr rtl="1"/>
          <a:endParaRPr lang="ar-SA"/>
        </a:p>
      </dgm:t>
    </dgm:pt>
    <dgm:pt modelId="{A8F0638E-3C26-4B38-95FC-599E19B4285A}">
      <dgm:prSet phldrT="[نص]"/>
      <dgm:spPr/>
      <dgm:t>
        <a:bodyPr/>
        <a:lstStyle/>
        <a:p>
          <a:pPr rtl="1"/>
          <a:r>
            <a:rPr lang="ar-SA" dirty="0" smtClean="0"/>
            <a:t>المحتوى</a:t>
          </a:r>
          <a:endParaRPr lang="ar-SA" dirty="0"/>
        </a:p>
      </dgm:t>
    </dgm:pt>
    <dgm:pt modelId="{497798DA-CB14-4E32-BFBE-7019F333DC4A}" type="parTrans" cxnId="{5BCA63BB-241F-42A9-B46E-1D43521493C9}">
      <dgm:prSet/>
      <dgm:spPr/>
      <dgm:t>
        <a:bodyPr/>
        <a:lstStyle/>
        <a:p>
          <a:pPr rtl="1"/>
          <a:endParaRPr lang="ar-SA"/>
        </a:p>
      </dgm:t>
    </dgm:pt>
    <dgm:pt modelId="{B7A70F76-4D6B-40AC-B87A-831E989BE041}" type="sibTrans" cxnId="{5BCA63BB-241F-42A9-B46E-1D43521493C9}">
      <dgm:prSet/>
      <dgm:spPr/>
      <dgm:t>
        <a:bodyPr/>
        <a:lstStyle/>
        <a:p>
          <a:pPr rtl="1"/>
          <a:endParaRPr lang="ar-SA"/>
        </a:p>
      </dgm:t>
    </dgm:pt>
    <dgm:pt modelId="{552DC3BC-22AE-4DBD-9552-F63E7A066560}" type="pres">
      <dgm:prSet presAssocID="{7903BD79-39F4-492C-A45E-535C7A3BE00D}" presName="CompostProcess" presStyleCnt="0">
        <dgm:presLayoutVars>
          <dgm:dir/>
          <dgm:resizeHandles val="exact"/>
        </dgm:presLayoutVars>
      </dgm:prSet>
      <dgm:spPr/>
    </dgm:pt>
    <dgm:pt modelId="{84F4EBD6-916A-4672-A344-F52F8FE931A6}" type="pres">
      <dgm:prSet presAssocID="{7903BD79-39F4-492C-A45E-535C7A3BE00D}" presName="arrow" presStyleLbl="bgShp" presStyleIdx="0" presStyleCnt="1"/>
      <dgm:spPr/>
    </dgm:pt>
    <dgm:pt modelId="{A990C8B0-E70D-4F82-958E-C448A7718920}" type="pres">
      <dgm:prSet presAssocID="{7903BD79-39F4-492C-A45E-535C7A3BE00D}" presName="linearProcess" presStyleCnt="0"/>
      <dgm:spPr/>
    </dgm:pt>
    <dgm:pt modelId="{AA4EED66-EFF3-4C5D-AEEB-128A183C77FC}" type="pres">
      <dgm:prSet presAssocID="{28DE6795-68AC-4D57-AECA-32F6F0AED364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4F66F0-2E2D-4A5B-8A3C-2394336C1E5A}" type="pres">
      <dgm:prSet presAssocID="{01FDDCC5-E69E-425A-85E6-73D908695072}" presName="sibTrans" presStyleCnt="0"/>
      <dgm:spPr/>
    </dgm:pt>
    <dgm:pt modelId="{535EEBF4-8692-41DA-965D-376D2C2EB3D6}" type="pres">
      <dgm:prSet presAssocID="{A8F0638E-3C26-4B38-95FC-599E19B4285A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CA63BB-241F-42A9-B46E-1D43521493C9}" srcId="{7903BD79-39F4-492C-A45E-535C7A3BE00D}" destId="{A8F0638E-3C26-4B38-95FC-599E19B4285A}" srcOrd="1" destOrd="0" parTransId="{497798DA-CB14-4E32-BFBE-7019F333DC4A}" sibTransId="{B7A70F76-4D6B-40AC-B87A-831E989BE041}"/>
    <dgm:cxn modelId="{1018C73B-DACB-4E7F-ACB2-515F0DE50C9C}" type="presOf" srcId="{28DE6795-68AC-4D57-AECA-32F6F0AED364}" destId="{AA4EED66-EFF3-4C5D-AEEB-128A183C77FC}" srcOrd="0" destOrd="0" presId="urn:microsoft.com/office/officeart/2005/8/layout/hProcess9"/>
    <dgm:cxn modelId="{CD5DCE7D-7773-4433-9FC8-1CE4E20CD680}" srcId="{7903BD79-39F4-492C-A45E-535C7A3BE00D}" destId="{28DE6795-68AC-4D57-AECA-32F6F0AED364}" srcOrd="0" destOrd="0" parTransId="{A64F3D0C-8F74-4F98-843C-0980A15F7533}" sibTransId="{01FDDCC5-E69E-425A-85E6-73D908695072}"/>
    <dgm:cxn modelId="{78A8DBEA-BD64-487B-AC8E-3863F835A8DD}" type="presOf" srcId="{7903BD79-39F4-492C-A45E-535C7A3BE00D}" destId="{552DC3BC-22AE-4DBD-9552-F63E7A066560}" srcOrd="0" destOrd="0" presId="urn:microsoft.com/office/officeart/2005/8/layout/hProcess9"/>
    <dgm:cxn modelId="{5DC82510-9834-4C68-8872-700ADC85B062}" type="presOf" srcId="{A8F0638E-3C26-4B38-95FC-599E19B4285A}" destId="{535EEBF4-8692-41DA-965D-376D2C2EB3D6}" srcOrd="0" destOrd="0" presId="urn:microsoft.com/office/officeart/2005/8/layout/hProcess9"/>
    <dgm:cxn modelId="{60E7774A-BE84-4764-B641-D6196BF7D4B6}" type="presParOf" srcId="{552DC3BC-22AE-4DBD-9552-F63E7A066560}" destId="{84F4EBD6-916A-4672-A344-F52F8FE931A6}" srcOrd="0" destOrd="0" presId="urn:microsoft.com/office/officeart/2005/8/layout/hProcess9"/>
    <dgm:cxn modelId="{84D856E8-523F-466D-92DC-4169295D07B8}" type="presParOf" srcId="{552DC3BC-22AE-4DBD-9552-F63E7A066560}" destId="{A990C8B0-E70D-4F82-958E-C448A7718920}" srcOrd="1" destOrd="0" presId="urn:microsoft.com/office/officeart/2005/8/layout/hProcess9"/>
    <dgm:cxn modelId="{1AA8870E-CF22-4225-87EB-AC03D15DDBE0}" type="presParOf" srcId="{A990C8B0-E70D-4F82-958E-C448A7718920}" destId="{AA4EED66-EFF3-4C5D-AEEB-128A183C77FC}" srcOrd="0" destOrd="0" presId="urn:microsoft.com/office/officeart/2005/8/layout/hProcess9"/>
    <dgm:cxn modelId="{205348B2-BAA6-46EA-92E2-90C6056F8CD6}" type="presParOf" srcId="{A990C8B0-E70D-4F82-958E-C448A7718920}" destId="{C94F66F0-2E2D-4A5B-8A3C-2394336C1E5A}" srcOrd="1" destOrd="0" presId="urn:microsoft.com/office/officeart/2005/8/layout/hProcess9"/>
    <dgm:cxn modelId="{7D6B11F2-65D7-4C6D-BE78-7C459593DBAC}" type="presParOf" srcId="{A990C8B0-E70D-4F82-958E-C448A7718920}" destId="{535EEBF4-8692-41DA-965D-376D2C2EB3D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E419A0-33E0-42CE-A0B1-0AC73D03E302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00F0E042-C438-4C7F-8C32-925676FC62A8}">
      <dgm:prSet phldrT="[نص]"/>
      <dgm:spPr/>
      <dgm:t>
        <a:bodyPr/>
        <a:lstStyle/>
        <a:p>
          <a:pPr rtl="1"/>
          <a:r>
            <a:rPr lang="ar-SA" dirty="0" smtClean="0"/>
            <a:t>الالعاب الفردية</a:t>
          </a:r>
          <a:endParaRPr lang="ar-SA" dirty="0"/>
        </a:p>
      </dgm:t>
    </dgm:pt>
    <dgm:pt modelId="{9AC676B0-9B11-4AD4-9FEB-ABA948765EBE}" type="parTrans" cxnId="{6EC13166-ADBC-4999-9BDC-D1CBEB38CD07}">
      <dgm:prSet/>
      <dgm:spPr/>
      <dgm:t>
        <a:bodyPr/>
        <a:lstStyle/>
        <a:p>
          <a:pPr rtl="1"/>
          <a:endParaRPr lang="ar-SA"/>
        </a:p>
      </dgm:t>
    </dgm:pt>
    <dgm:pt modelId="{E4E0A302-06AC-4BFD-8B39-79F4B849446D}" type="sibTrans" cxnId="{6EC13166-ADBC-4999-9BDC-D1CBEB38CD07}">
      <dgm:prSet/>
      <dgm:spPr/>
    </dgm:pt>
    <dgm:pt modelId="{357BC901-ECD4-4EB5-A9BC-BDF6020A2429}">
      <dgm:prSet phldrT="[نص]"/>
      <dgm:spPr/>
      <dgm:t>
        <a:bodyPr/>
        <a:lstStyle/>
        <a:p>
          <a:pPr rtl="1"/>
          <a:r>
            <a:rPr lang="ar-SA" dirty="0" smtClean="0"/>
            <a:t>اللياقة البدنية </a:t>
          </a:r>
          <a:endParaRPr lang="ar-SA" dirty="0"/>
        </a:p>
      </dgm:t>
    </dgm:pt>
    <dgm:pt modelId="{D99B0EED-471A-430B-BBEA-57BD1518ACD9}" type="parTrans" cxnId="{0B561519-CD44-4932-B8BC-1E8D9F87562D}">
      <dgm:prSet/>
      <dgm:spPr/>
      <dgm:t>
        <a:bodyPr/>
        <a:lstStyle/>
        <a:p>
          <a:pPr rtl="1"/>
          <a:endParaRPr lang="ar-SA"/>
        </a:p>
      </dgm:t>
    </dgm:pt>
    <dgm:pt modelId="{111E07EC-129F-4DA9-BBB0-D9DA530C5703}" type="sibTrans" cxnId="{0B561519-CD44-4932-B8BC-1E8D9F87562D}">
      <dgm:prSet/>
      <dgm:spPr/>
    </dgm:pt>
    <dgm:pt modelId="{F20B2F0A-EC08-40E9-878D-68507F205B4F}">
      <dgm:prSet phldrT="[نص]"/>
      <dgm:spPr/>
      <dgm:t>
        <a:bodyPr/>
        <a:lstStyle/>
        <a:p>
          <a:pPr rtl="1"/>
          <a:r>
            <a:rPr lang="ar-SA" dirty="0" smtClean="0"/>
            <a:t>علم الاحصاء</a:t>
          </a:r>
          <a:endParaRPr lang="ar-SA" dirty="0"/>
        </a:p>
      </dgm:t>
    </dgm:pt>
    <dgm:pt modelId="{7BC3DD9E-A44D-4D07-9A40-A8020CF5DEE2}" type="parTrans" cxnId="{89E9EC49-F5BE-4820-AEC0-13EB11E696A7}">
      <dgm:prSet/>
      <dgm:spPr/>
      <dgm:t>
        <a:bodyPr/>
        <a:lstStyle/>
        <a:p>
          <a:pPr rtl="1"/>
          <a:endParaRPr lang="ar-SA"/>
        </a:p>
      </dgm:t>
    </dgm:pt>
    <dgm:pt modelId="{5803B313-9833-4556-BDBB-F89385F0389D}" type="sibTrans" cxnId="{89E9EC49-F5BE-4820-AEC0-13EB11E696A7}">
      <dgm:prSet/>
      <dgm:spPr/>
    </dgm:pt>
    <dgm:pt modelId="{F0125C66-ED39-4849-A351-F1E930B774C4}">
      <dgm:prSet/>
      <dgm:spPr/>
      <dgm:t>
        <a:bodyPr/>
        <a:lstStyle/>
        <a:p>
          <a:pPr rtl="1"/>
          <a:r>
            <a:rPr lang="ar-SA" dirty="0" smtClean="0"/>
            <a:t>الالعاب الشعبية </a:t>
          </a:r>
          <a:endParaRPr lang="ar-SA" dirty="0"/>
        </a:p>
      </dgm:t>
    </dgm:pt>
    <dgm:pt modelId="{64A99EBC-0087-46F0-925B-653090468838}" type="parTrans" cxnId="{98B4EC0E-3251-4D0A-83DF-A703D09E684C}">
      <dgm:prSet/>
      <dgm:spPr/>
      <dgm:t>
        <a:bodyPr/>
        <a:lstStyle/>
        <a:p>
          <a:pPr rtl="1"/>
          <a:endParaRPr lang="ar-SA"/>
        </a:p>
      </dgm:t>
    </dgm:pt>
    <dgm:pt modelId="{71E08521-FEDE-49CB-9E11-FA1206ED8583}" type="sibTrans" cxnId="{98B4EC0E-3251-4D0A-83DF-A703D09E684C}">
      <dgm:prSet/>
      <dgm:spPr/>
    </dgm:pt>
    <dgm:pt modelId="{010D792F-B2C7-40E7-AAF4-0C7997708529}">
      <dgm:prSet/>
      <dgm:spPr/>
      <dgm:t>
        <a:bodyPr/>
        <a:lstStyle/>
        <a:p>
          <a:pPr rtl="1"/>
          <a:r>
            <a:rPr lang="ar-SA" dirty="0" smtClean="0"/>
            <a:t>التغذية </a:t>
          </a:r>
          <a:endParaRPr lang="ar-SA" dirty="0"/>
        </a:p>
      </dgm:t>
    </dgm:pt>
    <dgm:pt modelId="{D5BDEB80-310B-4B22-A75F-F31A5D2A8396}" type="parTrans" cxnId="{BCF57A70-0006-4CE6-9B67-DD1B9386A5C6}">
      <dgm:prSet/>
      <dgm:spPr/>
      <dgm:t>
        <a:bodyPr/>
        <a:lstStyle/>
        <a:p>
          <a:pPr rtl="1"/>
          <a:endParaRPr lang="ar-SA"/>
        </a:p>
      </dgm:t>
    </dgm:pt>
    <dgm:pt modelId="{F0F56DBF-2F8D-4224-860C-85A4F4E3A270}" type="sibTrans" cxnId="{BCF57A70-0006-4CE6-9B67-DD1B9386A5C6}">
      <dgm:prSet/>
      <dgm:spPr/>
    </dgm:pt>
    <dgm:pt modelId="{7A41EA7C-30FE-4FA6-82C5-D5776E39AC82}">
      <dgm:prSet/>
      <dgm:spPr/>
      <dgm:t>
        <a:bodyPr/>
        <a:lstStyle/>
        <a:p>
          <a:pPr rtl="1"/>
          <a:r>
            <a:rPr lang="ar-SA" dirty="0" smtClean="0"/>
            <a:t>علم النفس الرياضي</a:t>
          </a:r>
          <a:endParaRPr lang="ar-SA" dirty="0"/>
        </a:p>
      </dgm:t>
    </dgm:pt>
    <dgm:pt modelId="{552704EF-5DC0-4354-8E16-35BC74930E30}" type="parTrans" cxnId="{CC95D227-291D-4B4E-AB78-6A150A33657A}">
      <dgm:prSet/>
      <dgm:spPr/>
      <dgm:t>
        <a:bodyPr/>
        <a:lstStyle/>
        <a:p>
          <a:pPr rtl="1"/>
          <a:endParaRPr lang="ar-SA"/>
        </a:p>
      </dgm:t>
    </dgm:pt>
    <dgm:pt modelId="{4480874E-BDF7-4191-AD5A-455F9B6AB419}" type="sibTrans" cxnId="{CC95D227-291D-4B4E-AB78-6A150A33657A}">
      <dgm:prSet/>
      <dgm:spPr/>
      <dgm:t>
        <a:bodyPr/>
        <a:lstStyle/>
        <a:p>
          <a:pPr rtl="1"/>
          <a:endParaRPr lang="ar-SA"/>
        </a:p>
      </dgm:t>
    </dgm:pt>
    <dgm:pt modelId="{7C0148C5-57CF-43C8-8BA5-2FF2C2BE214F}">
      <dgm:prSet/>
      <dgm:spPr/>
      <dgm:t>
        <a:bodyPr/>
        <a:lstStyle/>
        <a:p>
          <a:pPr rtl="1"/>
          <a:r>
            <a:rPr lang="ar-SA" dirty="0" smtClean="0"/>
            <a:t>الالعاب الجماعية </a:t>
          </a:r>
          <a:endParaRPr lang="ar-SA" dirty="0"/>
        </a:p>
      </dgm:t>
    </dgm:pt>
    <dgm:pt modelId="{AF50A016-E822-4E0A-8DDD-39EAD28BD27D}" type="parTrans" cxnId="{3D81705B-7C62-42D0-9AE4-9A5F722FAC07}">
      <dgm:prSet/>
      <dgm:spPr/>
      <dgm:t>
        <a:bodyPr/>
        <a:lstStyle/>
        <a:p>
          <a:pPr rtl="1"/>
          <a:endParaRPr lang="ar-SA"/>
        </a:p>
      </dgm:t>
    </dgm:pt>
    <dgm:pt modelId="{4153BF39-6861-4AFB-8C3B-67C08BC6F2BF}" type="sibTrans" cxnId="{3D81705B-7C62-42D0-9AE4-9A5F722FAC07}">
      <dgm:prSet/>
      <dgm:spPr/>
      <dgm:t>
        <a:bodyPr/>
        <a:lstStyle/>
        <a:p>
          <a:pPr rtl="1"/>
          <a:endParaRPr lang="ar-SA"/>
        </a:p>
      </dgm:t>
    </dgm:pt>
    <dgm:pt modelId="{0221FE48-6704-4E05-B856-2CC50C74E03F}">
      <dgm:prSet custT="1"/>
      <dgm:spPr/>
      <dgm:t>
        <a:bodyPr/>
        <a:lstStyle/>
        <a:p>
          <a:pPr rtl="1"/>
          <a:r>
            <a:rPr lang="ar-SA" sz="1600" dirty="0" smtClean="0"/>
            <a:t>علم التشريح</a:t>
          </a:r>
          <a:endParaRPr lang="ar-SA" sz="1600" dirty="0"/>
        </a:p>
      </dgm:t>
    </dgm:pt>
    <dgm:pt modelId="{ECE35C3C-0843-4537-BCB2-792EEC017689}" type="parTrans" cxnId="{B4069B06-1B80-4045-8F1D-43390D6CE768}">
      <dgm:prSet/>
      <dgm:spPr/>
      <dgm:t>
        <a:bodyPr/>
        <a:lstStyle/>
        <a:p>
          <a:pPr rtl="1"/>
          <a:endParaRPr lang="ar-SA"/>
        </a:p>
      </dgm:t>
    </dgm:pt>
    <dgm:pt modelId="{13DE7205-A4B8-4A52-BEF9-97D0FED3A483}" type="sibTrans" cxnId="{B4069B06-1B80-4045-8F1D-43390D6CE768}">
      <dgm:prSet/>
      <dgm:spPr/>
      <dgm:t>
        <a:bodyPr/>
        <a:lstStyle/>
        <a:p>
          <a:pPr rtl="1"/>
          <a:endParaRPr lang="ar-SA"/>
        </a:p>
      </dgm:t>
    </dgm:pt>
    <dgm:pt modelId="{AEEC80BC-9AB6-4F35-88EB-64C8DB7EF688}">
      <dgm:prSet/>
      <dgm:spPr/>
      <dgm:t>
        <a:bodyPr/>
        <a:lstStyle/>
        <a:p>
          <a:pPr rtl="1"/>
          <a:r>
            <a:rPr lang="ar-SA" smtClean="0"/>
            <a:t>علم وضائف الاعضاء</a:t>
          </a:r>
          <a:endParaRPr lang="ar-SA" dirty="0"/>
        </a:p>
      </dgm:t>
    </dgm:pt>
    <dgm:pt modelId="{A591CA31-ED49-4BA7-891F-FCAA33B4F4CF}" type="parTrans" cxnId="{89EAC3AB-1B4A-41DA-85F4-DDA326B84A1C}">
      <dgm:prSet/>
      <dgm:spPr/>
      <dgm:t>
        <a:bodyPr/>
        <a:lstStyle/>
        <a:p>
          <a:pPr rtl="1"/>
          <a:endParaRPr lang="ar-SA"/>
        </a:p>
      </dgm:t>
    </dgm:pt>
    <dgm:pt modelId="{3AF22088-092A-44FB-8585-4445C2F08A1E}" type="sibTrans" cxnId="{89EAC3AB-1B4A-41DA-85F4-DDA326B84A1C}">
      <dgm:prSet/>
      <dgm:spPr/>
      <dgm:t>
        <a:bodyPr/>
        <a:lstStyle/>
        <a:p>
          <a:pPr rtl="1"/>
          <a:endParaRPr lang="ar-SA"/>
        </a:p>
      </dgm:t>
    </dgm:pt>
    <dgm:pt modelId="{1FFE6EC0-1FFE-48F1-9176-5DE3DBFD7E34}" type="pres">
      <dgm:prSet presAssocID="{D5E419A0-33E0-42CE-A0B1-0AC73D03E3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D4101B-5D96-454A-80B0-0BAAA36A4DFC}" type="pres">
      <dgm:prSet presAssocID="{00F0E042-C438-4C7F-8C32-925676FC62A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A3C1C66-94BC-4848-A837-EA841DD93B6F}" type="pres">
      <dgm:prSet presAssocID="{E4E0A302-06AC-4BFD-8B39-79F4B849446D}" presName="sibTrans" presStyleCnt="0"/>
      <dgm:spPr/>
    </dgm:pt>
    <dgm:pt modelId="{AB777A30-172F-4D07-9372-A73DB324F1EF}" type="pres">
      <dgm:prSet presAssocID="{357BC901-ECD4-4EB5-A9BC-BDF6020A2429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9C8D9BB-0591-4ADA-BE20-B06137C00EB7}" type="pres">
      <dgm:prSet presAssocID="{111E07EC-129F-4DA9-BBB0-D9DA530C5703}" presName="sibTrans" presStyleCnt="0"/>
      <dgm:spPr/>
    </dgm:pt>
    <dgm:pt modelId="{1642567E-BBD3-47B7-A882-CC55220C2F32}" type="pres">
      <dgm:prSet presAssocID="{010D792F-B2C7-40E7-AAF4-0C799770852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D0FFF3-286D-48CA-ADDE-5FEA8DD4689D}" type="pres">
      <dgm:prSet presAssocID="{F0F56DBF-2F8D-4224-860C-85A4F4E3A270}" presName="sibTrans" presStyleCnt="0"/>
      <dgm:spPr/>
    </dgm:pt>
    <dgm:pt modelId="{D5764740-EAE2-4A30-9AE3-6F920BAF03F3}" type="pres">
      <dgm:prSet presAssocID="{F0125C66-ED39-4849-A351-F1E930B774C4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9741BC-2242-4529-BC54-5F24B449202C}" type="pres">
      <dgm:prSet presAssocID="{71E08521-FEDE-49CB-9E11-FA1206ED8583}" presName="sibTrans" presStyleCnt="0"/>
      <dgm:spPr/>
    </dgm:pt>
    <dgm:pt modelId="{4F756810-53D3-4F8E-86E3-C6EACE718264}" type="pres">
      <dgm:prSet presAssocID="{F20B2F0A-EC08-40E9-878D-68507F205B4F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176E034-3460-42EE-93C9-E2722E464267}" type="pres">
      <dgm:prSet presAssocID="{5803B313-9833-4556-BDBB-F89385F0389D}" presName="sibTrans" presStyleCnt="0"/>
      <dgm:spPr/>
    </dgm:pt>
    <dgm:pt modelId="{5784DAA7-80D9-4651-80E1-5E8A563992CD}" type="pres">
      <dgm:prSet presAssocID="{7A41EA7C-30FE-4FA6-82C5-D5776E39AC8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F0D17B7-858F-4C83-9EED-096966756812}" type="pres">
      <dgm:prSet presAssocID="{4480874E-BDF7-4191-AD5A-455F9B6AB419}" presName="sibTrans" presStyleCnt="0"/>
      <dgm:spPr/>
    </dgm:pt>
    <dgm:pt modelId="{106D389D-9E4A-45D3-91E3-DE9533AD49F5}" type="pres">
      <dgm:prSet presAssocID="{7C0148C5-57CF-43C8-8BA5-2FF2C2BE214F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02D3A57-2D1E-45B4-AE73-A2903BA08D96}" type="pres">
      <dgm:prSet presAssocID="{4153BF39-6861-4AFB-8C3B-67C08BC6F2BF}" presName="sibTrans" presStyleCnt="0"/>
      <dgm:spPr/>
    </dgm:pt>
    <dgm:pt modelId="{D2B234EC-47DA-4588-AFB8-D5256A3A3E3B}" type="pres">
      <dgm:prSet presAssocID="{AEEC80BC-9AB6-4F35-88EB-64C8DB7EF68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8ABE1F-EE19-40D9-B5AF-47B02CCD90B3}" type="pres">
      <dgm:prSet presAssocID="{3AF22088-092A-44FB-8585-4445C2F08A1E}" presName="sibTrans" presStyleCnt="0"/>
      <dgm:spPr/>
    </dgm:pt>
    <dgm:pt modelId="{F94FCC97-6624-4544-826D-A83024530A56}" type="pres">
      <dgm:prSet presAssocID="{0221FE48-6704-4E05-B856-2CC50C74E03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E9EC49-F5BE-4820-AEC0-13EB11E696A7}" srcId="{D5E419A0-33E0-42CE-A0B1-0AC73D03E302}" destId="{F20B2F0A-EC08-40E9-878D-68507F205B4F}" srcOrd="4" destOrd="0" parTransId="{7BC3DD9E-A44D-4D07-9A40-A8020CF5DEE2}" sibTransId="{5803B313-9833-4556-BDBB-F89385F0389D}"/>
    <dgm:cxn modelId="{0B561519-CD44-4932-B8BC-1E8D9F87562D}" srcId="{D5E419A0-33E0-42CE-A0B1-0AC73D03E302}" destId="{357BC901-ECD4-4EB5-A9BC-BDF6020A2429}" srcOrd="1" destOrd="0" parTransId="{D99B0EED-471A-430B-BBEA-57BD1518ACD9}" sibTransId="{111E07EC-129F-4DA9-BBB0-D9DA530C5703}"/>
    <dgm:cxn modelId="{B4069B06-1B80-4045-8F1D-43390D6CE768}" srcId="{D5E419A0-33E0-42CE-A0B1-0AC73D03E302}" destId="{0221FE48-6704-4E05-B856-2CC50C74E03F}" srcOrd="8" destOrd="0" parTransId="{ECE35C3C-0843-4537-BCB2-792EEC017689}" sibTransId="{13DE7205-A4B8-4A52-BEF9-97D0FED3A483}"/>
    <dgm:cxn modelId="{52AC929E-C0EA-4953-9B06-CC7D668732AC}" type="presOf" srcId="{D5E419A0-33E0-42CE-A0B1-0AC73D03E302}" destId="{1FFE6EC0-1FFE-48F1-9176-5DE3DBFD7E34}" srcOrd="0" destOrd="0" presId="urn:microsoft.com/office/officeart/2005/8/layout/hList6"/>
    <dgm:cxn modelId="{9D0DD146-1FC3-4FC6-9197-67CF3BC4004A}" type="presOf" srcId="{00F0E042-C438-4C7F-8C32-925676FC62A8}" destId="{30D4101B-5D96-454A-80B0-0BAAA36A4DFC}" srcOrd="0" destOrd="0" presId="urn:microsoft.com/office/officeart/2005/8/layout/hList6"/>
    <dgm:cxn modelId="{E8BDC9F4-A9D8-4DA2-9DC1-635BEED45F75}" type="presOf" srcId="{7A41EA7C-30FE-4FA6-82C5-D5776E39AC82}" destId="{5784DAA7-80D9-4651-80E1-5E8A563992CD}" srcOrd="0" destOrd="0" presId="urn:microsoft.com/office/officeart/2005/8/layout/hList6"/>
    <dgm:cxn modelId="{89EAC3AB-1B4A-41DA-85F4-DDA326B84A1C}" srcId="{D5E419A0-33E0-42CE-A0B1-0AC73D03E302}" destId="{AEEC80BC-9AB6-4F35-88EB-64C8DB7EF688}" srcOrd="7" destOrd="0" parTransId="{A591CA31-ED49-4BA7-891F-FCAA33B4F4CF}" sibTransId="{3AF22088-092A-44FB-8585-4445C2F08A1E}"/>
    <dgm:cxn modelId="{3F5D3847-09FB-4E93-BAF6-1B90B5AF6E79}" type="presOf" srcId="{F0125C66-ED39-4849-A351-F1E930B774C4}" destId="{D5764740-EAE2-4A30-9AE3-6F920BAF03F3}" srcOrd="0" destOrd="0" presId="urn:microsoft.com/office/officeart/2005/8/layout/hList6"/>
    <dgm:cxn modelId="{17ADEADB-DD82-4530-8AC7-C9D77DE1C7CD}" type="presOf" srcId="{AEEC80BC-9AB6-4F35-88EB-64C8DB7EF688}" destId="{D2B234EC-47DA-4588-AFB8-D5256A3A3E3B}" srcOrd="0" destOrd="0" presId="urn:microsoft.com/office/officeart/2005/8/layout/hList6"/>
    <dgm:cxn modelId="{CD8EED19-98F5-4C12-9266-C604ADEC3DAB}" type="presOf" srcId="{010D792F-B2C7-40E7-AAF4-0C7997708529}" destId="{1642567E-BBD3-47B7-A882-CC55220C2F32}" srcOrd="0" destOrd="0" presId="urn:microsoft.com/office/officeart/2005/8/layout/hList6"/>
    <dgm:cxn modelId="{6EC13166-ADBC-4999-9BDC-D1CBEB38CD07}" srcId="{D5E419A0-33E0-42CE-A0B1-0AC73D03E302}" destId="{00F0E042-C438-4C7F-8C32-925676FC62A8}" srcOrd="0" destOrd="0" parTransId="{9AC676B0-9B11-4AD4-9FEB-ABA948765EBE}" sibTransId="{E4E0A302-06AC-4BFD-8B39-79F4B849446D}"/>
    <dgm:cxn modelId="{908A94B8-0A53-4337-B364-7A19E9B5CECF}" type="presOf" srcId="{7C0148C5-57CF-43C8-8BA5-2FF2C2BE214F}" destId="{106D389D-9E4A-45D3-91E3-DE9533AD49F5}" srcOrd="0" destOrd="0" presId="urn:microsoft.com/office/officeart/2005/8/layout/hList6"/>
    <dgm:cxn modelId="{98B4EC0E-3251-4D0A-83DF-A703D09E684C}" srcId="{D5E419A0-33E0-42CE-A0B1-0AC73D03E302}" destId="{F0125C66-ED39-4849-A351-F1E930B774C4}" srcOrd="3" destOrd="0" parTransId="{64A99EBC-0087-46F0-925B-653090468838}" sibTransId="{71E08521-FEDE-49CB-9E11-FA1206ED8583}"/>
    <dgm:cxn modelId="{68A64B0F-8E7D-4466-864F-8AC3FDF96004}" type="presOf" srcId="{F20B2F0A-EC08-40E9-878D-68507F205B4F}" destId="{4F756810-53D3-4F8E-86E3-C6EACE718264}" srcOrd="0" destOrd="0" presId="urn:microsoft.com/office/officeart/2005/8/layout/hList6"/>
    <dgm:cxn modelId="{3D81705B-7C62-42D0-9AE4-9A5F722FAC07}" srcId="{D5E419A0-33E0-42CE-A0B1-0AC73D03E302}" destId="{7C0148C5-57CF-43C8-8BA5-2FF2C2BE214F}" srcOrd="6" destOrd="0" parTransId="{AF50A016-E822-4E0A-8DDD-39EAD28BD27D}" sibTransId="{4153BF39-6861-4AFB-8C3B-67C08BC6F2BF}"/>
    <dgm:cxn modelId="{CC95D227-291D-4B4E-AB78-6A150A33657A}" srcId="{D5E419A0-33E0-42CE-A0B1-0AC73D03E302}" destId="{7A41EA7C-30FE-4FA6-82C5-D5776E39AC82}" srcOrd="5" destOrd="0" parTransId="{552704EF-5DC0-4354-8E16-35BC74930E30}" sibTransId="{4480874E-BDF7-4191-AD5A-455F9B6AB419}"/>
    <dgm:cxn modelId="{03BED885-8608-4C7B-8588-BC0E5F3B2C06}" type="presOf" srcId="{0221FE48-6704-4E05-B856-2CC50C74E03F}" destId="{F94FCC97-6624-4544-826D-A83024530A56}" srcOrd="0" destOrd="0" presId="urn:microsoft.com/office/officeart/2005/8/layout/hList6"/>
    <dgm:cxn modelId="{BCF57A70-0006-4CE6-9B67-DD1B9386A5C6}" srcId="{D5E419A0-33E0-42CE-A0B1-0AC73D03E302}" destId="{010D792F-B2C7-40E7-AAF4-0C7997708529}" srcOrd="2" destOrd="0" parTransId="{D5BDEB80-310B-4B22-A75F-F31A5D2A8396}" sibTransId="{F0F56DBF-2F8D-4224-860C-85A4F4E3A270}"/>
    <dgm:cxn modelId="{DF647B47-E09D-4263-899A-22F2D185F2F7}" type="presOf" srcId="{357BC901-ECD4-4EB5-A9BC-BDF6020A2429}" destId="{AB777A30-172F-4D07-9372-A73DB324F1EF}" srcOrd="0" destOrd="0" presId="urn:microsoft.com/office/officeart/2005/8/layout/hList6"/>
    <dgm:cxn modelId="{72A91912-E81C-4085-BE27-64FA12888BD8}" type="presParOf" srcId="{1FFE6EC0-1FFE-48F1-9176-5DE3DBFD7E34}" destId="{30D4101B-5D96-454A-80B0-0BAAA36A4DFC}" srcOrd="0" destOrd="0" presId="urn:microsoft.com/office/officeart/2005/8/layout/hList6"/>
    <dgm:cxn modelId="{5EBE08EE-5FEC-4A72-BC37-1B30B0EAFBA4}" type="presParOf" srcId="{1FFE6EC0-1FFE-48F1-9176-5DE3DBFD7E34}" destId="{0A3C1C66-94BC-4848-A837-EA841DD93B6F}" srcOrd="1" destOrd="0" presId="urn:microsoft.com/office/officeart/2005/8/layout/hList6"/>
    <dgm:cxn modelId="{2E6D1F51-0BA7-4DF0-A990-315AF7C52AC0}" type="presParOf" srcId="{1FFE6EC0-1FFE-48F1-9176-5DE3DBFD7E34}" destId="{AB777A30-172F-4D07-9372-A73DB324F1EF}" srcOrd="2" destOrd="0" presId="urn:microsoft.com/office/officeart/2005/8/layout/hList6"/>
    <dgm:cxn modelId="{53B63C46-A026-4E2B-AB8A-496F8FAE1C7A}" type="presParOf" srcId="{1FFE6EC0-1FFE-48F1-9176-5DE3DBFD7E34}" destId="{39C8D9BB-0591-4ADA-BE20-B06137C00EB7}" srcOrd="3" destOrd="0" presId="urn:microsoft.com/office/officeart/2005/8/layout/hList6"/>
    <dgm:cxn modelId="{252FDF47-3F02-449E-932C-48B9446F54CD}" type="presParOf" srcId="{1FFE6EC0-1FFE-48F1-9176-5DE3DBFD7E34}" destId="{1642567E-BBD3-47B7-A882-CC55220C2F32}" srcOrd="4" destOrd="0" presId="urn:microsoft.com/office/officeart/2005/8/layout/hList6"/>
    <dgm:cxn modelId="{922112E5-F38D-47FC-A1C8-F2027AC9E611}" type="presParOf" srcId="{1FFE6EC0-1FFE-48F1-9176-5DE3DBFD7E34}" destId="{42D0FFF3-286D-48CA-ADDE-5FEA8DD4689D}" srcOrd="5" destOrd="0" presId="urn:microsoft.com/office/officeart/2005/8/layout/hList6"/>
    <dgm:cxn modelId="{3780F5F3-2604-4BEB-81D9-59FF54568231}" type="presParOf" srcId="{1FFE6EC0-1FFE-48F1-9176-5DE3DBFD7E34}" destId="{D5764740-EAE2-4A30-9AE3-6F920BAF03F3}" srcOrd="6" destOrd="0" presId="urn:microsoft.com/office/officeart/2005/8/layout/hList6"/>
    <dgm:cxn modelId="{DDE98429-1A94-4E15-BAF2-7DB577F6F3CF}" type="presParOf" srcId="{1FFE6EC0-1FFE-48F1-9176-5DE3DBFD7E34}" destId="{829741BC-2242-4529-BC54-5F24B449202C}" srcOrd="7" destOrd="0" presId="urn:microsoft.com/office/officeart/2005/8/layout/hList6"/>
    <dgm:cxn modelId="{25E9710A-6A98-4EBA-BA72-AE0E3C14A224}" type="presParOf" srcId="{1FFE6EC0-1FFE-48F1-9176-5DE3DBFD7E34}" destId="{4F756810-53D3-4F8E-86E3-C6EACE718264}" srcOrd="8" destOrd="0" presId="urn:microsoft.com/office/officeart/2005/8/layout/hList6"/>
    <dgm:cxn modelId="{211B9B13-0B86-4192-921F-0ADDF2DE2F30}" type="presParOf" srcId="{1FFE6EC0-1FFE-48F1-9176-5DE3DBFD7E34}" destId="{B176E034-3460-42EE-93C9-E2722E464267}" srcOrd="9" destOrd="0" presId="urn:microsoft.com/office/officeart/2005/8/layout/hList6"/>
    <dgm:cxn modelId="{E1A01B42-72CB-4594-BD6B-337C0F4C5A9D}" type="presParOf" srcId="{1FFE6EC0-1FFE-48F1-9176-5DE3DBFD7E34}" destId="{5784DAA7-80D9-4651-80E1-5E8A563992CD}" srcOrd="10" destOrd="0" presId="urn:microsoft.com/office/officeart/2005/8/layout/hList6"/>
    <dgm:cxn modelId="{1324D2D1-553C-4CDD-8E7F-9737B7012833}" type="presParOf" srcId="{1FFE6EC0-1FFE-48F1-9176-5DE3DBFD7E34}" destId="{6F0D17B7-858F-4C83-9EED-096966756812}" srcOrd="11" destOrd="0" presId="urn:microsoft.com/office/officeart/2005/8/layout/hList6"/>
    <dgm:cxn modelId="{D1E8F92A-20E9-4096-A9B7-B361D74585E4}" type="presParOf" srcId="{1FFE6EC0-1FFE-48F1-9176-5DE3DBFD7E34}" destId="{106D389D-9E4A-45D3-91E3-DE9533AD49F5}" srcOrd="12" destOrd="0" presId="urn:microsoft.com/office/officeart/2005/8/layout/hList6"/>
    <dgm:cxn modelId="{1AE6FCBA-16E9-41DD-8748-EA2C35BA624F}" type="presParOf" srcId="{1FFE6EC0-1FFE-48F1-9176-5DE3DBFD7E34}" destId="{302D3A57-2D1E-45B4-AE73-A2903BA08D96}" srcOrd="13" destOrd="0" presId="urn:microsoft.com/office/officeart/2005/8/layout/hList6"/>
    <dgm:cxn modelId="{6AB0BD7D-ECA7-4123-A24C-B28AE81E61DA}" type="presParOf" srcId="{1FFE6EC0-1FFE-48F1-9176-5DE3DBFD7E34}" destId="{D2B234EC-47DA-4588-AFB8-D5256A3A3E3B}" srcOrd="14" destOrd="0" presId="urn:microsoft.com/office/officeart/2005/8/layout/hList6"/>
    <dgm:cxn modelId="{F62AF515-C001-4055-9231-ADBF4B300D4F}" type="presParOf" srcId="{1FFE6EC0-1FFE-48F1-9176-5DE3DBFD7E34}" destId="{688ABE1F-EE19-40D9-B5AF-47B02CCD90B3}" srcOrd="15" destOrd="0" presId="urn:microsoft.com/office/officeart/2005/8/layout/hList6"/>
    <dgm:cxn modelId="{616D8212-E793-490B-8624-D82FB67CA6CE}" type="presParOf" srcId="{1FFE6EC0-1FFE-48F1-9176-5DE3DBFD7E34}" destId="{F94FCC97-6624-4544-826D-A83024530A56}" srcOrd="1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7242F8-084A-4854-B1BD-B435F99FBCAC}" type="doc">
      <dgm:prSet loTypeId="urn:microsoft.com/office/officeart/2005/8/layout/arrow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E541BE9D-CC60-4270-8949-20CAB0896633}">
      <dgm:prSet phldrT="[نص]" custT="1"/>
      <dgm:spPr/>
      <dgm:t>
        <a:bodyPr/>
        <a:lstStyle/>
        <a:p>
          <a:pPr rtl="1"/>
          <a:r>
            <a:rPr lang="ar-SA" sz="3200" dirty="0" smtClean="0"/>
            <a:t>التلميذ </a:t>
          </a:r>
        </a:p>
      </dgm:t>
    </dgm:pt>
    <dgm:pt modelId="{74EB006F-C846-4BA5-9EFC-AB4461F2AE73}" type="parTrans" cxnId="{02E425C2-D79C-4467-81D7-2713D128A258}">
      <dgm:prSet/>
      <dgm:spPr/>
      <dgm:t>
        <a:bodyPr/>
        <a:lstStyle/>
        <a:p>
          <a:pPr rtl="1"/>
          <a:endParaRPr lang="ar-SA"/>
        </a:p>
      </dgm:t>
    </dgm:pt>
    <dgm:pt modelId="{C5965A4B-1244-4021-83B5-4F1C6D8F9A1B}" type="sibTrans" cxnId="{02E425C2-D79C-4467-81D7-2713D128A258}">
      <dgm:prSet/>
      <dgm:spPr/>
      <dgm:t>
        <a:bodyPr/>
        <a:lstStyle/>
        <a:p>
          <a:pPr rtl="1"/>
          <a:endParaRPr lang="ar-SA"/>
        </a:p>
      </dgm:t>
    </dgm:pt>
    <dgm:pt modelId="{ABB97143-DA67-41B4-954A-C48DAD48CD91}">
      <dgm:prSet phldrT="[نص]" custT="1"/>
      <dgm:spPr/>
      <dgm:t>
        <a:bodyPr/>
        <a:lstStyle/>
        <a:p>
          <a:pPr rtl="1"/>
          <a:r>
            <a:rPr lang="ar-SA" sz="3200" dirty="0" smtClean="0"/>
            <a:t>المجتمع - الاسرة - الدولة</a:t>
          </a:r>
          <a:endParaRPr lang="ar-SA" sz="3200" dirty="0"/>
        </a:p>
      </dgm:t>
    </dgm:pt>
    <dgm:pt modelId="{D0D558E5-D388-419D-8194-764E868A16BF}" type="parTrans" cxnId="{8D231993-6141-44E8-BCBE-D00EA4F035D2}">
      <dgm:prSet/>
      <dgm:spPr/>
      <dgm:t>
        <a:bodyPr/>
        <a:lstStyle/>
        <a:p>
          <a:pPr rtl="1"/>
          <a:endParaRPr lang="ar-SA"/>
        </a:p>
      </dgm:t>
    </dgm:pt>
    <dgm:pt modelId="{9D7A2936-9D02-4F68-B20F-9DD8615BE517}" type="sibTrans" cxnId="{8D231993-6141-44E8-BCBE-D00EA4F035D2}">
      <dgm:prSet/>
      <dgm:spPr/>
      <dgm:t>
        <a:bodyPr/>
        <a:lstStyle/>
        <a:p>
          <a:pPr rtl="1"/>
          <a:endParaRPr lang="ar-SA"/>
        </a:p>
      </dgm:t>
    </dgm:pt>
    <dgm:pt modelId="{8FB32F95-C7E3-4F2A-B2FD-0E9D55500D71}" type="pres">
      <dgm:prSet presAssocID="{937242F8-084A-4854-B1BD-B435F99FBCA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828D7B-7983-4F81-A70A-40202EDC0E5F}" type="pres">
      <dgm:prSet presAssocID="{937242F8-084A-4854-B1BD-B435F99FBCAC}" presName="divider" presStyleLbl="fgShp" presStyleIdx="0" presStyleCnt="1"/>
      <dgm:spPr/>
    </dgm:pt>
    <dgm:pt modelId="{F4F8F233-F08C-4A24-B936-D124570AEBEB}" type="pres">
      <dgm:prSet presAssocID="{E541BE9D-CC60-4270-8949-20CAB0896633}" presName="downArrow" presStyleLbl="node1" presStyleIdx="0" presStyleCnt="2"/>
      <dgm:spPr/>
    </dgm:pt>
    <dgm:pt modelId="{7597BC60-C3E4-4453-8F3A-02595BFF360F}" type="pres">
      <dgm:prSet presAssocID="{E541BE9D-CC60-4270-8949-20CAB0896633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E485D93-B644-4192-8779-4E9C6058F179}" type="pres">
      <dgm:prSet presAssocID="{ABB97143-DA67-41B4-954A-C48DAD48CD91}" presName="upArrow" presStyleLbl="node1" presStyleIdx="1" presStyleCnt="2"/>
      <dgm:spPr/>
    </dgm:pt>
    <dgm:pt modelId="{254AD17F-4DFA-46D9-818C-9E9B6D9E470A}" type="pres">
      <dgm:prSet presAssocID="{ABB97143-DA67-41B4-954A-C48DAD48CD91}" presName="upArrowText" presStyleLbl="revTx" presStyleIdx="1" presStyleCnt="2" custScaleX="14166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1969828-D0AB-4BA2-806D-A340425D1119}" type="presOf" srcId="{E541BE9D-CC60-4270-8949-20CAB0896633}" destId="{7597BC60-C3E4-4453-8F3A-02595BFF360F}" srcOrd="0" destOrd="0" presId="urn:microsoft.com/office/officeart/2005/8/layout/arrow3"/>
    <dgm:cxn modelId="{8A31FA3B-0DEC-413A-B988-8E5064F9D8B1}" type="presOf" srcId="{937242F8-084A-4854-B1BD-B435F99FBCAC}" destId="{8FB32F95-C7E3-4F2A-B2FD-0E9D55500D71}" srcOrd="0" destOrd="0" presId="urn:microsoft.com/office/officeart/2005/8/layout/arrow3"/>
    <dgm:cxn modelId="{103DB91A-E399-40DF-9868-353860D463F1}" type="presOf" srcId="{ABB97143-DA67-41B4-954A-C48DAD48CD91}" destId="{254AD17F-4DFA-46D9-818C-9E9B6D9E470A}" srcOrd="0" destOrd="0" presId="urn:microsoft.com/office/officeart/2005/8/layout/arrow3"/>
    <dgm:cxn modelId="{02E425C2-D79C-4467-81D7-2713D128A258}" srcId="{937242F8-084A-4854-B1BD-B435F99FBCAC}" destId="{E541BE9D-CC60-4270-8949-20CAB0896633}" srcOrd="0" destOrd="0" parTransId="{74EB006F-C846-4BA5-9EFC-AB4461F2AE73}" sibTransId="{C5965A4B-1244-4021-83B5-4F1C6D8F9A1B}"/>
    <dgm:cxn modelId="{8D231993-6141-44E8-BCBE-D00EA4F035D2}" srcId="{937242F8-084A-4854-B1BD-B435F99FBCAC}" destId="{ABB97143-DA67-41B4-954A-C48DAD48CD91}" srcOrd="1" destOrd="0" parTransId="{D0D558E5-D388-419D-8194-764E868A16BF}" sibTransId="{9D7A2936-9D02-4F68-B20F-9DD8615BE517}"/>
    <dgm:cxn modelId="{2C2003A4-34B5-4526-9933-9A3E562D6296}" type="presParOf" srcId="{8FB32F95-C7E3-4F2A-B2FD-0E9D55500D71}" destId="{13828D7B-7983-4F81-A70A-40202EDC0E5F}" srcOrd="0" destOrd="0" presId="urn:microsoft.com/office/officeart/2005/8/layout/arrow3"/>
    <dgm:cxn modelId="{79CAF4AD-C2F0-4D34-B809-A12A8445DD07}" type="presParOf" srcId="{8FB32F95-C7E3-4F2A-B2FD-0E9D55500D71}" destId="{F4F8F233-F08C-4A24-B936-D124570AEBEB}" srcOrd="1" destOrd="0" presId="urn:microsoft.com/office/officeart/2005/8/layout/arrow3"/>
    <dgm:cxn modelId="{87831A6A-C618-494E-8245-8E59B3CE2043}" type="presParOf" srcId="{8FB32F95-C7E3-4F2A-B2FD-0E9D55500D71}" destId="{7597BC60-C3E4-4453-8F3A-02595BFF360F}" srcOrd="2" destOrd="0" presId="urn:microsoft.com/office/officeart/2005/8/layout/arrow3"/>
    <dgm:cxn modelId="{2B261994-A5CB-4E36-A09B-783A8AD45179}" type="presParOf" srcId="{8FB32F95-C7E3-4F2A-B2FD-0E9D55500D71}" destId="{EE485D93-B644-4192-8779-4E9C6058F179}" srcOrd="3" destOrd="0" presId="urn:microsoft.com/office/officeart/2005/8/layout/arrow3"/>
    <dgm:cxn modelId="{351FB646-E01B-4662-B8C0-96437AD142A9}" type="presParOf" srcId="{8FB32F95-C7E3-4F2A-B2FD-0E9D55500D71}" destId="{254AD17F-4DFA-46D9-818C-9E9B6D9E470A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F7ABDF-B91B-45AC-A93A-629E3A424034}" type="doc">
      <dgm:prSet loTypeId="urn:microsoft.com/office/officeart/2005/8/layout/arrow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AE710413-390E-4526-BB0D-5ACDE6402E70}">
      <dgm:prSet phldrT="[نص]"/>
      <dgm:spPr/>
      <dgm:t>
        <a:bodyPr/>
        <a:lstStyle/>
        <a:p>
          <a:pPr rtl="1"/>
          <a:r>
            <a:rPr lang="ar-SA" dirty="0" smtClean="0"/>
            <a:t>الكيف </a:t>
          </a:r>
          <a:endParaRPr lang="ar-SA" dirty="0"/>
        </a:p>
      </dgm:t>
    </dgm:pt>
    <dgm:pt modelId="{9D81C285-931E-465F-9FBD-23FC2A4E9179}" type="parTrans" cxnId="{D3B34FF2-FF80-4279-BABB-C5ABAEA4E6C1}">
      <dgm:prSet/>
      <dgm:spPr/>
      <dgm:t>
        <a:bodyPr/>
        <a:lstStyle/>
        <a:p>
          <a:pPr rtl="1"/>
          <a:endParaRPr lang="ar-SA"/>
        </a:p>
      </dgm:t>
    </dgm:pt>
    <dgm:pt modelId="{5A155D06-4843-4781-87A7-7DD9DF18A721}" type="sibTrans" cxnId="{D3B34FF2-FF80-4279-BABB-C5ABAEA4E6C1}">
      <dgm:prSet/>
      <dgm:spPr/>
      <dgm:t>
        <a:bodyPr/>
        <a:lstStyle/>
        <a:p>
          <a:pPr rtl="1"/>
          <a:endParaRPr lang="ar-SA"/>
        </a:p>
      </dgm:t>
    </dgm:pt>
    <dgm:pt modelId="{8C71BF6D-8218-4420-81D1-DA2E34AE62B0}">
      <dgm:prSet phldrT="[نص]"/>
      <dgm:spPr/>
      <dgm:t>
        <a:bodyPr/>
        <a:lstStyle/>
        <a:p>
          <a:pPr rtl="1"/>
          <a:r>
            <a:rPr lang="ar-SA" dirty="0" smtClean="0"/>
            <a:t>الكم </a:t>
          </a:r>
          <a:endParaRPr lang="ar-SA" dirty="0"/>
        </a:p>
      </dgm:t>
    </dgm:pt>
    <dgm:pt modelId="{73579ABF-C791-4C20-8E79-159EACDE4D6B}" type="parTrans" cxnId="{95B011AA-B0CE-44E9-85F7-D8A10AC23915}">
      <dgm:prSet/>
      <dgm:spPr/>
      <dgm:t>
        <a:bodyPr/>
        <a:lstStyle/>
        <a:p>
          <a:pPr rtl="1"/>
          <a:endParaRPr lang="ar-SA"/>
        </a:p>
      </dgm:t>
    </dgm:pt>
    <dgm:pt modelId="{9F97FFDC-2717-4C9F-B87A-614007C858BA}" type="sibTrans" cxnId="{95B011AA-B0CE-44E9-85F7-D8A10AC23915}">
      <dgm:prSet/>
      <dgm:spPr/>
      <dgm:t>
        <a:bodyPr/>
        <a:lstStyle/>
        <a:p>
          <a:pPr rtl="1"/>
          <a:endParaRPr lang="ar-SA"/>
        </a:p>
      </dgm:t>
    </dgm:pt>
    <dgm:pt modelId="{C70F322D-6AF8-4A4B-9936-5D5F3D880671}" type="pres">
      <dgm:prSet presAssocID="{CBF7ABDF-B91B-45AC-A93A-629E3A4240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53FF8D-98C1-4F33-9B85-D81163CDBD56}" type="pres">
      <dgm:prSet presAssocID="{AE710413-390E-4526-BB0D-5ACDE6402E70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4EC74-3E74-4B39-9A61-ED6E2B3D34C2}" type="pres">
      <dgm:prSet presAssocID="{8C71BF6D-8218-4420-81D1-DA2E34AE62B0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B34FF2-FF80-4279-BABB-C5ABAEA4E6C1}" srcId="{CBF7ABDF-B91B-45AC-A93A-629E3A424034}" destId="{AE710413-390E-4526-BB0D-5ACDE6402E70}" srcOrd="0" destOrd="0" parTransId="{9D81C285-931E-465F-9FBD-23FC2A4E9179}" sibTransId="{5A155D06-4843-4781-87A7-7DD9DF18A721}"/>
    <dgm:cxn modelId="{8A44ACC1-C3C3-454B-8DE0-60A07D756BD7}" type="presOf" srcId="{8C71BF6D-8218-4420-81D1-DA2E34AE62B0}" destId="{B904EC74-3E74-4B39-9A61-ED6E2B3D34C2}" srcOrd="0" destOrd="0" presId="urn:microsoft.com/office/officeart/2005/8/layout/arrow5"/>
    <dgm:cxn modelId="{2EB47D13-2B73-4D4D-BFCF-7D6442F3CD39}" type="presOf" srcId="{CBF7ABDF-B91B-45AC-A93A-629E3A424034}" destId="{C70F322D-6AF8-4A4B-9936-5D5F3D880671}" srcOrd="0" destOrd="0" presId="urn:microsoft.com/office/officeart/2005/8/layout/arrow5"/>
    <dgm:cxn modelId="{95B011AA-B0CE-44E9-85F7-D8A10AC23915}" srcId="{CBF7ABDF-B91B-45AC-A93A-629E3A424034}" destId="{8C71BF6D-8218-4420-81D1-DA2E34AE62B0}" srcOrd="1" destOrd="0" parTransId="{73579ABF-C791-4C20-8E79-159EACDE4D6B}" sibTransId="{9F97FFDC-2717-4C9F-B87A-614007C858BA}"/>
    <dgm:cxn modelId="{AD642820-2CDF-4A4C-8C1B-A7A14023F5A0}" type="presOf" srcId="{AE710413-390E-4526-BB0D-5ACDE6402E70}" destId="{0553FF8D-98C1-4F33-9B85-D81163CDBD56}" srcOrd="0" destOrd="0" presId="urn:microsoft.com/office/officeart/2005/8/layout/arrow5"/>
    <dgm:cxn modelId="{76E72D13-40B2-40B7-BEEF-9CD36D7841D8}" type="presParOf" srcId="{C70F322D-6AF8-4A4B-9936-5D5F3D880671}" destId="{0553FF8D-98C1-4F33-9B85-D81163CDBD56}" srcOrd="0" destOrd="0" presId="urn:microsoft.com/office/officeart/2005/8/layout/arrow5"/>
    <dgm:cxn modelId="{64B57F5F-246E-450D-B1E5-27DF3D7368B5}" type="presParOf" srcId="{C70F322D-6AF8-4A4B-9936-5D5F3D880671}" destId="{B904EC74-3E74-4B39-9A61-ED6E2B3D34C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435833-2F62-4EA5-923A-6DB3B4248ED8}" type="doc">
      <dgm:prSet loTypeId="urn:microsoft.com/office/officeart/2005/8/layout/arrow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DE18F2D-1439-4DEB-A03B-E78D1006BEEE}">
      <dgm:prSet phldrT="[Text]"/>
      <dgm:spPr/>
      <dgm:t>
        <a:bodyPr/>
        <a:lstStyle/>
        <a:p>
          <a:r>
            <a:rPr lang="ar-SA" dirty="0" smtClean="0"/>
            <a:t>بين المواد الأخرى - المجتمع</a:t>
          </a:r>
          <a:endParaRPr lang="en-US" dirty="0"/>
        </a:p>
      </dgm:t>
    </dgm:pt>
    <dgm:pt modelId="{BB3D7403-4506-465F-AED6-9263CA67F626}" type="parTrans" cxnId="{53021B83-1CF7-4152-96DF-1C328FFED655}">
      <dgm:prSet/>
      <dgm:spPr/>
      <dgm:t>
        <a:bodyPr/>
        <a:lstStyle/>
        <a:p>
          <a:endParaRPr lang="en-US"/>
        </a:p>
      </dgm:t>
    </dgm:pt>
    <dgm:pt modelId="{8CAF2602-FCF4-4FA5-903C-162B878F5172}" type="sibTrans" cxnId="{53021B83-1CF7-4152-96DF-1C328FFED655}">
      <dgm:prSet/>
      <dgm:spPr/>
      <dgm:t>
        <a:bodyPr/>
        <a:lstStyle/>
        <a:p>
          <a:endParaRPr lang="en-US"/>
        </a:p>
      </dgm:t>
    </dgm:pt>
    <dgm:pt modelId="{C3B24CBE-700E-4AD7-8E8A-627BB8F65005}">
      <dgm:prSet phldrT="[Text]"/>
      <dgm:spPr/>
      <dgm:t>
        <a:bodyPr/>
        <a:lstStyle/>
        <a:p>
          <a:r>
            <a:rPr lang="ar-SA" dirty="0" smtClean="0"/>
            <a:t>داخل المادة</a:t>
          </a:r>
          <a:endParaRPr lang="en-US" dirty="0"/>
        </a:p>
      </dgm:t>
    </dgm:pt>
    <dgm:pt modelId="{9FD7CB72-9AF9-4E02-987E-01FFEC39688A}" type="parTrans" cxnId="{AB463F77-B6D7-49AB-B2E1-A781828A5E8C}">
      <dgm:prSet/>
      <dgm:spPr/>
      <dgm:t>
        <a:bodyPr/>
        <a:lstStyle/>
        <a:p>
          <a:endParaRPr lang="en-US"/>
        </a:p>
      </dgm:t>
    </dgm:pt>
    <dgm:pt modelId="{362358E1-AF43-4E43-B45F-979052DE290E}" type="sibTrans" cxnId="{AB463F77-B6D7-49AB-B2E1-A781828A5E8C}">
      <dgm:prSet/>
      <dgm:spPr/>
      <dgm:t>
        <a:bodyPr/>
        <a:lstStyle/>
        <a:p>
          <a:endParaRPr lang="en-US"/>
        </a:p>
      </dgm:t>
    </dgm:pt>
    <dgm:pt modelId="{78F80802-30AE-437B-B400-C33FFF8FEFC8}" type="pres">
      <dgm:prSet presAssocID="{20435833-2F62-4EA5-923A-6DB3B4248ED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7C739040-84A7-42D0-8D9D-6C4A1D879F83}" type="pres">
      <dgm:prSet presAssocID="{FDE18F2D-1439-4DEB-A03B-E78D1006BEE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D3FA1CF-1AB9-4B3D-81CD-BC559FD8828F}" type="pres">
      <dgm:prSet presAssocID="{C3B24CBE-700E-4AD7-8E8A-627BB8F65005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805F7A4-09C9-4B5F-8AF9-23606F51D040}" type="presOf" srcId="{FDE18F2D-1439-4DEB-A03B-E78D1006BEEE}" destId="{7C739040-84A7-42D0-8D9D-6C4A1D879F83}" srcOrd="0" destOrd="0" presId="urn:microsoft.com/office/officeart/2005/8/layout/arrow1"/>
    <dgm:cxn modelId="{AB463F77-B6D7-49AB-B2E1-A781828A5E8C}" srcId="{20435833-2F62-4EA5-923A-6DB3B4248ED8}" destId="{C3B24CBE-700E-4AD7-8E8A-627BB8F65005}" srcOrd="1" destOrd="0" parTransId="{9FD7CB72-9AF9-4E02-987E-01FFEC39688A}" sibTransId="{362358E1-AF43-4E43-B45F-979052DE290E}"/>
    <dgm:cxn modelId="{C08546CB-F37B-4284-BF82-13AAA64FCC16}" type="presOf" srcId="{C3B24CBE-700E-4AD7-8E8A-627BB8F65005}" destId="{3D3FA1CF-1AB9-4B3D-81CD-BC559FD8828F}" srcOrd="0" destOrd="0" presId="urn:microsoft.com/office/officeart/2005/8/layout/arrow1"/>
    <dgm:cxn modelId="{7A67FC5F-A423-4EE6-AFA2-E78119A8E3F4}" type="presOf" srcId="{20435833-2F62-4EA5-923A-6DB3B4248ED8}" destId="{78F80802-30AE-437B-B400-C33FFF8FEFC8}" srcOrd="0" destOrd="0" presId="urn:microsoft.com/office/officeart/2005/8/layout/arrow1"/>
    <dgm:cxn modelId="{53021B83-1CF7-4152-96DF-1C328FFED655}" srcId="{20435833-2F62-4EA5-923A-6DB3B4248ED8}" destId="{FDE18F2D-1439-4DEB-A03B-E78D1006BEEE}" srcOrd="0" destOrd="0" parTransId="{BB3D7403-4506-465F-AED6-9263CA67F626}" sibTransId="{8CAF2602-FCF4-4FA5-903C-162B878F5172}"/>
    <dgm:cxn modelId="{67054316-5682-4D9D-B68C-433D09535669}" type="presParOf" srcId="{78F80802-30AE-437B-B400-C33FFF8FEFC8}" destId="{7C739040-84A7-42D0-8D9D-6C4A1D879F83}" srcOrd="0" destOrd="0" presId="urn:microsoft.com/office/officeart/2005/8/layout/arrow1"/>
    <dgm:cxn modelId="{9B483DB8-0AD4-4BC6-A9F6-6D05C4F6127E}" type="presParOf" srcId="{78F80802-30AE-437B-B400-C33FFF8FEFC8}" destId="{3D3FA1CF-1AB9-4B3D-81CD-BC559FD8828F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F4EBD6-916A-4672-A344-F52F8FE931A6}">
      <dsp:nvSpPr>
        <dsp:cNvPr id="0" name=""/>
        <dsp:cNvSpPr/>
      </dsp:nvSpPr>
      <dsp:spPr>
        <a:xfrm>
          <a:off x="457199" y="0"/>
          <a:ext cx="5181600" cy="1471712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4EED66-EFF3-4C5D-AEEB-128A183C77FC}">
      <dsp:nvSpPr>
        <dsp:cNvPr id="0" name=""/>
        <dsp:cNvSpPr/>
      </dsp:nvSpPr>
      <dsp:spPr>
        <a:xfrm>
          <a:off x="1066799" y="441513"/>
          <a:ext cx="1828800" cy="5886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500" kern="1200" dirty="0" smtClean="0"/>
            <a:t>الاهداف</a:t>
          </a:r>
          <a:endParaRPr lang="ar-SA" sz="2500" kern="1200" dirty="0"/>
        </a:p>
      </dsp:txBody>
      <dsp:txXfrm>
        <a:off x="1095536" y="470250"/>
        <a:ext cx="1771326" cy="531210"/>
      </dsp:txXfrm>
    </dsp:sp>
    <dsp:sp modelId="{535EEBF4-8692-41DA-965D-376D2C2EB3D6}">
      <dsp:nvSpPr>
        <dsp:cNvPr id="0" name=""/>
        <dsp:cNvSpPr/>
      </dsp:nvSpPr>
      <dsp:spPr>
        <a:xfrm>
          <a:off x="3200400" y="441513"/>
          <a:ext cx="1828800" cy="588684"/>
        </a:xfrm>
        <a:prstGeom prst="roundRect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500" kern="1200" dirty="0" smtClean="0"/>
            <a:t>المحتوى</a:t>
          </a:r>
          <a:endParaRPr lang="ar-SA" sz="2500" kern="1200" dirty="0"/>
        </a:p>
      </dsp:txBody>
      <dsp:txXfrm>
        <a:off x="3229137" y="470250"/>
        <a:ext cx="1771326" cy="5312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4101B-5D96-454A-80B0-0BAAA36A4DFC}">
      <dsp:nvSpPr>
        <dsp:cNvPr id="0" name=""/>
        <dsp:cNvSpPr/>
      </dsp:nvSpPr>
      <dsp:spPr>
        <a:xfrm rot="16200000">
          <a:off x="-835281" y="836898"/>
          <a:ext cx="2536056" cy="862258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الالعاب الفردية</a:t>
          </a:r>
          <a:endParaRPr lang="ar-SA" sz="1700" kern="1200" dirty="0"/>
        </a:p>
      </dsp:txBody>
      <dsp:txXfrm rot="5400000">
        <a:off x="1618" y="507210"/>
        <a:ext cx="862258" cy="1521634"/>
      </dsp:txXfrm>
    </dsp:sp>
    <dsp:sp modelId="{AB777A30-172F-4D07-9372-A73DB324F1EF}">
      <dsp:nvSpPr>
        <dsp:cNvPr id="0" name=""/>
        <dsp:cNvSpPr/>
      </dsp:nvSpPr>
      <dsp:spPr>
        <a:xfrm rot="16200000">
          <a:off x="91647" y="836898"/>
          <a:ext cx="2536056" cy="862258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اللياقة البدنية </a:t>
          </a:r>
          <a:endParaRPr lang="ar-SA" sz="1700" kern="1200" dirty="0"/>
        </a:p>
      </dsp:txBody>
      <dsp:txXfrm rot="5400000">
        <a:off x="928546" y="507210"/>
        <a:ext cx="862258" cy="1521634"/>
      </dsp:txXfrm>
    </dsp:sp>
    <dsp:sp modelId="{1642567E-BBD3-47B7-A882-CC55220C2F32}">
      <dsp:nvSpPr>
        <dsp:cNvPr id="0" name=""/>
        <dsp:cNvSpPr/>
      </dsp:nvSpPr>
      <dsp:spPr>
        <a:xfrm rot="16200000">
          <a:off x="1018575" y="836898"/>
          <a:ext cx="2536056" cy="862258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التغذية </a:t>
          </a:r>
          <a:endParaRPr lang="ar-SA" sz="1700" kern="1200" dirty="0"/>
        </a:p>
      </dsp:txBody>
      <dsp:txXfrm rot="5400000">
        <a:off x="1855474" y="507210"/>
        <a:ext cx="862258" cy="1521634"/>
      </dsp:txXfrm>
    </dsp:sp>
    <dsp:sp modelId="{D5764740-EAE2-4A30-9AE3-6F920BAF03F3}">
      <dsp:nvSpPr>
        <dsp:cNvPr id="0" name=""/>
        <dsp:cNvSpPr/>
      </dsp:nvSpPr>
      <dsp:spPr>
        <a:xfrm rot="16200000">
          <a:off x="1945503" y="836898"/>
          <a:ext cx="2536056" cy="862258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الالعاب الشعبية </a:t>
          </a:r>
          <a:endParaRPr lang="ar-SA" sz="1700" kern="1200" dirty="0"/>
        </a:p>
      </dsp:txBody>
      <dsp:txXfrm rot="5400000">
        <a:off x="2782402" y="507210"/>
        <a:ext cx="862258" cy="1521634"/>
      </dsp:txXfrm>
    </dsp:sp>
    <dsp:sp modelId="{4F756810-53D3-4F8E-86E3-C6EACE718264}">
      <dsp:nvSpPr>
        <dsp:cNvPr id="0" name=""/>
        <dsp:cNvSpPr/>
      </dsp:nvSpPr>
      <dsp:spPr>
        <a:xfrm rot="16200000">
          <a:off x="2872431" y="836898"/>
          <a:ext cx="2536056" cy="862258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علم الاحصاء</a:t>
          </a:r>
          <a:endParaRPr lang="ar-SA" sz="1700" kern="1200" dirty="0"/>
        </a:p>
      </dsp:txBody>
      <dsp:txXfrm rot="5400000">
        <a:off x="3709330" y="507210"/>
        <a:ext cx="862258" cy="1521634"/>
      </dsp:txXfrm>
    </dsp:sp>
    <dsp:sp modelId="{5784DAA7-80D9-4651-80E1-5E8A563992CD}">
      <dsp:nvSpPr>
        <dsp:cNvPr id="0" name=""/>
        <dsp:cNvSpPr/>
      </dsp:nvSpPr>
      <dsp:spPr>
        <a:xfrm rot="16200000">
          <a:off x="3799360" y="836898"/>
          <a:ext cx="2536056" cy="862258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علم النفس الرياضي</a:t>
          </a:r>
          <a:endParaRPr lang="ar-SA" sz="1700" kern="1200" dirty="0"/>
        </a:p>
      </dsp:txBody>
      <dsp:txXfrm rot="5400000">
        <a:off x="4636259" y="507210"/>
        <a:ext cx="862258" cy="1521634"/>
      </dsp:txXfrm>
    </dsp:sp>
    <dsp:sp modelId="{106D389D-9E4A-45D3-91E3-DE9533AD49F5}">
      <dsp:nvSpPr>
        <dsp:cNvPr id="0" name=""/>
        <dsp:cNvSpPr/>
      </dsp:nvSpPr>
      <dsp:spPr>
        <a:xfrm rot="16200000">
          <a:off x="4726288" y="836898"/>
          <a:ext cx="2536056" cy="862258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الالعاب الجماعية </a:t>
          </a:r>
          <a:endParaRPr lang="ar-SA" sz="1700" kern="1200" dirty="0"/>
        </a:p>
      </dsp:txBody>
      <dsp:txXfrm rot="5400000">
        <a:off x="5563187" y="507210"/>
        <a:ext cx="862258" cy="1521634"/>
      </dsp:txXfrm>
    </dsp:sp>
    <dsp:sp modelId="{D2B234EC-47DA-4588-AFB8-D5256A3A3E3B}">
      <dsp:nvSpPr>
        <dsp:cNvPr id="0" name=""/>
        <dsp:cNvSpPr/>
      </dsp:nvSpPr>
      <dsp:spPr>
        <a:xfrm rot="16200000">
          <a:off x="5653216" y="836898"/>
          <a:ext cx="2536056" cy="862258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885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smtClean="0"/>
            <a:t>علم وضائف الاعضاء</a:t>
          </a:r>
          <a:endParaRPr lang="ar-SA" sz="1700" kern="1200" dirty="0"/>
        </a:p>
      </dsp:txBody>
      <dsp:txXfrm rot="5400000">
        <a:off x="6490115" y="507210"/>
        <a:ext cx="862258" cy="1521634"/>
      </dsp:txXfrm>
    </dsp:sp>
    <dsp:sp modelId="{F94FCC97-6624-4544-826D-A83024530A56}">
      <dsp:nvSpPr>
        <dsp:cNvPr id="0" name=""/>
        <dsp:cNvSpPr/>
      </dsp:nvSpPr>
      <dsp:spPr>
        <a:xfrm rot="16200000">
          <a:off x="6580145" y="836898"/>
          <a:ext cx="2536056" cy="862258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علم التشريح</a:t>
          </a:r>
          <a:endParaRPr lang="ar-SA" sz="1600" kern="1200" dirty="0"/>
        </a:p>
      </dsp:txBody>
      <dsp:txXfrm rot="5400000">
        <a:off x="7417044" y="507210"/>
        <a:ext cx="862258" cy="15216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8492235-B344-485A-8FA4-DF95954A7BFD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0FB4C71-3EFD-4E68-A100-334DD5D03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094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/>
          </a:bodyPr>
          <a:lstStyle/>
          <a:p>
            <a:pPr algn="ctr"/>
            <a:r>
              <a:rPr lang="ar-SA" smtClean="0"/>
              <a:t>محتوى </a:t>
            </a:r>
            <a:r>
              <a:rPr lang="ar-SA" dirty="0" smtClean="0"/>
              <a:t>درس التربية البدنية</a:t>
            </a:r>
            <a:br>
              <a:rPr lang="ar-SA" dirty="0" smtClean="0"/>
            </a:b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56720"/>
            <a:ext cx="6400800" cy="1752600"/>
          </a:xfrm>
        </p:spPr>
        <p:txBody>
          <a:bodyPr/>
          <a:lstStyle/>
          <a:p>
            <a:endParaRPr lang="ar-SA" dirty="0" smtClean="0"/>
          </a:p>
          <a:p>
            <a:r>
              <a:rPr lang="ar-SA" dirty="0" smtClean="0"/>
              <a:t>د. راشد محمد بن جساس</a:t>
            </a:r>
          </a:p>
        </p:txBody>
      </p:sp>
    </p:spTree>
    <p:extLst>
      <p:ext uri="{BB962C8B-B14F-4D97-AF65-F5344CB8AC3E}">
        <p14:creationId xmlns:p14="http://schemas.microsoft.com/office/powerpoint/2010/main" val="26614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ثانياً : الاهمية </a:t>
            </a:r>
          </a:p>
          <a:p>
            <a:pPr marL="0" indent="0">
              <a:buNone/>
            </a:pPr>
            <a:r>
              <a:rPr lang="ar-SA" dirty="0" smtClean="0"/>
              <a:t>أهمية محتوى المنهج تقاس بمقدار ما يسهم هذا المحتوى في تحيق أهداف المتعلم من التعليم. فالحشو المعرفي ليس من الاهمية ، وإنما التركيز على اتقان المهارات والقدرات و تنمية المفاهيم. 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6047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ثالثاً: ان يكون اقتصادياً </a:t>
            </a:r>
          </a:p>
          <a:p>
            <a:pPr marL="0" indent="0">
              <a:buNone/>
            </a:pPr>
            <a:r>
              <a:rPr lang="ar-SA" dirty="0" smtClean="0"/>
              <a:t>مبدأ الاقتصاد في التعليم والتعلم : من منظور الجهد </a:t>
            </a:r>
          </a:p>
          <a:p>
            <a:pPr marL="0" indent="0">
              <a:buNone/>
            </a:pPr>
            <a:r>
              <a:rPr lang="ar-SA" dirty="0" smtClean="0"/>
              <a:t>يعنى ان المحتوى الذي يتطلب </a:t>
            </a:r>
            <a:r>
              <a:rPr lang="ar-SA" b="1" dirty="0" smtClean="0"/>
              <a:t>جهداً</a:t>
            </a:r>
            <a:r>
              <a:rPr lang="ar-SA" dirty="0" smtClean="0"/>
              <a:t> كبيرا من المعلم سوف يؤدي المتعلم جهداً أكبر في التعلم.</a:t>
            </a:r>
          </a:p>
          <a:p>
            <a:pPr marL="0" indent="0">
              <a:buNone/>
            </a:pPr>
            <a:r>
              <a:rPr lang="ar-SA" dirty="0" smtClean="0"/>
              <a:t>البعد عن الامثلة التفصيلية – او المتكررة . </a:t>
            </a:r>
            <a:endParaRPr lang="ar-SA" dirty="0"/>
          </a:p>
          <a:p>
            <a:pPr marL="0" indent="0">
              <a:buNone/>
            </a:pPr>
            <a:r>
              <a:rPr lang="ar-SA" dirty="0" smtClean="0"/>
              <a:t>فرق بين بذل الجهد – و تكرار بذل الجهد </a:t>
            </a:r>
          </a:p>
          <a:p>
            <a:pPr marL="0" indent="0">
              <a:buNone/>
            </a:pPr>
            <a:r>
              <a:rPr lang="ar-SA" dirty="0"/>
              <a:t>مبدأ الاقتصاد في التعليم والتعلم : </a:t>
            </a:r>
            <a:r>
              <a:rPr lang="ar-SA" dirty="0" smtClean="0"/>
              <a:t>من منظور المحتوى </a:t>
            </a:r>
          </a:p>
          <a:p>
            <a:pPr marL="0" indent="0">
              <a:buNone/>
            </a:pPr>
            <a:r>
              <a:rPr lang="ar-SA" dirty="0" smtClean="0"/>
              <a:t>ان يفيد المحتوى الذي نختاره في فهم محتوى آخر.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720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رابعاً: إشباع محتوى المادة </a:t>
            </a:r>
            <a:r>
              <a:rPr lang="ar-SA" dirty="0" err="1" smtClean="0"/>
              <a:t>لأهتمامات</a:t>
            </a:r>
            <a:r>
              <a:rPr lang="ar-SA" dirty="0" smtClean="0"/>
              <a:t> التلاميذ وحاجاتهم</a:t>
            </a:r>
          </a:p>
          <a:p>
            <a:pPr marL="0" indent="0">
              <a:buNone/>
            </a:pPr>
            <a:r>
              <a:rPr lang="ar-SA" dirty="0" smtClean="0"/>
              <a:t>الاهتمام هو توجيه الفرد انتباها أكثر للموضوع وبذل جهد أكبر و وقت أطول في معرفته او متابعته بدافع داخلي و دون الشعور </a:t>
            </a:r>
            <a:r>
              <a:rPr lang="ar-SA" dirty="0" err="1" smtClean="0"/>
              <a:t>بالمملل</a:t>
            </a:r>
            <a:r>
              <a:rPr lang="ar-SA" dirty="0" smtClean="0"/>
              <a:t>. </a:t>
            </a:r>
          </a:p>
          <a:p>
            <a:pPr marL="0" indent="0">
              <a:buNone/>
            </a:pPr>
            <a:r>
              <a:rPr lang="ar-SA" dirty="0" smtClean="0"/>
              <a:t>ويرى المربون ان تكون الاهتمامات معياراً </a:t>
            </a:r>
            <a:r>
              <a:rPr lang="ar-SA" dirty="0" err="1" smtClean="0"/>
              <a:t>لإختيار</a:t>
            </a:r>
            <a:r>
              <a:rPr lang="ar-SA" dirty="0" smtClean="0"/>
              <a:t> المحتوى. </a:t>
            </a:r>
            <a:endParaRPr lang="ar-SA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50207102"/>
              </p:ext>
            </p:extLst>
          </p:nvPr>
        </p:nvGraphicFramePr>
        <p:xfrm>
          <a:off x="1115616" y="4653136"/>
          <a:ext cx="6912768" cy="181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749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خامساً: ان يحقق المحتوى أكبر عدد ممكن من الاهداف التربوية المرغوبة .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dirty="0" smtClean="0"/>
              <a:t>خبرات تعليمية ثرية بالمفاهيم و القدرات و القيم (مثال : يمارس و يحلل و يقوم نشاطاً بدنيا )</a:t>
            </a:r>
          </a:p>
        </p:txBody>
      </p:sp>
    </p:spTree>
    <p:extLst>
      <p:ext uri="{BB962C8B-B14F-4D97-AF65-F5344CB8AC3E}">
        <p14:creationId xmlns:p14="http://schemas.microsoft.com/office/powerpoint/2010/main" val="108253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سادساً: قابلية المحتوى للتعلم </a:t>
            </a:r>
          </a:p>
          <a:p>
            <a:pPr marL="0" indent="0">
              <a:buNone/>
            </a:pPr>
            <a:r>
              <a:rPr lang="ar-SA" dirty="0" smtClean="0"/>
              <a:t>ان يكون المحتوى عند مستوى صعوبة بحيث يتمكن جميع التلاميذ من تعلمه. 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dirty="0" smtClean="0"/>
              <a:t>الضغط الاجتماعي و المنافسة الدولية قد تؤدي إلى اختيار محتوى منهج صعب جداً . </a:t>
            </a:r>
          </a:p>
          <a:p>
            <a:r>
              <a:rPr lang="ar-SA" dirty="0" smtClean="0"/>
              <a:t>الفروق العقلية بين التلاميذ في مستوى التعلم ( موهوب – متقدم – عادي – بطيء – ضعيف)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628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سابعاً : مناسبة المحتوى للزمن والظروف الاخرى </a:t>
            </a:r>
          </a:p>
          <a:p>
            <a:pPr marL="0" indent="0">
              <a:buNone/>
            </a:pPr>
            <a:r>
              <a:rPr lang="ar-SA" dirty="0" smtClean="0"/>
              <a:t>يفترض واضعوا المحتوى المثالية في البيئة المدرسية ، فيضعوا محتوى يضيق الوقت على تحقيقه في الزمن المخصص للمادة.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مثال : </a:t>
            </a:r>
            <a:endParaRPr lang="ar-SA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016217679"/>
              </p:ext>
            </p:extLst>
          </p:nvPr>
        </p:nvGraphicFramePr>
        <p:xfrm>
          <a:off x="1115616" y="3717032"/>
          <a:ext cx="6096000" cy="247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397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ثامناً: ان يتضمن المحتوى ممارسة التلاميذ للأنشطة التي تحقق الاهداف </a:t>
            </a:r>
          </a:p>
          <a:p>
            <a:pPr marL="0" indent="0">
              <a:buNone/>
            </a:pPr>
            <a:r>
              <a:rPr lang="ar-SA" dirty="0" smtClean="0"/>
              <a:t>اذا كان الهدف ان يستكشف التلاميذ مهارات كرة السلة والطائرة في الصف الاول متوسط ، كان لابد للمحتوى ان يتضمن ممارسة الطلاب لهذه المهارات في الدروس.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2833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مستويات التنظيم في المحتوى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الرأسي</a:t>
            </a:r>
          </a:p>
          <a:p>
            <a:r>
              <a:rPr lang="ar-SA" dirty="0" smtClean="0"/>
              <a:t>الافقي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47971200"/>
              </p:ext>
            </p:extLst>
          </p:nvPr>
        </p:nvGraphicFramePr>
        <p:xfrm>
          <a:off x="1641348" y="2413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087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مبادئ تنظيم المحتوى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مبدأ التدرج </a:t>
            </a:r>
          </a:p>
          <a:p>
            <a:r>
              <a:rPr lang="ar-SA" dirty="0" smtClean="0"/>
              <a:t>التدرج من المحسوس إلى المعنوي </a:t>
            </a:r>
          </a:p>
          <a:p>
            <a:r>
              <a:rPr lang="ar-SA" dirty="0" smtClean="0"/>
              <a:t>التدرج من المعروف إلى المجهول</a:t>
            </a:r>
          </a:p>
          <a:p>
            <a:r>
              <a:rPr lang="ar-SA" dirty="0" smtClean="0"/>
              <a:t>التدرج من البسيط إلى المعقد</a:t>
            </a:r>
          </a:p>
          <a:p>
            <a:r>
              <a:rPr lang="ar-SA" dirty="0" smtClean="0"/>
              <a:t>التدرج من الجزء إلى الكل </a:t>
            </a:r>
          </a:p>
          <a:p>
            <a:r>
              <a:rPr lang="ar-SA" dirty="0" smtClean="0"/>
              <a:t>التدرج من العام إلى المفصل </a:t>
            </a:r>
          </a:p>
          <a:p>
            <a:r>
              <a:rPr lang="ar-SA" dirty="0" smtClean="0"/>
              <a:t>التتابع الزمني ( الترتيب المنطقي 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0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مبدأ اخر: التنظيم الرأسي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جانية يقول المعرفة نظام هرمي من الأفكار 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التمييز المتعدد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تعلم المفاهيم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تعلم المبادئ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حل المشكلات </a:t>
            </a:r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348880"/>
            <a:ext cx="5493386" cy="37444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502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اجزاء المحاضرة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ar-S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ar-SA" sz="3200" dirty="0" smtClean="0"/>
              <a:t>ضرورة انتقاء المحتوى </a:t>
            </a:r>
            <a:r>
              <a:rPr lang="ar-SA" sz="3200" dirty="0"/>
              <a:t>العلمي </a:t>
            </a:r>
            <a:r>
              <a:rPr lang="ar-SA" sz="3200" dirty="0" smtClean="0"/>
              <a:t>للمنهج في التربية البدنية</a:t>
            </a:r>
          </a:p>
          <a:p>
            <a:pPr marL="514350" indent="-514350">
              <a:buFont typeface="+mj-lt"/>
              <a:buAutoNum type="arabicPeriod"/>
            </a:pPr>
            <a:r>
              <a:rPr lang="ar-SA" sz="3200" dirty="0" smtClean="0"/>
              <a:t>مبادئ علمية وتربوية </a:t>
            </a:r>
            <a:r>
              <a:rPr lang="ar-SA" sz="3200" dirty="0" err="1" smtClean="0"/>
              <a:t>لإختيار</a:t>
            </a:r>
            <a:r>
              <a:rPr lang="ar-SA" sz="3200" dirty="0" smtClean="0"/>
              <a:t> المحتوى العلمي .</a:t>
            </a:r>
          </a:p>
          <a:p>
            <a:pPr marL="514350" indent="-514350">
              <a:buFont typeface="+mj-lt"/>
              <a:buAutoNum type="arabicPeriod"/>
            </a:pPr>
            <a:r>
              <a:rPr lang="ar-SA" sz="3200" dirty="0" smtClean="0"/>
              <a:t>تنظيم المحتوى في التربية البدنية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8357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المراجع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الشافعي ابراهيم، الكثيري راشد ، علي سر الختم ( 1996) المنهج المدرسي من منظور جديد ، مكتبة العبيكان: المملكة العربية السعودية ( صفحة : 187-240) </a:t>
            </a:r>
            <a:endParaRPr lang="ar-SA" sz="1800" dirty="0"/>
          </a:p>
        </p:txBody>
      </p:sp>
    </p:spTree>
    <p:extLst>
      <p:ext uri="{BB962C8B-B14F-4D97-AF65-F5344CB8AC3E}">
        <p14:creationId xmlns:p14="http://schemas.microsoft.com/office/powerpoint/2010/main" val="191407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اختيار المحتوى العلمي لمنهج التربية البدنية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الخطوة المنطقية بعد تحديد أهداف المنهج هي تحديد ما الذي ينبغي أن نقدمه للتلميذ ليتعلمه و من ثم تتحقق لديه الاهداف التي رسمناها ( الشافعي ، الكثيري، علي ، 1996م ، ص. 187-213).</a:t>
            </a:r>
            <a:endParaRPr lang="ar-SA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4266664658"/>
              </p:ext>
            </p:extLst>
          </p:nvPr>
        </p:nvGraphicFramePr>
        <p:xfrm>
          <a:off x="1547664" y="3573016"/>
          <a:ext cx="6096000" cy="147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228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ضرورة اختيار المحتوى العلمي للتربية البدنية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اولاً: وفرة المادة العلمية و ضخامتها </a:t>
            </a:r>
          </a:p>
          <a:p>
            <a:pPr marL="0" indent="0">
              <a:buNone/>
            </a:pPr>
            <a:r>
              <a:rPr lang="ar-SA" dirty="0" smtClean="0"/>
              <a:t>لدى الانسان رصيد ضخم من المعرفة في كل الحقول و منها مجال التربية البدنية.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901924709"/>
              </p:ext>
            </p:extLst>
          </p:nvPr>
        </p:nvGraphicFramePr>
        <p:xfrm>
          <a:off x="323528" y="3501008"/>
          <a:ext cx="8280920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73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ثانياً: ليس الهدف من التعليم مجرد جمع المعلومات والمعارف والإحاطة بها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المطلوب من التلميذ </a:t>
            </a:r>
            <a:r>
              <a:rPr lang="ar-SA" dirty="0" err="1" smtClean="0"/>
              <a:t>إكتساب</a:t>
            </a:r>
            <a:r>
              <a:rPr lang="ar-SA" dirty="0" smtClean="0"/>
              <a:t> المهارات والقدرات و اتجاهات وقيماً ومفاهيماً ، </a:t>
            </a:r>
            <a:r>
              <a:rPr lang="ar-SA" dirty="0" err="1" smtClean="0"/>
              <a:t>لإستخدامها</a:t>
            </a:r>
            <a:r>
              <a:rPr lang="ar-SA" dirty="0" smtClean="0"/>
              <a:t> في المواقف الحياتية المختلفة بفاعلية.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130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ثالثاً: قصر المدة التي يقضيها المتعلم في المدرسة. </a:t>
            </a:r>
          </a:p>
          <a:p>
            <a:pPr marL="0" indent="0">
              <a:buNone/>
            </a:pPr>
            <a:r>
              <a:rPr lang="ar-SA" dirty="0" smtClean="0"/>
              <a:t>يقضى التلميذ فترة محدودة في المدرسة تتوزع على مواد دراسية متنوعة. مما يدعو المعلمين إلى اختيار دقيق للمحتوى التعليمي للمادة.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وحتى الانشطة الخارجية الرياضية ، قد يمانع بعض الاباء في مشاركة ابنائهم فيها مما يحد من التعلم.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9884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رابعاً: تمكن المتعلم من ان يعلم نفسه وان يستمر في ذلك. 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dirty="0" smtClean="0"/>
              <a:t>ينبغي ان لا يستمر المتعلم متعلماً في المدرسة إلى ما لا نهاية. (المتعلم المستقل)</a:t>
            </a:r>
          </a:p>
          <a:p>
            <a:pPr marL="0" indent="0">
              <a:buNone/>
            </a:pPr>
            <a:r>
              <a:rPr lang="ar-SA" dirty="0" smtClean="0"/>
              <a:t>المنهج الجيد هو الذي تقدم الاساسيات و لا يغرق المتعلم بتفاصيل وجزئيات لا </a:t>
            </a:r>
            <a:r>
              <a:rPr lang="ar-SA" dirty="0" err="1" smtClean="0"/>
              <a:t>تفيده</a:t>
            </a:r>
            <a:r>
              <a:rPr lang="ar-SA" dirty="0" smtClean="0"/>
              <a:t> في تنمية </a:t>
            </a:r>
            <a:r>
              <a:rPr lang="ar-SA" dirty="0" err="1" smtClean="0"/>
              <a:t>استقلايته</a:t>
            </a:r>
            <a:r>
              <a:rPr lang="ar-SA" dirty="0" smtClean="0"/>
              <a:t> بالتعلم فيما بعد.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6661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خامساً : للتعليم اثر ينتقل </a:t>
            </a:r>
          </a:p>
          <a:p>
            <a:pPr marL="0" indent="0">
              <a:buNone/>
            </a:pPr>
            <a:r>
              <a:rPr lang="ar-SA" dirty="0" err="1" smtClean="0"/>
              <a:t>إكتساب</a:t>
            </a:r>
            <a:r>
              <a:rPr lang="ar-SA" dirty="0" smtClean="0"/>
              <a:t> التلميذ لمهارة معينة يستطيع بها ان يمضي بسهولة ويسر في دراسة مهارة اخرى. </a:t>
            </a:r>
          </a:p>
          <a:p>
            <a:pPr marL="0" indent="0">
              <a:buNone/>
            </a:pPr>
            <a:r>
              <a:rPr lang="ar-SA" dirty="0" smtClean="0"/>
              <a:t>فتعلم  المهارات الحركية الاساسية ( مثل :الجري) يسهل على المتعلم تعلم مهارة تخصصية  كالجري بالكرة في لعبة كرة القدم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5153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مبادئ علمية و تربوية عند اختيار محتوى مادة التربية البدنية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الصحة والصدق :</a:t>
            </a:r>
          </a:p>
          <a:p>
            <a:pPr marL="0" indent="0">
              <a:buNone/>
            </a:pPr>
            <a:r>
              <a:rPr lang="ar-SA" dirty="0" smtClean="0"/>
              <a:t>ان يكون محتوى المادة صحيحاً من الناحية العلمية وصادقاً أي ليس خاطئاً و لا مضللا. 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7721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1463</TotalTime>
  <Words>723</Words>
  <Application>Microsoft Office PowerPoint</Application>
  <PresentationFormat>عرض على الشاشة (3:4)‏</PresentationFormat>
  <Paragraphs>92</Paragraphs>
  <Slides>20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ألوان متوسطة</vt:lpstr>
      <vt:lpstr>محتوى درس التربية البدنية </vt:lpstr>
      <vt:lpstr>اجزاء المحاضرة </vt:lpstr>
      <vt:lpstr>اختيار المحتوى العلمي لمنهج التربية البدنية</vt:lpstr>
      <vt:lpstr>ضرورة اختيار المحتوى العلمي للتربية البدنية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مبادئ علمية و تربوية عند اختيار محتوى مادة التربية البدنية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مستويات التنظيم في المحتوى</vt:lpstr>
      <vt:lpstr>مبادئ تنظيم المحتوى </vt:lpstr>
      <vt:lpstr>مبدأ اخر: التنظيم الرأسي</vt:lpstr>
      <vt:lpstr>المراجع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الاولى: درس التربية البدنية الاهمية – الاهداف – الاقسام – المحتوى العلمي</dc:title>
  <dc:creator>user</dc:creator>
  <cp:lastModifiedBy>AA</cp:lastModifiedBy>
  <cp:revision>74</cp:revision>
  <dcterms:created xsi:type="dcterms:W3CDTF">2019-01-05T07:47:57Z</dcterms:created>
  <dcterms:modified xsi:type="dcterms:W3CDTF">2019-09-23T07:25:55Z</dcterms:modified>
</cp:coreProperties>
</file>