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7" r:id="rId2"/>
    <p:sldId id="259" r:id="rId3"/>
    <p:sldId id="273" r:id="rId4"/>
    <p:sldId id="290" r:id="rId5"/>
    <p:sldId id="266" r:id="rId6"/>
    <p:sldId id="261" r:id="rId7"/>
    <p:sldId id="295" r:id="rId8"/>
    <p:sldId id="267" r:id="rId9"/>
    <p:sldId id="292" r:id="rId10"/>
    <p:sldId id="269" r:id="rId11"/>
    <p:sldId id="268" r:id="rId12"/>
    <p:sldId id="270" r:id="rId13"/>
    <p:sldId id="293" r:id="rId14"/>
    <p:sldId id="296" r:id="rId15"/>
    <p:sldId id="307" r:id="rId16"/>
    <p:sldId id="303" r:id="rId17"/>
    <p:sldId id="304" r:id="rId18"/>
    <p:sldId id="305" r:id="rId19"/>
    <p:sldId id="306" r:id="rId20"/>
    <p:sldId id="294" r:id="rId21"/>
    <p:sldId id="309" r:id="rId22"/>
    <p:sldId id="297" r:id="rId23"/>
    <p:sldId id="302" r:id="rId24"/>
    <p:sldId id="299" r:id="rId25"/>
    <p:sldId id="310" r:id="rId26"/>
    <p:sldId id="298" r:id="rId27"/>
    <p:sldId id="301" r:id="rId28"/>
    <p:sldId id="300" r:id="rId29"/>
    <p:sldId id="308" r:id="rId30"/>
    <p:sldId id="289" r:id="rId3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5" d="100"/>
          <a:sy n="65"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708E0-9962-4749-93E0-7CAB7F375C8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E9713D47-B4A1-4770-8763-8722B90EC129}">
      <dgm:prSet phldrT="[نص]" custT="1"/>
      <dgm:spPr/>
      <dgm:t>
        <a:bodyPr/>
        <a:lstStyle/>
        <a:p>
          <a:pPr rtl="1"/>
          <a:r>
            <a:rPr lang="ar-SA" sz="2800" b="1" dirty="0" smtClean="0"/>
            <a:t>أنواع الأسئلة</a:t>
          </a:r>
          <a:endParaRPr lang="ar-SA" sz="2800" b="1" dirty="0"/>
        </a:p>
      </dgm:t>
    </dgm:pt>
    <dgm:pt modelId="{303597AA-63FE-436D-BCE6-3EDB8966A8B1}" type="parTrans" cxnId="{F37FF151-B7F6-449B-A6DE-F07398A7DAF2}">
      <dgm:prSet/>
      <dgm:spPr/>
      <dgm:t>
        <a:bodyPr/>
        <a:lstStyle/>
        <a:p>
          <a:pPr rtl="1"/>
          <a:endParaRPr lang="ar-SA"/>
        </a:p>
      </dgm:t>
    </dgm:pt>
    <dgm:pt modelId="{FF37E9D5-BC39-4D97-9F5E-2E1EA6F21555}" type="sibTrans" cxnId="{F37FF151-B7F6-449B-A6DE-F07398A7DAF2}">
      <dgm:prSet/>
      <dgm:spPr/>
      <dgm:t>
        <a:bodyPr/>
        <a:lstStyle/>
        <a:p>
          <a:pPr rtl="1"/>
          <a:endParaRPr lang="ar-SA"/>
        </a:p>
      </dgm:t>
    </dgm:pt>
    <dgm:pt modelId="{D0F35C9C-AC1C-4AFD-95AA-D8E115C7C443}">
      <dgm:prSet phldrT="[نص]" custT="1"/>
      <dgm:spPr/>
      <dgm:t>
        <a:bodyPr/>
        <a:lstStyle/>
        <a:p>
          <a:pPr rtl="1"/>
          <a:r>
            <a:rPr lang="ar-SA" sz="2800" b="1" dirty="0" smtClean="0"/>
            <a:t>أسئلة الفروق</a:t>
          </a:r>
        </a:p>
        <a:p>
          <a:pPr rtl="1"/>
          <a:r>
            <a:rPr lang="ar-SA" sz="2800" b="1" dirty="0" smtClean="0"/>
            <a:t>المنهج التجريبي</a:t>
          </a:r>
          <a:endParaRPr lang="ar-SA" sz="2800" b="1" dirty="0"/>
        </a:p>
      </dgm:t>
    </dgm:pt>
    <dgm:pt modelId="{B8C01F9F-6E1F-41F0-9280-25AA82AB7303}" type="parTrans" cxnId="{E97AD196-9DA5-4A41-AF4B-B833DDECC312}">
      <dgm:prSet/>
      <dgm:spPr/>
      <dgm:t>
        <a:bodyPr/>
        <a:lstStyle/>
        <a:p>
          <a:pPr rtl="1"/>
          <a:endParaRPr lang="ar-SA"/>
        </a:p>
      </dgm:t>
    </dgm:pt>
    <dgm:pt modelId="{F6BEDFA1-2781-41E2-AF69-E0748CEDD340}" type="sibTrans" cxnId="{E97AD196-9DA5-4A41-AF4B-B833DDECC312}">
      <dgm:prSet/>
      <dgm:spPr/>
      <dgm:t>
        <a:bodyPr/>
        <a:lstStyle/>
        <a:p>
          <a:pPr rtl="1"/>
          <a:endParaRPr lang="ar-SA"/>
        </a:p>
      </dgm:t>
    </dgm:pt>
    <dgm:pt modelId="{8492AABF-1389-438C-BF96-E6738ADEC559}">
      <dgm:prSet phldrT="[نص]" custT="1"/>
      <dgm:spPr/>
      <dgm:t>
        <a:bodyPr/>
        <a:lstStyle/>
        <a:p>
          <a:pPr rtl="1"/>
          <a:r>
            <a:rPr lang="ar-SA" sz="2800" b="1" dirty="0" smtClean="0"/>
            <a:t>أسئلة العلاقة</a:t>
          </a:r>
        </a:p>
        <a:p>
          <a:pPr rtl="1"/>
          <a:r>
            <a:rPr lang="ar-SA" sz="2800" b="1" dirty="0" smtClean="0"/>
            <a:t>المنهج الارتباطي</a:t>
          </a:r>
          <a:endParaRPr lang="ar-SA" sz="2800" b="1" dirty="0"/>
        </a:p>
      </dgm:t>
    </dgm:pt>
    <dgm:pt modelId="{D2F49C18-F7DB-4EC7-A01E-599D86138FC6}" type="parTrans" cxnId="{0EF7B17A-374D-4E39-A91E-27CF10683281}">
      <dgm:prSet/>
      <dgm:spPr/>
      <dgm:t>
        <a:bodyPr/>
        <a:lstStyle/>
        <a:p>
          <a:pPr rtl="1"/>
          <a:endParaRPr lang="ar-SA"/>
        </a:p>
      </dgm:t>
    </dgm:pt>
    <dgm:pt modelId="{432EF080-5156-4914-9B7B-D45D8F5924FA}" type="sibTrans" cxnId="{0EF7B17A-374D-4E39-A91E-27CF10683281}">
      <dgm:prSet/>
      <dgm:spPr/>
      <dgm:t>
        <a:bodyPr/>
        <a:lstStyle/>
        <a:p>
          <a:pPr rtl="1"/>
          <a:endParaRPr lang="ar-SA"/>
        </a:p>
      </dgm:t>
    </dgm:pt>
    <dgm:pt modelId="{AFECD409-40A9-4C42-BDFC-FB7D84F7A7CE}">
      <dgm:prSet phldrT="[نص]" custT="1"/>
      <dgm:spPr/>
      <dgm:t>
        <a:bodyPr/>
        <a:lstStyle/>
        <a:p>
          <a:pPr rtl="1"/>
          <a:r>
            <a:rPr lang="ar-SA" sz="2800" b="1" dirty="0" smtClean="0"/>
            <a:t>أسئلة الوصف</a:t>
          </a:r>
        </a:p>
        <a:p>
          <a:pPr rtl="1"/>
          <a:r>
            <a:rPr lang="ar-SA" sz="2800" b="1" dirty="0" smtClean="0"/>
            <a:t>المنهج الوصفي والمسحية</a:t>
          </a:r>
          <a:endParaRPr lang="ar-SA" sz="2800" b="1" dirty="0"/>
        </a:p>
      </dgm:t>
    </dgm:pt>
    <dgm:pt modelId="{BE93C930-E192-4222-8452-B2BB0CAD3C20}" type="parTrans" cxnId="{EA8967C2-7DE4-467C-9C35-2E5C3DD4086C}">
      <dgm:prSet/>
      <dgm:spPr/>
      <dgm:t>
        <a:bodyPr/>
        <a:lstStyle/>
        <a:p>
          <a:pPr rtl="1"/>
          <a:endParaRPr lang="ar-SA"/>
        </a:p>
      </dgm:t>
    </dgm:pt>
    <dgm:pt modelId="{BA756477-A479-4A81-8F95-53C6B77AAC12}" type="sibTrans" cxnId="{EA8967C2-7DE4-467C-9C35-2E5C3DD4086C}">
      <dgm:prSet/>
      <dgm:spPr/>
      <dgm:t>
        <a:bodyPr/>
        <a:lstStyle/>
        <a:p>
          <a:pPr rtl="1"/>
          <a:endParaRPr lang="ar-SA"/>
        </a:p>
      </dgm:t>
    </dgm:pt>
    <dgm:pt modelId="{40CFEC35-DCB5-42E1-A3AF-C3C67F58636B}" type="pres">
      <dgm:prSet presAssocID="{447708E0-9962-4749-93E0-7CAB7F375C88}" presName="hierChild1" presStyleCnt="0">
        <dgm:presLayoutVars>
          <dgm:orgChart val="1"/>
          <dgm:chPref val="1"/>
          <dgm:dir/>
          <dgm:animOne val="branch"/>
          <dgm:animLvl val="lvl"/>
          <dgm:resizeHandles/>
        </dgm:presLayoutVars>
      </dgm:prSet>
      <dgm:spPr/>
      <dgm:t>
        <a:bodyPr/>
        <a:lstStyle/>
        <a:p>
          <a:pPr rtl="1"/>
          <a:endParaRPr lang="ar-SA"/>
        </a:p>
      </dgm:t>
    </dgm:pt>
    <dgm:pt modelId="{7EA74809-3AD9-4DAD-B675-E2AF9299F116}" type="pres">
      <dgm:prSet presAssocID="{E9713D47-B4A1-4770-8763-8722B90EC129}" presName="hierRoot1" presStyleCnt="0">
        <dgm:presLayoutVars>
          <dgm:hierBranch val="init"/>
        </dgm:presLayoutVars>
      </dgm:prSet>
      <dgm:spPr/>
    </dgm:pt>
    <dgm:pt modelId="{B6F6C741-A44E-4635-AB13-AE12696749C0}" type="pres">
      <dgm:prSet presAssocID="{E9713D47-B4A1-4770-8763-8722B90EC129}" presName="rootComposite1" presStyleCnt="0"/>
      <dgm:spPr/>
    </dgm:pt>
    <dgm:pt modelId="{4FE2D73C-D268-4A29-9D77-BF0CA6B86F3A}" type="pres">
      <dgm:prSet presAssocID="{E9713D47-B4A1-4770-8763-8722B90EC129}" presName="rootText1" presStyleLbl="node0" presStyleIdx="0" presStyleCnt="1" custScaleX="102614">
        <dgm:presLayoutVars>
          <dgm:chPref val="3"/>
        </dgm:presLayoutVars>
      </dgm:prSet>
      <dgm:spPr/>
      <dgm:t>
        <a:bodyPr/>
        <a:lstStyle/>
        <a:p>
          <a:pPr rtl="1"/>
          <a:endParaRPr lang="ar-SA"/>
        </a:p>
      </dgm:t>
    </dgm:pt>
    <dgm:pt modelId="{1121E5C2-098B-40E2-9018-189FF753BEA0}" type="pres">
      <dgm:prSet presAssocID="{E9713D47-B4A1-4770-8763-8722B90EC129}" presName="rootConnector1" presStyleLbl="node1" presStyleIdx="0" presStyleCnt="0"/>
      <dgm:spPr/>
      <dgm:t>
        <a:bodyPr/>
        <a:lstStyle/>
        <a:p>
          <a:pPr rtl="1"/>
          <a:endParaRPr lang="ar-SA"/>
        </a:p>
      </dgm:t>
    </dgm:pt>
    <dgm:pt modelId="{27E62863-4C9E-4319-B155-E1BF4EDE12D5}" type="pres">
      <dgm:prSet presAssocID="{E9713D47-B4A1-4770-8763-8722B90EC129}" presName="hierChild2" presStyleCnt="0"/>
      <dgm:spPr/>
    </dgm:pt>
    <dgm:pt modelId="{771FB60B-1A48-4A97-AF45-6BC2B57474AC}" type="pres">
      <dgm:prSet presAssocID="{B8C01F9F-6E1F-41F0-9280-25AA82AB7303}" presName="Name37" presStyleLbl="parChTrans1D2" presStyleIdx="0" presStyleCnt="3"/>
      <dgm:spPr/>
      <dgm:t>
        <a:bodyPr/>
        <a:lstStyle/>
        <a:p>
          <a:pPr rtl="1"/>
          <a:endParaRPr lang="ar-SA"/>
        </a:p>
      </dgm:t>
    </dgm:pt>
    <dgm:pt modelId="{847F5234-34A4-4C48-B4C1-58C2837CB48B}" type="pres">
      <dgm:prSet presAssocID="{D0F35C9C-AC1C-4AFD-95AA-D8E115C7C443}" presName="hierRoot2" presStyleCnt="0">
        <dgm:presLayoutVars>
          <dgm:hierBranch val="init"/>
        </dgm:presLayoutVars>
      </dgm:prSet>
      <dgm:spPr/>
    </dgm:pt>
    <dgm:pt modelId="{5F7BC74F-94E6-4FFA-A8D5-40ECA8A54017}" type="pres">
      <dgm:prSet presAssocID="{D0F35C9C-AC1C-4AFD-95AA-D8E115C7C443}" presName="rootComposite" presStyleCnt="0"/>
      <dgm:spPr/>
    </dgm:pt>
    <dgm:pt modelId="{8CDFCC53-5821-4FD8-A3F6-EE5DD90D0183}" type="pres">
      <dgm:prSet presAssocID="{D0F35C9C-AC1C-4AFD-95AA-D8E115C7C443}" presName="rootText" presStyleLbl="node2" presStyleIdx="0" presStyleCnt="3" custScaleY="284770">
        <dgm:presLayoutVars>
          <dgm:chPref val="3"/>
        </dgm:presLayoutVars>
      </dgm:prSet>
      <dgm:spPr/>
      <dgm:t>
        <a:bodyPr/>
        <a:lstStyle/>
        <a:p>
          <a:pPr rtl="1"/>
          <a:endParaRPr lang="ar-SA"/>
        </a:p>
      </dgm:t>
    </dgm:pt>
    <dgm:pt modelId="{BB6AD5D4-4737-40AA-ADA8-4C06E6E14002}" type="pres">
      <dgm:prSet presAssocID="{D0F35C9C-AC1C-4AFD-95AA-D8E115C7C443}" presName="rootConnector" presStyleLbl="node2" presStyleIdx="0" presStyleCnt="3"/>
      <dgm:spPr/>
      <dgm:t>
        <a:bodyPr/>
        <a:lstStyle/>
        <a:p>
          <a:pPr rtl="1"/>
          <a:endParaRPr lang="ar-SA"/>
        </a:p>
      </dgm:t>
    </dgm:pt>
    <dgm:pt modelId="{E75960B4-1A7F-4DB4-A88C-B4B2D729942E}" type="pres">
      <dgm:prSet presAssocID="{D0F35C9C-AC1C-4AFD-95AA-D8E115C7C443}" presName="hierChild4" presStyleCnt="0"/>
      <dgm:spPr/>
    </dgm:pt>
    <dgm:pt modelId="{51A5EAA4-8844-4142-A52E-39AAC3ADC05A}" type="pres">
      <dgm:prSet presAssocID="{D0F35C9C-AC1C-4AFD-95AA-D8E115C7C443}" presName="hierChild5" presStyleCnt="0"/>
      <dgm:spPr/>
    </dgm:pt>
    <dgm:pt modelId="{5DC73DF5-263D-4482-9BDB-61F462B713C9}" type="pres">
      <dgm:prSet presAssocID="{D2F49C18-F7DB-4EC7-A01E-599D86138FC6}" presName="Name37" presStyleLbl="parChTrans1D2" presStyleIdx="1" presStyleCnt="3"/>
      <dgm:spPr/>
      <dgm:t>
        <a:bodyPr/>
        <a:lstStyle/>
        <a:p>
          <a:pPr rtl="1"/>
          <a:endParaRPr lang="ar-SA"/>
        </a:p>
      </dgm:t>
    </dgm:pt>
    <dgm:pt modelId="{4F469E95-B370-41D7-830D-79AEC7D7D30B}" type="pres">
      <dgm:prSet presAssocID="{8492AABF-1389-438C-BF96-E6738ADEC559}" presName="hierRoot2" presStyleCnt="0">
        <dgm:presLayoutVars>
          <dgm:hierBranch val="init"/>
        </dgm:presLayoutVars>
      </dgm:prSet>
      <dgm:spPr/>
    </dgm:pt>
    <dgm:pt modelId="{96C059E9-9164-4E77-9A34-8A3CFF81420E}" type="pres">
      <dgm:prSet presAssocID="{8492AABF-1389-438C-BF96-E6738ADEC559}" presName="rootComposite" presStyleCnt="0"/>
      <dgm:spPr/>
    </dgm:pt>
    <dgm:pt modelId="{04F8FAAE-DBA4-44D9-A2A9-9C5EC8716A3A}" type="pres">
      <dgm:prSet presAssocID="{8492AABF-1389-438C-BF96-E6738ADEC559}" presName="rootText" presStyleLbl="node2" presStyleIdx="1" presStyleCnt="3" custScaleY="304847">
        <dgm:presLayoutVars>
          <dgm:chPref val="3"/>
        </dgm:presLayoutVars>
      </dgm:prSet>
      <dgm:spPr/>
      <dgm:t>
        <a:bodyPr/>
        <a:lstStyle/>
        <a:p>
          <a:pPr rtl="1"/>
          <a:endParaRPr lang="ar-SA"/>
        </a:p>
      </dgm:t>
    </dgm:pt>
    <dgm:pt modelId="{40F91645-D5D2-48DD-8802-602B00C69EC4}" type="pres">
      <dgm:prSet presAssocID="{8492AABF-1389-438C-BF96-E6738ADEC559}" presName="rootConnector" presStyleLbl="node2" presStyleIdx="1" presStyleCnt="3"/>
      <dgm:spPr/>
      <dgm:t>
        <a:bodyPr/>
        <a:lstStyle/>
        <a:p>
          <a:pPr rtl="1"/>
          <a:endParaRPr lang="ar-SA"/>
        </a:p>
      </dgm:t>
    </dgm:pt>
    <dgm:pt modelId="{E9F07D9A-E8DC-4051-B32D-9493B0D2DF8C}" type="pres">
      <dgm:prSet presAssocID="{8492AABF-1389-438C-BF96-E6738ADEC559}" presName="hierChild4" presStyleCnt="0"/>
      <dgm:spPr/>
    </dgm:pt>
    <dgm:pt modelId="{1E976D72-24E4-4C38-99AE-504EB1622AD8}" type="pres">
      <dgm:prSet presAssocID="{8492AABF-1389-438C-BF96-E6738ADEC559}" presName="hierChild5" presStyleCnt="0"/>
      <dgm:spPr/>
    </dgm:pt>
    <dgm:pt modelId="{66E3F486-358D-451F-BADA-0DA9A89A5806}" type="pres">
      <dgm:prSet presAssocID="{BE93C930-E192-4222-8452-B2BB0CAD3C20}" presName="Name37" presStyleLbl="parChTrans1D2" presStyleIdx="2" presStyleCnt="3"/>
      <dgm:spPr/>
      <dgm:t>
        <a:bodyPr/>
        <a:lstStyle/>
        <a:p>
          <a:pPr rtl="1"/>
          <a:endParaRPr lang="ar-SA"/>
        </a:p>
      </dgm:t>
    </dgm:pt>
    <dgm:pt modelId="{ED42DB2D-3394-4A62-9F1F-5C00138CF623}" type="pres">
      <dgm:prSet presAssocID="{AFECD409-40A9-4C42-BDFC-FB7D84F7A7CE}" presName="hierRoot2" presStyleCnt="0">
        <dgm:presLayoutVars>
          <dgm:hierBranch val="init"/>
        </dgm:presLayoutVars>
      </dgm:prSet>
      <dgm:spPr/>
    </dgm:pt>
    <dgm:pt modelId="{FCA4C72F-FDCF-4A89-A076-76F5DFEA01DD}" type="pres">
      <dgm:prSet presAssocID="{AFECD409-40A9-4C42-BDFC-FB7D84F7A7CE}" presName="rootComposite" presStyleCnt="0"/>
      <dgm:spPr/>
    </dgm:pt>
    <dgm:pt modelId="{7A92B894-9376-4185-AF5B-1EDA459D2B11}" type="pres">
      <dgm:prSet presAssocID="{AFECD409-40A9-4C42-BDFC-FB7D84F7A7CE}" presName="rootText" presStyleLbl="node2" presStyleIdx="2" presStyleCnt="3" custScaleY="272097">
        <dgm:presLayoutVars>
          <dgm:chPref val="3"/>
        </dgm:presLayoutVars>
      </dgm:prSet>
      <dgm:spPr/>
      <dgm:t>
        <a:bodyPr/>
        <a:lstStyle/>
        <a:p>
          <a:pPr rtl="1"/>
          <a:endParaRPr lang="ar-SA"/>
        </a:p>
      </dgm:t>
    </dgm:pt>
    <dgm:pt modelId="{2B244814-8F9C-4093-AFDA-A272EF27B920}" type="pres">
      <dgm:prSet presAssocID="{AFECD409-40A9-4C42-BDFC-FB7D84F7A7CE}" presName="rootConnector" presStyleLbl="node2" presStyleIdx="2" presStyleCnt="3"/>
      <dgm:spPr/>
      <dgm:t>
        <a:bodyPr/>
        <a:lstStyle/>
        <a:p>
          <a:pPr rtl="1"/>
          <a:endParaRPr lang="ar-SA"/>
        </a:p>
      </dgm:t>
    </dgm:pt>
    <dgm:pt modelId="{FEFE085F-3F1E-4956-9232-4E08219BA362}" type="pres">
      <dgm:prSet presAssocID="{AFECD409-40A9-4C42-BDFC-FB7D84F7A7CE}" presName="hierChild4" presStyleCnt="0"/>
      <dgm:spPr/>
    </dgm:pt>
    <dgm:pt modelId="{7E66CCF1-2252-412C-92DE-27642D7E0E1C}" type="pres">
      <dgm:prSet presAssocID="{AFECD409-40A9-4C42-BDFC-FB7D84F7A7CE}" presName="hierChild5" presStyleCnt="0"/>
      <dgm:spPr/>
    </dgm:pt>
    <dgm:pt modelId="{8E9DDCF0-C179-40BC-B3F8-90C2DF5F3BA7}" type="pres">
      <dgm:prSet presAssocID="{E9713D47-B4A1-4770-8763-8722B90EC129}" presName="hierChild3" presStyleCnt="0"/>
      <dgm:spPr/>
    </dgm:pt>
  </dgm:ptLst>
  <dgm:cxnLst>
    <dgm:cxn modelId="{7DBAD9DA-69E8-419A-BF38-6715AD79C3DD}" type="presOf" srcId="{D2F49C18-F7DB-4EC7-A01E-599D86138FC6}" destId="{5DC73DF5-263D-4482-9BDB-61F462B713C9}" srcOrd="0" destOrd="0" presId="urn:microsoft.com/office/officeart/2005/8/layout/orgChart1"/>
    <dgm:cxn modelId="{A34FF99D-641B-469C-BA49-EDDECF8E6E2D}" type="presOf" srcId="{AFECD409-40A9-4C42-BDFC-FB7D84F7A7CE}" destId="{2B244814-8F9C-4093-AFDA-A272EF27B920}" srcOrd="1" destOrd="0" presId="urn:microsoft.com/office/officeart/2005/8/layout/orgChart1"/>
    <dgm:cxn modelId="{8EDA9532-A9FB-45F4-9EB1-ADA66B284CEA}" type="presOf" srcId="{E9713D47-B4A1-4770-8763-8722B90EC129}" destId="{4FE2D73C-D268-4A29-9D77-BF0CA6B86F3A}" srcOrd="0" destOrd="0" presId="urn:microsoft.com/office/officeart/2005/8/layout/orgChart1"/>
    <dgm:cxn modelId="{056B825D-38B2-4DEF-8222-AB9DFA3E93AE}" type="presOf" srcId="{E9713D47-B4A1-4770-8763-8722B90EC129}" destId="{1121E5C2-098B-40E2-9018-189FF753BEA0}" srcOrd="1" destOrd="0" presId="urn:microsoft.com/office/officeart/2005/8/layout/orgChart1"/>
    <dgm:cxn modelId="{F37FF151-B7F6-449B-A6DE-F07398A7DAF2}" srcId="{447708E0-9962-4749-93E0-7CAB7F375C88}" destId="{E9713D47-B4A1-4770-8763-8722B90EC129}" srcOrd="0" destOrd="0" parTransId="{303597AA-63FE-436D-BCE6-3EDB8966A8B1}" sibTransId="{FF37E9D5-BC39-4D97-9F5E-2E1EA6F21555}"/>
    <dgm:cxn modelId="{0244079F-20A8-4C4D-8E5A-7CFA9C136C9A}" type="presOf" srcId="{8492AABF-1389-438C-BF96-E6738ADEC559}" destId="{04F8FAAE-DBA4-44D9-A2A9-9C5EC8716A3A}" srcOrd="0" destOrd="0" presId="urn:microsoft.com/office/officeart/2005/8/layout/orgChart1"/>
    <dgm:cxn modelId="{8FA99915-17CA-417D-91BB-88E7246F9777}" type="presOf" srcId="{AFECD409-40A9-4C42-BDFC-FB7D84F7A7CE}" destId="{7A92B894-9376-4185-AF5B-1EDA459D2B11}" srcOrd="0" destOrd="0" presId="urn:microsoft.com/office/officeart/2005/8/layout/orgChart1"/>
    <dgm:cxn modelId="{C022B068-E526-4F2E-BAE5-76E58ACD6632}" type="presOf" srcId="{D0F35C9C-AC1C-4AFD-95AA-D8E115C7C443}" destId="{BB6AD5D4-4737-40AA-ADA8-4C06E6E14002}" srcOrd="1" destOrd="0" presId="urn:microsoft.com/office/officeart/2005/8/layout/orgChart1"/>
    <dgm:cxn modelId="{8C31AC34-026B-44A4-991E-C7FB17F338D9}" type="presOf" srcId="{D0F35C9C-AC1C-4AFD-95AA-D8E115C7C443}" destId="{8CDFCC53-5821-4FD8-A3F6-EE5DD90D0183}" srcOrd="0" destOrd="0" presId="urn:microsoft.com/office/officeart/2005/8/layout/orgChart1"/>
    <dgm:cxn modelId="{3588B260-C954-4433-A784-2D5310D23A23}" type="presOf" srcId="{BE93C930-E192-4222-8452-B2BB0CAD3C20}" destId="{66E3F486-358D-451F-BADA-0DA9A89A5806}" srcOrd="0" destOrd="0" presId="urn:microsoft.com/office/officeart/2005/8/layout/orgChart1"/>
    <dgm:cxn modelId="{9B5FD822-DC00-41DB-8907-6EDC24C2ECB9}" type="presOf" srcId="{B8C01F9F-6E1F-41F0-9280-25AA82AB7303}" destId="{771FB60B-1A48-4A97-AF45-6BC2B57474AC}" srcOrd="0" destOrd="0" presId="urn:microsoft.com/office/officeart/2005/8/layout/orgChart1"/>
    <dgm:cxn modelId="{E97AD196-9DA5-4A41-AF4B-B833DDECC312}" srcId="{E9713D47-B4A1-4770-8763-8722B90EC129}" destId="{D0F35C9C-AC1C-4AFD-95AA-D8E115C7C443}" srcOrd="0" destOrd="0" parTransId="{B8C01F9F-6E1F-41F0-9280-25AA82AB7303}" sibTransId="{F6BEDFA1-2781-41E2-AF69-E0748CEDD340}"/>
    <dgm:cxn modelId="{51F42FC0-729C-4240-87DA-0804B2E74059}" type="presOf" srcId="{447708E0-9962-4749-93E0-7CAB7F375C88}" destId="{40CFEC35-DCB5-42E1-A3AF-C3C67F58636B}" srcOrd="0" destOrd="0" presId="urn:microsoft.com/office/officeart/2005/8/layout/orgChart1"/>
    <dgm:cxn modelId="{EA8967C2-7DE4-467C-9C35-2E5C3DD4086C}" srcId="{E9713D47-B4A1-4770-8763-8722B90EC129}" destId="{AFECD409-40A9-4C42-BDFC-FB7D84F7A7CE}" srcOrd="2" destOrd="0" parTransId="{BE93C930-E192-4222-8452-B2BB0CAD3C20}" sibTransId="{BA756477-A479-4A81-8F95-53C6B77AAC12}"/>
    <dgm:cxn modelId="{2FE5C497-BC35-42BC-A15B-0F20D3748C64}" type="presOf" srcId="{8492AABF-1389-438C-BF96-E6738ADEC559}" destId="{40F91645-D5D2-48DD-8802-602B00C69EC4}" srcOrd="1" destOrd="0" presId="urn:microsoft.com/office/officeart/2005/8/layout/orgChart1"/>
    <dgm:cxn modelId="{0EF7B17A-374D-4E39-A91E-27CF10683281}" srcId="{E9713D47-B4A1-4770-8763-8722B90EC129}" destId="{8492AABF-1389-438C-BF96-E6738ADEC559}" srcOrd="1" destOrd="0" parTransId="{D2F49C18-F7DB-4EC7-A01E-599D86138FC6}" sibTransId="{432EF080-5156-4914-9B7B-D45D8F5924FA}"/>
    <dgm:cxn modelId="{DDE5F7D7-50E8-4D13-867A-D972EEC95E3A}" type="presParOf" srcId="{40CFEC35-DCB5-42E1-A3AF-C3C67F58636B}" destId="{7EA74809-3AD9-4DAD-B675-E2AF9299F116}" srcOrd="0" destOrd="0" presId="urn:microsoft.com/office/officeart/2005/8/layout/orgChart1"/>
    <dgm:cxn modelId="{711D4422-B2DC-4765-ABFA-88565C0D05B8}" type="presParOf" srcId="{7EA74809-3AD9-4DAD-B675-E2AF9299F116}" destId="{B6F6C741-A44E-4635-AB13-AE12696749C0}" srcOrd="0" destOrd="0" presId="urn:microsoft.com/office/officeart/2005/8/layout/orgChart1"/>
    <dgm:cxn modelId="{60739400-13AE-43DC-9D82-F5ECE6D1B771}" type="presParOf" srcId="{B6F6C741-A44E-4635-AB13-AE12696749C0}" destId="{4FE2D73C-D268-4A29-9D77-BF0CA6B86F3A}" srcOrd="0" destOrd="0" presId="urn:microsoft.com/office/officeart/2005/8/layout/orgChart1"/>
    <dgm:cxn modelId="{97411144-EA0D-4DD5-9BA6-7C6CB8AD3BEA}" type="presParOf" srcId="{B6F6C741-A44E-4635-AB13-AE12696749C0}" destId="{1121E5C2-098B-40E2-9018-189FF753BEA0}" srcOrd="1" destOrd="0" presId="urn:microsoft.com/office/officeart/2005/8/layout/orgChart1"/>
    <dgm:cxn modelId="{5C084943-F5FB-459E-8BE0-7FFDA4017ED4}" type="presParOf" srcId="{7EA74809-3AD9-4DAD-B675-E2AF9299F116}" destId="{27E62863-4C9E-4319-B155-E1BF4EDE12D5}" srcOrd="1" destOrd="0" presId="urn:microsoft.com/office/officeart/2005/8/layout/orgChart1"/>
    <dgm:cxn modelId="{BCDA3971-B7B2-4AAB-B496-D9F2470BF03C}" type="presParOf" srcId="{27E62863-4C9E-4319-B155-E1BF4EDE12D5}" destId="{771FB60B-1A48-4A97-AF45-6BC2B57474AC}" srcOrd="0" destOrd="0" presId="urn:microsoft.com/office/officeart/2005/8/layout/orgChart1"/>
    <dgm:cxn modelId="{A00B0BA6-418F-49CA-BE61-78C3B48ED74F}" type="presParOf" srcId="{27E62863-4C9E-4319-B155-E1BF4EDE12D5}" destId="{847F5234-34A4-4C48-B4C1-58C2837CB48B}" srcOrd="1" destOrd="0" presId="urn:microsoft.com/office/officeart/2005/8/layout/orgChart1"/>
    <dgm:cxn modelId="{B2C8D22C-D3B2-47B1-A829-44956BDA6439}" type="presParOf" srcId="{847F5234-34A4-4C48-B4C1-58C2837CB48B}" destId="{5F7BC74F-94E6-4FFA-A8D5-40ECA8A54017}" srcOrd="0" destOrd="0" presId="urn:microsoft.com/office/officeart/2005/8/layout/orgChart1"/>
    <dgm:cxn modelId="{02455CF7-92AF-49EC-831F-0E26434FDFE5}" type="presParOf" srcId="{5F7BC74F-94E6-4FFA-A8D5-40ECA8A54017}" destId="{8CDFCC53-5821-4FD8-A3F6-EE5DD90D0183}" srcOrd="0" destOrd="0" presId="urn:microsoft.com/office/officeart/2005/8/layout/orgChart1"/>
    <dgm:cxn modelId="{C3B88EA7-6473-4E83-B0A8-947B37DC76CC}" type="presParOf" srcId="{5F7BC74F-94E6-4FFA-A8D5-40ECA8A54017}" destId="{BB6AD5D4-4737-40AA-ADA8-4C06E6E14002}" srcOrd="1" destOrd="0" presId="urn:microsoft.com/office/officeart/2005/8/layout/orgChart1"/>
    <dgm:cxn modelId="{7E89D627-84C4-42AA-B6E6-52AA60C9F341}" type="presParOf" srcId="{847F5234-34A4-4C48-B4C1-58C2837CB48B}" destId="{E75960B4-1A7F-4DB4-A88C-B4B2D729942E}" srcOrd="1" destOrd="0" presId="urn:microsoft.com/office/officeart/2005/8/layout/orgChart1"/>
    <dgm:cxn modelId="{8E5F041E-B203-45EB-B52F-5D1778660666}" type="presParOf" srcId="{847F5234-34A4-4C48-B4C1-58C2837CB48B}" destId="{51A5EAA4-8844-4142-A52E-39AAC3ADC05A}" srcOrd="2" destOrd="0" presId="urn:microsoft.com/office/officeart/2005/8/layout/orgChart1"/>
    <dgm:cxn modelId="{85FFB46E-AF75-460D-AB34-2C745449A425}" type="presParOf" srcId="{27E62863-4C9E-4319-B155-E1BF4EDE12D5}" destId="{5DC73DF5-263D-4482-9BDB-61F462B713C9}" srcOrd="2" destOrd="0" presId="urn:microsoft.com/office/officeart/2005/8/layout/orgChart1"/>
    <dgm:cxn modelId="{08B96CCF-FF1D-4742-867A-5CB555B0F9F6}" type="presParOf" srcId="{27E62863-4C9E-4319-B155-E1BF4EDE12D5}" destId="{4F469E95-B370-41D7-830D-79AEC7D7D30B}" srcOrd="3" destOrd="0" presId="urn:microsoft.com/office/officeart/2005/8/layout/orgChart1"/>
    <dgm:cxn modelId="{E537D4E6-85DC-4297-B85F-AA25208626BB}" type="presParOf" srcId="{4F469E95-B370-41D7-830D-79AEC7D7D30B}" destId="{96C059E9-9164-4E77-9A34-8A3CFF81420E}" srcOrd="0" destOrd="0" presId="urn:microsoft.com/office/officeart/2005/8/layout/orgChart1"/>
    <dgm:cxn modelId="{34EFCA48-9502-4A82-A909-EC266F36D3EF}" type="presParOf" srcId="{96C059E9-9164-4E77-9A34-8A3CFF81420E}" destId="{04F8FAAE-DBA4-44D9-A2A9-9C5EC8716A3A}" srcOrd="0" destOrd="0" presId="urn:microsoft.com/office/officeart/2005/8/layout/orgChart1"/>
    <dgm:cxn modelId="{F824644A-41B5-4467-814E-6D2B462251DB}" type="presParOf" srcId="{96C059E9-9164-4E77-9A34-8A3CFF81420E}" destId="{40F91645-D5D2-48DD-8802-602B00C69EC4}" srcOrd="1" destOrd="0" presId="urn:microsoft.com/office/officeart/2005/8/layout/orgChart1"/>
    <dgm:cxn modelId="{27A12521-69D8-479B-84F3-2D3A3E65B6BF}" type="presParOf" srcId="{4F469E95-B370-41D7-830D-79AEC7D7D30B}" destId="{E9F07D9A-E8DC-4051-B32D-9493B0D2DF8C}" srcOrd="1" destOrd="0" presId="urn:microsoft.com/office/officeart/2005/8/layout/orgChart1"/>
    <dgm:cxn modelId="{E27DC020-93E5-4919-922F-1223D5ED2FB3}" type="presParOf" srcId="{4F469E95-B370-41D7-830D-79AEC7D7D30B}" destId="{1E976D72-24E4-4C38-99AE-504EB1622AD8}" srcOrd="2" destOrd="0" presId="urn:microsoft.com/office/officeart/2005/8/layout/orgChart1"/>
    <dgm:cxn modelId="{6F746858-8262-494F-BACD-EAA704196557}" type="presParOf" srcId="{27E62863-4C9E-4319-B155-E1BF4EDE12D5}" destId="{66E3F486-358D-451F-BADA-0DA9A89A5806}" srcOrd="4" destOrd="0" presId="urn:microsoft.com/office/officeart/2005/8/layout/orgChart1"/>
    <dgm:cxn modelId="{CC55F9ED-935D-4BE5-B1EB-DBCD9A0BDBF1}" type="presParOf" srcId="{27E62863-4C9E-4319-B155-E1BF4EDE12D5}" destId="{ED42DB2D-3394-4A62-9F1F-5C00138CF623}" srcOrd="5" destOrd="0" presId="urn:microsoft.com/office/officeart/2005/8/layout/orgChart1"/>
    <dgm:cxn modelId="{F40E6C52-9F12-473C-AED4-E1E1909AA335}" type="presParOf" srcId="{ED42DB2D-3394-4A62-9F1F-5C00138CF623}" destId="{FCA4C72F-FDCF-4A89-A076-76F5DFEA01DD}" srcOrd="0" destOrd="0" presId="urn:microsoft.com/office/officeart/2005/8/layout/orgChart1"/>
    <dgm:cxn modelId="{0B7367CA-CFD1-4CA0-96CD-60E3E9C34F7A}" type="presParOf" srcId="{FCA4C72F-FDCF-4A89-A076-76F5DFEA01DD}" destId="{7A92B894-9376-4185-AF5B-1EDA459D2B11}" srcOrd="0" destOrd="0" presId="urn:microsoft.com/office/officeart/2005/8/layout/orgChart1"/>
    <dgm:cxn modelId="{14501D04-F8E2-42E5-87D6-8388FFC2F268}" type="presParOf" srcId="{FCA4C72F-FDCF-4A89-A076-76F5DFEA01DD}" destId="{2B244814-8F9C-4093-AFDA-A272EF27B920}" srcOrd="1" destOrd="0" presId="urn:microsoft.com/office/officeart/2005/8/layout/orgChart1"/>
    <dgm:cxn modelId="{3901F67C-1D3B-4FBB-BFF6-7AC1696CD82B}" type="presParOf" srcId="{ED42DB2D-3394-4A62-9F1F-5C00138CF623}" destId="{FEFE085F-3F1E-4956-9232-4E08219BA362}" srcOrd="1" destOrd="0" presId="urn:microsoft.com/office/officeart/2005/8/layout/orgChart1"/>
    <dgm:cxn modelId="{95A10BE8-2B11-45C2-82F6-3B7C437A461B}" type="presParOf" srcId="{ED42DB2D-3394-4A62-9F1F-5C00138CF623}" destId="{7E66CCF1-2252-412C-92DE-27642D7E0E1C}" srcOrd="2" destOrd="0" presId="urn:microsoft.com/office/officeart/2005/8/layout/orgChart1"/>
    <dgm:cxn modelId="{FB017958-7DBD-4D4E-910F-0C19C20C3977}" type="presParOf" srcId="{7EA74809-3AD9-4DAD-B675-E2AF9299F116}" destId="{8E9DDCF0-C179-40BC-B3F8-90C2DF5F3B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3F486-358D-451F-BADA-0DA9A89A5806}">
      <dsp:nvSpPr>
        <dsp:cNvPr id="0" name=""/>
        <dsp:cNvSpPr/>
      </dsp:nvSpPr>
      <dsp:spPr>
        <a:xfrm>
          <a:off x="4000500" y="921255"/>
          <a:ext cx="2227671" cy="386620"/>
        </a:xfrm>
        <a:custGeom>
          <a:avLst/>
          <a:gdLst/>
          <a:ahLst/>
          <a:cxnLst/>
          <a:rect l="0" t="0" r="0" b="0"/>
          <a:pathLst>
            <a:path>
              <a:moveTo>
                <a:pt x="0" y="0"/>
              </a:moveTo>
              <a:lnTo>
                <a:pt x="0" y="193310"/>
              </a:lnTo>
              <a:lnTo>
                <a:pt x="2227671" y="193310"/>
              </a:lnTo>
              <a:lnTo>
                <a:pt x="2227671" y="386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73DF5-263D-4482-9BDB-61F462B713C9}">
      <dsp:nvSpPr>
        <dsp:cNvPr id="0" name=""/>
        <dsp:cNvSpPr/>
      </dsp:nvSpPr>
      <dsp:spPr>
        <a:xfrm>
          <a:off x="3954780" y="921255"/>
          <a:ext cx="91440" cy="386620"/>
        </a:xfrm>
        <a:custGeom>
          <a:avLst/>
          <a:gdLst/>
          <a:ahLst/>
          <a:cxnLst/>
          <a:rect l="0" t="0" r="0" b="0"/>
          <a:pathLst>
            <a:path>
              <a:moveTo>
                <a:pt x="45720" y="0"/>
              </a:moveTo>
              <a:lnTo>
                <a:pt x="45720" y="386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1FB60B-1A48-4A97-AF45-6BC2B57474AC}">
      <dsp:nvSpPr>
        <dsp:cNvPr id="0" name=""/>
        <dsp:cNvSpPr/>
      </dsp:nvSpPr>
      <dsp:spPr>
        <a:xfrm>
          <a:off x="1772828" y="921255"/>
          <a:ext cx="2227671" cy="386620"/>
        </a:xfrm>
        <a:custGeom>
          <a:avLst/>
          <a:gdLst/>
          <a:ahLst/>
          <a:cxnLst/>
          <a:rect l="0" t="0" r="0" b="0"/>
          <a:pathLst>
            <a:path>
              <a:moveTo>
                <a:pt x="2227671" y="0"/>
              </a:moveTo>
              <a:lnTo>
                <a:pt x="2227671" y="193310"/>
              </a:lnTo>
              <a:lnTo>
                <a:pt x="0" y="193310"/>
              </a:lnTo>
              <a:lnTo>
                <a:pt x="0" y="3866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E2D73C-D268-4A29-9D77-BF0CA6B86F3A}">
      <dsp:nvSpPr>
        <dsp:cNvPr id="0" name=""/>
        <dsp:cNvSpPr/>
      </dsp:nvSpPr>
      <dsp:spPr>
        <a:xfrm>
          <a:off x="3055912" y="730"/>
          <a:ext cx="1889175" cy="9205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t>أنواع الأسئلة</a:t>
          </a:r>
          <a:endParaRPr lang="ar-SA" sz="2800" b="1" kern="1200" dirty="0"/>
        </a:p>
      </dsp:txBody>
      <dsp:txXfrm>
        <a:off x="3055912" y="730"/>
        <a:ext cx="1889175" cy="920525"/>
      </dsp:txXfrm>
    </dsp:sp>
    <dsp:sp modelId="{8CDFCC53-5821-4FD8-A3F6-EE5DD90D0183}">
      <dsp:nvSpPr>
        <dsp:cNvPr id="0" name=""/>
        <dsp:cNvSpPr/>
      </dsp:nvSpPr>
      <dsp:spPr>
        <a:xfrm>
          <a:off x="852303" y="1307876"/>
          <a:ext cx="1841050" cy="26213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t>أسئلة الفروق</a:t>
          </a:r>
        </a:p>
        <a:p>
          <a:pPr lvl="0" algn="ctr" defTabSz="1244600" rtl="1">
            <a:lnSpc>
              <a:spcPct val="90000"/>
            </a:lnSpc>
            <a:spcBef>
              <a:spcPct val="0"/>
            </a:spcBef>
            <a:spcAft>
              <a:spcPct val="35000"/>
            </a:spcAft>
          </a:pPr>
          <a:r>
            <a:rPr lang="ar-SA" sz="2800" b="1" kern="1200" dirty="0" smtClean="0"/>
            <a:t>المنهج التجريبي</a:t>
          </a:r>
          <a:endParaRPr lang="ar-SA" sz="2800" b="1" kern="1200" dirty="0"/>
        </a:p>
      </dsp:txBody>
      <dsp:txXfrm>
        <a:off x="852303" y="1307876"/>
        <a:ext cx="1841050" cy="2621379"/>
      </dsp:txXfrm>
    </dsp:sp>
    <dsp:sp modelId="{04F8FAAE-DBA4-44D9-A2A9-9C5EC8716A3A}">
      <dsp:nvSpPr>
        <dsp:cNvPr id="0" name=""/>
        <dsp:cNvSpPr/>
      </dsp:nvSpPr>
      <dsp:spPr>
        <a:xfrm>
          <a:off x="3079974" y="1307876"/>
          <a:ext cx="1841050" cy="2806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t>أسئلة العلاقة</a:t>
          </a:r>
        </a:p>
        <a:p>
          <a:pPr lvl="0" algn="ctr" defTabSz="1244600" rtl="1">
            <a:lnSpc>
              <a:spcPct val="90000"/>
            </a:lnSpc>
            <a:spcBef>
              <a:spcPct val="0"/>
            </a:spcBef>
            <a:spcAft>
              <a:spcPct val="35000"/>
            </a:spcAft>
          </a:pPr>
          <a:r>
            <a:rPr lang="ar-SA" sz="2800" b="1" kern="1200" dirty="0" smtClean="0"/>
            <a:t>المنهج الارتباطي</a:t>
          </a:r>
          <a:endParaRPr lang="ar-SA" sz="2800" b="1" kern="1200" dirty="0"/>
        </a:p>
      </dsp:txBody>
      <dsp:txXfrm>
        <a:off x="3079974" y="1307876"/>
        <a:ext cx="1841050" cy="2806193"/>
      </dsp:txXfrm>
    </dsp:sp>
    <dsp:sp modelId="{7A92B894-9376-4185-AF5B-1EDA459D2B11}">
      <dsp:nvSpPr>
        <dsp:cNvPr id="0" name=""/>
        <dsp:cNvSpPr/>
      </dsp:nvSpPr>
      <dsp:spPr>
        <a:xfrm>
          <a:off x="5307645" y="1307876"/>
          <a:ext cx="1841050" cy="2504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t>أسئلة الوصف</a:t>
          </a:r>
        </a:p>
        <a:p>
          <a:pPr lvl="0" algn="ctr" defTabSz="1244600" rtl="1">
            <a:lnSpc>
              <a:spcPct val="90000"/>
            </a:lnSpc>
            <a:spcBef>
              <a:spcPct val="0"/>
            </a:spcBef>
            <a:spcAft>
              <a:spcPct val="35000"/>
            </a:spcAft>
          </a:pPr>
          <a:r>
            <a:rPr lang="ar-SA" sz="2800" b="1" kern="1200" dirty="0" smtClean="0"/>
            <a:t>المنهج الوصفي والمسحية</a:t>
          </a:r>
          <a:endParaRPr lang="ar-SA" sz="2800" b="1" kern="1200" dirty="0"/>
        </a:p>
      </dsp:txBody>
      <dsp:txXfrm>
        <a:off x="5307645" y="1307876"/>
        <a:ext cx="1841050" cy="25047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E7E3DC-49EC-478B-A457-48E38A64DF4D}" type="datetimeFigureOut">
              <a:rPr lang="ar-SA" smtClean="0"/>
              <a:t>28/02/40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3C45E31-D7EE-4E05-BC15-B64CBAB12242}" type="slidenum">
              <a:rPr lang="ar-SA" smtClean="0"/>
              <a:t>‹#›</a:t>
            </a:fld>
            <a:endParaRPr lang="ar-SA"/>
          </a:p>
        </p:txBody>
      </p:sp>
    </p:spTree>
    <p:extLst>
      <p:ext uri="{BB962C8B-B14F-4D97-AF65-F5344CB8AC3E}">
        <p14:creationId xmlns:p14="http://schemas.microsoft.com/office/powerpoint/2010/main" val="2402051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3</a:t>
            </a:fld>
            <a:endParaRPr kumimoji="1" lang="ja-JP" altLang="en-US"/>
          </a:p>
        </p:txBody>
      </p:sp>
    </p:spTree>
    <p:extLst>
      <p:ext uri="{BB962C8B-B14F-4D97-AF65-F5344CB8AC3E}">
        <p14:creationId xmlns:p14="http://schemas.microsoft.com/office/powerpoint/2010/main" val="86910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7</a:t>
            </a:fld>
            <a:endParaRPr kumimoji="1" lang="ja-JP" altLang="en-US"/>
          </a:p>
        </p:txBody>
      </p:sp>
    </p:spTree>
    <p:extLst>
      <p:ext uri="{BB962C8B-B14F-4D97-AF65-F5344CB8AC3E}">
        <p14:creationId xmlns:p14="http://schemas.microsoft.com/office/powerpoint/2010/main" val="22253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12</a:t>
            </a:fld>
            <a:endParaRPr kumimoji="1" lang="ja-JP" altLang="en-US"/>
          </a:p>
        </p:txBody>
      </p:sp>
    </p:spTree>
    <p:extLst>
      <p:ext uri="{BB962C8B-B14F-4D97-AF65-F5344CB8AC3E}">
        <p14:creationId xmlns:p14="http://schemas.microsoft.com/office/powerpoint/2010/main" val="42704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14</a:t>
            </a:fld>
            <a:endParaRPr kumimoji="1" lang="ja-JP" altLang="en-US"/>
          </a:p>
        </p:txBody>
      </p:sp>
    </p:spTree>
    <p:extLst>
      <p:ext uri="{BB962C8B-B14F-4D97-AF65-F5344CB8AC3E}">
        <p14:creationId xmlns:p14="http://schemas.microsoft.com/office/powerpoint/2010/main" val="47383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22</a:t>
            </a:fld>
            <a:endParaRPr kumimoji="1" lang="ja-JP" altLang="en-US"/>
          </a:p>
        </p:txBody>
      </p:sp>
    </p:spTree>
    <p:extLst>
      <p:ext uri="{BB962C8B-B14F-4D97-AF65-F5344CB8AC3E}">
        <p14:creationId xmlns:p14="http://schemas.microsoft.com/office/powerpoint/2010/main" val="38614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p>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pPr/>
              <a:t>26</a:t>
            </a:fld>
            <a:endParaRPr kumimoji="1" lang="ja-JP" altLang="en-US"/>
          </a:p>
        </p:txBody>
      </p:sp>
    </p:spTree>
    <p:extLst>
      <p:ext uri="{BB962C8B-B14F-4D97-AF65-F5344CB8AC3E}">
        <p14:creationId xmlns:p14="http://schemas.microsoft.com/office/powerpoint/2010/main" val="7989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131245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12360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62417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imated Title">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rot="21066044">
            <a:off x="-6369536" y="-3292475"/>
            <a:ext cx="2360944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正方形/長方形 6"/>
          <p:cNvSpPr/>
          <p:nvPr userDrawn="1"/>
        </p:nvSpPr>
        <p:spPr>
          <a:xfrm rot="21066044">
            <a:off x="-5193303" y="3344665"/>
            <a:ext cx="2360329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正方形/長方形 7"/>
          <p:cNvSpPr/>
          <p:nvPr userDrawn="1"/>
        </p:nvSpPr>
        <p:spPr>
          <a:xfrm rot="21066044">
            <a:off x="-6369536" y="-3292475"/>
            <a:ext cx="2360944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正方形/長方形 8"/>
          <p:cNvSpPr/>
          <p:nvPr userDrawn="1"/>
        </p:nvSpPr>
        <p:spPr>
          <a:xfrm rot="21066044">
            <a:off x="-5193303" y="3344665"/>
            <a:ext cx="2360329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rot="21066044">
            <a:off x="-6369536" y="-3292475"/>
            <a:ext cx="23609443"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rot="21066044">
            <a:off x="-5193303" y="3344665"/>
            <a:ext cx="2360329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rot="21066044">
            <a:off x="-6369536" y="-3292475"/>
            <a:ext cx="2360944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rot="21066044">
            <a:off x="-5193303" y="3344665"/>
            <a:ext cx="2360329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14" name="グループ化 13"/>
          <p:cNvGrpSpPr/>
          <p:nvPr userDrawn="1"/>
        </p:nvGrpSpPr>
        <p:grpSpPr>
          <a:xfrm rot="17100000">
            <a:off x="4415471" y="1613249"/>
            <a:ext cx="3360000" cy="3360292"/>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17" name="グループ化 16"/>
          <p:cNvGrpSpPr>
            <a:grpSpLocks noChangeAspect="1"/>
          </p:cNvGrpSpPr>
          <p:nvPr userDrawn="1"/>
        </p:nvGrpSpPr>
        <p:grpSpPr>
          <a:xfrm rot="11994079">
            <a:off x="4295315" y="1493395"/>
            <a:ext cx="3600312" cy="36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0" name="グループ化 19"/>
          <p:cNvGrpSpPr>
            <a:grpSpLocks noChangeAspect="1"/>
          </p:cNvGrpSpPr>
          <p:nvPr userDrawn="1"/>
        </p:nvGrpSpPr>
        <p:grpSpPr>
          <a:xfrm rot="3600000">
            <a:off x="4175471" y="1373228"/>
            <a:ext cx="3840000" cy="3840333"/>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3" name="グループ化 22"/>
          <p:cNvGrpSpPr>
            <a:grpSpLocks noChangeAspect="1"/>
          </p:cNvGrpSpPr>
          <p:nvPr userDrawn="1"/>
        </p:nvGrpSpPr>
        <p:grpSpPr>
          <a:xfrm rot="18000000">
            <a:off x="4055471" y="1253218"/>
            <a:ext cx="4080000" cy="4080354"/>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6" name="グループ化 25"/>
          <p:cNvGrpSpPr>
            <a:grpSpLocks noChangeAspect="1"/>
          </p:cNvGrpSpPr>
          <p:nvPr userDrawn="1"/>
        </p:nvGrpSpPr>
        <p:grpSpPr>
          <a:xfrm rot="7511662">
            <a:off x="3935471" y="1133207"/>
            <a:ext cx="4320000" cy="4320375"/>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grpSp>
        <p:nvGrpSpPr>
          <p:cNvPr id="29" name="グループ化 28"/>
          <p:cNvGrpSpPr>
            <a:grpSpLocks noChangeAspect="1"/>
          </p:cNvGrpSpPr>
          <p:nvPr userDrawn="1"/>
        </p:nvGrpSpPr>
        <p:grpSpPr>
          <a:xfrm rot="10993309">
            <a:off x="3815273" y="1013395"/>
            <a:ext cx="4560396" cy="456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grpSp>
      <p:sp>
        <p:nvSpPr>
          <p:cNvPr id="3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667">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34"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33">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smtClean="0"/>
              <a:t>Information</a:t>
            </a:r>
            <a:endParaRPr kumimoji="1" lang="ja-JP" altLang="en-US" dirty="0"/>
          </a:p>
        </p:txBody>
      </p:sp>
      <p:grpSp>
        <p:nvGrpSpPr>
          <p:cNvPr id="35" name="グループ化 34"/>
          <p:cNvGrpSpPr/>
          <p:nvPr userDrawn="1"/>
        </p:nvGrpSpPr>
        <p:grpSpPr>
          <a:xfrm>
            <a:off x="5730640" y="5397219"/>
            <a:ext cx="725488" cy="125685"/>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
        <p:nvSpPr>
          <p:cNvPr id="39" name="円/楕円 38"/>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0" name="円/楕円 39"/>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1" name="円/楕円 40"/>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円/楕円 41"/>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859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33">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smtClean="0"/>
              <a:t>Information</a:t>
            </a:r>
            <a:endParaRPr kumimoji="1" lang="ja-JP" altLang="en-US" dirty="0"/>
          </a:p>
        </p:txBody>
      </p:sp>
      <p:sp>
        <p:nvSpPr>
          <p:cNvPr id="9"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667">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grpSp>
        <p:nvGrpSpPr>
          <p:cNvPr id="6" name="グループ化 5"/>
          <p:cNvGrpSpPr/>
          <p:nvPr userDrawn="1"/>
        </p:nvGrpSpPr>
        <p:grpSpPr>
          <a:xfrm>
            <a:off x="5730640" y="5397219"/>
            <a:ext cx="725488" cy="125685"/>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p>
          </p:txBody>
        </p:sp>
      </p:grpSp>
      <p:sp>
        <p:nvSpPr>
          <p:cNvPr id="4" name="円/楕円 3"/>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2" name="円/楕円 11"/>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3" name="円/楕円 12"/>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4" name="円/楕円 13"/>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34892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56399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 name="タイトル 1"/>
          <p:cNvSpPr>
            <a:spLocks noGrp="1"/>
          </p:cNvSpPr>
          <p:nvPr>
            <p:ph type="title" hasCustomPrompt="1"/>
          </p:nvPr>
        </p:nvSpPr>
        <p:spPr>
          <a:xfrm>
            <a:off x="556919" y="782320"/>
            <a:ext cx="4482872" cy="5471965"/>
          </a:xfrm>
        </p:spPr>
        <p:txBody>
          <a:bodyPr>
            <a:normAutofit/>
          </a:bodyPr>
          <a:lstStyle>
            <a:lvl1pPr algn="ctr">
              <a:defRPr sz="64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5423867" y="860918"/>
            <a:ext cx="432085"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1</a:t>
            </a:r>
            <a:endParaRPr kumimoji="1" lang="ja-JP" altLang="en-US" sz="1200" dirty="0"/>
          </a:p>
        </p:txBody>
      </p:sp>
      <p:sp>
        <p:nvSpPr>
          <p:cNvPr id="7" name="円/楕円 6"/>
          <p:cNvSpPr/>
          <p:nvPr userDrawn="1"/>
        </p:nvSpPr>
        <p:spPr>
          <a:xfrm>
            <a:off x="5423867" y="1768178"/>
            <a:ext cx="432085"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2</a:t>
            </a:r>
            <a:endParaRPr kumimoji="1" lang="ja-JP" altLang="en-US" sz="1200" dirty="0"/>
          </a:p>
        </p:txBody>
      </p:sp>
      <p:sp>
        <p:nvSpPr>
          <p:cNvPr id="8" name="円/楕円 7"/>
          <p:cNvSpPr/>
          <p:nvPr userDrawn="1"/>
        </p:nvSpPr>
        <p:spPr>
          <a:xfrm>
            <a:off x="5423867" y="2675438"/>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3</a:t>
            </a:r>
            <a:endParaRPr kumimoji="1" lang="ja-JP" altLang="en-US" sz="1200" dirty="0"/>
          </a:p>
        </p:txBody>
      </p:sp>
      <p:sp>
        <p:nvSpPr>
          <p:cNvPr id="9" name="円/楕円 8"/>
          <p:cNvSpPr/>
          <p:nvPr userDrawn="1"/>
        </p:nvSpPr>
        <p:spPr>
          <a:xfrm>
            <a:off x="5423867" y="3582698"/>
            <a:ext cx="432085"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4</a:t>
            </a:r>
            <a:endParaRPr kumimoji="1" lang="ja-JP" altLang="en-US" sz="1200" dirty="0"/>
          </a:p>
        </p:txBody>
      </p:sp>
      <p:sp>
        <p:nvSpPr>
          <p:cNvPr id="10" name="円/楕円 9"/>
          <p:cNvSpPr/>
          <p:nvPr userDrawn="1"/>
        </p:nvSpPr>
        <p:spPr>
          <a:xfrm>
            <a:off x="5423867" y="4489958"/>
            <a:ext cx="432085" cy="432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5</a:t>
            </a:r>
            <a:endParaRPr kumimoji="1" lang="ja-JP" altLang="en-US" sz="1200" dirty="0"/>
          </a:p>
        </p:txBody>
      </p:sp>
      <p:sp>
        <p:nvSpPr>
          <p:cNvPr id="11" name="円/楕円 10"/>
          <p:cNvSpPr/>
          <p:nvPr userDrawn="1"/>
        </p:nvSpPr>
        <p:spPr>
          <a:xfrm>
            <a:off x="5423867" y="5397219"/>
            <a:ext cx="432085"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6</a:t>
            </a:r>
            <a:endParaRPr kumimoji="1" lang="ja-JP" altLang="en-US" sz="1200" dirty="0"/>
          </a:p>
        </p:txBody>
      </p:sp>
      <p:sp>
        <p:nvSpPr>
          <p:cNvPr id="12" name="テキスト プレースホルダー 6"/>
          <p:cNvSpPr>
            <a:spLocks noGrp="1"/>
          </p:cNvSpPr>
          <p:nvPr>
            <p:ph type="body" sz="quarter" idx="15" hasCustomPrompt="1"/>
          </p:nvPr>
        </p:nvSpPr>
        <p:spPr>
          <a:xfrm>
            <a:off x="6000739" y="692696"/>
            <a:ext cx="5520334" cy="624069"/>
          </a:xfrm>
        </p:spPr>
        <p:txBody>
          <a:bodyPr anchor="b">
            <a:normAutofit/>
          </a:bodyPr>
          <a:lstStyle>
            <a:lvl1pPr algn="l">
              <a:defRPr sz="24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6000739" y="1172749"/>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17" hasCustomPrompt="1"/>
          </p:nvPr>
        </p:nvSpPr>
        <p:spPr>
          <a:xfrm>
            <a:off x="6000739" y="5234790"/>
            <a:ext cx="5520334" cy="624069"/>
          </a:xfrm>
        </p:spPr>
        <p:txBody>
          <a:bodyPr anchor="b">
            <a:normAutofit/>
          </a:bodyPr>
          <a:lstStyle>
            <a:lvl1pPr algn="l">
              <a:defRPr sz="240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18" hasCustomPrompt="1"/>
          </p:nvPr>
        </p:nvSpPr>
        <p:spPr>
          <a:xfrm>
            <a:off x="6000739" y="5714843"/>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6000739" y="1601115"/>
            <a:ext cx="5520334"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6000739" y="2081168"/>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6000739" y="2509534"/>
            <a:ext cx="5520334" cy="624069"/>
          </a:xfrm>
        </p:spPr>
        <p:txBody>
          <a:bodyPr anchor="b">
            <a:normAutofit/>
          </a:bodyPr>
          <a:lstStyle>
            <a:lvl1pPr algn="l">
              <a:defRPr sz="24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6000739" y="2989587"/>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3" hasCustomPrompt="1"/>
          </p:nvPr>
        </p:nvSpPr>
        <p:spPr>
          <a:xfrm>
            <a:off x="6000739" y="3417952"/>
            <a:ext cx="5520334" cy="624069"/>
          </a:xfrm>
        </p:spPr>
        <p:txBody>
          <a:bodyPr anchor="b">
            <a:normAutofit/>
          </a:bodyPr>
          <a:lstStyle>
            <a:lvl1pPr algn="l">
              <a:defRPr sz="24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4" hasCustomPrompt="1"/>
          </p:nvPr>
        </p:nvSpPr>
        <p:spPr>
          <a:xfrm>
            <a:off x="6000739" y="3898005"/>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5" hasCustomPrompt="1"/>
          </p:nvPr>
        </p:nvSpPr>
        <p:spPr>
          <a:xfrm>
            <a:off x="6000739" y="4326371"/>
            <a:ext cx="5520334" cy="624069"/>
          </a:xfrm>
        </p:spPr>
        <p:txBody>
          <a:bodyPr anchor="b">
            <a:normAutofit/>
          </a:bodyPr>
          <a:lstStyle>
            <a:lvl1pPr algn="l">
              <a:defRPr sz="24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6" hasCustomPrompt="1"/>
          </p:nvPr>
        </p:nvSpPr>
        <p:spPr>
          <a:xfrm>
            <a:off x="6000739" y="4806424"/>
            <a:ext cx="5520334" cy="402456"/>
          </a:xfrm>
        </p:spPr>
        <p:txBody>
          <a:bodyPr anchor="t">
            <a:normAutofit/>
          </a:bodyPr>
          <a:lstStyle>
            <a:lvl1pPr algn="l">
              <a:defRPr sz="1333"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86219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62380" y="2036846"/>
            <a:ext cx="4094123" cy="1165789"/>
          </a:xfrm>
        </p:spPr>
        <p:txBody>
          <a:bodyPr>
            <a:noAutofit/>
          </a:bodyPr>
          <a:lstStyle>
            <a:lvl1pPr algn="r">
              <a:defRPr sz="5334">
                <a:latin typeface="Route 159 UltraLight" pitchFamily="50" charset="0"/>
              </a:defRPr>
            </a:lvl1pPr>
          </a:lstStyle>
          <a:p>
            <a:r>
              <a:rPr kumimoji="1" lang="en-US" altLang="ja-JP" dirty="0" smtClean="0"/>
              <a:t>Word</a:t>
            </a:r>
            <a:endParaRPr kumimoji="1" lang="ja-JP" altLang="en-US" dirty="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4232380" y="3943396"/>
            <a:ext cx="452768" cy="452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円/楕円 5"/>
          <p:cNvSpPr/>
          <p:nvPr userDrawn="1"/>
        </p:nvSpPr>
        <p:spPr>
          <a:xfrm>
            <a:off x="5082888" y="2481227"/>
            <a:ext cx="576114" cy="5760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円/楕円 6"/>
          <p:cNvSpPr/>
          <p:nvPr userDrawn="1"/>
        </p:nvSpPr>
        <p:spPr>
          <a:xfrm>
            <a:off x="4858968" y="3264304"/>
            <a:ext cx="905536" cy="9054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5964292" y="2180862"/>
            <a:ext cx="399576" cy="3995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テキスト プレースホルダー 6"/>
          <p:cNvSpPr>
            <a:spLocks noGrp="1"/>
          </p:cNvSpPr>
          <p:nvPr>
            <p:ph type="body" sz="quarter" idx="14" hasCustomPrompt="1"/>
          </p:nvPr>
        </p:nvSpPr>
        <p:spPr>
          <a:xfrm>
            <a:off x="6104751" y="2862132"/>
            <a:ext cx="5176275" cy="2055033"/>
          </a:xfrm>
        </p:spPr>
        <p:txBody>
          <a:bodyPr anchor="t">
            <a:normAutofit/>
          </a:bodyPr>
          <a:lstStyle>
            <a:lvl1pPr algn="l">
              <a:defRPr sz="1333" baseline="0">
                <a:solidFill>
                  <a:schemeClr val="tx2"/>
                </a:solidFill>
              </a:defRPr>
            </a:lvl1pPr>
          </a:lstStyle>
          <a:p>
            <a:pPr lvl="0"/>
            <a:r>
              <a:rPr kumimoji="1" lang="en-US" altLang="ja-JP" dirty="0" smtClean="0"/>
              <a:t>Text goes here</a:t>
            </a:r>
            <a:endParaRPr kumimoji="1" lang="ja-JP" altLang="en-US" dirty="0" smtClean="0"/>
          </a:p>
        </p:txBody>
      </p:sp>
      <p:sp>
        <p:nvSpPr>
          <p:cNvPr id="10" name="正方形/長方形 9"/>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828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アーチ 4"/>
          <p:cNvSpPr/>
          <p:nvPr userDrawn="1"/>
        </p:nvSpPr>
        <p:spPr>
          <a:xfrm rot="3600000">
            <a:off x="777225" y="2340178"/>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アーチ 12"/>
          <p:cNvSpPr/>
          <p:nvPr userDrawn="1"/>
        </p:nvSpPr>
        <p:spPr>
          <a:xfrm rot="6618510">
            <a:off x="854950" y="2417910"/>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テキスト プレースホルダー 6"/>
          <p:cNvSpPr>
            <a:spLocks noGrp="1"/>
          </p:cNvSpPr>
          <p:nvPr>
            <p:ph type="body" sz="quarter" idx="15" hasCustomPrompt="1"/>
          </p:nvPr>
        </p:nvSpPr>
        <p:spPr>
          <a:xfrm>
            <a:off x="1348817" y="2497201"/>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14" hasCustomPrompt="1"/>
          </p:nvPr>
        </p:nvSpPr>
        <p:spPr>
          <a:xfrm>
            <a:off x="1806200" y="2967985"/>
            <a:ext cx="9292823" cy="2151884"/>
          </a:xfrm>
        </p:spPr>
        <p:txBody>
          <a:bodyPr anchor="t">
            <a:normAutofit/>
          </a:bodyPr>
          <a:lstStyle>
            <a:lvl1pPr algn="l">
              <a:defRPr sz="1333"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4501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0202367" y="4014138"/>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20" name="円/楕円 19"/>
          <p:cNvSpPr/>
          <p:nvPr userDrawn="1"/>
        </p:nvSpPr>
        <p:spPr>
          <a:xfrm>
            <a:off x="1184136" y="2516899"/>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1" name="円/楕円 20"/>
          <p:cNvSpPr/>
          <p:nvPr userDrawn="1"/>
        </p:nvSpPr>
        <p:spPr>
          <a:xfrm>
            <a:off x="413027" y="2228867"/>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2" name="円/楕円 21"/>
          <p:cNvSpPr/>
          <p:nvPr userDrawn="1"/>
        </p:nvSpPr>
        <p:spPr>
          <a:xfrm>
            <a:off x="2386628" y="2690349"/>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3" name="円/楕円 22"/>
          <p:cNvSpPr/>
          <p:nvPr userDrawn="1"/>
        </p:nvSpPr>
        <p:spPr>
          <a:xfrm>
            <a:off x="10985753" y="3880494"/>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4" name="図プレースホルダー 5"/>
          <p:cNvSpPr>
            <a:spLocks noGrp="1"/>
          </p:cNvSpPr>
          <p:nvPr>
            <p:ph type="pic" sz="quarter" idx="12" hasCustomPrompt="1"/>
          </p:nvPr>
        </p:nvSpPr>
        <p:spPr>
          <a:xfrm>
            <a:off x="25457" y="29028"/>
            <a:ext cx="2400208" cy="2400000"/>
          </a:xfrm>
          <a:solidFill>
            <a:schemeClr val="accent1"/>
          </a:solidFill>
        </p:spPr>
        <p:txBody>
          <a:bodyPr/>
          <a:lstStyle>
            <a:lvl1pPr>
              <a:defRPr sz="1200"/>
            </a:lvl1pPr>
          </a:lstStyle>
          <a:p>
            <a:r>
              <a:rPr kumimoji="1" lang="en-US" altLang="ja-JP" dirty="0" smtClean="0"/>
              <a:t>Add an image</a:t>
            </a:r>
            <a:endParaRPr kumimoji="1" lang="ja-JP" altLang="en-US" dirty="0"/>
          </a:p>
        </p:txBody>
      </p:sp>
      <p:sp>
        <p:nvSpPr>
          <p:cNvPr id="5" name="図プレースホルダー 5"/>
          <p:cNvSpPr>
            <a:spLocks noGrp="1"/>
          </p:cNvSpPr>
          <p:nvPr>
            <p:ph type="pic" sz="quarter" idx="13" hasCustomPrompt="1"/>
          </p:nvPr>
        </p:nvSpPr>
        <p:spPr>
          <a:xfrm>
            <a:off x="2458716" y="29028"/>
            <a:ext cx="2400208" cy="2400000"/>
          </a:xfrm>
          <a:solidFill>
            <a:schemeClr val="accent3"/>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4" hasCustomPrompt="1"/>
          </p:nvPr>
        </p:nvSpPr>
        <p:spPr>
          <a:xfrm>
            <a:off x="4891974" y="29028"/>
            <a:ext cx="2400208" cy="2400000"/>
          </a:xfrm>
          <a:solidFill>
            <a:schemeClr val="accent2"/>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5" hasCustomPrompt="1"/>
          </p:nvPr>
        </p:nvSpPr>
        <p:spPr>
          <a:xfrm>
            <a:off x="7326093" y="29028"/>
            <a:ext cx="2400208" cy="2400000"/>
          </a:xfrm>
          <a:solidFill>
            <a:schemeClr val="accent4"/>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6" hasCustomPrompt="1"/>
          </p:nvPr>
        </p:nvSpPr>
        <p:spPr>
          <a:xfrm>
            <a:off x="9758492" y="29028"/>
            <a:ext cx="2400208" cy="2400000"/>
          </a:xfrm>
          <a:solidFill>
            <a:schemeClr val="accent5"/>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7" hasCustomPrompt="1"/>
          </p:nvPr>
        </p:nvSpPr>
        <p:spPr>
          <a:xfrm>
            <a:off x="23956" y="4419110"/>
            <a:ext cx="2400208" cy="2400000"/>
          </a:xfrm>
          <a:solidFill>
            <a:schemeClr val="accent5"/>
          </a:solidFill>
        </p:spPr>
        <p:txBody>
          <a:bodyPr/>
          <a:lstStyle>
            <a:lvl1pPr>
              <a:defRPr sz="1200"/>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8" hasCustomPrompt="1"/>
          </p:nvPr>
        </p:nvSpPr>
        <p:spPr>
          <a:xfrm>
            <a:off x="2457215" y="4419110"/>
            <a:ext cx="2400208" cy="2400000"/>
          </a:xfrm>
          <a:solidFill>
            <a:schemeClr val="accent4"/>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19" hasCustomPrompt="1"/>
          </p:nvPr>
        </p:nvSpPr>
        <p:spPr>
          <a:xfrm>
            <a:off x="4890473" y="4419110"/>
            <a:ext cx="2400208" cy="2400000"/>
          </a:xfrm>
          <a:solidFill>
            <a:schemeClr val="accent2"/>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0" hasCustomPrompt="1"/>
          </p:nvPr>
        </p:nvSpPr>
        <p:spPr>
          <a:xfrm>
            <a:off x="7324592" y="4419110"/>
            <a:ext cx="2400208" cy="2400000"/>
          </a:xfrm>
          <a:solidFill>
            <a:schemeClr val="accent3"/>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5"/>
          <p:cNvSpPr>
            <a:spLocks noGrp="1"/>
          </p:cNvSpPr>
          <p:nvPr>
            <p:ph type="pic" sz="quarter" idx="21" hasCustomPrompt="1"/>
          </p:nvPr>
        </p:nvSpPr>
        <p:spPr>
          <a:xfrm>
            <a:off x="9756991" y="4419110"/>
            <a:ext cx="2400208" cy="2400000"/>
          </a:xfrm>
          <a:solidFill>
            <a:schemeClr val="accent1"/>
          </a:solidFill>
        </p:spPr>
        <p:txBody>
          <a:bodyPr>
            <a:normAutofit/>
          </a:bodyPr>
          <a:lstStyle>
            <a:lvl1pPr marL="0" marR="0" indent="0" algn="l" defTabSz="1088556"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r>
              <a:rPr kumimoji="1" lang="en-US" altLang="ja-JP" dirty="0" smtClean="0"/>
              <a:t>Add an image</a:t>
            </a:r>
            <a:endParaRPr kumimoji="1" lang="ja-JP" altLang="en-US" dirty="0" smtClean="0"/>
          </a:p>
          <a:p>
            <a:endParaRPr kumimoji="1" lang="ja-JP" altLang="en-US" dirty="0"/>
          </a:p>
        </p:txBody>
      </p:sp>
      <p:sp>
        <p:nvSpPr>
          <p:cNvPr id="16" name="タイトル 1"/>
          <p:cNvSpPr>
            <a:spLocks noGrp="1"/>
          </p:cNvSpPr>
          <p:nvPr>
            <p:ph type="title" hasCustomPrompt="1"/>
          </p:nvPr>
        </p:nvSpPr>
        <p:spPr>
          <a:xfrm>
            <a:off x="483852" y="2637235"/>
            <a:ext cx="11215678" cy="900605"/>
          </a:xfrm>
        </p:spPr>
        <p:txBody>
          <a:bodyPr anchor="b">
            <a:normAutofit/>
          </a:bodyPr>
          <a:lstStyle>
            <a:lvl1pPr algn="ctr">
              <a:defRPr sz="44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7" name="正方形/長方形 16"/>
          <p:cNvSpPr/>
          <p:nvPr userDrawn="1"/>
        </p:nvSpPr>
        <p:spPr>
          <a:xfrm>
            <a:off x="5015257" y="3547989"/>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22" hasCustomPrompt="1"/>
          </p:nvPr>
        </p:nvSpPr>
        <p:spPr>
          <a:xfrm>
            <a:off x="483852" y="3596435"/>
            <a:ext cx="11215678" cy="623628"/>
          </a:xfrm>
        </p:spPr>
        <p:txBody>
          <a:bodyPr anchor="t">
            <a:noAutofit/>
          </a:bodyPr>
          <a:lstStyle>
            <a:lvl1pPr algn="ctr">
              <a:defRPr sz="2133" i="1" baseline="0">
                <a:solidFill>
                  <a:schemeClr val="accent1"/>
                </a:solidFill>
                <a:latin typeface="+mn-lt"/>
              </a:defRPr>
            </a:lvl1pPr>
          </a:lstStyle>
          <a:p>
            <a:pPr lvl="0"/>
            <a:r>
              <a:rPr kumimoji="1" lang="en-US" altLang="ja-JP" dirty="0" smtClean="0"/>
              <a:t>Text goes here</a:t>
            </a:r>
            <a:endParaRPr kumimoji="1" lang="ja-JP" altLang="en-US" dirty="0" smtClean="0"/>
          </a:p>
        </p:txBody>
      </p:sp>
      <p:sp>
        <p:nvSpPr>
          <p:cNvPr id="24" name="円/楕円 23"/>
          <p:cNvSpPr/>
          <p:nvPr userDrawn="1"/>
        </p:nvSpPr>
        <p:spPr>
          <a:xfrm>
            <a:off x="11543659" y="3495431"/>
            <a:ext cx="505184" cy="5051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Tree>
    <p:extLst>
      <p:ext uri="{BB962C8B-B14F-4D97-AF65-F5344CB8AC3E}">
        <p14:creationId xmlns:p14="http://schemas.microsoft.com/office/powerpoint/2010/main" val="344982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4198704" y="4487658"/>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40" name="円/楕円 39"/>
          <p:cNvSpPr/>
          <p:nvPr userDrawn="1"/>
        </p:nvSpPr>
        <p:spPr>
          <a:xfrm>
            <a:off x="1378735" y="2148031"/>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円/楕円 40"/>
          <p:cNvSpPr/>
          <p:nvPr userDrawn="1"/>
        </p:nvSpPr>
        <p:spPr>
          <a:xfrm>
            <a:off x="977278" y="254330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2" name="円/楕円 41"/>
          <p:cNvSpPr/>
          <p:nvPr userDrawn="1"/>
        </p:nvSpPr>
        <p:spPr>
          <a:xfrm>
            <a:off x="1269469" y="2065267"/>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図プレースホルダー 5"/>
          <p:cNvSpPr>
            <a:spLocks noGrp="1"/>
          </p:cNvSpPr>
          <p:nvPr>
            <p:ph type="pic" sz="quarter" idx="14" hasCustomPrompt="1"/>
          </p:nvPr>
        </p:nvSpPr>
        <p:spPr>
          <a:xfrm>
            <a:off x="1378735" y="2148031"/>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smtClean="0"/>
              <a:t>Add an image</a:t>
            </a:r>
            <a:endParaRPr kumimoji="1" lang="ja-JP" altLang="en-US" dirty="0"/>
          </a:p>
        </p:txBody>
      </p:sp>
      <p:sp>
        <p:nvSpPr>
          <p:cNvPr id="44" name="円/楕円 43"/>
          <p:cNvSpPr/>
          <p:nvPr userDrawn="1"/>
        </p:nvSpPr>
        <p:spPr>
          <a:xfrm>
            <a:off x="514564" y="2052020"/>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5" name="円/楕円 44"/>
          <p:cNvSpPr/>
          <p:nvPr userDrawn="1"/>
        </p:nvSpPr>
        <p:spPr>
          <a:xfrm>
            <a:off x="1433368" y="2083891"/>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46" name="円/楕円 45"/>
          <p:cNvSpPr/>
          <p:nvPr userDrawn="1"/>
        </p:nvSpPr>
        <p:spPr>
          <a:xfrm>
            <a:off x="4867212" y="423155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47" name="テキスト プレースホルダー 6"/>
          <p:cNvSpPr>
            <a:spLocks noGrp="1"/>
          </p:cNvSpPr>
          <p:nvPr>
            <p:ph type="body" sz="quarter" idx="15" hasCustomPrompt="1"/>
          </p:nvPr>
        </p:nvSpPr>
        <p:spPr>
          <a:xfrm>
            <a:off x="5341171" y="2853952"/>
            <a:ext cx="5822435" cy="2578013"/>
          </a:xfrm>
        </p:spPr>
        <p:txBody>
          <a:bodyPr anchor="t">
            <a:normAutofit/>
          </a:bodyPr>
          <a:lstStyle>
            <a:lvl1pPr algn="l">
              <a:defRPr sz="1333" baseline="0">
                <a:solidFill>
                  <a:schemeClr val="tx2"/>
                </a:solidFill>
              </a:defRPr>
            </a:lvl1pPr>
          </a:lstStyle>
          <a:p>
            <a:pPr lvl="0"/>
            <a:r>
              <a:rPr kumimoji="1" lang="en-US" altLang="ja-JP" dirty="0" smtClean="0"/>
              <a:t>Text goes here</a:t>
            </a:r>
            <a:endParaRPr kumimoji="1" lang="ja-JP" altLang="en-US" dirty="0" smtClean="0"/>
          </a:p>
        </p:txBody>
      </p:sp>
      <p:sp>
        <p:nvSpPr>
          <p:cNvPr id="48" name="正方形/長方形 47"/>
          <p:cNvSpPr/>
          <p:nvPr userDrawn="1"/>
        </p:nvSpPr>
        <p:spPr>
          <a:xfrm>
            <a:off x="5437190" y="273169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プレースホルダー 6"/>
          <p:cNvSpPr>
            <a:spLocks noGrp="1"/>
          </p:cNvSpPr>
          <p:nvPr>
            <p:ph type="body" sz="quarter" idx="16" hasCustomPrompt="1"/>
          </p:nvPr>
        </p:nvSpPr>
        <p:spPr>
          <a:xfrm>
            <a:off x="5341171" y="2086482"/>
            <a:ext cx="5822435"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9851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718936" y="2852936"/>
            <a:ext cx="10801146" cy="2208245"/>
          </a:xfrm>
        </p:spPr>
        <p:txBody>
          <a:bodyPr anchor="t">
            <a:normAutofit/>
          </a:bodyPr>
          <a:lstStyle>
            <a:lvl1pPr algn="l">
              <a:defRPr sz="1333" baseline="0">
                <a:solidFill>
                  <a:schemeClr val="tx2"/>
                </a:solidFill>
              </a:defRPr>
            </a:lvl1pPr>
          </a:lstStyle>
          <a:p>
            <a:pPr lvl="0"/>
            <a:r>
              <a:rPr kumimoji="1" lang="en-US" altLang="ja-JP" dirty="0" smtClean="0"/>
              <a:t>Text goes here</a:t>
            </a:r>
            <a:endParaRPr kumimoji="1" lang="ja-JP" altLang="en-US" dirty="0" smtClean="0"/>
          </a:p>
        </p:txBody>
      </p:sp>
      <p:sp>
        <p:nvSpPr>
          <p:cNvPr id="6" name="正方形/長方形 5"/>
          <p:cNvSpPr/>
          <p:nvPr userDrawn="1"/>
        </p:nvSpPr>
        <p:spPr>
          <a:xfrm>
            <a:off x="814955" y="275692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31002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135779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円/楕円 5"/>
          <p:cNvSpPr/>
          <p:nvPr userDrawn="1"/>
        </p:nvSpPr>
        <p:spPr>
          <a:xfrm>
            <a:off x="1771139" y="1896217"/>
            <a:ext cx="439509"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1</a:t>
            </a:r>
            <a:endParaRPr kumimoji="1" lang="ja-JP" altLang="en-US" sz="1200" dirty="0"/>
          </a:p>
        </p:txBody>
      </p:sp>
      <p:sp>
        <p:nvSpPr>
          <p:cNvPr id="7" name="円/楕円 6"/>
          <p:cNvSpPr/>
          <p:nvPr userDrawn="1"/>
        </p:nvSpPr>
        <p:spPr>
          <a:xfrm>
            <a:off x="1771139" y="2789402"/>
            <a:ext cx="439509"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2</a:t>
            </a:r>
          </a:p>
        </p:txBody>
      </p:sp>
      <p:sp>
        <p:nvSpPr>
          <p:cNvPr id="8" name="テキスト プレースホルダー 6"/>
          <p:cNvSpPr>
            <a:spLocks noGrp="1"/>
          </p:cNvSpPr>
          <p:nvPr>
            <p:ph type="body" sz="quarter" idx="28" hasCustomPrompt="1"/>
          </p:nvPr>
        </p:nvSpPr>
        <p:spPr>
          <a:xfrm>
            <a:off x="2374879" y="182389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29" hasCustomPrompt="1"/>
          </p:nvPr>
        </p:nvSpPr>
        <p:spPr>
          <a:xfrm>
            <a:off x="2374879" y="2717076"/>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0" name="円/楕円 9"/>
          <p:cNvSpPr/>
          <p:nvPr userDrawn="1"/>
        </p:nvSpPr>
        <p:spPr>
          <a:xfrm>
            <a:off x="1771139" y="3682587"/>
            <a:ext cx="439509"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3</a:t>
            </a:r>
            <a:endParaRPr kumimoji="1" lang="ja-JP" altLang="en-US" sz="1200" dirty="0"/>
          </a:p>
        </p:txBody>
      </p:sp>
      <p:sp>
        <p:nvSpPr>
          <p:cNvPr id="11" name="テキスト プレースホルダー 6"/>
          <p:cNvSpPr>
            <a:spLocks noGrp="1"/>
          </p:cNvSpPr>
          <p:nvPr>
            <p:ph type="body" sz="quarter" idx="31" hasCustomPrompt="1"/>
          </p:nvPr>
        </p:nvSpPr>
        <p:spPr>
          <a:xfrm>
            <a:off x="2374879" y="3610261"/>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2" name="円/楕円 11"/>
          <p:cNvSpPr/>
          <p:nvPr userDrawn="1"/>
        </p:nvSpPr>
        <p:spPr>
          <a:xfrm>
            <a:off x="1771139" y="4575773"/>
            <a:ext cx="439509"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4</a:t>
            </a:r>
          </a:p>
        </p:txBody>
      </p:sp>
      <p:sp>
        <p:nvSpPr>
          <p:cNvPr id="13" name="テキスト プレースホルダー 6"/>
          <p:cNvSpPr>
            <a:spLocks noGrp="1"/>
          </p:cNvSpPr>
          <p:nvPr>
            <p:ph type="body" sz="quarter" idx="33" hasCustomPrompt="1"/>
          </p:nvPr>
        </p:nvSpPr>
        <p:spPr>
          <a:xfrm>
            <a:off x="2374879" y="4503447"/>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4" name="円/楕円 13"/>
          <p:cNvSpPr/>
          <p:nvPr userDrawn="1"/>
        </p:nvSpPr>
        <p:spPr>
          <a:xfrm>
            <a:off x="1771139" y="5468958"/>
            <a:ext cx="439509"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5</a:t>
            </a:r>
            <a:endParaRPr kumimoji="1" lang="ja-JP" altLang="en-US" sz="1200" dirty="0"/>
          </a:p>
        </p:txBody>
      </p:sp>
      <p:sp>
        <p:nvSpPr>
          <p:cNvPr id="15" name="テキスト プレースホルダー 6"/>
          <p:cNvSpPr>
            <a:spLocks noGrp="1"/>
          </p:cNvSpPr>
          <p:nvPr>
            <p:ph type="body" sz="quarter" idx="35" hasCustomPrompt="1"/>
          </p:nvPr>
        </p:nvSpPr>
        <p:spPr>
          <a:xfrm>
            <a:off x="2374879" y="5396632"/>
            <a:ext cx="8208027" cy="594764"/>
          </a:xfrm>
        </p:spPr>
        <p:txBody>
          <a:bodyPr anchor="ctr">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0" y="0"/>
            <a:ext cx="12192000" cy="1344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タイトル 1"/>
          <p:cNvSpPr>
            <a:spLocks noGrp="1"/>
          </p:cNvSpPr>
          <p:nvPr>
            <p:ph type="title" hasCustomPrompt="1"/>
          </p:nvPr>
        </p:nvSpPr>
        <p:spPr>
          <a:xfrm>
            <a:off x="589917" y="304800"/>
            <a:ext cx="11012164" cy="774095"/>
          </a:xfrm>
        </p:spPr>
        <p:txBody>
          <a:bodyPr>
            <a:noAutofit/>
          </a:bodyPr>
          <a:lstStyle>
            <a:lvl1pPr algn="ctr">
              <a:defRPr sz="4400">
                <a:solidFill>
                  <a:schemeClr val="bg1"/>
                </a:solidFill>
                <a:latin typeface="Route 159 UltraLight" pitchFamily="50" charset="0"/>
              </a:defRPr>
            </a:lvl1pPr>
          </a:lstStyle>
          <a:p>
            <a:r>
              <a:rPr kumimoji="1" lang="en-US" altLang="ja-JP" dirty="0" smtClean="0"/>
              <a:t>Text</a:t>
            </a:r>
            <a:endParaRPr kumimoji="1" lang="ja-JP" altLang="en-US" dirty="0"/>
          </a:p>
        </p:txBody>
      </p:sp>
    </p:spTree>
    <p:extLst>
      <p:ext uri="{BB962C8B-B14F-4D97-AF65-F5344CB8AC3E}">
        <p14:creationId xmlns:p14="http://schemas.microsoft.com/office/powerpoint/2010/main" val="35873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2192000" cy="29899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454820" y="657984"/>
            <a:ext cx="11467281" cy="2254549"/>
          </a:xfrm>
          <a:prstGeom prst="rect">
            <a:avLst/>
          </a:prstGeom>
        </p:spPr>
        <p:txBody>
          <a:bodyPr vert="horz" lIns="163275" tIns="81638" rIns="163275" bIns="81638" rtlCol="0" anchor="b">
            <a:noAutofit/>
          </a:bodyPr>
          <a:lstStyle>
            <a:lvl1pPr>
              <a:defRPr sz="12001" baseline="0">
                <a:solidFill>
                  <a:schemeClr val="bg1"/>
                </a:solidFill>
              </a:defRPr>
            </a:lvl1pPr>
          </a:lstStyle>
          <a:p>
            <a:r>
              <a:rPr kumimoji="1" lang="en-US" altLang="ja-JP" dirty="0" smtClean="0"/>
              <a:t>Title goes here</a:t>
            </a:r>
            <a:endParaRPr kumimoji="1" lang="ja-JP" altLang="en-US" dirty="0"/>
          </a:p>
        </p:txBody>
      </p:sp>
      <p:sp>
        <p:nvSpPr>
          <p:cNvPr id="8" name="テキスト プレースホルダー 8"/>
          <p:cNvSpPr>
            <a:spLocks noGrp="1"/>
          </p:cNvSpPr>
          <p:nvPr>
            <p:ph type="body" sz="quarter" idx="12" hasCustomPrompt="1"/>
          </p:nvPr>
        </p:nvSpPr>
        <p:spPr>
          <a:xfrm>
            <a:off x="454821" y="3047999"/>
            <a:ext cx="5380428" cy="3028647"/>
          </a:xfrm>
        </p:spPr>
        <p:txBody>
          <a:bodyPr anchor="t">
            <a:noAutofit/>
          </a:bodyPr>
          <a:lstStyle>
            <a:lvl1pPr algn="l">
              <a:lnSpc>
                <a:spcPct val="100000"/>
              </a:lnSpc>
              <a:spcBef>
                <a:spcPts val="0"/>
              </a:spcBef>
              <a:defRPr sz="4800" baseline="0">
                <a:solidFill>
                  <a:schemeClr val="accent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10" name="テキスト プレースホルダー 6"/>
          <p:cNvSpPr>
            <a:spLocks noGrp="1"/>
          </p:cNvSpPr>
          <p:nvPr>
            <p:ph type="body" sz="quarter" idx="24" hasCustomPrompt="1"/>
          </p:nvPr>
        </p:nvSpPr>
        <p:spPr>
          <a:xfrm>
            <a:off x="5846069" y="3173789"/>
            <a:ext cx="6076032" cy="2893183"/>
          </a:xfrm>
        </p:spPr>
        <p:txBody>
          <a:bodyPr anchor="t">
            <a:noAutofit/>
          </a:bodyPr>
          <a:lstStyle>
            <a:lvl1pPr algn="l">
              <a:defRPr sz="1333"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1" name="テキスト プレースホルダー 25"/>
          <p:cNvSpPr>
            <a:spLocks noGrp="1"/>
          </p:cNvSpPr>
          <p:nvPr>
            <p:ph type="body" sz="quarter" idx="17" hasCustomPrompt="1"/>
          </p:nvPr>
        </p:nvSpPr>
        <p:spPr>
          <a:xfrm flipH="1">
            <a:off x="-6331500" y="0"/>
            <a:ext cx="3569010" cy="6858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12" name="テキスト プレースホルダー 25"/>
          <p:cNvSpPr>
            <a:spLocks noGrp="1"/>
          </p:cNvSpPr>
          <p:nvPr>
            <p:ph type="body" sz="quarter" idx="18" hasCustomPrompt="1"/>
          </p:nvPr>
        </p:nvSpPr>
        <p:spPr>
          <a:xfrm flipH="1">
            <a:off x="-4413638" y="0"/>
            <a:ext cx="3099074" cy="6858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23" name="正方形/長方形 22"/>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1406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file 4">
    <p:spTree>
      <p:nvGrpSpPr>
        <p:cNvPr id="1" name=""/>
        <p:cNvGrpSpPr/>
        <p:nvPr/>
      </p:nvGrpSpPr>
      <p:grpSpPr>
        <a:xfrm>
          <a:off x="0" y="0"/>
          <a:ext cx="0" cy="0"/>
          <a:chOff x="0" y="0"/>
          <a:chExt cx="0" cy="0"/>
        </a:xfrm>
      </p:grpSpPr>
      <p:sp>
        <p:nvSpPr>
          <p:cNvPr id="27" name="円/楕円 26"/>
          <p:cNvSpPr/>
          <p:nvPr userDrawn="1"/>
        </p:nvSpPr>
        <p:spPr>
          <a:xfrm>
            <a:off x="7429563" y="2663639"/>
            <a:ext cx="688391" cy="6883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7968370" y="3351970"/>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6" name="円/楕円 5"/>
          <p:cNvSpPr/>
          <p:nvPr userDrawn="1"/>
        </p:nvSpPr>
        <p:spPr>
          <a:xfrm>
            <a:off x="4443259" y="692697"/>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円/楕円 6"/>
          <p:cNvSpPr/>
          <p:nvPr userDrawn="1"/>
        </p:nvSpPr>
        <p:spPr>
          <a:xfrm>
            <a:off x="3723116" y="1652803"/>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8" name="円/楕円 7"/>
          <p:cNvSpPr/>
          <p:nvPr userDrawn="1"/>
        </p:nvSpPr>
        <p:spPr>
          <a:xfrm>
            <a:off x="4333992" y="609932"/>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タイトル 1"/>
          <p:cNvSpPr>
            <a:spLocks noGrp="1"/>
          </p:cNvSpPr>
          <p:nvPr>
            <p:ph type="title" hasCustomPrompt="1"/>
          </p:nvPr>
        </p:nvSpPr>
        <p:spPr>
          <a:xfrm>
            <a:off x="2886626" y="4148637"/>
            <a:ext cx="6385263" cy="528059"/>
          </a:xfrm>
        </p:spPr>
        <p:txBody>
          <a:bodyPr anchor="b">
            <a:normAutofit/>
          </a:bodyPr>
          <a:lstStyle>
            <a:lvl1pPr algn="ctr">
              <a:defRPr sz="2400" baseline="0">
                <a:solidFill>
                  <a:schemeClr val="tx2"/>
                </a:solidFill>
                <a:latin typeface="Route 159 Light" pitchFamily="50" charset="0"/>
              </a:defRPr>
            </a:lvl1pPr>
          </a:lstStyle>
          <a:p>
            <a:r>
              <a:rPr kumimoji="1" lang="en-US" altLang="ja-JP" dirty="0" smtClean="0"/>
              <a:t>Text goes here</a:t>
            </a:r>
            <a:endParaRPr kumimoji="1" lang="ja-JP" altLang="en-US" dirty="0"/>
          </a:p>
        </p:txBody>
      </p:sp>
      <p:sp>
        <p:nvSpPr>
          <p:cNvPr id="10" name="正方形/長方形 9"/>
          <p:cNvSpPr/>
          <p:nvPr userDrawn="1"/>
        </p:nvSpPr>
        <p:spPr>
          <a:xfrm>
            <a:off x="5015786" y="515719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テキスト プレースホルダー 6"/>
          <p:cNvSpPr>
            <a:spLocks noGrp="1"/>
          </p:cNvSpPr>
          <p:nvPr>
            <p:ph type="body" sz="quarter" idx="16" hasCustomPrompt="1"/>
          </p:nvPr>
        </p:nvSpPr>
        <p:spPr>
          <a:xfrm>
            <a:off x="2903368" y="4629133"/>
            <a:ext cx="6385263" cy="384043"/>
          </a:xfrm>
        </p:spPr>
        <p:txBody>
          <a:bodyPr anchor="t">
            <a:noAutofit/>
          </a:bodyPr>
          <a:lstStyle>
            <a:lvl1pPr algn="ctr">
              <a:defRPr sz="1600" i="1" baseline="0">
                <a:solidFill>
                  <a:schemeClr val="accent1">
                    <a:lumMod val="75000"/>
                  </a:schemeClr>
                </a:solidFill>
                <a:latin typeface="+mn-lt"/>
              </a:defRPr>
            </a:lvl1pPr>
          </a:lstStyle>
          <a:p>
            <a:pPr lvl="0"/>
            <a:r>
              <a:rPr kumimoji="1" lang="en-US" altLang="ja-JP" dirty="0" smtClean="0"/>
              <a:t>Text goes here</a:t>
            </a:r>
            <a:endParaRPr kumimoji="1" lang="ja-JP" altLang="en-US" dirty="0" smtClean="0"/>
          </a:p>
        </p:txBody>
      </p:sp>
      <p:sp>
        <p:nvSpPr>
          <p:cNvPr id="12" name="図プレースホルダー 5"/>
          <p:cNvSpPr>
            <a:spLocks noGrp="1"/>
          </p:cNvSpPr>
          <p:nvPr>
            <p:ph type="pic" sz="quarter" idx="13" hasCustomPrompt="1"/>
          </p:nvPr>
        </p:nvSpPr>
        <p:spPr>
          <a:xfrm>
            <a:off x="4443259" y="692696"/>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14" hasCustomPrompt="1"/>
          </p:nvPr>
        </p:nvSpPr>
        <p:spPr>
          <a:xfrm>
            <a:off x="1933364" y="5253203"/>
            <a:ext cx="8325272" cy="1056117"/>
          </a:xfrm>
        </p:spPr>
        <p:txBody>
          <a:bodyPr anchor="t">
            <a:normAutofit/>
          </a:bodyPr>
          <a:lstStyle>
            <a:lvl1pPr algn="ctr">
              <a:defRPr sz="1333" baseline="0">
                <a:solidFill>
                  <a:schemeClr val="tx2"/>
                </a:solidFill>
              </a:defRPr>
            </a:lvl1pPr>
          </a:lstStyle>
          <a:p>
            <a:pPr lvl="0"/>
            <a:r>
              <a:rPr kumimoji="1" lang="en-US" altLang="ja-JP" dirty="0" smtClean="0"/>
              <a:t>Text goes here</a:t>
            </a:r>
            <a:endParaRPr kumimoji="1" lang="ja-JP" altLang="en-US" dirty="0" smtClean="0"/>
          </a:p>
        </p:txBody>
      </p:sp>
      <p:sp>
        <p:nvSpPr>
          <p:cNvPr id="23" name="円/楕円 22"/>
          <p:cNvSpPr/>
          <p:nvPr userDrawn="1"/>
        </p:nvSpPr>
        <p:spPr>
          <a:xfrm>
            <a:off x="2903368" y="136477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4" name="円/楕円 23"/>
          <p:cNvSpPr/>
          <p:nvPr userDrawn="1"/>
        </p:nvSpPr>
        <p:spPr>
          <a:xfrm>
            <a:off x="3723116" y="1266501"/>
            <a:ext cx="288057" cy="288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25" name="円/楕円 24"/>
          <p:cNvSpPr/>
          <p:nvPr userDrawn="1"/>
        </p:nvSpPr>
        <p:spPr>
          <a:xfrm>
            <a:off x="8877580" y="3155089"/>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2"/>
              </a:solidFill>
            </a:endParaRPr>
          </a:p>
        </p:txBody>
      </p:sp>
      <p:sp>
        <p:nvSpPr>
          <p:cNvPr id="26" name="正方形/長方形 25"/>
          <p:cNvSpPr/>
          <p:nvPr userDrawn="1"/>
        </p:nvSpPr>
        <p:spPr>
          <a:xfrm>
            <a:off x="0" y="0"/>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スライド番号プレースホルダー 5"/>
          <p:cNvSpPr>
            <a:spLocks noGrp="1"/>
          </p:cNvSpPr>
          <p:nvPr>
            <p:ph type="sldNum" sz="quarter" idx="4"/>
          </p:nvPr>
        </p:nvSpPr>
        <p:spPr>
          <a:xfrm>
            <a:off x="11425054" y="6288526"/>
            <a:ext cx="720142" cy="365125"/>
          </a:xfrm>
          <a:prstGeom prst="rect">
            <a:avLst/>
          </a:prstGeom>
        </p:spPr>
        <p:txBody>
          <a:bodyPr vert="horz" lIns="163275" tIns="81638" rIns="163275" bIns="81638" rtlCol="0" anchor="ctr"/>
          <a:lstStyle>
            <a:lvl1pPr algn="ctr">
              <a:defRPr sz="1867">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754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400432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46409EE-DBE9-4D56-87D3-AFE6CF963532}" type="datetimeFigureOut">
              <a:rPr lang="ar-SA" smtClean="0"/>
              <a:t>28/02/40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80250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46409EE-DBE9-4D56-87D3-AFE6CF963532}" type="datetimeFigureOut">
              <a:rPr lang="ar-SA" smtClean="0"/>
              <a:t>28/02/40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325982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46409EE-DBE9-4D56-87D3-AFE6CF963532}" type="datetimeFigureOut">
              <a:rPr lang="ar-SA" smtClean="0"/>
              <a:t>28/02/40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110836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46409EE-DBE9-4D56-87D3-AFE6CF963532}" type="datetimeFigureOut">
              <a:rPr lang="ar-SA" smtClean="0"/>
              <a:t>28/02/40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96459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46409EE-DBE9-4D56-87D3-AFE6CF963532}" type="datetimeFigureOut">
              <a:rPr lang="ar-SA" smtClean="0"/>
              <a:t>28/02/40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40394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46409EE-DBE9-4D56-87D3-AFE6CF963532}" type="datetimeFigureOut">
              <a:rPr lang="ar-SA" smtClean="0"/>
              <a:t>28/02/40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866793-6FA1-4C3B-A747-4D6B880B1934}" type="slidenum">
              <a:rPr lang="ar-SA" smtClean="0"/>
              <a:t>‹#›</a:t>
            </a:fld>
            <a:endParaRPr lang="ar-SA"/>
          </a:p>
        </p:txBody>
      </p:sp>
    </p:spTree>
    <p:extLst>
      <p:ext uri="{BB962C8B-B14F-4D97-AF65-F5344CB8AC3E}">
        <p14:creationId xmlns:p14="http://schemas.microsoft.com/office/powerpoint/2010/main" val="310600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46409EE-DBE9-4D56-87D3-AFE6CF963532}" type="datetimeFigureOut">
              <a:rPr lang="ar-SA" smtClean="0"/>
              <a:t>28/02/40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866793-6FA1-4C3B-A747-4D6B880B1934}" type="slidenum">
              <a:rPr lang="ar-SA" smtClean="0"/>
              <a:t>‹#›</a:t>
            </a:fld>
            <a:endParaRPr lang="ar-SA"/>
          </a:p>
        </p:txBody>
      </p:sp>
    </p:spTree>
    <p:extLst>
      <p:ext uri="{BB962C8B-B14F-4D97-AF65-F5344CB8AC3E}">
        <p14:creationId xmlns:p14="http://schemas.microsoft.com/office/powerpoint/2010/main" val="156744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9" r:id="rId17"/>
    <p:sldLayoutId id="2147483670" r:id="rId18"/>
    <p:sldLayoutId id="2147483671" r:id="rId19"/>
    <p:sldLayoutId id="2147483672" r:id="rId20"/>
    <p:sldLayoutId id="2147483675" r:id="rId21"/>
    <p:sldLayoutId id="2147483685" r:id="rId2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876146" y="2716305"/>
            <a:ext cx="10362301" cy="1057333"/>
          </a:xfrm>
        </p:spPr>
        <p:txBody>
          <a:bodyPr/>
          <a:lstStyle/>
          <a:p>
            <a:pPr rtl="1"/>
            <a:r>
              <a:rPr lang="ar-SA" sz="4000" b="1" dirty="0" smtClean="0">
                <a:latin typeface="Tahoma" pitchFamily="34" charset="0"/>
                <a:ea typeface="Tahoma" pitchFamily="34" charset="0"/>
                <a:cs typeface="Tahoma" pitchFamily="34" charset="0"/>
              </a:rPr>
              <a:t>مهارات عملية في كتابة البحث العلمي</a:t>
            </a:r>
            <a:endParaRPr lang="en-US" sz="4000" b="1" dirty="0">
              <a:latin typeface="Tahoma" pitchFamily="34" charset="0"/>
              <a:ea typeface="Tahoma" pitchFamily="34" charset="0"/>
              <a:cs typeface="Tahoma" pitchFamily="34" charset="0"/>
            </a:endParaRPr>
          </a:p>
        </p:txBody>
      </p:sp>
      <p:sp>
        <p:nvSpPr>
          <p:cNvPr id="9" name="テキスト プレースホルダー 8"/>
          <p:cNvSpPr>
            <a:spLocks noGrp="1"/>
          </p:cNvSpPr>
          <p:nvPr>
            <p:ph type="body" sz="quarter" idx="10"/>
          </p:nvPr>
        </p:nvSpPr>
        <p:spPr>
          <a:xfrm>
            <a:off x="2835123" y="3924300"/>
            <a:ext cx="6521753" cy="968415"/>
          </a:xfrm>
        </p:spPr>
        <p:txBody>
          <a:bodyPr/>
          <a:lstStyle/>
          <a:p>
            <a:pPr marL="0" indent="0" rtl="1">
              <a:buNone/>
            </a:pPr>
            <a:r>
              <a:rPr lang="ar-SA" sz="3200" b="1" dirty="0" smtClean="0">
                <a:solidFill>
                  <a:schemeClr val="accent2"/>
                </a:solidFill>
                <a:effectLst>
                  <a:outerShdw blurRad="38100" dist="38100" dir="2700000" algn="tl">
                    <a:srgbClr val="000000">
                      <a:alpha val="43137"/>
                    </a:srgbClr>
                  </a:outerShdw>
                </a:effectLst>
              </a:rPr>
              <a:t>د. وداد عبدالرحمن أباحسين</a:t>
            </a:r>
            <a:endParaRPr lang="en-US" sz="3200" b="1" dirty="0">
              <a:solidFill>
                <a:schemeClr val="accent2"/>
              </a:solidFill>
              <a:effectLst>
                <a:outerShdw blurRad="38100" dist="38100" dir="2700000" algn="tl">
                  <a:srgbClr val="000000">
                    <a:alpha val="43137"/>
                  </a:srgbClr>
                </a:outerShdw>
              </a:effectLst>
            </a:endParaRPr>
          </a:p>
          <a:p>
            <a:pPr marL="0" indent="0" rtl="1">
              <a:buNone/>
            </a:pPr>
            <a:r>
              <a:rPr lang="ar-SA" sz="3200" b="1" dirty="0" smtClean="0">
                <a:solidFill>
                  <a:schemeClr val="accent2"/>
                </a:solidFill>
                <a:effectLst>
                  <a:outerShdw blurRad="38100" dist="38100" dir="2700000" algn="tl">
                    <a:srgbClr val="000000">
                      <a:alpha val="43137"/>
                    </a:srgbClr>
                  </a:outerShdw>
                </a:effectLst>
              </a:rPr>
              <a:t>أستاذ مشارك بقسم التربية الخاصة</a:t>
            </a:r>
            <a:endParaRPr lang="en-US" sz="3200" b="1" dirty="0">
              <a:solidFill>
                <a:schemeClr val="accent2"/>
              </a:solidFill>
              <a:effectLst>
                <a:outerShdw blurRad="38100" dist="38100" dir="2700000" algn="tl">
                  <a:srgbClr val="000000">
                    <a:alpha val="43137"/>
                  </a:srgbClr>
                </a:outerShdw>
              </a:effectLst>
            </a:endParaRPr>
          </a:p>
        </p:txBody>
      </p:sp>
      <p:sp>
        <p:nvSpPr>
          <p:cNvPr id="8" name="サブタイトル 7"/>
          <p:cNvSpPr>
            <a:spLocks noGrp="1"/>
          </p:cNvSpPr>
          <p:nvPr>
            <p:ph type="subTitle" idx="1"/>
          </p:nvPr>
        </p:nvSpPr>
        <p:spPr/>
        <p:txBody>
          <a:bodyPr>
            <a:normAutofit/>
          </a:bodyPr>
          <a:lstStyle/>
          <a:p>
            <a:pPr rtl="1"/>
            <a:endParaRPr lang="en-US" dirty="0" smtClean="0"/>
          </a:p>
          <a:p>
            <a:pPr rtl="1"/>
            <a:r>
              <a:rPr lang="ar-SA" sz="2800" b="1" dirty="0" smtClean="0"/>
              <a:t>ضمن أنشطة مقرر (607) خاص كتابة البحوث والنشر</a:t>
            </a:r>
            <a:endParaRPr lang="en-US" sz="2800" b="1" dirty="0"/>
          </a:p>
        </p:txBody>
      </p:sp>
      <p:pic>
        <p:nvPicPr>
          <p:cNvPr id="5" name="Picture 3"/>
          <p:cNvPicPr/>
          <p:nvPr/>
        </p:nvPicPr>
        <p:blipFill>
          <a:blip r:embed="rId2" cstate="print">
            <a:extLst>
              <a:ext uri="{28A0092B-C50C-407E-A947-70E740481C1C}">
                <a14:useLocalDpi xmlns:a14="http://schemas.microsoft.com/office/drawing/2010/main" val="0"/>
              </a:ext>
            </a:extLst>
          </a:blip>
          <a:stretch>
            <a:fillRect/>
          </a:stretch>
        </p:blipFill>
        <p:spPr>
          <a:xfrm>
            <a:off x="-330774" y="0"/>
            <a:ext cx="3604591" cy="1345826"/>
          </a:xfrm>
          <a:prstGeom prst="rect">
            <a:avLst/>
          </a:prstGeom>
        </p:spPr>
      </p:pic>
    </p:spTree>
    <p:extLst>
      <p:ext uri="{BB962C8B-B14F-4D97-AF65-F5344CB8AC3E}">
        <p14:creationId xmlns:p14="http://schemas.microsoft.com/office/powerpoint/2010/main" val="877184787"/>
      </p:ext>
    </p:extLst>
  </p:cSld>
  <p:clrMapOvr>
    <a:masterClrMapping/>
  </p:clrMapOvr>
  <mc:AlternateContent xmlns:mc="http://schemas.openxmlformats.org/markup-compatibility/2006" xmlns:p14="http://schemas.microsoft.com/office/powerpoint/2010/main">
    <mc:Choice Requires="p14">
      <p:transition p14:dur="0" advTm="6754"/>
    </mc:Choice>
    <mc:Fallback xmlns="">
      <p:transition advTm="67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10850" y="304338"/>
            <a:ext cx="9566378" cy="802101"/>
          </a:xfrm>
        </p:spPr>
        <p:txBody>
          <a:bodyPr>
            <a:noAutofit/>
          </a:bodyPr>
          <a:lstStyle/>
          <a:p>
            <a:pPr algn="ctr"/>
            <a:r>
              <a:rPr lang="ar-SA" sz="4000" kern="0" dirty="0" smtClean="0">
                <a:solidFill>
                  <a:srgbClr val="00B050"/>
                </a:solidFill>
                <a:latin typeface="Simplified Arabic" panose="02020603050405020304" pitchFamily="18" charset="-78"/>
                <a:ea typeface="Tahoma" pitchFamily="34" charset="0"/>
                <a:cs typeface="PT Simple Bold Ruled" panose="02010400000000000000" pitchFamily="2" charset="-78"/>
              </a:rPr>
              <a:t>معايير جودة ملخص </a:t>
            </a:r>
            <a:r>
              <a:rPr lang="ar-SA" sz="4000" kern="0" dirty="0">
                <a:solidFill>
                  <a:srgbClr val="00B050"/>
                </a:solidFill>
                <a:latin typeface="Simplified Arabic" panose="02020603050405020304" pitchFamily="18" charset="-78"/>
                <a:ea typeface="Tahoma" pitchFamily="34" charset="0"/>
                <a:cs typeface="PT Simple Bold Ruled" panose="02010400000000000000" pitchFamily="2" charset="-78"/>
              </a:rPr>
              <a:t>البحث</a:t>
            </a:r>
            <a:endParaRPr lang="ar-SA" sz="4000" dirty="0">
              <a:latin typeface="Tahoma" pitchFamily="34" charset="0"/>
              <a:ea typeface="Tahoma" pitchFamily="34" charset="0"/>
              <a:cs typeface="Tahoma" pitchFamily="34" charset="0"/>
            </a:endParaRPr>
          </a:p>
        </p:txBody>
      </p:sp>
      <p:sp>
        <p:nvSpPr>
          <p:cNvPr id="5" name="مستطيل 4"/>
          <p:cNvSpPr/>
          <p:nvPr/>
        </p:nvSpPr>
        <p:spPr>
          <a:xfrm>
            <a:off x="3754250" y="1416281"/>
            <a:ext cx="8094440" cy="5262979"/>
          </a:xfrm>
          <a:prstGeom prst="rect">
            <a:avLst/>
          </a:prstGeom>
        </p:spPr>
        <p:txBody>
          <a:bodyPr wrap="square">
            <a:spAutoFit/>
          </a:bodyPr>
          <a:lstStyle/>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يكون الملخّص مختصرًا منظّمًا بشكل جيد ومكتوب بلغة واضحة تمكّن القارئ من تكوين فكرة جيّدة عن محتوى </a:t>
            </a:r>
            <a:r>
              <a:rPr lang="ar-SA" sz="2800" dirty="0" smtClean="0">
                <a:solidFill>
                  <a:srgbClr val="0070C0"/>
                </a:solidFill>
                <a:latin typeface="Simplified Arabic" panose="02020603050405020304" pitchFamily="18" charset="-78"/>
                <a:cs typeface="Simplified Arabic" panose="02020603050405020304" pitchFamily="18" charset="-78"/>
              </a:rPr>
              <a:t>البحث</a:t>
            </a:r>
            <a:endParaRPr lang="ar-SA" sz="2800" dirty="0" smtClean="0">
              <a:solidFill>
                <a:srgbClr val="0070C0"/>
              </a:solidFill>
              <a:latin typeface="Simplified Arabic" panose="02020603050405020304" pitchFamily="18" charset="-78"/>
              <a:cs typeface="Simplified Arabic" panose="02020603050405020304" pitchFamily="18" charset="-78"/>
            </a:endParaRP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يحتوى المستخلص على أهداف وأهمّيّة ومشكلة وأسلوب البحث، ونتائجه وتوصياته </a:t>
            </a:r>
            <a:endParaRPr lang="ar-SA" sz="2800" dirty="0" smtClean="0">
              <a:solidFill>
                <a:srgbClr val="0070C0"/>
              </a:solidFill>
              <a:latin typeface="Simplified Arabic" panose="02020603050405020304" pitchFamily="18" charset="-78"/>
              <a:cs typeface="Simplified Arabic" panose="02020603050405020304" pitchFamily="18" charset="-78"/>
            </a:endParaRP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لا يزيد الملخّص عن صفحة واحدة في حدود ٢٥٠ – ٣٠٠ كلمة </a:t>
            </a: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تكون لغة الملخّص غير فنّيّة ومصاغة بأقلّ عدد من الكلمات </a:t>
            </a:r>
            <a:endParaRPr lang="ar-SA" sz="2800" dirty="0" smtClean="0">
              <a:solidFill>
                <a:srgbClr val="0070C0"/>
              </a:solidFill>
              <a:latin typeface="Simplified Arabic" panose="02020603050405020304" pitchFamily="18" charset="-78"/>
              <a:cs typeface="Simplified Arabic" panose="02020603050405020304" pitchFamily="18" charset="-78"/>
            </a:endParaRP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يحرص الباحث على اختيار الكلمات والجمل المناسبة بعناية ودقّة ووضوح، وأن يتفادى إيراد الاختصارات دون كتابة مدلولاتها </a:t>
            </a:r>
            <a:r>
              <a:rPr lang="ar-SA" sz="2800" dirty="0" smtClean="0">
                <a:solidFill>
                  <a:srgbClr val="0070C0"/>
                </a:solidFill>
                <a:latin typeface="Simplified Arabic" panose="02020603050405020304" pitchFamily="18" charset="-78"/>
                <a:cs typeface="Simplified Arabic" panose="02020603050405020304" pitchFamily="18" charset="-78"/>
              </a:rPr>
              <a:t>كاملة</a:t>
            </a: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القاعدة </a:t>
            </a:r>
            <a:r>
              <a:rPr lang="ar-SA" sz="2800" dirty="0">
                <a:solidFill>
                  <a:srgbClr val="0070C0"/>
                </a:solidFill>
                <a:latin typeface="Simplified Arabic" panose="02020603050405020304" pitchFamily="18" charset="-78"/>
                <a:cs typeface="Simplified Arabic" panose="02020603050405020304" pitchFamily="18" charset="-78"/>
              </a:rPr>
              <a:t>الأساسيّة في كتابة الملخّص أن يكون واضحًا وبسيطًا </a:t>
            </a:r>
            <a:r>
              <a:rPr lang="ar-SA" sz="2800" dirty="0" smtClean="0">
                <a:solidFill>
                  <a:srgbClr val="0070C0"/>
                </a:solidFill>
                <a:latin typeface="Simplified Arabic" panose="02020603050405020304" pitchFamily="18" charset="-78"/>
                <a:cs typeface="Simplified Arabic" panose="02020603050405020304" pitchFamily="18" charset="-78"/>
              </a:rPr>
              <a:t>ومقنعًا؛ </a:t>
            </a:r>
            <a:r>
              <a:rPr lang="ar-SA" sz="2800" dirty="0">
                <a:solidFill>
                  <a:srgbClr val="0070C0"/>
                </a:solidFill>
                <a:latin typeface="Simplified Arabic" panose="02020603050405020304" pitchFamily="18" charset="-78"/>
                <a:cs typeface="Simplified Arabic" panose="02020603050405020304" pitchFamily="18" charset="-78"/>
              </a:rPr>
              <a:t>لإدخاله في قواعد المعلومات وبنوكها سعيًا لنشره بين الباحثين والمستفيدين </a:t>
            </a:r>
            <a:endParaRPr lang="ar-SA" sz="2800" dirty="0" smtClean="0">
              <a:solidFill>
                <a:srgbClr val="0070C0"/>
              </a:solidFill>
              <a:latin typeface="Simplified Arabic" panose="02020603050405020304" pitchFamily="18" charset="-78"/>
              <a:cs typeface="Simplified Arabic" panose="02020603050405020304" pitchFamily="18" charset="-78"/>
            </a:endParaRPr>
          </a:p>
          <a:p>
            <a:pPr marL="342900" indent="-342900" algn="just">
              <a:buFont typeface="Wingdings" panose="05000000000000000000" pitchFamily="2" charset="2"/>
              <a:buChar char="ü"/>
            </a:pPr>
            <a:r>
              <a:rPr lang="ar-SA" sz="2800" dirty="0" smtClean="0">
                <a:solidFill>
                  <a:srgbClr val="0070C0"/>
                </a:solidFill>
                <a:latin typeface="Simplified Arabic" panose="02020603050405020304" pitchFamily="18" charset="-78"/>
                <a:cs typeface="Simplified Arabic" panose="02020603050405020304" pitchFamily="18" charset="-78"/>
              </a:rPr>
              <a:t>أن </a:t>
            </a:r>
            <a:r>
              <a:rPr lang="ar-SA" sz="2800" dirty="0">
                <a:solidFill>
                  <a:srgbClr val="0070C0"/>
                </a:solidFill>
                <a:latin typeface="Simplified Arabic" panose="02020603050405020304" pitchFamily="18" charset="-78"/>
                <a:cs typeface="Simplified Arabic" panose="02020603050405020304" pitchFamily="18" charset="-78"/>
              </a:rPr>
              <a:t>يكتب المستخلص باللّغتين العربيّة </a:t>
            </a:r>
            <a:r>
              <a:rPr lang="ar-SA" sz="2800" dirty="0" smtClean="0">
                <a:solidFill>
                  <a:srgbClr val="0070C0"/>
                </a:solidFill>
                <a:latin typeface="Simplified Arabic" panose="02020603050405020304" pitchFamily="18" charset="-78"/>
                <a:cs typeface="Simplified Arabic" panose="02020603050405020304" pitchFamily="18" charset="-78"/>
              </a:rPr>
              <a:t>والإنجليزيّة</a:t>
            </a:r>
            <a:endParaRPr lang="ar-SA" sz="2800" i="0" dirty="0">
              <a:solidFill>
                <a:srgbClr val="0070C0"/>
              </a:solidFill>
              <a:effectLst/>
              <a:latin typeface="Simplified Arabic" panose="02020603050405020304" pitchFamily="18" charset="-78"/>
              <a:cs typeface="Simplified Arabic" panose="02020603050405020304" pitchFamily="18" charset="-78"/>
            </a:endParaRPr>
          </a:p>
        </p:txBody>
      </p:sp>
      <p:pic>
        <p:nvPicPr>
          <p:cNvPr id="7" name="Picture 3" descr="ÙØµÙØ­Ø© Ø­ÙÙ ÙÙÙÙØ© ÙØªØ§Ø¨Ø© ÙÙØ®Øµ Ø¨Ø­Ø«Ù 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8972"/>
            <a:ext cx="3016103" cy="31041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43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2163250" y="292100"/>
            <a:ext cx="9566378" cy="802101"/>
          </a:xfrm>
        </p:spPr>
        <p:txBody>
          <a:bodyPr>
            <a:noAutofit/>
          </a:bodyPr>
          <a:lstStyle/>
          <a:p>
            <a:pPr algn="ctr"/>
            <a:r>
              <a:rPr lang="ar-SA" sz="4000" kern="0" dirty="0" smtClean="0">
                <a:solidFill>
                  <a:srgbClr val="00B050"/>
                </a:solidFill>
                <a:latin typeface="Simplified Arabic" panose="02020603050405020304" pitchFamily="18" charset="-78"/>
                <a:ea typeface="Tahoma" pitchFamily="34" charset="0"/>
                <a:cs typeface="PT Simple Bold Ruled" panose="02010400000000000000" pitchFamily="2" charset="-78"/>
              </a:rPr>
              <a:t>كيفية كتابة ملخص </a:t>
            </a:r>
            <a:r>
              <a:rPr lang="ar-SA" sz="4000" kern="0" dirty="0">
                <a:solidFill>
                  <a:srgbClr val="00B050"/>
                </a:solidFill>
                <a:latin typeface="Simplified Arabic" panose="02020603050405020304" pitchFamily="18" charset="-78"/>
                <a:ea typeface="Tahoma" pitchFamily="34" charset="0"/>
                <a:cs typeface="PT Simple Bold Ruled" panose="02010400000000000000" pitchFamily="2" charset="-78"/>
              </a:rPr>
              <a:t>البحث</a:t>
            </a:r>
            <a:r>
              <a:rPr lang="ar-SA" sz="2667"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ar-SA" sz="2667"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kumimoji="1" lang="ja-JP" altLang="en-US" sz="2667" b="1" dirty="0">
              <a:solidFill>
                <a:srgbClr val="00B050"/>
              </a:solidFill>
              <a:effectLst>
                <a:outerShdw blurRad="38100" dist="38100" dir="2700000" algn="tl">
                  <a:srgbClr val="000000">
                    <a:alpha val="43137"/>
                  </a:srgbClr>
                </a:outerShdw>
              </a:effectLst>
              <a:latin typeface="Route 159 Bold" pitchFamily="50" charset="0"/>
            </a:endParaRPr>
          </a:p>
        </p:txBody>
      </p:sp>
      <p:sp>
        <p:nvSpPr>
          <p:cNvPr id="13" name="テキスト プレースホルダー 12"/>
          <p:cNvSpPr>
            <a:spLocks noGrp="1"/>
          </p:cNvSpPr>
          <p:nvPr>
            <p:ph type="body" sz="quarter" idx="13"/>
          </p:nvPr>
        </p:nvSpPr>
        <p:spPr/>
        <p:txBody>
          <a:bodyPr>
            <a:normAutofit fontScale="77500" lnSpcReduction="20000"/>
          </a:bodyPr>
          <a:lstStyle/>
          <a:p>
            <a:r>
              <a:rPr kumimoji="1" lang="en-US" altLang="ja-JP" dirty="0" smtClean="0"/>
              <a:t> </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dirty="0" smtClean="0"/>
              <a:t> </a:t>
            </a:r>
            <a:endParaRPr lang="ja-JP" altLang="en-US" dirty="0"/>
          </a:p>
        </p:txBody>
      </p:sp>
      <p:sp>
        <p:nvSpPr>
          <p:cNvPr id="5" name="スライド番号プレースホルダー 4"/>
          <p:cNvSpPr>
            <a:spLocks noGrp="1"/>
          </p:cNvSpPr>
          <p:nvPr>
            <p:ph type="sldNum" sz="quarter" idx="11"/>
          </p:nvPr>
        </p:nvSpPr>
        <p:spPr/>
        <p:txBody>
          <a:bodyPr/>
          <a:lstStyle/>
          <a:p>
            <a:r>
              <a:rPr lang="ja-JP" altLang="en-US" dirty="0" smtClean="0"/>
              <a:t> </a:t>
            </a:r>
            <a:endParaRPr lang="ja-JP" altLang="en-US" dirty="0"/>
          </a:p>
        </p:txBody>
      </p:sp>
      <p:pic>
        <p:nvPicPr>
          <p:cNvPr id="2050" name="Picture 2" descr="http://www.phdcomics.com/comics/archive/phd011409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2" y="1264024"/>
            <a:ext cx="11819965" cy="559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330919"/>
      </p:ext>
    </p:extLst>
  </p:cSld>
  <p:clrMapOvr>
    <a:masterClrMapping/>
  </p:clrMapOvr>
  <p:transition spd="slow" advTm="4073">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2930" y="165101"/>
            <a:ext cx="11232774" cy="1053495"/>
          </a:xfrm>
        </p:spPr>
        <p:txBody>
          <a:bodyPr/>
          <a:lstStyle/>
          <a:p>
            <a:pPr>
              <a:lnSpc>
                <a:spcPct val="115000"/>
              </a:lnSpc>
              <a:spcBef>
                <a:spcPts val="1600"/>
              </a:spcBef>
            </a:pPr>
            <a:r>
              <a:rPr lang="ar-SA" sz="2800" b="1" kern="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كيفية كتابة ملخص بحثي للمشاركة في مؤتمر</a:t>
            </a:r>
            <a:endParaRPr lang="en-US" sz="2800" b="1" kern="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عنصر نائب للنص 1"/>
          <p:cNvSpPr>
            <a:spLocks noGrp="1"/>
          </p:cNvSpPr>
          <p:nvPr>
            <p:ph type="body" sz="quarter" idx="28"/>
          </p:nvPr>
        </p:nvSpPr>
        <p:spPr>
          <a:xfrm>
            <a:off x="2374879" y="1823891"/>
            <a:ext cx="9606450" cy="594764"/>
          </a:xfrm>
        </p:spPr>
        <p:txBody>
          <a:bodyPr/>
          <a:lstStyle/>
          <a:p>
            <a:r>
              <a:rPr lang="ar-SA" sz="1800" b="1" dirty="0"/>
              <a:t>المقدمة</a:t>
            </a:r>
            <a:r>
              <a:rPr lang="ar-SA" sz="1800" dirty="0"/>
              <a:t> (ماهي الفكرة العامة للبحث </a:t>
            </a:r>
            <a:r>
              <a:rPr lang="ar-SA" sz="1800" dirty="0" smtClean="0"/>
              <a:t>؟)يفي </a:t>
            </a:r>
            <a:r>
              <a:rPr lang="ar-SA" sz="1800" dirty="0"/>
              <a:t>استهلال الملخص عرف القارئ  بالفكرة العامة للبحث أو بمعلومات مهمة في مجال البحث كطرح المشكلة أو الفجوة أو </a:t>
            </a:r>
            <a:r>
              <a:rPr lang="ar-SA" sz="1800" dirty="0" smtClean="0"/>
              <a:t>الاتجاه </a:t>
            </a:r>
            <a:r>
              <a:rPr lang="ar-SA" sz="1800" dirty="0"/>
              <a:t>العام أو النقاش الدائر في المجال أو حقائق </a:t>
            </a:r>
            <a:r>
              <a:rPr lang="ar-SA" sz="1800" dirty="0" smtClean="0"/>
              <a:t>مهمة</a:t>
            </a:r>
            <a:endParaRPr lang="ar-SA" sz="1800" dirty="0"/>
          </a:p>
        </p:txBody>
      </p:sp>
      <p:sp>
        <p:nvSpPr>
          <p:cNvPr id="3" name="عنصر نائب للنص 2"/>
          <p:cNvSpPr>
            <a:spLocks noGrp="1"/>
          </p:cNvSpPr>
          <p:nvPr>
            <p:ph type="body" sz="quarter" idx="29"/>
          </p:nvPr>
        </p:nvSpPr>
        <p:spPr/>
        <p:txBody>
          <a:bodyPr/>
          <a:lstStyle/>
          <a:p>
            <a:pPr marL="0" indent="0">
              <a:buNone/>
            </a:pPr>
            <a:r>
              <a:rPr lang="ar-SA" sz="1800" b="1" dirty="0"/>
              <a:t>الهدف</a:t>
            </a:r>
            <a:r>
              <a:rPr lang="ar-SA" sz="1800" dirty="0"/>
              <a:t> (</a:t>
            </a:r>
            <a:r>
              <a:rPr lang="ar-SA" sz="1800" dirty="0" err="1"/>
              <a:t>ماهو</a:t>
            </a:r>
            <a:r>
              <a:rPr lang="ar-SA" sz="1800" dirty="0"/>
              <a:t> الهدف من البحث؟)</a:t>
            </a:r>
            <a:br>
              <a:rPr lang="ar-SA" sz="1800" dirty="0"/>
            </a:br>
            <a:r>
              <a:rPr lang="ar-SA" sz="1800" dirty="0"/>
              <a:t>في جملة أو جملتين عرف القارئ بالهدف من بحثك و ما هي القيمة المضافة للبحث</a:t>
            </a:r>
            <a:r>
              <a:rPr lang="ar-SA" sz="1800" dirty="0" smtClean="0"/>
              <a:t>.</a:t>
            </a:r>
            <a:endParaRPr lang="ar-SA" sz="1800" dirty="0"/>
          </a:p>
        </p:txBody>
      </p:sp>
      <p:sp>
        <p:nvSpPr>
          <p:cNvPr id="4" name="عنصر نائب للنص 3"/>
          <p:cNvSpPr>
            <a:spLocks noGrp="1"/>
          </p:cNvSpPr>
          <p:nvPr>
            <p:ph type="body" sz="quarter" idx="31"/>
          </p:nvPr>
        </p:nvSpPr>
        <p:spPr/>
        <p:txBody>
          <a:bodyPr/>
          <a:lstStyle/>
          <a:p>
            <a:pPr marL="0" indent="0">
              <a:buNone/>
            </a:pPr>
            <a:r>
              <a:rPr lang="ar-SA" sz="1800" b="1" dirty="0"/>
              <a:t>البيانات </a:t>
            </a:r>
            <a:r>
              <a:rPr lang="ar-SA" sz="1800" dirty="0"/>
              <a:t>(كيف جمعت/ستجمع بيانات البحث؟ وماهي عينة البحث؟)</a:t>
            </a:r>
            <a:br>
              <a:rPr lang="ar-SA" sz="1800" dirty="0"/>
            </a:br>
            <a:r>
              <a:rPr lang="ar-SA" sz="1800" dirty="0"/>
              <a:t>أذكر الطرق التي استخدمتها أو ستستخدمها في جمع بيانات البحث بالإضافة إلى عينة البحث</a:t>
            </a:r>
            <a:r>
              <a:rPr lang="ar-SA" sz="1800" dirty="0" smtClean="0"/>
              <a:t>.</a:t>
            </a:r>
            <a:endParaRPr lang="ar-SA" sz="1800" dirty="0"/>
          </a:p>
        </p:txBody>
      </p:sp>
      <p:sp>
        <p:nvSpPr>
          <p:cNvPr id="12" name="عنصر نائب للنص 11"/>
          <p:cNvSpPr>
            <a:spLocks noGrp="1"/>
          </p:cNvSpPr>
          <p:nvPr>
            <p:ph type="body" sz="quarter" idx="33"/>
          </p:nvPr>
        </p:nvSpPr>
        <p:spPr/>
        <p:txBody>
          <a:bodyPr/>
          <a:lstStyle/>
          <a:p>
            <a:pPr marL="0" indent="0">
              <a:buNone/>
            </a:pPr>
            <a:r>
              <a:rPr lang="ar-SA" sz="1800" b="1" dirty="0"/>
              <a:t>طرق جمع نتائج التحليل</a:t>
            </a:r>
            <a:r>
              <a:rPr lang="ar-SA" sz="1800" dirty="0"/>
              <a:t> (ما هي نتائج البحث؟ ما هي النتائج المرجوة من البحث؟)</a:t>
            </a:r>
            <a:br>
              <a:rPr lang="ar-SA" sz="1800" dirty="0"/>
            </a:br>
            <a:r>
              <a:rPr lang="ar-SA" sz="1800" dirty="0"/>
              <a:t>في حالة كان لديك نتائج، أذكر أهم نتائج البحث. أما في حالة كنت في مرحلة التخطيط للبحث، أكتب ما </a:t>
            </a:r>
            <a:r>
              <a:rPr lang="ar-SA" sz="1800" dirty="0" err="1"/>
              <a:t>هية</a:t>
            </a:r>
            <a:r>
              <a:rPr lang="ar-SA" sz="1800" dirty="0"/>
              <a:t> النتائج التي تطمح لتحقيقها</a:t>
            </a:r>
            <a:r>
              <a:rPr lang="ar-SA" sz="1800" dirty="0" smtClean="0"/>
              <a:t>.</a:t>
            </a:r>
            <a:endParaRPr lang="ar-SA" sz="1800" dirty="0"/>
          </a:p>
        </p:txBody>
      </p:sp>
      <p:sp>
        <p:nvSpPr>
          <p:cNvPr id="13" name="عنصر نائب للنص 12"/>
          <p:cNvSpPr>
            <a:spLocks noGrp="1"/>
          </p:cNvSpPr>
          <p:nvPr>
            <p:ph type="body" sz="quarter" idx="35"/>
          </p:nvPr>
        </p:nvSpPr>
        <p:spPr/>
        <p:txBody>
          <a:bodyPr/>
          <a:lstStyle/>
          <a:p>
            <a:pPr marL="0" indent="0" fontAlgn="base">
              <a:buNone/>
            </a:pPr>
            <a:r>
              <a:rPr lang="ar-SA" sz="1800" b="1" dirty="0" smtClean="0"/>
              <a:t>الخاتمة</a:t>
            </a:r>
            <a:r>
              <a:rPr lang="ar-SA" sz="1800" b="1" dirty="0"/>
              <a:t> </a:t>
            </a:r>
            <a:r>
              <a:rPr lang="ar-SA" sz="1800" dirty="0"/>
              <a:t>(ماذا تعني النتائج التي توصلت لها؟)</a:t>
            </a:r>
            <a:br>
              <a:rPr lang="ar-SA" sz="1800" dirty="0"/>
            </a:br>
            <a:r>
              <a:rPr lang="ar-SA" sz="1800" dirty="0"/>
              <a:t>في الخاتمة، أذكر تأثير العمل أو اقتراح أو نتيجة تستحق لفت الانتباه أو كيف يمكن الاستفادة من البحث و نتائجه</a:t>
            </a:r>
            <a:r>
              <a:rPr lang="ar-SA" sz="1800" dirty="0" smtClean="0"/>
              <a:t>.</a:t>
            </a:r>
            <a:r>
              <a:rPr lang="ar-SA" sz="1800" dirty="0"/>
              <a:t> </a:t>
            </a:r>
          </a:p>
        </p:txBody>
      </p:sp>
      <p:pic>
        <p:nvPicPr>
          <p:cNvPr id="4098" name="Picture 2" descr="Proposal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6607" y="2704422"/>
            <a:ext cx="2129569" cy="181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صورة 6"/>
          <p:cNvSpPr>
            <a:spLocks noGrp="1"/>
          </p:cNvSpPr>
          <p:nvPr>
            <p:ph type="pic" sz="quarter" idx="12"/>
          </p:nvPr>
        </p:nvSpPr>
        <p:spPr/>
      </p:sp>
      <p:sp>
        <p:nvSpPr>
          <p:cNvPr id="8" name="عنصر نائب للصورة 7"/>
          <p:cNvSpPr>
            <a:spLocks noGrp="1"/>
          </p:cNvSpPr>
          <p:nvPr>
            <p:ph type="pic" sz="quarter" idx="13"/>
          </p:nvPr>
        </p:nvSpPr>
        <p:spPr/>
      </p:sp>
      <p:sp>
        <p:nvSpPr>
          <p:cNvPr id="9" name="عنصر نائب للصورة 8"/>
          <p:cNvSpPr>
            <a:spLocks noGrp="1"/>
          </p:cNvSpPr>
          <p:nvPr>
            <p:ph type="pic" sz="quarter" idx="14"/>
          </p:nvPr>
        </p:nvSpPr>
        <p:spPr/>
      </p:sp>
      <p:sp>
        <p:nvSpPr>
          <p:cNvPr id="10" name="عنصر نائب للصورة 9"/>
          <p:cNvSpPr>
            <a:spLocks noGrp="1"/>
          </p:cNvSpPr>
          <p:nvPr>
            <p:ph type="pic" sz="quarter" idx="15"/>
          </p:nvPr>
        </p:nvSpPr>
        <p:spPr/>
      </p:sp>
      <p:sp>
        <p:nvSpPr>
          <p:cNvPr id="11" name="عنصر نائب للصورة 10"/>
          <p:cNvSpPr>
            <a:spLocks noGrp="1"/>
          </p:cNvSpPr>
          <p:nvPr>
            <p:ph type="pic" sz="quarter" idx="16"/>
          </p:nvPr>
        </p:nvSpPr>
        <p:spPr/>
      </p:sp>
      <p:sp>
        <p:nvSpPr>
          <p:cNvPr id="12" name="عنصر نائب للصورة 11"/>
          <p:cNvSpPr>
            <a:spLocks noGrp="1"/>
          </p:cNvSpPr>
          <p:nvPr>
            <p:ph type="pic" sz="quarter" idx="17"/>
          </p:nvPr>
        </p:nvSpPr>
        <p:spPr/>
      </p:sp>
      <p:sp>
        <p:nvSpPr>
          <p:cNvPr id="13" name="عنصر نائب للصورة 12"/>
          <p:cNvSpPr>
            <a:spLocks noGrp="1"/>
          </p:cNvSpPr>
          <p:nvPr>
            <p:ph type="pic" sz="quarter" idx="18"/>
          </p:nvPr>
        </p:nvSpPr>
        <p:spPr/>
      </p:sp>
      <p:sp>
        <p:nvSpPr>
          <p:cNvPr id="14" name="عنصر نائب للصورة 13"/>
          <p:cNvSpPr>
            <a:spLocks noGrp="1"/>
          </p:cNvSpPr>
          <p:nvPr>
            <p:ph type="pic" sz="quarter" idx="19"/>
          </p:nvPr>
        </p:nvSpPr>
        <p:spPr/>
      </p:sp>
      <p:sp>
        <p:nvSpPr>
          <p:cNvPr id="15" name="عنصر نائب للصورة 14"/>
          <p:cNvSpPr>
            <a:spLocks noGrp="1"/>
          </p:cNvSpPr>
          <p:nvPr>
            <p:ph type="pic" sz="quarter" idx="20"/>
          </p:nvPr>
        </p:nvSpPr>
        <p:spPr/>
      </p:sp>
      <p:sp>
        <p:nvSpPr>
          <p:cNvPr id="16" name="عنصر نائب للصورة 15"/>
          <p:cNvSpPr>
            <a:spLocks noGrp="1"/>
          </p:cNvSpPr>
          <p:nvPr>
            <p:ph type="pic" sz="quarter" idx="21"/>
          </p:nvPr>
        </p:nvSpPr>
        <p:spPr/>
      </p:sp>
      <p:sp>
        <p:nvSpPr>
          <p:cNvPr id="6" name="عنوان 5"/>
          <p:cNvSpPr>
            <a:spLocks noGrp="1"/>
          </p:cNvSpPr>
          <p:nvPr>
            <p:ph type="title"/>
          </p:nvPr>
        </p:nvSpPr>
        <p:spPr/>
        <p:txBody>
          <a:bodyPr/>
          <a:lstStyle/>
          <a:p>
            <a:r>
              <a:rPr lang="ar-SA" dirty="0" smtClean="0">
                <a:latin typeface="Tahoma" pitchFamily="34" charset="0"/>
                <a:ea typeface="Tahoma" pitchFamily="34" charset="0"/>
                <a:cs typeface="Tahoma" pitchFamily="34" charset="0"/>
              </a:rPr>
              <a:t>نشاط جماعي (2)</a:t>
            </a:r>
            <a:endParaRPr lang="ar-SA" dirty="0">
              <a:latin typeface="Tahoma" pitchFamily="34" charset="0"/>
              <a:ea typeface="Tahoma" pitchFamily="34" charset="0"/>
              <a:cs typeface="Tahoma" pitchFamily="34" charset="0"/>
            </a:endParaRPr>
          </a:p>
        </p:txBody>
      </p:sp>
      <p:sp>
        <p:nvSpPr>
          <p:cNvPr id="17" name="عنصر نائب للنص 16"/>
          <p:cNvSpPr>
            <a:spLocks noGrp="1"/>
          </p:cNvSpPr>
          <p:nvPr>
            <p:ph type="body" sz="quarter" idx="22"/>
          </p:nvPr>
        </p:nvSpPr>
        <p:spPr/>
        <p:txBody>
          <a:bodyPr/>
          <a:lstStyle/>
          <a:p>
            <a:pPr marL="0" indent="0">
              <a:buNone/>
            </a:pPr>
            <a:r>
              <a:rPr lang="ar-SA" i="0" dirty="0" smtClean="0">
                <a:solidFill>
                  <a:schemeClr val="bg1"/>
                </a:solidFill>
                <a:latin typeface="Tahoma" pitchFamily="34" charset="0"/>
                <a:ea typeface="Tahoma" pitchFamily="34" charset="0"/>
                <a:cs typeface="Tahoma" pitchFamily="34" charset="0"/>
              </a:rPr>
              <a:t>المدة: 15 دقائق				</a:t>
            </a:r>
            <a:r>
              <a:rPr lang="ar-SA" sz="3200" i="0" dirty="0" smtClean="0">
                <a:solidFill>
                  <a:schemeClr val="bg1"/>
                </a:solidFill>
                <a:latin typeface="Tahoma" pitchFamily="34" charset="0"/>
                <a:ea typeface="Tahoma" pitchFamily="34" charset="0"/>
                <a:cs typeface="Tahoma" pitchFamily="34" charset="0"/>
              </a:rPr>
              <a:t>اكتبي ملخص الدراسة التالية</a:t>
            </a:r>
            <a:endParaRPr lang="ar-SA" sz="3200" i="0" dirty="0">
              <a:solidFill>
                <a:schemeClr val="bg1"/>
              </a:solidFill>
              <a:latin typeface="Tahoma" pitchFamily="34" charset="0"/>
              <a:ea typeface="Tahoma" pitchFamily="34" charset="0"/>
              <a:cs typeface="Tahoma" pitchFamily="34" charset="0"/>
            </a:endParaRPr>
          </a:p>
        </p:txBody>
      </p:sp>
      <p:sp>
        <p:nvSpPr>
          <p:cNvPr id="3" name="عنصر نائب للتذييل 2"/>
          <p:cNvSpPr>
            <a:spLocks noGrp="1"/>
          </p:cNvSpPr>
          <p:nvPr>
            <p:ph type="ftr" sz="quarter" idx="4294967295"/>
          </p:nvPr>
        </p:nvSpPr>
        <p:spPr>
          <a:xfrm>
            <a:off x="8330671" y="6308726"/>
            <a:ext cx="3860800" cy="365125"/>
          </a:xfrm>
          <a:prstGeom prst="rect">
            <a:avLst/>
          </a:prstGeom>
        </p:spPr>
        <p:txBody>
          <a:bodyPr/>
          <a:lstStyle/>
          <a:p>
            <a:r>
              <a:rPr lang="en-US" altLang="ja-JP" dirty="0" smtClean="0"/>
              <a:t> </a:t>
            </a:r>
            <a:endParaRPr lang="ja-JP" altLang="en-US" dirty="0"/>
          </a:p>
        </p:txBody>
      </p:sp>
      <p:sp>
        <p:nvSpPr>
          <p:cNvPr id="4" name="عنصر نائب لرقم الشريحة 3"/>
          <p:cNvSpPr>
            <a:spLocks noGrp="1"/>
          </p:cNvSpPr>
          <p:nvPr>
            <p:ph type="sldNum" sz="quarter" idx="4294967295"/>
          </p:nvPr>
        </p:nvSpPr>
        <p:spPr>
          <a:xfrm>
            <a:off x="11471805" y="6288617"/>
            <a:ext cx="719667" cy="365125"/>
          </a:xfrm>
          <a:prstGeom prst="rect">
            <a:avLst/>
          </a:prstGeom>
        </p:spPr>
        <p:txBody>
          <a:bodyPr/>
          <a:lstStyle/>
          <a:p>
            <a:r>
              <a:rPr lang="ja-JP" altLang="en-US" dirty="0" smtClean="0"/>
              <a:t> </a:t>
            </a:r>
            <a:endParaRPr lang="ja-JP" altLang="en-US" dirty="0"/>
          </a:p>
        </p:txBody>
      </p:sp>
    </p:spTree>
    <p:extLst>
      <p:ext uri="{BB962C8B-B14F-4D97-AF65-F5344CB8AC3E}">
        <p14:creationId xmlns:p14="http://schemas.microsoft.com/office/powerpoint/2010/main" val="1264338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310" y="698500"/>
            <a:ext cx="11445120" cy="1490133"/>
          </a:xfrm>
        </p:spPr>
        <p:txBody>
          <a:bodyPr/>
          <a:lstStyle/>
          <a:p>
            <a:pPr algn="ctr">
              <a:lnSpc>
                <a:spcPct val="115000"/>
              </a:lnSpc>
              <a:spcBef>
                <a:spcPts val="1600"/>
              </a:spcBef>
            </a:pPr>
            <a:r>
              <a:rPr lang="ar-SA" sz="4000" kern="0" dirty="0" smtClean="0">
                <a:latin typeface="Simplified Arabic" panose="02020603050405020304" pitchFamily="18" charset="-78"/>
                <a:ea typeface="Tahoma" pitchFamily="34" charset="0"/>
                <a:cs typeface="PT Simple Bold Ruled" panose="02010400000000000000" pitchFamily="2" charset="-78"/>
              </a:rPr>
              <a:t>ثالثاً: كتابة الأهداف والأسئلة والأهمية</a:t>
            </a:r>
            <a:r>
              <a:rPr lang="ja-JP" altLang="en-US" sz="1000" dirty="0">
                <a:latin typeface="Tahoma" pitchFamily="34" charset="0"/>
                <a:cs typeface="Tahoma" pitchFamily="34" charset="0"/>
              </a:rPr>
              <a:t/>
            </a:r>
            <a:br>
              <a:rPr lang="ja-JP" altLang="en-US" sz="1000" dirty="0">
                <a:latin typeface="Tahoma" pitchFamily="34" charset="0"/>
                <a:cs typeface="Tahoma" pitchFamily="34" charset="0"/>
              </a:rPr>
            </a:br>
            <a:endParaRPr lang="en-US" sz="1000" b="1" kern="0" dirty="0">
              <a:latin typeface="Tahoma" pitchFamily="34" charset="0"/>
              <a:ea typeface="Tahoma" pitchFamily="34" charset="0"/>
              <a:cs typeface="Tahoma" pitchFamily="34" charset="0"/>
            </a:endParaRPr>
          </a:p>
        </p:txBody>
      </p:sp>
      <p:sp>
        <p:nvSpPr>
          <p:cNvPr id="11" name="مستطيل 10"/>
          <p:cNvSpPr/>
          <p:nvPr/>
        </p:nvSpPr>
        <p:spPr>
          <a:xfrm>
            <a:off x="3048530" y="2643144"/>
            <a:ext cx="6093883" cy="304699"/>
          </a:xfrm>
          <a:prstGeom prst="rect">
            <a:avLst/>
          </a:prstGeom>
        </p:spPr>
        <p:txBody>
          <a:bodyPr>
            <a:spAutoFit/>
          </a:bodyPr>
          <a:lstStyle/>
          <a:p>
            <a:pPr marL="228611" indent="-228611">
              <a:lnSpc>
                <a:spcPct val="115000"/>
              </a:lnSpc>
            </a:pPr>
            <a:r>
              <a:rPr lang="ar-SA" sz="1200" dirty="0"/>
              <a:t> </a:t>
            </a:r>
          </a:p>
        </p:txBody>
      </p:sp>
    </p:spTree>
    <p:extLst>
      <p:ext uri="{BB962C8B-B14F-4D97-AF65-F5344CB8AC3E}">
        <p14:creationId xmlns:p14="http://schemas.microsoft.com/office/powerpoint/2010/main" val="20776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pbs.twimg.com/media/DO3karAXcAACLRF.jpg:large"/>
          <p:cNvPicPr>
            <a:picLocks noChangeAspect="1" noChangeArrowheads="1"/>
          </p:cNvPicPr>
          <p:nvPr/>
        </p:nvPicPr>
        <p:blipFill rotWithShape="1">
          <a:blip r:embed="rId2">
            <a:extLst>
              <a:ext uri="{28A0092B-C50C-407E-A947-70E740481C1C}">
                <a14:useLocalDpi xmlns:a14="http://schemas.microsoft.com/office/drawing/2010/main" val="0"/>
              </a:ext>
            </a:extLst>
          </a:blip>
          <a:srcRect l="4032" t="50001" r="806" b="-22094"/>
          <a:stretch/>
        </p:blipFill>
        <p:spPr bwMode="auto">
          <a:xfrm>
            <a:off x="174008" y="0"/>
            <a:ext cx="11914897" cy="97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126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4858055" y="497542"/>
            <a:ext cx="6590689" cy="5123330"/>
          </a:xfrm>
        </p:spPr>
        <p:txBody>
          <a:bodyPr>
            <a:noAutofit/>
          </a:bodyPr>
          <a:lstStyle/>
          <a:p>
            <a:pPr algn="ctr">
              <a:lnSpc>
                <a:spcPct val="150000"/>
              </a:lnSpc>
            </a:pPr>
            <a:r>
              <a:rPr lang="ar-SA" sz="2400" b="1" dirty="0">
                <a:solidFill>
                  <a:schemeClr val="accent1"/>
                </a:solidFill>
                <a:latin typeface="Simplified Arabic" panose="02020603050405020304" pitchFamily="18" charset="-78"/>
                <a:cs typeface="Simplified Arabic" panose="02020603050405020304" pitchFamily="18" charset="-78"/>
              </a:rPr>
              <a:t>الأهمية النظرية </a:t>
            </a:r>
            <a:r>
              <a:rPr lang="ar-SA" sz="2400" b="1" dirty="0" smtClean="0">
                <a:solidFill>
                  <a:schemeClr val="accent1"/>
                </a:solidFill>
                <a:latin typeface="Simplified Arabic" panose="02020603050405020304" pitchFamily="18" charset="-78"/>
                <a:cs typeface="Simplified Arabic" panose="02020603050405020304" pitchFamily="18" charset="-78"/>
              </a:rPr>
              <a:t>للبحث: </a:t>
            </a:r>
            <a:r>
              <a:rPr lang="ar-SA" sz="2400" dirty="0" smtClean="0">
                <a:latin typeface="Simplified Arabic" panose="02020603050405020304" pitchFamily="18" charset="-78"/>
                <a:cs typeface="Simplified Arabic" panose="02020603050405020304" pitchFamily="18" charset="-78"/>
              </a:rPr>
              <a:t/>
            </a:r>
            <a:br>
              <a:rPr lang="ar-SA" sz="2400" dirty="0" smtClean="0">
                <a:latin typeface="Simplified Arabic" panose="02020603050405020304" pitchFamily="18" charset="-78"/>
                <a:cs typeface="Simplified Arabic" panose="02020603050405020304" pitchFamily="18" charset="-78"/>
              </a:rPr>
            </a:br>
            <a:r>
              <a:rPr lang="ar-SA" sz="2400" dirty="0" smtClean="0">
                <a:latin typeface="Simplified Arabic" panose="02020603050405020304" pitchFamily="18" charset="-78"/>
                <a:cs typeface="Simplified Arabic" panose="02020603050405020304" pitchFamily="18" charset="-78"/>
              </a:rPr>
              <a:t>وهى </a:t>
            </a:r>
            <a:r>
              <a:rPr lang="ar-SA" sz="2400" dirty="0">
                <a:latin typeface="Simplified Arabic" panose="02020603050405020304" pitchFamily="18" charset="-78"/>
                <a:cs typeface="Simplified Arabic" panose="02020603050405020304" pitchFamily="18" charset="-78"/>
              </a:rPr>
              <a:t>تشير إلى ما سوف </a:t>
            </a:r>
            <a:r>
              <a:rPr lang="ar-SA" sz="2400" dirty="0" smtClean="0">
                <a:latin typeface="Simplified Arabic" panose="02020603050405020304" pitchFamily="18" charset="-78"/>
                <a:cs typeface="Simplified Arabic" panose="02020603050405020304" pitchFamily="18" charset="-78"/>
              </a:rPr>
              <a:t>يضيفه </a:t>
            </a:r>
            <a:r>
              <a:rPr lang="ar-SA" sz="2400" dirty="0">
                <a:latin typeface="Simplified Arabic" panose="02020603050405020304" pitchFamily="18" charset="-78"/>
                <a:cs typeface="Simplified Arabic" panose="02020603050405020304" pitchFamily="18" charset="-78"/>
              </a:rPr>
              <a:t>هذا البحث من معلومات جديدة إلى الظاهرة المبحوثة يكون لها اثر فاعل </a:t>
            </a:r>
            <a:r>
              <a:rPr lang="ar-SA" sz="2400" dirty="0" smtClean="0">
                <a:latin typeface="Simplified Arabic" panose="02020603050405020304" pitchFamily="18" charset="-78"/>
                <a:cs typeface="Simplified Arabic" panose="02020603050405020304" pitchFamily="18" charset="-78"/>
              </a:rPr>
              <a:t>في </a:t>
            </a:r>
            <a:r>
              <a:rPr lang="ar-SA" sz="2400" dirty="0">
                <a:latin typeface="Simplified Arabic" panose="02020603050405020304" pitchFamily="18" charset="-78"/>
                <a:cs typeface="Simplified Arabic" panose="02020603050405020304" pitchFamily="18" charset="-78"/>
              </a:rPr>
              <a:t>توضيح بعض الظواهر التي لم يتم توضيحها من خلال البحوث التي تم دراستها </a:t>
            </a:r>
            <a:r>
              <a:rPr lang="ar-SA" sz="2400" dirty="0" smtClean="0">
                <a:latin typeface="Simplified Arabic" panose="02020603050405020304" pitchFamily="18" charset="-78"/>
                <a:cs typeface="Simplified Arabic" panose="02020603050405020304" pitchFamily="18" charset="-78"/>
              </a:rPr>
              <a:t>في </a:t>
            </a:r>
            <a:r>
              <a:rPr lang="ar-SA" sz="2400" dirty="0">
                <a:latin typeface="Simplified Arabic" panose="02020603050405020304" pitchFamily="18" charset="-78"/>
                <a:cs typeface="Simplified Arabic" panose="02020603050405020304" pitchFamily="18" charset="-78"/>
              </a:rPr>
              <a:t>نفس المجال </a:t>
            </a:r>
            <a:r>
              <a:rPr lang="ar-SA" sz="2400" dirty="0" smtClean="0">
                <a:latin typeface="Simplified Arabic" panose="02020603050405020304" pitchFamily="18" charset="-78"/>
                <a:cs typeface="Simplified Arabic" panose="02020603050405020304" pitchFamily="18" charset="-78"/>
              </a:rPr>
              <a:t>بمعنى </a:t>
            </a:r>
            <a:r>
              <a:rPr lang="ar-SA" sz="2400" dirty="0">
                <a:latin typeface="Simplified Arabic" panose="02020603050405020304" pitchFamily="18" charset="-78"/>
                <a:cs typeface="Simplified Arabic" panose="02020603050405020304" pitchFamily="18" charset="-78"/>
              </a:rPr>
              <a:t>آخر فالأهمية </a:t>
            </a:r>
            <a:r>
              <a:rPr lang="ar-SA" sz="2400" dirty="0" smtClean="0">
                <a:latin typeface="Simplified Arabic" panose="02020603050405020304" pitchFamily="18" charset="-78"/>
                <a:cs typeface="Simplified Arabic" panose="02020603050405020304" pitchFamily="18" charset="-78"/>
              </a:rPr>
              <a:t>النظرية </a:t>
            </a:r>
            <a:r>
              <a:rPr lang="ar-SA" sz="2400" dirty="0">
                <a:latin typeface="Simplified Arabic" panose="02020603050405020304" pitchFamily="18" charset="-78"/>
                <a:cs typeface="Simplified Arabic" panose="02020603050405020304" pitchFamily="18" charset="-78"/>
              </a:rPr>
              <a:t>للبحث تكمن في التوصل إلى تعميمات جديدة لم يتم التوصل إليها من </a:t>
            </a:r>
            <a:r>
              <a:rPr lang="ar-SA" sz="2400" dirty="0" smtClean="0">
                <a:latin typeface="Simplified Arabic" panose="02020603050405020304" pitchFamily="18" charset="-78"/>
                <a:cs typeface="Simplified Arabic" panose="02020603050405020304" pitchFamily="18" charset="-78"/>
              </a:rPr>
              <a:t>قبل </a:t>
            </a:r>
            <a:r>
              <a:rPr lang="ar-SA" sz="2400" dirty="0">
                <a:latin typeface="Simplified Arabic" panose="02020603050405020304" pitchFamily="18" charset="-78"/>
                <a:cs typeface="Simplified Arabic" panose="02020603050405020304" pitchFamily="18" charset="-78"/>
              </a:rPr>
              <a:t>مع الأخذ في الاعتبار أن تصبح هذه التعميمات الجديدة إضافة إلى المجال </a:t>
            </a:r>
            <a:r>
              <a:rPr lang="ar-SA" sz="2400" dirty="0" smtClean="0">
                <a:latin typeface="Simplified Arabic" panose="02020603050405020304" pitchFamily="18" charset="-78"/>
                <a:cs typeface="Simplified Arabic" panose="02020603050405020304" pitchFamily="18" charset="-78"/>
              </a:rPr>
              <a:t>المعرفي </a:t>
            </a:r>
            <a:r>
              <a:rPr lang="ar-SA" sz="2400" dirty="0"/>
              <a:t> </a:t>
            </a:r>
            <a:r>
              <a:rPr lang="ar-SA" sz="1000" dirty="0"/>
              <a:t/>
            </a:r>
            <a:br>
              <a:rPr lang="ar-SA" sz="1000" dirty="0"/>
            </a:br>
            <a:endParaRPr lang="ar-SA" sz="1000" dirty="0"/>
          </a:p>
        </p:txBody>
      </p:sp>
      <p:pic>
        <p:nvPicPr>
          <p:cNvPr id="15" name="Picture 2" descr="ÙØªÙØ¬Ø© Ø¨Ø­Ø« Ø§ÙØµÙØ± Ø¹Ù Ø§ÙØªØ¹Ø±ÙÙ Ø§ÙØ§Ø¬Ø±Ø§Ø¦Ù"/>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2500" r="12500"/>
          <a:stretch>
            <a:fillRect/>
          </a:stretch>
        </p:blipFill>
        <p:spPr bwMode="auto">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1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4854388" y="968188"/>
            <a:ext cx="7291567" cy="4558553"/>
          </a:xfrm>
        </p:spPr>
        <p:txBody>
          <a:bodyPr>
            <a:noAutofit/>
          </a:bodyPr>
          <a:lstStyle/>
          <a:p>
            <a:pPr algn="ctr">
              <a:lnSpc>
                <a:spcPct val="200000"/>
              </a:lnSpc>
            </a:pPr>
            <a:r>
              <a:rPr lang="ar-SA" sz="2400" dirty="0">
                <a:latin typeface="Simplified Arabic" panose="02020603050405020304" pitchFamily="18" charset="-78"/>
                <a:cs typeface="Simplified Arabic" panose="02020603050405020304" pitchFamily="18" charset="-78"/>
              </a:rPr>
              <a:t/>
            </a:r>
            <a:br>
              <a:rPr lang="ar-SA" sz="2400" dirty="0">
                <a:latin typeface="Simplified Arabic" panose="02020603050405020304" pitchFamily="18" charset="-78"/>
                <a:cs typeface="Simplified Arabic" panose="02020603050405020304" pitchFamily="18" charset="-78"/>
              </a:rPr>
            </a:br>
            <a:r>
              <a:rPr lang="ar-SA" sz="3200" b="1" dirty="0">
                <a:solidFill>
                  <a:schemeClr val="accent1"/>
                </a:solidFill>
                <a:latin typeface="Simplified Arabic" panose="02020603050405020304" pitchFamily="18" charset="-78"/>
                <a:cs typeface="Simplified Arabic" panose="02020603050405020304" pitchFamily="18" charset="-78"/>
              </a:rPr>
              <a:t>الأهمية التطبيقية </a:t>
            </a:r>
            <a:r>
              <a:rPr lang="ar-SA" sz="3200" b="1" dirty="0" smtClean="0">
                <a:solidFill>
                  <a:schemeClr val="accent1"/>
                </a:solidFill>
                <a:latin typeface="Simplified Arabic" panose="02020603050405020304" pitchFamily="18" charset="-78"/>
                <a:cs typeface="Simplified Arabic" panose="02020603050405020304" pitchFamily="18" charset="-78"/>
              </a:rPr>
              <a:t>للبحث:</a:t>
            </a:r>
            <a:r>
              <a:rPr lang="ar-SA" sz="2400" dirty="0">
                <a:latin typeface="Simplified Arabic" panose="02020603050405020304" pitchFamily="18" charset="-78"/>
                <a:cs typeface="Simplified Arabic" panose="02020603050405020304" pitchFamily="18" charset="-78"/>
              </a:rPr>
              <a:t/>
            </a:r>
            <a:br>
              <a:rPr lang="ar-SA" sz="2400" dirty="0">
                <a:latin typeface="Simplified Arabic" panose="02020603050405020304" pitchFamily="18" charset="-78"/>
                <a:cs typeface="Simplified Arabic" panose="02020603050405020304" pitchFamily="18" charset="-78"/>
              </a:rPr>
            </a:br>
            <a:r>
              <a:rPr lang="ar-SA" sz="2400" dirty="0">
                <a:latin typeface="Simplified Arabic" panose="02020603050405020304" pitchFamily="18" charset="-78"/>
                <a:cs typeface="Simplified Arabic" panose="02020603050405020304" pitchFamily="18" charset="-78"/>
              </a:rPr>
              <a:t>للبحث تجيب عن تساؤل هام وهو.......ما هي الفائدة العملية التي سوف يحصل </a:t>
            </a:r>
            <a:r>
              <a:rPr lang="ar-SA" sz="2400" dirty="0" smtClean="0">
                <a:latin typeface="Simplified Arabic" panose="02020603050405020304" pitchFamily="18" charset="-78"/>
                <a:cs typeface="Simplified Arabic" panose="02020603050405020304" pitchFamily="18" charset="-78"/>
              </a:rPr>
              <a:t>عليها </a:t>
            </a:r>
            <a:r>
              <a:rPr lang="ar-SA" sz="2400" dirty="0">
                <a:latin typeface="Simplified Arabic" panose="02020603050405020304" pitchFamily="18" charset="-78"/>
                <a:cs typeface="Simplified Arabic" panose="02020603050405020304" pitchFamily="18" charset="-78"/>
              </a:rPr>
              <a:t>الباحث من إجراء البحث ؟؟؟ </a:t>
            </a:r>
            <a:r>
              <a:rPr lang="ar-SA" sz="2400" dirty="0" smtClean="0">
                <a:latin typeface="Simplified Arabic" panose="02020603050405020304" pitchFamily="18" charset="-78"/>
                <a:cs typeface="Simplified Arabic" panose="02020603050405020304" pitchFamily="18" charset="-78"/>
              </a:rPr>
              <a:t>وهل </a:t>
            </a:r>
            <a:r>
              <a:rPr lang="ar-SA" sz="2400" dirty="0">
                <a:latin typeface="Simplified Arabic" panose="02020603050405020304" pitchFamily="18" charset="-78"/>
                <a:cs typeface="Simplified Arabic" panose="02020603050405020304" pitchFamily="18" charset="-78"/>
              </a:rPr>
              <a:t>يمكن تطبيق نتائج البحث في الحياة </a:t>
            </a:r>
            <a:r>
              <a:rPr lang="ar-SA" sz="2400" dirty="0" smtClean="0">
                <a:latin typeface="Simplified Arabic" panose="02020603050405020304" pitchFamily="18" charset="-78"/>
                <a:cs typeface="Simplified Arabic" panose="02020603050405020304" pitchFamily="18" charset="-78"/>
              </a:rPr>
              <a:t>العملية </a:t>
            </a:r>
            <a:r>
              <a:rPr lang="ar-SA" sz="2400" dirty="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وعلى </a:t>
            </a:r>
            <a:r>
              <a:rPr lang="ar-SA" sz="2400" dirty="0">
                <a:latin typeface="Simplified Arabic" panose="02020603050405020304" pitchFamily="18" charset="-78"/>
                <a:cs typeface="Simplified Arabic" panose="02020603050405020304" pitchFamily="18" charset="-78"/>
              </a:rPr>
              <a:t>هذا تصبح الأهمية التطبيقية للبحث هي المبرر لإجراء الدراسة</a:t>
            </a:r>
            <a:br>
              <a:rPr lang="ar-SA" sz="2400" dirty="0">
                <a:latin typeface="Simplified Arabic" panose="02020603050405020304" pitchFamily="18" charset="-78"/>
                <a:cs typeface="Simplified Arabic" panose="02020603050405020304" pitchFamily="18" charset="-78"/>
              </a:rPr>
            </a:br>
            <a:r>
              <a:rPr lang="ar-SA" sz="2400" dirty="0">
                <a:latin typeface="Simplified Arabic" panose="02020603050405020304" pitchFamily="18" charset="-78"/>
                <a:cs typeface="Simplified Arabic" panose="02020603050405020304" pitchFamily="18" charset="-78"/>
              </a:rPr>
              <a:t/>
            </a:r>
            <a:br>
              <a:rPr lang="ar-SA" sz="2400" dirty="0">
                <a:latin typeface="Simplified Arabic" panose="02020603050405020304" pitchFamily="18" charset="-78"/>
                <a:cs typeface="Simplified Arabic" panose="02020603050405020304" pitchFamily="18" charset="-78"/>
              </a:rPr>
            </a:br>
            <a:endParaRPr lang="ar-SA" sz="2400" dirty="0">
              <a:latin typeface="Simplified Arabic" panose="02020603050405020304" pitchFamily="18" charset="-78"/>
              <a:cs typeface="Simplified Arabic" panose="02020603050405020304" pitchFamily="18" charset="-78"/>
            </a:endParaRPr>
          </a:p>
        </p:txBody>
      </p:sp>
      <p:sp>
        <p:nvSpPr>
          <p:cNvPr id="2" name="عنصر نائب للتذييل 1"/>
          <p:cNvSpPr>
            <a:spLocks noGrp="1"/>
          </p:cNvSpPr>
          <p:nvPr>
            <p:ph type="ftr" sz="quarter" idx="10"/>
          </p:nvPr>
        </p:nvSpPr>
        <p:spPr/>
        <p:txBody>
          <a:bodyPr/>
          <a:lstStyle/>
          <a:p>
            <a:r>
              <a:rPr lang="ar-SA" smtClean="0"/>
              <a:t>د. وداد أباحسين</a:t>
            </a:r>
            <a:endParaRPr lang="en-US"/>
          </a:p>
        </p:txBody>
      </p:sp>
      <p:sp>
        <p:nvSpPr>
          <p:cNvPr id="5" name="عنصر نائب لرقم الشريحة 4"/>
          <p:cNvSpPr>
            <a:spLocks noGrp="1"/>
          </p:cNvSpPr>
          <p:nvPr>
            <p:ph type="sldNum" sz="quarter" idx="11"/>
          </p:nvPr>
        </p:nvSpPr>
        <p:spPr/>
        <p:txBody>
          <a:bodyPr/>
          <a:lstStyle/>
          <a:p>
            <a:fld id="{C39E874F-B357-4D81-93EE-A63801E01A9A}" type="slidenum">
              <a:rPr lang="en-US" smtClean="0"/>
              <a:t>17</a:t>
            </a:fld>
            <a:endParaRPr lang="en-US"/>
          </a:p>
        </p:txBody>
      </p:sp>
      <p:pic>
        <p:nvPicPr>
          <p:cNvPr id="9" name="Picture 2" descr="ÙØªÙØ¬Ø© Ø¨Ø­Ø« Ø§ÙØµÙØ± Ø¹Ù Ø§ÙØªØ¹Ø±ÙÙ Ø§ÙØ§Ø¬Ø±Ø§Ø¦Ù"/>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2500" r="12500"/>
          <a:stretch>
            <a:fillRect/>
          </a:stretch>
        </p:blipFill>
        <p:spPr bwMode="auto">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75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06824" y="241549"/>
            <a:ext cx="10363200" cy="1057333"/>
          </a:xfrm>
        </p:spPr>
        <p:txBody>
          <a:bodyPr>
            <a:normAutofit/>
          </a:bodyPr>
          <a:lstStyle/>
          <a:p>
            <a:pPr algn="ctr"/>
            <a:r>
              <a:rPr lang="ar-SA" b="1" dirty="0" smtClean="0">
                <a:solidFill>
                  <a:schemeClr val="accent1"/>
                </a:solidFill>
                <a:effectLst>
                  <a:outerShdw blurRad="38100" dist="38100" dir="2700000" algn="tl">
                    <a:srgbClr val="000000">
                      <a:alpha val="43137"/>
                    </a:srgbClr>
                  </a:outerShdw>
                </a:effectLst>
              </a:rPr>
              <a:t>أسئلة البحث</a:t>
            </a:r>
            <a:endParaRPr lang="ar-SA" b="1" dirty="0">
              <a:solidFill>
                <a:schemeClr val="accent1"/>
              </a:solidFill>
              <a:effectLst>
                <a:outerShdw blurRad="38100" dist="38100" dir="2700000" algn="tl">
                  <a:srgbClr val="000000">
                    <a:alpha val="43137"/>
                  </a:srgbClr>
                </a:outerShdw>
              </a:effectLst>
            </a:endParaRPr>
          </a:p>
        </p:txBody>
      </p:sp>
      <p:graphicFrame>
        <p:nvGraphicFramePr>
          <p:cNvPr id="6" name="رسم تخطيطي 5"/>
          <p:cNvGraphicFramePr/>
          <p:nvPr>
            <p:extLst>
              <p:ext uri="{D42A27DB-BD31-4B8C-83A1-F6EECF244321}">
                <p14:modId xmlns:p14="http://schemas.microsoft.com/office/powerpoint/2010/main" val="670365377"/>
              </p:ext>
            </p:extLst>
          </p:nvPr>
        </p:nvGraphicFramePr>
        <p:xfrm>
          <a:off x="1909482" y="2286000"/>
          <a:ext cx="800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67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type="subTitle" idx="1"/>
          </p:nvPr>
        </p:nvSpPr>
        <p:spPr>
          <a:xfrm>
            <a:off x="910974" y="2084294"/>
            <a:ext cx="10370052" cy="3254188"/>
          </a:xfrm>
        </p:spPr>
        <p:txBody>
          <a:bodyPr>
            <a:noAutofit/>
          </a:bodyPr>
          <a:lstStyle/>
          <a:p>
            <a:pPr>
              <a:lnSpc>
                <a:spcPct val="150000"/>
              </a:lnSpc>
              <a:buFont typeface="Wingdings" panose="05000000000000000000" pitchFamily="2" charset="2"/>
              <a:buChar char="ü"/>
            </a:pPr>
            <a:r>
              <a:rPr lang="ar-SA" sz="2400" b="1" dirty="0">
                <a:solidFill>
                  <a:schemeClr val="accent1"/>
                </a:solidFill>
                <a:latin typeface="Simplified Arabic" panose="02020603050405020304" pitchFamily="18" charset="-78"/>
                <a:cs typeface="Simplified Arabic" panose="02020603050405020304" pitchFamily="18" charset="-78"/>
              </a:rPr>
              <a:t>أسئلة الوصف:</a:t>
            </a:r>
          </a:p>
          <a:p>
            <a:pPr>
              <a:lnSpc>
                <a:spcPct val="150000"/>
              </a:lnSpc>
            </a:pPr>
            <a:r>
              <a:rPr lang="ar-SA" sz="2400" dirty="0">
                <a:solidFill>
                  <a:schemeClr val="tx1"/>
                </a:solidFill>
                <a:latin typeface="Simplified Arabic" panose="02020603050405020304" pitchFamily="18" charset="-78"/>
                <a:cs typeface="Simplified Arabic" panose="02020603050405020304" pitchFamily="18" charset="-78"/>
              </a:rPr>
              <a:t>ما اتجاهات معلمي الصفوف العادية نحو التلاميذ ذوي صعوبات التعلم؟</a:t>
            </a:r>
          </a:p>
          <a:p>
            <a:pPr>
              <a:lnSpc>
                <a:spcPct val="150000"/>
              </a:lnSpc>
              <a:buFont typeface="Wingdings" panose="05000000000000000000" pitchFamily="2" charset="2"/>
              <a:buChar char="ü"/>
            </a:pPr>
            <a:r>
              <a:rPr lang="ar-SA" sz="2400" b="1" dirty="0">
                <a:solidFill>
                  <a:schemeClr val="accent1"/>
                </a:solidFill>
                <a:latin typeface="Simplified Arabic" panose="02020603050405020304" pitchFamily="18" charset="-78"/>
                <a:cs typeface="Simplified Arabic" panose="02020603050405020304" pitchFamily="18" charset="-78"/>
              </a:rPr>
              <a:t>أسئلة العلاقة:</a:t>
            </a:r>
          </a:p>
          <a:p>
            <a:pPr>
              <a:lnSpc>
                <a:spcPct val="150000"/>
              </a:lnSpc>
            </a:pPr>
            <a:r>
              <a:rPr lang="ar-SA" sz="2400" dirty="0">
                <a:solidFill>
                  <a:schemeClr val="tx1"/>
                </a:solidFill>
                <a:latin typeface="Simplified Arabic" panose="02020603050405020304" pitchFamily="18" charset="-78"/>
                <a:cs typeface="Simplified Arabic" panose="02020603050405020304" pitchFamily="18" charset="-78"/>
              </a:rPr>
              <a:t>ما العلاقة بين التكيف الاجتماعي المدرسي والتحصيل الدراسي؟</a:t>
            </a:r>
          </a:p>
          <a:p>
            <a:pPr>
              <a:lnSpc>
                <a:spcPct val="150000"/>
              </a:lnSpc>
              <a:buFont typeface="Wingdings" panose="05000000000000000000" pitchFamily="2" charset="2"/>
              <a:buChar char="ü"/>
            </a:pPr>
            <a:r>
              <a:rPr lang="ar-SA" sz="2400" b="1" dirty="0">
                <a:solidFill>
                  <a:schemeClr val="accent1"/>
                </a:solidFill>
                <a:latin typeface="Simplified Arabic" panose="02020603050405020304" pitchFamily="18" charset="-78"/>
                <a:cs typeface="Simplified Arabic" panose="02020603050405020304" pitchFamily="18" charset="-78"/>
              </a:rPr>
              <a:t>أسئلة الفروق:</a:t>
            </a:r>
          </a:p>
          <a:p>
            <a:pPr>
              <a:lnSpc>
                <a:spcPct val="150000"/>
              </a:lnSpc>
            </a:pPr>
            <a:r>
              <a:rPr lang="ar-SA" sz="2400" dirty="0">
                <a:solidFill>
                  <a:schemeClr val="tx1"/>
                </a:solidFill>
                <a:latin typeface="Simplified Arabic" panose="02020603050405020304" pitchFamily="18" charset="-78"/>
                <a:cs typeface="Simplified Arabic" panose="02020603050405020304" pitchFamily="18" charset="-78"/>
              </a:rPr>
              <a:t>هل توجد فروق ذات دلالة في تحصيل الطلاب الذين يتعلمون بالطريقة التدريسية العادية والذين يتعلمون بطريقة التدريس التشاركي؟</a:t>
            </a:r>
          </a:p>
        </p:txBody>
      </p:sp>
    </p:spTree>
    <p:extLst>
      <p:ext uri="{BB962C8B-B14F-4D97-AF65-F5344CB8AC3E}">
        <p14:creationId xmlns:p14="http://schemas.microsoft.com/office/powerpoint/2010/main" val="423886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70652" y="636546"/>
            <a:ext cx="4482483" cy="5471965"/>
          </a:xfrm>
        </p:spPr>
        <p:txBody>
          <a:bodyPr/>
          <a:lstStyle/>
          <a:p>
            <a:pPr>
              <a:lnSpc>
                <a:spcPct val="200000"/>
              </a:lnSpc>
            </a:pPr>
            <a:r>
              <a:rPr lang="ar-SA" altLang="ja-JP" dirty="0" smtClean="0">
                <a:latin typeface="Tahoma" pitchFamily="34" charset="0"/>
                <a:ea typeface="Tahoma" pitchFamily="34" charset="0"/>
                <a:cs typeface="Tahoma" pitchFamily="34" charset="0"/>
              </a:rPr>
              <a:t>محاور</a:t>
            </a:r>
            <a:br>
              <a:rPr lang="ar-SA" altLang="ja-JP" dirty="0" smtClean="0">
                <a:latin typeface="Tahoma" pitchFamily="34" charset="0"/>
                <a:ea typeface="Tahoma" pitchFamily="34" charset="0"/>
                <a:cs typeface="Tahoma" pitchFamily="34" charset="0"/>
              </a:rPr>
            </a:br>
            <a:r>
              <a:rPr lang="ar-SA" altLang="ja-JP" dirty="0" smtClean="0">
                <a:solidFill>
                  <a:schemeClr val="accent1"/>
                </a:solidFill>
                <a:latin typeface="Tahoma" pitchFamily="34" charset="0"/>
                <a:ea typeface="Tahoma" pitchFamily="34" charset="0"/>
                <a:cs typeface="Tahoma" pitchFamily="34" charset="0"/>
              </a:rPr>
              <a:t>الورشة</a:t>
            </a:r>
            <a:endParaRPr kumimoji="1" lang="ja-JP" altLang="en-US" dirty="0">
              <a:solidFill>
                <a:schemeClr val="accent1"/>
              </a:solidFill>
              <a:latin typeface="Tahoma" pitchFamily="34" charset="0"/>
              <a:cs typeface="Tahoma" pitchFamily="34" charset="0"/>
            </a:endParaRPr>
          </a:p>
        </p:txBody>
      </p:sp>
      <p:sp>
        <p:nvSpPr>
          <p:cNvPr id="10" name="テキスト プレースホルダー 9"/>
          <p:cNvSpPr>
            <a:spLocks noGrp="1"/>
          </p:cNvSpPr>
          <p:nvPr>
            <p:ph type="body" sz="quarter" idx="15"/>
          </p:nvPr>
        </p:nvSpPr>
        <p:spPr>
          <a:xfrm>
            <a:off x="6000748" y="582768"/>
            <a:ext cx="5519855" cy="624069"/>
          </a:xfrm>
        </p:spPr>
        <p:txBody>
          <a:bodyPr>
            <a:normAutofit/>
          </a:bodyPr>
          <a:lstStyle/>
          <a:p>
            <a:r>
              <a:rPr lang="ar-SA" altLang="ja-JP" dirty="0" smtClean="0">
                <a:latin typeface="Tahoma" pitchFamily="34" charset="0"/>
                <a:ea typeface="Tahoma" pitchFamily="34" charset="0"/>
                <a:cs typeface="Tahoma" pitchFamily="34" charset="0"/>
              </a:rPr>
              <a:t>الترقيم في الكتابة العلمية</a:t>
            </a:r>
            <a:endParaRPr lang="ja-JP" altLang="en-US" dirty="0">
              <a:latin typeface="Tahoma" pitchFamily="34" charset="0"/>
              <a:cs typeface="Tahoma" pitchFamily="34" charset="0"/>
            </a:endParaRPr>
          </a:p>
        </p:txBody>
      </p:sp>
      <p:sp>
        <p:nvSpPr>
          <p:cNvPr id="12" name="テキスト プレースホルダー 11"/>
          <p:cNvSpPr>
            <a:spLocks noGrp="1"/>
          </p:cNvSpPr>
          <p:nvPr>
            <p:ph type="body" sz="quarter" idx="17"/>
          </p:nvPr>
        </p:nvSpPr>
        <p:spPr>
          <a:xfrm>
            <a:off x="6000748" y="5274763"/>
            <a:ext cx="5519855" cy="624069"/>
          </a:xfrm>
        </p:spPr>
        <p:txBody>
          <a:bodyPr>
            <a:normAutofit/>
          </a:bodyPr>
          <a:lstStyle/>
          <a:p>
            <a:r>
              <a:rPr lang="ar-SA" dirty="0" smtClean="0">
                <a:latin typeface="Tahoma" pitchFamily="34" charset="0"/>
                <a:ea typeface="Tahoma" pitchFamily="34" charset="0"/>
                <a:cs typeface="Tahoma" pitchFamily="34" charset="0"/>
              </a:rPr>
              <a:t>أسئلة </a:t>
            </a:r>
            <a:r>
              <a:rPr lang="ar-SA" dirty="0" smtClean="0">
                <a:latin typeface="Tahoma" pitchFamily="34" charset="0"/>
                <a:ea typeface="Tahoma" pitchFamily="34" charset="0"/>
                <a:cs typeface="Tahoma" pitchFamily="34" charset="0"/>
              </a:rPr>
              <a:t>واستشارات </a:t>
            </a:r>
            <a:r>
              <a:rPr lang="ar-SA" dirty="0" smtClean="0">
                <a:latin typeface="Tahoma" pitchFamily="34" charset="0"/>
                <a:ea typeface="Tahoma" pitchFamily="34" charset="0"/>
                <a:cs typeface="Tahoma" pitchFamily="34" charset="0"/>
              </a:rPr>
              <a:t>بحثية</a:t>
            </a:r>
            <a:endParaRPr lang="en-US" dirty="0">
              <a:latin typeface="Tahoma" pitchFamily="34" charset="0"/>
              <a:ea typeface="Tahoma" pitchFamily="34" charset="0"/>
              <a:cs typeface="Tahoma" pitchFamily="34" charset="0"/>
            </a:endParaRPr>
          </a:p>
        </p:txBody>
      </p:sp>
      <p:sp>
        <p:nvSpPr>
          <p:cNvPr id="14" name="テキスト プレースホルダー 13"/>
          <p:cNvSpPr>
            <a:spLocks noGrp="1"/>
          </p:cNvSpPr>
          <p:nvPr>
            <p:ph type="body" sz="quarter" idx="19"/>
          </p:nvPr>
        </p:nvSpPr>
        <p:spPr>
          <a:xfrm>
            <a:off x="6000739" y="1620455"/>
            <a:ext cx="5519855" cy="624069"/>
          </a:xfrm>
        </p:spPr>
        <p:txBody>
          <a:bodyPr>
            <a:normAutofit/>
          </a:bodyPr>
          <a:lstStyle/>
          <a:p>
            <a:pPr rtl="1"/>
            <a:r>
              <a:rPr lang="ar-SA" dirty="0" smtClean="0">
                <a:latin typeface="Tahoma" pitchFamily="34" charset="0"/>
                <a:ea typeface="Tahoma" pitchFamily="34" charset="0"/>
                <a:cs typeface="Tahoma" pitchFamily="34" charset="0"/>
              </a:rPr>
              <a:t>كتابة الملخص</a:t>
            </a:r>
            <a:endParaRPr lang="en-US" dirty="0">
              <a:latin typeface="Tahoma" pitchFamily="34" charset="0"/>
              <a:ea typeface="Tahoma" pitchFamily="34" charset="0"/>
              <a:cs typeface="Tahoma" pitchFamily="34" charset="0"/>
            </a:endParaRPr>
          </a:p>
        </p:txBody>
      </p:sp>
      <p:sp>
        <p:nvSpPr>
          <p:cNvPr id="16" name="テキスト プレースホルダー 15"/>
          <p:cNvSpPr>
            <a:spLocks noGrp="1"/>
          </p:cNvSpPr>
          <p:nvPr>
            <p:ph type="body" sz="quarter" idx="21"/>
          </p:nvPr>
        </p:nvSpPr>
        <p:spPr/>
        <p:txBody>
          <a:bodyPr>
            <a:normAutofit/>
          </a:bodyPr>
          <a:lstStyle/>
          <a:p>
            <a:r>
              <a:rPr lang="ar-SA" dirty="0" smtClean="0">
                <a:latin typeface="Tahoma" pitchFamily="34" charset="0"/>
                <a:ea typeface="Tahoma" pitchFamily="34" charset="0"/>
                <a:cs typeface="Tahoma" pitchFamily="34" charset="0"/>
              </a:rPr>
              <a:t>كتابة الأهداف والأسئلة والأهمية</a:t>
            </a:r>
            <a:endParaRPr lang="ja-JP" altLang="en-US" dirty="0">
              <a:latin typeface="Tahoma" pitchFamily="34" charset="0"/>
              <a:cs typeface="Tahoma" pitchFamily="34" charset="0"/>
            </a:endParaRPr>
          </a:p>
        </p:txBody>
      </p:sp>
      <p:sp>
        <p:nvSpPr>
          <p:cNvPr id="18" name="テキスト プレースホルダー 17"/>
          <p:cNvSpPr>
            <a:spLocks noGrp="1"/>
          </p:cNvSpPr>
          <p:nvPr>
            <p:ph type="body" sz="quarter" idx="23"/>
          </p:nvPr>
        </p:nvSpPr>
        <p:spPr>
          <a:xfrm>
            <a:off x="6000748" y="3367985"/>
            <a:ext cx="5519855" cy="624069"/>
          </a:xfrm>
        </p:spPr>
        <p:txBody>
          <a:bodyPr>
            <a:normAutofit/>
          </a:bodyPr>
          <a:lstStyle/>
          <a:p>
            <a:r>
              <a:rPr lang="ar-SA" dirty="0" smtClean="0">
                <a:latin typeface="Tahoma" pitchFamily="34" charset="0"/>
                <a:ea typeface="Tahoma" pitchFamily="34" charset="0"/>
                <a:cs typeface="Tahoma" pitchFamily="34" charset="0"/>
              </a:rPr>
              <a:t>كتابة الدراسات السابقة</a:t>
            </a:r>
            <a:endParaRPr kumimoji="1" lang="ja-JP" altLang="en-US" dirty="0">
              <a:latin typeface="Tahoma" pitchFamily="34" charset="0"/>
              <a:cs typeface="Tahoma" pitchFamily="34" charset="0"/>
            </a:endParaRPr>
          </a:p>
        </p:txBody>
      </p:sp>
      <p:sp>
        <p:nvSpPr>
          <p:cNvPr id="20" name="テキスト プレースホルダー 19"/>
          <p:cNvSpPr>
            <a:spLocks noGrp="1"/>
          </p:cNvSpPr>
          <p:nvPr>
            <p:ph type="body" sz="quarter" idx="25"/>
          </p:nvPr>
        </p:nvSpPr>
        <p:spPr>
          <a:xfrm>
            <a:off x="6000748" y="4416312"/>
            <a:ext cx="5519855" cy="624069"/>
          </a:xfrm>
        </p:spPr>
        <p:txBody>
          <a:bodyPr>
            <a:normAutofit/>
          </a:bodyPr>
          <a:lstStyle/>
          <a:p>
            <a:r>
              <a:rPr lang="ar-SA" dirty="0" smtClean="0">
                <a:latin typeface="Tahoma" pitchFamily="34" charset="0"/>
                <a:ea typeface="Tahoma" pitchFamily="34" charset="0"/>
                <a:cs typeface="Tahoma" pitchFamily="34" charset="0"/>
              </a:rPr>
              <a:t>صياغة التعريف الاجرائي</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66117852"/>
      </p:ext>
    </p:extLst>
  </p:cSld>
  <p:clrMapOvr>
    <a:masterClrMapping/>
  </p:clrMapOvr>
  <p:transition spd="slow" advTm="6197">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صورة 6"/>
          <p:cNvSpPr>
            <a:spLocks noGrp="1"/>
          </p:cNvSpPr>
          <p:nvPr>
            <p:ph type="pic" sz="quarter" idx="12"/>
          </p:nvPr>
        </p:nvSpPr>
        <p:spPr/>
      </p:sp>
      <p:sp>
        <p:nvSpPr>
          <p:cNvPr id="8" name="عنصر نائب للصورة 7"/>
          <p:cNvSpPr>
            <a:spLocks noGrp="1"/>
          </p:cNvSpPr>
          <p:nvPr>
            <p:ph type="pic" sz="quarter" idx="13"/>
          </p:nvPr>
        </p:nvSpPr>
        <p:spPr/>
      </p:sp>
      <p:sp>
        <p:nvSpPr>
          <p:cNvPr id="9" name="عنصر نائب للصورة 8"/>
          <p:cNvSpPr>
            <a:spLocks noGrp="1"/>
          </p:cNvSpPr>
          <p:nvPr>
            <p:ph type="pic" sz="quarter" idx="14"/>
          </p:nvPr>
        </p:nvSpPr>
        <p:spPr/>
      </p:sp>
      <p:sp>
        <p:nvSpPr>
          <p:cNvPr id="10" name="عنصر نائب للصورة 9"/>
          <p:cNvSpPr>
            <a:spLocks noGrp="1"/>
          </p:cNvSpPr>
          <p:nvPr>
            <p:ph type="pic" sz="quarter" idx="15"/>
          </p:nvPr>
        </p:nvSpPr>
        <p:spPr/>
      </p:sp>
      <p:sp>
        <p:nvSpPr>
          <p:cNvPr id="11" name="عنصر نائب للصورة 10"/>
          <p:cNvSpPr>
            <a:spLocks noGrp="1"/>
          </p:cNvSpPr>
          <p:nvPr>
            <p:ph type="pic" sz="quarter" idx="16"/>
          </p:nvPr>
        </p:nvSpPr>
        <p:spPr/>
      </p:sp>
      <p:sp>
        <p:nvSpPr>
          <p:cNvPr id="12" name="عنصر نائب للصورة 11"/>
          <p:cNvSpPr>
            <a:spLocks noGrp="1"/>
          </p:cNvSpPr>
          <p:nvPr>
            <p:ph type="pic" sz="quarter" idx="17"/>
          </p:nvPr>
        </p:nvSpPr>
        <p:spPr/>
      </p:sp>
      <p:sp>
        <p:nvSpPr>
          <p:cNvPr id="13" name="عنصر نائب للصورة 12"/>
          <p:cNvSpPr>
            <a:spLocks noGrp="1"/>
          </p:cNvSpPr>
          <p:nvPr>
            <p:ph type="pic" sz="quarter" idx="18"/>
          </p:nvPr>
        </p:nvSpPr>
        <p:spPr/>
      </p:sp>
      <p:sp>
        <p:nvSpPr>
          <p:cNvPr id="14" name="عنصر نائب للصورة 13"/>
          <p:cNvSpPr>
            <a:spLocks noGrp="1"/>
          </p:cNvSpPr>
          <p:nvPr>
            <p:ph type="pic" sz="quarter" idx="19"/>
          </p:nvPr>
        </p:nvSpPr>
        <p:spPr/>
      </p:sp>
      <p:sp>
        <p:nvSpPr>
          <p:cNvPr id="15" name="عنصر نائب للصورة 14"/>
          <p:cNvSpPr>
            <a:spLocks noGrp="1"/>
          </p:cNvSpPr>
          <p:nvPr>
            <p:ph type="pic" sz="quarter" idx="20"/>
          </p:nvPr>
        </p:nvSpPr>
        <p:spPr/>
      </p:sp>
      <p:sp>
        <p:nvSpPr>
          <p:cNvPr id="16" name="عنصر نائب للصورة 15"/>
          <p:cNvSpPr>
            <a:spLocks noGrp="1"/>
          </p:cNvSpPr>
          <p:nvPr>
            <p:ph type="pic" sz="quarter" idx="21"/>
          </p:nvPr>
        </p:nvSpPr>
        <p:spPr/>
      </p:sp>
      <p:sp>
        <p:nvSpPr>
          <p:cNvPr id="6" name="عنوان 5"/>
          <p:cNvSpPr>
            <a:spLocks noGrp="1"/>
          </p:cNvSpPr>
          <p:nvPr>
            <p:ph type="title"/>
          </p:nvPr>
        </p:nvSpPr>
        <p:spPr/>
        <p:txBody>
          <a:bodyPr/>
          <a:lstStyle/>
          <a:p>
            <a:r>
              <a:rPr lang="ar-SA" dirty="0" smtClean="0">
                <a:latin typeface="Tahoma" pitchFamily="34" charset="0"/>
                <a:ea typeface="Tahoma" pitchFamily="34" charset="0"/>
                <a:cs typeface="Tahoma" pitchFamily="34" charset="0"/>
              </a:rPr>
              <a:t>نشاط جماعي (4)</a:t>
            </a:r>
            <a:endParaRPr lang="ar-SA" dirty="0">
              <a:latin typeface="Tahoma" pitchFamily="34" charset="0"/>
              <a:ea typeface="Tahoma" pitchFamily="34" charset="0"/>
              <a:cs typeface="Tahoma" pitchFamily="34" charset="0"/>
            </a:endParaRPr>
          </a:p>
        </p:txBody>
      </p:sp>
      <p:sp>
        <p:nvSpPr>
          <p:cNvPr id="17" name="عنصر نائب للنص 16"/>
          <p:cNvSpPr>
            <a:spLocks noGrp="1"/>
          </p:cNvSpPr>
          <p:nvPr>
            <p:ph type="body" sz="quarter" idx="22"/>
          </p:nvPr>
        </p:nvSpPr>
        <p:spPr>
          <a:xfrm>
            <a:off x="256127" y="3731640"/>
            <a:ext cx="11215678" cy="677416"/>
          </a:xfrm>
        </p:spPr>
        <p:txBody>
          <a:bodyPr/>
          <a:lstStyle/>
          <a:p>
            <a:pPr marL="0" indent="0">
              <a:buNone/>
            </a:pPr>
            <a:r>
              <a:rPr lang="ar-SA" i="0" dirty="0" smtClean="0">
                <a:solidFill>
                  <a:schemeClr val="bg1"/>
                </a:solidFill>
                <a:latin typeface="Tahoma" pitchFamily="34" charset="0"/>
                <a:ea typeface="Tahoma" pitchFamily="34" charset="0"/>
                <a:cs typeface="Tahoma" pitchFamily="34" charset="0"/>
              </a:rPr>
              <a:t>المدة: 10 دقائق	     </a:t>
            </a:r>
            <a:r>
              <a:rPr lang="ar-SA" sz="3200" i="0" dirty="0" smtClean="0">
                <a:solidFill>
                  <a:schemeClr val="bg1"/>
                </a:solidFill>
                <a:latin typeface="Tahoma" pitchFamily="34" charset="0"/>
                <a:ea typeface="Tahoma" pitchFamily="34" charset="0"/>
                <a:cs typeface="Tahoma" pitchFamily="34" charset="0"/>
              </a:rPr>
              <a:t>اكتبي الأسئلة والأهداف والأهمية في الدراسة التالية</a:t>
            </a:r>
            <a:endParaRPr lang="ar-SA" sz="3200" i="0" dirty="0">
              <a:solidFill>
                <a:schemeClr val="bg1"/>
              </a:solidFill>
              <a:latin typeface="Tahoma" pitchFamily="34" charset="0"/>
              <a:ea typeface="Tahoma" pitchFamily="34" charset="0"/>
              <a:cs typeface="Tahoma" pitchFamily="34" charset="0"/>
            </a:endParaRPr>
          </a:p>
        </p:txBody>
      </p:sp>
      <p:sp>
        <p:nvSpPr>
          <p:cNvPr id="3" name="عنصر نائب للتذييل 2"/>
          <p:cNvSpPr>
            <a:spLocks noGrp="1"/>
          </p:cNvSpPr>
          <p:nvPr>
            <p:ph type="ftr" sz="quarter" idx="4294967295"/>
          </p:nvPr>
        </p:nvSpPr>
        <p:spPr>
          <a:xfrm>
            <a:off x="8330671" y="6308726"/>
            <a:ext cx="3860800" cy="365125"/>
          </a:xfrm>
          <a:prstGeom prst="rect">
            <a:avLst/>
          </a:prstGeom>
        </p:spPr>
        <p:txBody>
          <a:bodyPr/>
          <a:lstStyle/>
          <a:p>
            <a:r>
              <a:rPr lang="en-US" altLang="ja-JP" dirty="0" smtClean="0"/>
              <a:t> </a:t>
            </a:r>
            <a:endParaRPr lang="ja-JP" altLang="en-US" dirty="0"/>
          </a:p>
        </p:txBody>
      </p:sp>
      <p:sp>
        <p:nvSpPr>
          <p:cNvPr id="4" name="عنصر نائب لرقم الشريحة 3"/>
          <p:cNvSpPr>
            <a:spLocks noGrp="1"/>
          </p:cNvSpPr>
          <p:nvPr>
            <p:ph type="sldNum" sz="quarter" idx="4294967295"/>
          </p:nvPr>
        </p:nvSpPr>
        <p:spPr>
          <a:xfrm>
            <a:off x="11471805" y="6288617"/>
            <a:ext cx="719667" cy="365125"/>
          </a:xfrm>
          <a:prstGeom prst="rect">
            <a:avLst/>
          </a:prstGeom>
        </p:spPr>
        <p:txBody>
          <a:bodyPr/>
          <a:lstStyle/>
          <a:p>
            <a:r>
              <a:rPr lang="ja-JP" altLang="en-US" dirty="0" smtClean="0"/>
              <a:t> </a:t>
            </a:r>
            <a:endParaRPr lang="ja-JP" altLang="en-US" dirty="0"/>
          </a:p>
        </p:txBody>
      </p:sp>
    </p:spTree>
    <p:extLst>
      <p:ext uri="{BB962C8B-B14F-4D97-AF65-F5344CB8AC3E}">
        <p14:creationId xmlns:p14="http://schemas.microsoft.com/office/powerpoint/2010/main" val="78739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3"/>
          <p:cNvSpPr>
            <a:spLocks noGrp="1"/>
          </p:cNvSpPr>
          <p:nvPr>
            <p:ph type="title"/>
          </p:nvPr>
        </p:nvSpPr>
        <p:spPr>
          <a:xfrm>
            <a:off x="6763130" y="1370096"/>
            <a:ext cx="4094123" cy="1165789"/>
          </a:xfrm>
        </p:spPr>
        <p:txBody>
          <a:bodyPr/>
          <a:lstStyle/>
          <a:p>
            <a:r>
              <a:rPr lang="ar-SA" dirty="0" smtClean="0"/>
              <a:t>عنوان مقترح:</a:t>
            </a:r>
            <a:endParaRPr lang="ar-SA" dirty="0"/>
          </a:p>
        </p:txBody>
      </p:sp>
      <p:sp>
        <p:nvSpPr>
          <p:cNvPr id="15" name="عنصر نائب للنص 14"/>
          <p:cNvSpPr>
            <a:spLocks noGrp="1"/>
          </p:cNvSpPr>
          <p:nvPr>
            <p:ph type="body" sz="quarter" idx="14"/>
          </p:nvPr>
        </p:nvSpPr>
        <p:spPr>
          <a:xfrm>
            <a:off x="762380" y="4286250"/>
            <a:ext cx="10271376" cy="1809750"/>
          </a:xfrm>
        </p:spPr>
        <p:txBody>
          <a:bodyPr>
            <a:noAutofit/>
          </a:bodyPr>
          <a:lstStyle/>
          <a:p>
            <a:pPr marL="0" indent="0" algn="ctr">
              <a:lnSpc>
                <a:spcPct val="150000"/>
              </a:lnSpc>
              <a:buNone/>
            </a:pPr>
            <a:r>
              <a:rPr lang="ar-SA" sz="4400" b="1" dirty="0" smtClean="0"/>
              <a:t>الاحتياجات التدريبية لمعلمات صعوبات التعلم في المرحلة المتوسطة والثانوية</a:t>
            </a:r>
            <a:endParaRPr lang="ar-SA" sz="4400" b="1" dirty="0"/>
          </a:p>
        </p:txBody>
      </p:sp>
    </p:spTree>
    <p:extLst>
      <p:ext uri="{BB962C8B-B14F-4D97-AF65-F5344CB8AC3E}">
        <p14:creationId xmlns:p14="http://schemas.microsoft.com/office/powerpoint/2010/main" val="894282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4820" y="657985"/>
            <a:ext cx="11467281" cy="1985160"/>
          </a:xfrm>
        </p:spPr>
        <p:txBody>
          <a:bodyPr/>
          <a:lstStyle/>
          <a:p>
            <a:pPr algn="ctr">
              <a:lnSpc>
                <a:spcPct val="115000"/>
              </a:lnSpc>
              <a:spcBef>
                <a:spcPts val="1600"/>
              </a:spcBef>
            </a:pPr>
            <a:r>
              <a:rPr lang="ar-SA" sz="4000" kern="0" dirty="0" smtClean="0">
                <a:latin typeface="Simplified Arabic" panose="02020603050405020304" pitchFamily="18" charset="-78"/>
                <a:ea typeface="Tahoma" pitchFamily="34" charset="0"/>
                <a:cs typeface="PT Simple Bold Ruled" panose="02010400000000000000" pitchFamily="2" charset="-78"/>
              </a:rPr>
              <a:t>رابعاً: </a:t>
            </a:r>
            <a:r>
              <a:rPr lang="ar-SA" sz="4000" kern="0" dirty="0" err="1" smtClean="0">
                <a:latin typeface="Simplified Arabic" panose="02020603050405020304" pitchFamily="18" charset="-78"/>
                <a:ea typeface="Tahoma" pitchFamily="34" charset="0"/>
                <a:cs typeface="PT Simple Bold Ruled" panose="02010400000000000000" pitchFamily="2" charset="-78"/>
              </a:rPr>
              <a:t>كتابةالدراسات</a:t>
            </a:r>
            <a:r>
              <a:rPr lang="ar-SA" sz="4000" kern="0" dirty="0" smtClean="0">
                <a:latin typeface="Simplified Arabic" panose="02020603050405020304" pitchFamily="18" charset="-78"/>
                <a:ea typeface="Tahoma" pitchFamily="34" charset="0"/>
                <a:cs typeface="PT Simple Bold Ruled" panose="02010400000000000000" pitchFamily="2" charset="-78"/>
              </a:rPr>
              <a:t> السابقة</a:t>
            </a:r>
            <a:r>
              <a:rPr lang="ja-JP" altLang="en-US" sz="1000" dirty="0">
                <a:latin typeface="Tahoma" pitchFamily="34" charset="0"/>
                <a:cs typeface="Tahoma" pitchFamily="34" charset="0"/>
              </a:rPr>
              <a:t/>
            </a:r>
            <a:br>
              <a:rPr lang="ja-JP" altLang="en-US" sz="1000" dirty="0">
                <a:latin typeface="Tahoma" pitchFamily="34" charset="0"/>
                <a:cs typeface="Tahoma" pitchFamily="34" charset="0"/>
              </a:rPr>
            </a:br>
            <a:endParaRPr lang="en-US" sz="1000" b="1" kern="0" dirty="0">
              <a:latin typeface="Tahoma" pitchFamily="34" charset="0"/>
              <a:ea typeface="Tahoma" pitchFamily="34" charset="0"/>
              <a:cs typeface="Tahoma" pitchFamily="34" charset="0"/>
            </a:endParaRPr>
          </a:p>
        </p:txBody>
      </p:sp>
      <p:sp>
        <p:nvSpPr>
          <p:cNvPr id="6" name="عنصر نائب للنص 5"/>
          <p:cNvSpPr>
            <a:spLocks noGrp="1"/>
          </p:cNvSpPr>
          <p:nvPr>
            <p:ph type="body" sz="quarter" idx="24"/>
          </p:nvPr>
        </p:nvSpPr>
        <p:spPr>
          <a:xfrm>
            <a:off x="831273" y="3173789"/>
            <a:ext cx="11090828" cy="2893183"/>
          </a:xfrm>
        </p:spPr>
        <p:txBody>
          <a:bodyPr/>
          <a:lstStyle/>
          <a:p>
            <a:pPr algn="ctr">
              <a:lnSpc>
                <a:spcPct val="150000"/>
              </a:lnSpc>
            </a:pPr>
            <a:r>
              <a:rPr lang="ar-SA" sz="2800" dirty="0">
                <a:solidFill>
                  <a:schemeClr val="tx1"/>
                </a:solidFill>
                <a:latin typeface="Simplified Arabic" panose="02020603050405020304" pitchFamily="18" charset="-78"/>
                <a:cs typeface="Simplified Arabic" panose="02020603050405020304" pitchFamily="18" charset="-78"/>
              </a:rPr>
              <a:t>تقديم موجز عن الدراسات السابقة العربية أو الأجنبية ذات الصلة بالبحث، وعرضها بشكل منطقي في فقرات غير </a:t>
            </a:r>
            <a:r>
              <a:rPr lang="ar-SA" sz="2800" dirty="0" smtClean="0">
                <a:solidFill>
                  <a:schemeClr val="tx1"/>
                </a:solidFill>
                <a:latin typeface="Simplified Arabic" panose="02020603050405020304" pitchFamily="18" charset="-78"/>
                <a:cs typeface="Simplified Arabic" panose="02020603050405020304" pitchFamily="18" charset="-78"/>
              </a:rPr>
              <a:t>مرقمة</a:t>
            </a:r>
            <a:endParaRPr lang="ar-SA" sz="2800" dirty="0">
              <a:solidFill>
                <a:schemeClr val="tx1"/>
              </a:solidFill>
              <a:latin typeface="Simplified Arabic" panose="02020603050405020304" pitchFamily="18" charset="-78"/>
              <a:cs typeface="Simplified Arabic" panose="02020603050405020304" pitchFamily="18" charset="-78"/>
            </a:endParaRPr>
          </a:p>
          <a:p>
            <a:pPr algn="ctr">
              <a:lnSpc>
                <a:spcPct val="150000"/>
              </a:lnSpc>
            </a:pPr>
            <a:r>
              <a:rPr lang="ar-SA" sz="2800" dirty="0" smtClean="0">
                <a:solidFill>
                  <a:schemeClr val="tx1"/>
                </a:solidFill>
                <a:latin typeface="Simplified Arabic" panose="02020603050405020304" pitchFamily="18" charset="-78"/>
                <a:cs typeface="Simplified Arabic" panose="02020603050405020304" pitchFamily="18" charset="-78"/>
              </a:rPr>
              <a:t>من </a:t>
            </a:r>
            <a:r>
              <a:rPr lang="ar-SA" sz="2800" dirty="0">
                <a:solidFill>
                  <a:schemeClr val="tx1"/>
                </a:solidFill>
                <a:latin typeface="Simplified Arabic" panose="02020603050405020304" pitchFamily="18" charset="-78"/>
                <a:cs typeface="Simplified Arabic" panose="02020603050405020304" pitchFamily="18" charset="-78"/>
              </a:rPr>
              <a:t>الخطأ ادراج دراسات سابقة لن يتم استخدامها في مناقشة نتائج </a:t>
            </a:r>
            <a:r>
              <a:rPr lang="ar-SA" sz="2800" dirty="0" smtClean="0">
                <a:solidFill>
                  <a:schemeClr val="tx1"/>
                </a:solidFill>
                <a:latin typeface="Simplified Arabic" panose="02020603050405020304" pitchFamily="18" charset="-78"/>
                <a:cs typeface="Simplified Arabic" panose="02020603050405020304" pitchFamily="18" charset="-78"/>
              </a:rPr>
              <a:t>الدراسة</a:t>
            </a:r>
            <a:endParaRPr lang="ar-SA" sz="2400" dirty="0"/>
          </a:p>
        </p:txBody>
      </p:sp>
      <p:sp>
        <p:nvSpPr>
          <p:cNvPr id="11" name="مستطيل 10"/>
          <p:cNvSpPr/>
          <p:nvPr/>
        </p:nvSpPr>
        <p:spPr>
          <a:xfrm>
            <a:off x="3048530" y="2643144"/>
            <a:ext cx="6093883" cy="304699"/>
          </a:xfrm>
          <a:prstGeom prst="rect">
            <a:avLst/>
          </a:prstGeom>
        </p:spPr>
        <p:txBody>
          <a:bodyPr>
            <a:spAutoFit/>
          </a:bodyPr>
          <a:lstStyle/>
          <a:p>
            <a:pPr marL="228611" indent="-228611">
              <a:lnSpc>
                <a:spcPct val="115000"/>
              </a:lnSpc>
            </a:pPr>
            <a:r>
              <a:rPr lang="ar-SA" sz="1200" dirty="0"/>
              <a:t> </a:t>
            </a:r>
          </a:p>
        </p:txBody>
      </p:sp>
      <p:sp>
        <p:nvSpPr>
          <p:cNvPr id="21" name="مستطيل 20"/>
          <p:cNvSpPr/>
          <p:nvPr/>
        </p:nvSpPr>
        <p:spPr>
          <a:xfrm>
            <a:off x="1600730" y="3215343"/>
            <a:ext cx="10134070" cy="400110"/>
          </a:xfrm>
          <a:prstGeom prst="rect">
            <a:avLst/>
          </a:prstGeom>
        </p:spPr>
        <p:txBody>
          <a:bodyPr wrap="square">
            <a:spAutoFit/>
          </a:bodyPr>
          <a:lstStyle/>
          <a:p>
            <a:r>
              <a:rPr lang="ar-SA" sz="2000" dirty="0">
                <a:latin typeface="Simplified Arabic" panose="02020603050405020304" pitchFamily="18" charset="-78"/>
                <a:cs typeface="Simplified Arabic" panose="02020603050405020304" pitchFamily="18" charset="-78"/>
              </a:rPr>
              <a:t> </a:t>
            </a:r>
            <a:endParaRPr lang="ar-SA"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5577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663609"/>
          </a:xfrm>
        </p:spPr>
        <p:txBody>
          <a:bodyPr>
            <a:normAutofit fontScale="90000"/>
          </a:bodyPr>
          <a:lstStyle/>
          <a:p>
            <a:pPr algn="ctr"/>
            <a:r>
              <a:rPr lang="ar-SA" kern="0" dirty="0" smtClean="0">
                <a:solidFill>
                  <a:srgbClr val="00B050"/>
                </a:solidFill>
                <a:latin typeface="Simplified Arabic" panose="02020603050405020304" pitchFamily="18" charset="-78"/>
                <a:ea typeface="Tahoma" pitchFamily="34" charset="0"/>
                <a:cs typeface="PT Simple Bold Ruled" panose="02010400000000000000" pitchFamily="2" charset="-78"/>
              </a:rPr>
              <a:t>الدراسات السابقة</a:t>
            </a:r>
            <a:endParaRPr lang="ar-SA" dirty="0"/>
          </a:p>
        </p:txBody>
      </p:sp>
      <p:sp>
        <p:nvSpPr>
          <p:cNvPr id="5" name="عنصر نائب للنص 4"/>
          <p:cNvSpPr>
            <a:spLocks noGrp="1"/>
          </p:cNvSpPr>
          <p:nvPr>
            <p:ph type="body" sz="quarter" idx="15"/>
          </p:nvPr>
        </p:nvSpPr>
        <p:spPr>
          <a:xfrm>
            <a:off x="4666129" y="1438835"/>
            <a:ext cx="7207624" cy="5298141"/>
          </a:xfrm>
        </p:spPr>
        <p:txBody>
          <a:bodyPr>
            <a:normAutofit/>
          </a:bodyPr>
          <a:lstStyle/>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اسم الباحث وسنة النشر</a:t>
            </a:r>
          </a:p>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هدف الدراسة</a:t>
            </a:r>
          </a:p>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عينة الدراسة</a:t>
            </a:r>
          </a:p>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أدوات </a:t>
            </a:r>
            <a:r>
              <a:rPr lang="ar-SA" sz="2400" b="1" dirty="0" smtClean="0">
                <a:latin typeface="Simplified Arabic" panose="02020603050405020304" pitchFamily="18" charset="-78"/>
                <a:cs typeface="Simplified Arabic" panose="02020603050405020304" pitchFamily="18" charset="-78"/>
              </a:rPr>
              <a:t>الدراسة</a:t>
            </a:r>
            <a:endParaRPr lang="ar-SA" sz="2400" b="1" dirty="0">
              <a:latin typeface="Simplified Arabic" panose="02020603050405020304" pitchFamily="18" charset="-78"/>
              <a:cs typeface="Simplified Arabic" panose="02020603050405020304" pitchFamily="18" charset="-78"/>
            </a:endParaRPr>
          </a:p>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منهج الدراسة</a:t>
            </a:r>
          </a:p>
          <a:p>
            <a:pPr marL="457200" indent="-457200" algn="ctr">
              <a:lnSpc>
                <a:spcPct val="150000"/>
              </a:lnSpc>
              <a:buFont typeface="+mj-lt"/>
              <a:buAutoNum type="arabicPeriod"/>
            </a:pPr>
            <a:r>
              <a:rPr lang="ar-SA" sz="2400" b="1" dirty="0">
                <a:latin typeface="Simplified Arabic" panose="02020603050405020304" pitchFamily="18" charset="-78"/>
                <a:cs typeface="Simplified Arabic" panose="02020603050405020304" pitchFamily="18" charset="-78"/>
              </a:rPr>
              <a:t>نتائج الدراسة</a:t>
            </a:r>
          </a:p>
          <a:p>
            <a:pPr marL="0" indent="0" algn="ctr">
              <a:lnSpc>
                <a:spcPct val="100000"/>
              </a:lnSpc>
              <a:buNone/>
            </a:pPr>
            <a:r>
              <a:rPr lang="ar-SA" sz="2800" b="1" u="sng" dirty="0">
                <a:solidFill>
                  <a:srgbClr val="FF0000"/>
                </a:solidFill>
                <a:latin typeface="Simplified Arabic" panose="02020603050405020304" pitchFamily="18" charset="-78"/>
                <a:cs typeface="Simplified Arabic" panose="02020603050405020304" pitchFamily="18" charset="-78"/>
              </a:rPr>
              <a:t>بدون توصيات</a:t>
            </a:r>
          </a:p>
          <a:p>
            <a:pPr marL="0" indent="0" algn="just">
              <a:lnSpc>
                <a:spcPct val="110000"/>
              </a:lnSpc>
              <a:buNone/>
            </a:pPr>
            <a:endParaRPr lang="ar-SA" sz="2400" dirty="0">
              <a:latin typeface="Simplified Arabic" panose="02020603050405020304" pitchFamily="18" charset="-78"/>
              <a:cs typeface="Simplified Arabic" panose="02020603050405020304" pitchFamily="18" charset="-78"/>
            </a:endParaRPr>
          </a:p>
          <a:p>
            <a:pPr algn="just"/>
            <a:endParaRPr lang="ar-SA" dirty="0"/>
          </a:p>
        </p:txBody>
      </p:sp>
      <p:pic>
        <p:nvPicPr>
          <p:cNvPr id="6146" name="Picture 2" descr="ÙØªÙØ¬Ø© Ø¨Ø­Ø« Ø§ÙØµÙØ± Ø¹Ù Ø§ÙØªØ¹Ø±ÙÙ Ø§ÙØ§Ø¬Ø±Ø§Ø¦Ù"/>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2500" r="12500"/>
          <a:stretch>
            <a:fillRect/>
          </a:stretch>
        </p:blipFill>
        <p:spPr bwMode="auto">
          <a:xfrm>
            <a:off x="1486311" y="2228714"/>
            <a:ext cx="3056244" cy="30559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0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صورة 6"/>
          <p:cNvSpPr>
            <a:spLocks noGrp="1"/>
          </p:cNvSpPr>
          <p:nvPr>
            <p:ph type="pic" sz="quarter" idx="12"/>
          </p:nvPr>
        </p:nvSpPr>
        <p:spPr/>
      </p:sp>
      <p:sp>
        <p:nvSpPr>
          <p:cNvPr id="8" name="عنصر نائب للصورة 7"/>
          <p:cNvSpPr>
            <a:spLocks noGrp="1"/>
          </p:cNvSpPr>
          <p:nvPr>
            <p:ph type="pic" sz="quarter" idx="13"/>
          </p:nvPr>
        </p:nvSpPr>
        <p:spPr/>
      </p:sp>
      <p:sp>
        <p:nvSpPr>
          <p:cNvPr id="9" name="عنصر نائب للصورة 8"/>
          <p:cNvSpPr>
            <a:spLocks noGrp="1"/>
          </p:cNvSpPr>
          <p:nvPr>
            <p:ph type="pic" sz="quarter" idx="14"/>
          </p:nvPr>
        </p:nvSpPr>
        <p:spPr/>
      </p:sp>
      <p:sp>
        <p:nvSpPr>
          <p:cNvPr id="10" name="عنصر نائب للصورة 9"/>
          <p:cNvSpPr>
            <a:spLocks noGrp="1"/>
          </p:cNvSpPr>
          <p:nvPr>
            <p:ph type="pic" sz="quarter" idx="15"/>
          </p:nvPr>
        </p:nvSpPr>
        <p:spPr/>
      </p:sp>
      <p:sp>
        <p:nvSpPr>
          <p:cNvPr id="11" name="عنصر نائب للصورة 10"/>
          <p:cNvSpPr>
            <a:spLocks noGrp="1"/>
          </p:cNvSpPr>
          <p:nvPr>
            <p:ph type="pic" sz="quarter" idx="16"/>
          </p:nvPr>
        </p:nvSpPr>
        <p:spPr/>
      </p:sp>
      <p:sp>
        <p:nvSpPr>
          <p:cNvPr id="12" name="عنصر نائب للصورة 11"/>
          <p:cNvSpPr>
            <a:spLocks noGrp="1"/>
          </p:cNvSpPr>
          <p:nvPr>
            <p:ph type="pic" sz="quarter" idx="17"/>
          </p:nvPr>
        </p:nvSpPr>
        <p:spPr/>
      </p:sp>
      <p:sp>
        <p:nvSpPr>
          <p:cNvPr id="13" name="عنصر نائب للصورة 12"/>
          <p:cNvSpPr>
            <a:spLocks noGrp="1"/>
          </p:cNvSpPr>
          <p:nvPr>
            <p:ph type="pic" sz="quarter" idx="18"/>
          </p:nvPr>
        </p:nvSpPr>
        <p:spPr/>
      </p:sp>
      <p:sp>
        <p:nvSpPr>
          <p:cNvPr id="14" name="عنصر نائب للصورة 13"/>
          <p:cNvSpPr>
            <a:spLocks noGrp="1"/>
          </p:cNvSpPr>
          <p:nvPr>
            <p:ph type="pic" sz="quarter" idx="19"/>
          </p:nvPr>
        </p:nvSpPr>
        <p:spPr/>
      </p:sp>
      <p:sp>
        <p:nvSpPr>
          <p:cNvPr id="15" name="عنصر نائب للصورة 14"/>
          <p:cNvSpPr>
            <a:spLocks noGrp="1"/>
          </p:cNvSpPr>
          <p:nvPr>
            <p:ph type="pic" sz="quarter" idx="20"/>
          </p:nvPr>
        </p:nvSpPr>
        <p:spPr/>
      </p:sp>
      <p:sp>
        <p:nvSpPr>
          <p:cNvPr id="16" name="عنصر نائب للصورة 15"/>
          <p:cNvSpPr>
            <a:spLocks noGrp="1"/>
          </p:cNvSpPr>
          <p:nvPr>
            <p:ph type="pic" sz="quarter" idx="21"/>
          </p:nvPr>
        </p:nvSpPr>
        <p:spPr/>
      </p:sp>
      <p:sp>
        <p:nvSpPr>
          <p:cNvPr id="6" name="عنوان 5"/>
          <p:cNvSpPr>
            <a:spLocks noGrp="1"/>
          </p:cNvSpPr>
          <p:nvPr>
            <p:ph type="title"/>
          </p:nvPr>
        </p:nvSpPr>
        <p:spPr/>
        <p:txBody>
          <a:bodyPr/>
          <a:lstStyle/>
          <a:p>
            <a:r>
              <a:rPr lang="ar-SA" dirty="0" smtClean="0">
                <a:latin typeface="Tahoma" pitchFamily="34" charset="0"/>
                <a:ea typeface="Tahoma" pitchFamily="34" charset="0"/>
                <a:cs typeface="Tahoma" pitchFamily="34" charset="0"/>
              </a:rPr>
              <a:t>نشاط جماعي (5)</a:t>
            </a:r>
            <a:endParaRPr lang="ar-SA" dirty="0">
              <a:latin typeface="Tahoma" pitchFamily="34" charset="0"/>
              <a:ea typeface="Tahoma" pitchFamily="34" charset="0"/>
              <a:cs typeface="Tahoma" pitchFamily="34" charset="0"/>
            </a:endParaRPr>
          </a:p>
        </p:txBody>
      </p:sp>
      <p:sp>
        <p:nvSpPr>
          <p:cNvPr id="17" name="عنصر نائب للنص 16"/>
          <p:cNvSpPr>
            <a:spLocks noGrp="1"/>
          </p:cNvSpPr>
          <p:nvPr>
            <p:ph type="body" sz="quarter" idx="22"/>
          </p:nvPr>
        </p:nvSpPr>
        <p:spPr>
          <a:xfrm>
            <a:off x="483852" y="3596435"/>
            <a:ext cx="11215678" cy="677416"/>
          </a:xfrm>
        </p:spPr>
        <p:txBody>
          <a:bodyPr/>
          <a:lstStyle/>
          <a:p>
            <a:pPr marL="0" indent="0">
              <a:buNone/>
            </a:pPr>
            <a:r>
              <a:rPr lang="ar-SA" i="0" dirty="0" smtClean="0">
                <a:solidFill>
                  <a:schemeClr val="bg1"/>
                </a:solidFill>
                <a:latin typeface="Tahoma" pitchFamily="34" charset="0"/>
                <a:ea typeface="Tahoma" pitchFamily="34" charset="0"/>
                <a:cs typeface="Tahoma" pitchFamily="34" charset="0"/>
              </a:rPr>
              <a:t>المدة: 10 دقائق 		</a:t>
            </a:r>
            <a:r>
              <a:rPr lang="ar-SA" sz="3200" i="0" dirty="0" smtClean="0">
                <a:solidFill>
                  <a:schemeClr val="bg1"/>
                </a:solidFill>
                <a:latin typeface="Tahoma" pitchFamily="34" charset="0"/>
                <a:ea typeface="Tahoma" pitchFamily="34" charset="0"/>
                <a:cs typeface="Tahoma" pitchFamily="34" charset="0"/>
              </a:rPr>
              <a:t>	صيغي الدراسات السابقة </a:t>
            </a:r>
            <a:endParaRPr lang="ar-SA" i="0" dirty="0">
              <a:solidFill>
                <a:schemeClr val="bg1"/>
              </a:solidFill>
              <a:latin typeface="Tahoma" pitchFamily="34" charset="0"/>
              <a:ea typeface="Tahoma" pitchFamily="34" charset="0"/>
              <a:cs typeface="Tahoma" pitchFamily="34" charset="0"/>
            </a:endParaRPr>
          </a:p>
        </p:txBody>
      </p:sp>
      <p:sp>
        <p:nvSpPr>
          <p:cNvPr id="3" name="عنصر نائب للتذييل 2"/>
          <p:cNvSpPr>
            <a:spLocks noGrp="1"/>
          </p:cNvSpPr>
          <p:nvPr>
            <p:ph type="ftr" sz="quarter" idx="4294967295"/>
          </p:nvPr>
        </p:nvSpPr>
        <p:spPr>
          <a:xfrm>
            <a:off x="8330671" y="6308726"/>
            <a:ext cx="3860800" cy="365125"/>
          </a:xfrm>
          <a:prstGeom prst="rect">
            <a:avLst/>
          </a:prstGeom>
        </p:spPr>
        <p:txBody>
          <a:bodyPr/>
          <a:lstStyle/>
          <a:p>
            <a:r>
              <a:rPr lang="en-US" altLang="ja-JP" dirty="0" smtClean="0"/>
              <a:t> </a:t>
            </a:r>
            <a:endParaRPr lang="ja-JP" altLang="en-US" dirty="0"/>
          </a:p>
        </p:txBody>
      </p:sp>
      <p:sp>
        <p:nvSpPr>
          <p:cNvPr id="4" name="عنصر نائب لرقم الشريحة 3"/>
          <p:cNvSpPr>
            <a:spLocks noGrp="1"/>
          </p:cNvSpPr>
          <p:nvPr>
            <p:ph type="sldNum" sz="quarter" idx="4294967295"/>
          </p:nvPr>
        </p:nvSpPr>
        <p:spPr>
          <a:xfrm>
            <a:off x="11471805" y="6288617"/>
            <a:ext cx="719667" cy="365125"/>
          </a:xfrm>
          <a:prstGeom prst="rect">
            <a:avLst/>
          </a:prstGeom>
        </p:spPr>
        <p:txBody>
          <a:bodyPr/>
          <a:lstStyle/>
          <a:p>
            <a:r>
              <a:rPr lang="ja-JP" altLang="en-US" dirty="0" smtClean="0"/>
              <a:t> </a:t>
            </a:r>
            <a:endParaRPr lang="ja-JP" altLang="en-US" dirty="0"/>
          </a:p>
        </p:txBody>
      </p:sp>
    </p:spTree>
    <p:extLst>
      <p:ext uri="{BB962C8B-B14F-4D97-AF65-F5344CB8AC3E}">
        <p14:creationId xmlns:p14="http://schemas.microsoft.com/office/powerpoint/2010/main" val="75340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3"/>
          <p:cNvSpPr>
            <a:spLocks noGrp="1"/>
          </p:cNvSpPr>
          <p:nvPr>
            <p:ph type="title"/>
          </p:nvPr>
        </p:nvSpPr>
        <p:spPr>
          <a:xfrm>
            <a:off x="6286500" y="1370096"/>
            <a:ext cx="4570753" cy="1165789"/>
          </a:xfrm>
        </p:spPr>
        <p:txBody>
          <a:bodyPr/>
          <a:lstStyle/>
          <a:p>
            <a:r>
              <a:rPr lang="ar-SA" sz="3600" b="1" dirty="0" smtClean="0"/>
              <a:t>استعرضي الدراسات السابقة </a:t>
            </a:r>
            <a:endParaRPr lang="ar-SA" sz="3600" b="1" dirty="0"/>
          </a:p>
        </p:txBody>
      </p:sp>
      <p:sp>
        <p:nvSpPr>
          <p:cNvPr id="15" name="عنصر نائب للنص 14"/>
          <p:cNvSpPr>
            <a:spLocks noGrp="1"/>
          </p:cNvSpPr>
          <p:nvPr>
            <p:ph type="body" sz="quarter" idx="14"/>
          </p:nvPr>
        </p:nvSpPr>
        <p:spPr>
          <a:xfrm>
            <a:off x="762380" y="4286250"/>
            <a:ext cx="10271376" cy="1809750"/>
          </a:xfrm>
        </p:spPr>
        <p:txBody>
          <a:bodyPr>
            <a:noAutofit/>
          </a:bodyPr>
          <a:lstStyle/>
          <a:p>
            <a:pPr marL="0" indent="0" algn="ctr">
              <a:lnSpc>
                <a:spcPct val="150000"/>
              </a:lnSpc>
              <a:buNone/>
            </a:pPr>
            <a:r>
              <a:rPr lang="ar-SA" sz="4400" b="1" dirty="0" smtClean="0"/>
              <a:t>صيغي الدراسات السابقة حسب المنهجية العلمية</a:t>
            </a:r>
            <a:endParaRPr lang="ar-SA" sz="4400" b="1" dirty="0"/>
          </a:p>
        </p:txBody>
      </p:sp>
    </p:spTree>
    <p:extLst>
      <p:ext uri="{BB962C8B-B14F-4D97-AF65-F5344CB8AC3E}">
        <p14:creationId xmlns:p14="http://schemas.microsoft.com/office/powerpoint/2010/main" val="1375322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310" y="698500"/>
            <a:ext cx="11445120" cy="1490133"/>
          </a:xfrm>
        </p:spPr>
        <p:txBody>
          <a:bodyPr/>
          <a:lstStyle/>
          <a:p>
            <a:pPr algn="ctr">
              <a:lnSpc>
                <a:spcPct val="115000"/>
              </a:lnSpc>
              <a:spcBef>
                <a:spcPts val="1600"/>
              </a:spcBef>
            </a:pPr>
            <a:r>
              <a:rPr lang="ar-SA" sz="4000" kern="0" dirty="0" smtClean="0">
                <a:latin typeface="Simplified Arabic" panose="02020603050405020304" pitchFamily="18" charset="-78"/>
                <a:ea typeface="Tahoma" pitchFamily="34" charset="0"/>
                <a:cs typeface="PT Simple Bold Ruled" panose="02010400000000000000" pitchFamily="2" charset="-78"/>
              </a:rPr>
              <a:t>خامساً: صياغة التعريف الاجرائي</a:t>
            </a:r>
            <a:r>
              <a:rPr lang="ja-JP" altLang="en-US" sz="1000" dirty="0">
                <a:latin typeface="Tahoma" pitchFamily="34" charset="0"/>
                <a:cs typeface="Tahoma" pitchFamily="34" charset="0"/>
              </a:rPr>
              <a:t/>
            </a:r>
            <a:br>
              <a:rPr lang="ja-JP" altLang="en-US" sz="1000" dirty="0">
                <a:latin typeface="Tahoma" pitchFamily="34" charset="0"/>
                <a:cs typeface="Tahoma" pitchFamily="34" charset="0"/>
              </a:rPr>
            </a:br>
            <a:endParaRPr lang="en-US" sz="1000" b="1" kern="0" dirty="0">
              <a:latin typeface="Tahoma" pitchFamily="34" charset="0"/>
              <a:ea typeface="Tahoma" pitchFamily="34" charset="0"/>
              <a:cs typeface="Tahoma" pitchFamily="34" charset="0"/>
            </a:endParaRPr>
          </a:p>
        </p:txBody>
      </p:sp>
      <p:sp>
        <p:nvSpPr>
          <p:cNvPr id="11" name="مستطيل 10"/>
          <p:cNvSpPr/>
          <p:nvPr/>
        </p:nvSpPr>
        <p:spPr>
          <a:xfrm>
            <a:off x="3048530" y="2643144"/>
            <a:ext cx="6093883" cy="304699"/>
          </a:xfrm>
          <a:prstGeom prst="rect">
            <a:avLst/>
          </a:prstGeom>
        </p:spPr>
        <p:txBody>
          <a:bodyPr>
            <a:spAutoFit/>
          </a:bodyPr>
          <a:lstStyle/>
          <a:p>
            <a:pPr marL="228611" indent="-228611">
              <a:lnSpc>
                <a:spcPct val="115000"/>
              </a:lnSpc>
            </a:pPr>
            <a:r>
              <a:rPr lang="ar-SA" sz="1200" dirty="0"/>
              <a:t> </a:t>
            </a:r>
          </a:p>
        </p:txBody>
      </p:sp>
      <p:sp>
        <p:nvSpPr>
          <p:cNvPr id="21" name="مستطيل 20"/>
          <p:cNvSpPr/>
          <p:nvPr/>
        </p:nvSpPr>
        <p:spPr>
          <a:xfrm>
            <a:off x="228600" y="3215343"/>
            <a:ext cx="11506200" cy="1708160"/>
          </a:xfrm>
          <a:prstGeom prst="rect">
            <a:avLst/>
          </a:prstGeom>
        </p:spPr>
        <p:txBody>
          <a:bodyPr wrap="square">
            <a:spAutoFit/>
          </a:bodyPr>
          <a:lstStyle/>
          <a:p>
            <a:pPr algn="ctr">
              <a:lnSpc>
                <a:spcPct val="200000"/>
              </a:lnSpc>
            </a:pPr>
            <a:r>
              <a:rPr lang="ar-SA" sz="2800" dirty="0">
                <a:latin typeface="Simplified Arabic" panose="02020603050405020304" pitchFamily="18" charset="-78"/>
                <a:cs typeface="Simplified Arabic" panose="02020603050405020304" pitchFamily="18" charset="-78"/>
              </a:rPr>
              <a:t>هو تعريف دقيق للمفهوم أو المتغير لا لبس فيه ولا غموض ويصاغ على هيئة نتاجات قابلة للملاحظة والقياس أو من خلال تحديد طرق التعامل مع هذا المفهوم في الممارسة الميدانية.</a:t>
            </a:r>
          </a:p>
        </p:txBody>
      </p:sp>
    </p:spTree>
    <p:extLst>
      <p:ext uri="{BB962C8B-B14F-4D97-AF65-F5344CB8AC3E}">
        <p14:creationId xmlns:p14="http://schemas.microsoft.com/office/powerpoint/2010/main" val="2394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663609"/>
          </a:xfrm>
        </p:spPr>
        <p:txBody>
          <a:bodyPr>
            <a:normAutofit fontScale="90000"/>
          </a:bodyPr>
          <a:lstStyle/>
          <a:p>
            <a:pPr algn="ctr"/>
            <a:r>
              <a:rPr lang="ar-SA" kern="0" dirty="0" smtClean="0">
                <a:solidFill>
                  <a:srgbClr val="00B050"/>
                </a:solidFill>
                <a:latin typeface="Simplified Arabic" panose="02020603050405020304" pitchFamily="18" charset="-78"/>
                <a:ea typeface="Tahoma" pitchFamily="34" charset="0"/>
                <a:cs typeface="PT Simple Bold Ruled" panose="02010400000000000000" pitchFamily="2" charset="-78"/>
              </a:rPr>
              <a:t>التعريف الاجرائي</a:t>
            </a:r>
            <a:endParaRPr lang="ar-SA" dirty="0"/>
          </a:p>
        </p:txBody>
      </p:sp>
      <p:sp>
        <p:nvSpPr>
          <p:cNvPr id="5" name="عنصر نائب للنص 4"/>
          <p:cNvSpPr>
            <a:spLocks noGrp="1"/>
          </p:cNvSpPr>
          <p:nvPr>
            <p:ph type="body" sz="quarter" idx="15"/>
          </p:nvPr>
        </p:nvSpPr>
        <p:spPr>
          <a:xfrm>
            <a:off x="4666129" y="1438835"/>
            <a:ext cx="7207624" cy="5298141"/>
          </a:xfrm>
        </p:spPr>
        <p:txBody>
          <a:bodyPr>
            <a:normAutofit/>
          </a:bodyPr>
          <a:lstStyle/>
          <a:p>
            <a:pPr algn="just">
              <a:lnSpc>
                <a:spcPct val="110000"/>
              </a:lnSpc>
              <a:buFont typeface="Wingdings" panose="05000000000000000000" pitchFamily="2" charset="2"/>
              <a:buChar char="Ø"/>
            </a:pPr>
            <a:r>
              <a:rPr lang="ar-SA" sz="2800" dirty="0" smtClean="0">
                <a:solidFill>
                  <a:srgbClr val="0070C0"/>
                </a:solidFill>
                <a:latin typeface="Simplified Arabic" panose="02020603050405020304" pitchFamily="18" charset="-78"/>
                <a:cs typeface="Simplified Arabic" panose="02020603050405020304" pitchFamily="18" charset="-78"/>
              </a:rPr>
              <a:t>مثال </a:t>
            </a:r>
            <a:r>
              <a:rPr lang="ar-SA" sz="2800" dirty="0">
                <a:solidFill>
                  <a:srgbClr val="0070C0"/>
                </a:solidFill>
                <a:latin typeface="Simplified Arabic" panose="02020603050405020304" pitchFamily="18" charset="-78"/>
                <a:cs typeface="Simplified Arabic" panose="02020603050405020304" pitchFamily="18" charset="-78"/>
              </a:rPr>
              <a:t>يعرف الباحث الاكتئاب اجرائياً بأنه حصول الفرد على درجة تزيد عن (20) على اختبار معروف يقيس الاكتئاب وتتراوح درجاته من (صفر إلى 30)</a:t>
            </a:r>
          </a:p>
          <a:p>
            <a:pPr algn="just">
              <a:lnSpc>
                <a:spcPct val="110000"/>
              </a:lnSpc>
              <a:buFont typeface="Wingdings" panose="05000000000000000000" pitchFamily="2" charset="2"/>
              <a:buChar char="Ø"/>
            </a:pPr>
            <a:r>
              <a:rPr lang="ar-SA" sz="2800" dirty="0">
                <a:solidFill>
                  <a:srgbClr val="0070C0"/>
                </a:solidFill>
                <a:latin typeface="Simplified Arabic" panose="02020603050405020304" pitchFamily="18" charset="-78"/>
                <a:cs typeface="Simplified Arabic" panose="02020603050405020304" pitchFamily="18" charset="-78"/>
              </a:rPr>
              <a:t>هو التعريف الذي يصف العمليات التي من الممكن أن يحول من خلالها المفهوم إلى مقدار أو رقم</a:t>
            </a:r>
          </a:p>
          <a:p>
            <a:pPr algn="just">
              <a:lnSpc>
                <a:spcPct val="110000"/>
              </a:lnSpc>
              <a:buFont typeface="Wingdings" panose="05000000000000000000" pitchFamily="2" charset="2"/>
              <a:buChar char="Ø"/>
            </a:pPr>
            <a:r>
              <a:rPr lang="ar-SA" sz="2800" dirty="0">
                <a:solidFill>
                  <a:srgbClr val="0070C0"/>
                </a:solidFill>
                <a:latin typeface="Simplified Arabic" panose="02020603050405020304" pitchFamily="18" charset="-78"/>
                <a:cs typeface="Simplified Arabic" panose="02020603050405020304" pitchFamily="18" charset="-78"/>
              </a:rPr>
              <a:t>ينبثق التعريف الاجرائي من المكان والأشخاص الذي سيتم تطبيق البحث عليهم والمكان الذي سيتم التطبيق فيه</a:t>
            </a:r>
          </a:p>
          <a:p>
            <a:pPr algn="just">
              <a:lnSpc>
                <a:spcPct val="110000"/>
              </a:lnSpc>
              <a:buFont typeface="Wingdings" panose="05000000000000000000" pitchFamily="2" charset="2"/>
              <a:buChar char="Ø"/>
            </a:pPr>
            <a:r>
              <a:rPr lang="ar-SA" sz="2800" dirty="0">
                <a:solidFill>
                  <a:srgbClr val="0070C0"/>
                </a:solidFill>
                <a:latin typeface="Simplified Arabic" panose="02020603050405020304" pitchFamily="18" charset="-78"/>
                <a:cs typeface="Simplified Arabic" panose="02020603050405020304" pitchFamily="18" charset="-78"/>
              </a:rPr>
              <a:t>لابد من انتقاء التعريف الاجرائي ولا يتم استلاله من الكتب </a:t>
            </a:r>
            <a:r>
              <a:rPr lang="ar-SA" sz="2800" dirty="0" smtClean="0">
                <a:solidFill>
                  <a:srgbClr val="0070C0"/>
                </a:solidFill>
                <a:latin typeface="Simplified Arabic" panose="02020603050405020304" pitchFamily="18" charset="-78"/>
                <a:cs typeface="Simplified Arabic" panose="02020603050405020304" pitchFamily="18" charset="-78"/>
              </a:rPr>
              <a:t>والدراسات</a:t>
            </a:r>
          </a:p>
          <a:p>
            <a:pPr algn="just">
              <a:lnSpc>
                <a:spcPct val="110000"/>
              </a:lnSpc>
              <a:buFont typeface="Wingdings" panose="05000000000000000000" pitchFamily="2" charset="2"/>
              <a:buChar char="Ø"/>
            </a:pPr>
            <a:r>
              <a:rPr lang="ar-SA" sz="2800" dirty="0">
                <a:solidFill>
                  <a:srgbClr val="0070C0"/>
                </a:solidFill>
                <a:latin typeface="Simplified Arabic" panose="02020603050405020304" pitchFamily="18" charset="-78"/>
                <a:cs typeface="Simplified Arabic" panose="02020603050405020304" pitchFamily="18" charset="-78"/>
              </a:rPr>
              <a:t>يمثل بوصلة توجه الباحث في تحركاته على صفحات البحث</a:t>
            </a:r>
          </a:p>
          <a:p>
            <a:pPr marL="0" indent="0" algn="just">
              <a:lnSpc>
                <a:spcPct val="110000"/>
              </a:lnSpc>
              <a:buNone/>
            </a:pPr>
            <a:endParaRPr lang="ar-SA" sz="2400" dirty="0">
              <a:latin typeface="Simplified Arabic" panose="02020603050405020304" pitchFamily="18" charset="-78"/>
              <a:cs typeface="Simplified Arabic" panose="02020603050405020304" pitchFamily="18" charset="-78"/>
            </a:endParaRPr>
          </a:p>
          <a:p>
            <a:pPr algn="just"/>
            <a:endParaRPr lang="ar-SA" dirty="0"/>
          </a:p>
        </p:txBody>
      </p:sp>
      <p:pic>
        <p:nvPicPr>
          <p:cNvPr id="6146" name="Picture 2" descr="ÙØªÙØ¬Ø© Ø¨Ø­Ø« Ø§ÙØµÙØ± Ø¹Ù Ø§ÙØªØ¹Ø±ÙÙ Ø§ÙØ§Ø¬Ø±Ø§Ø¦Ù"/>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2500" r="12500"/>
          <a:stretch>
            <a:fillRect/>
          </a:stretch>
        </p:blipFill>
        <p:spPr bwMode="auto">
          <a:xfrm>
            <a:off x="1486311" y="2228714"/>
            <a:ext cx="3056244" cy="30559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9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صورة 6"/>
          <p:cNvSpPr>
            <a:spLocks noGrp="1"/>
          </p:cNvSpPr>
          <p:nvPr>
            <p:ph type="pic" sz="quarter" idx="12"/>
          </p:nvPr>
        </p:nvSpPr>
        <p:spPr/>
      </p:sp>
      <p:sp>
        <p:nvSpPr>
          <p:cNvPr id="8" name="عنصر نائب للصورة 7"/>
          <p:cNvSpPr>
            <a:spLocks noGrp="1"/>
          </p:cNvSpPr>
          <p:nvPr>
            <p:ph type="pic" sz="quarter" idx="13"/>
          </p:nvPr>
        </p:nvSpPr>
        <p:spPr/>
      </p:sp>
      <p:sp>
        <p:nvSpPr>
          <p:cNvPr id="9" name="عنصر نائب للصورة 8"/>
          <p:cNvSpPr>
            <a:spLocks noGrp="1"/>
          </p:cNvSpPr>
          <p:nvPr>
            <p:ph type="pic" sz="quarter" idx="14"/>
          </p:nvPr>
        </p:nvSpPr>
        <p:spPr/>
      </p:sp>
      <p:sp>
        <p:nvSpPr>
          <p:cNvPr id="10" name="عنصر نائب للصورة 9"/>
          <p:cNvSpPr>
            <a:spLocks noGrp="1"/>
          </p:cNvSpPr>
          <p:nvPr>
            <p:ph type="pic" sz="quarter" idx="15"/>
          </p:nvPr>
        </p:nvSpPr>
        <p:spPr/>
      </p:sp>
      <p:sp>
        <p:nvSpPr>
          <p:cNvPr id="11" name="عنصر نائب للصورة 10"/>
          <p:cNvSpPr>
            <a:spLocks noGrp="1"/>
          </p:cNvSpPr>
          <p:nvPr>
            <p:ph type="pic" sz="quarter" idx="16"/>
          </p:nvPr>
        </p:nvSpPr>
        <p:spPr/>
      </p:sp>
      <p:sp>
        <p:nvSpPr>
          <p:cNvPr id="12" name="عنصر نائب للصورة 11"/>
          <p:cNvSpPr>
            <a:spLocks noGrp="1"/>
          </p:cNvSpPr>
          <p:nvPr>
            <p:ph type="pic" sz="quarter" idx="17"/>
          </p:nvPr>
        </p:nvSpPr>
        <p:spPr/>
      </p:sp>
      <p:sp>
        <p:nvSpPr>
          <p:cNvPr id="13" name="عنصر نائب للصورة 12"/>
          <p:cNvSpPr>
            <a:spLocks noGrp="1"/>
          </p:cNvSpPr>
          <p:nvPr>
            <p:ph type="pic" sz="quarter" idx="18"/>
          </p:nvPr>
        </p:nvSpPr>
        <p:spPr/>
      </p:sp>
      <p:sp>
        <p:nvSpPr>
          <p:cNvPr id="14" name="عنصر نائب للصورة 13"/>
          <p:cNvSpPr>
            <a:spLocks noGrp="1"/>
          </p:cNvSpPr>
          <p:nvPr>
            <p:ph type="pic" sz="quarter" idx="19"/>
          </p:nvPr>
        </p:nvSpPr>
        <p:spPr/>
      </p:sp>
      <p:sp>
        <p:nvSpPr>
          <p:cNvPr id="15" name="عنصر نائب للصورة 14"/>
          <p:cNvSpPr>
            <a:spLocks noGrp="1"/>
          </p:cNvSpPr>
          <p:nvPr>
            <p:ph type="pic" sz="quarter" idx="20"/>
          </p:nvPr>
        </p:nvSpPr>
        <p:spPr/>
      </p:sp>
      <p:sp>
        <p:nvSpPr>
          <p:cNvPr id="16" name="عنصر نائب للصورة 15"/>
          <p:cNvSpPr>
            <a:spLocks noGrp="1"/>
          </p:cNvSpPr>
          <p:nvPr>
            <p:ph type="pic" sz="quarter" idx="21"/>
          </p:nvPr>
        </p:nvSpPr>
        <p:spPr/>
      </p:sp>
      <p:sp>
        <p:nvSpPr>
          <p:cNvPr id="6" name="عنوان 5"/>
          <p:cNvSpPr>
            <a:spLocks noGrp="1"/>
          </p:cNvSpPr>
          <p:nvPr>
            <p:ph type="title"/>
          </p:nvPr>
        </p:nvSpPr>
        <p:spPr/>
        <p:txBody>
          <a:bodyPr/>
          <a:lstStyle/>
          <a:p>
            <a:r>
              <a:rPr lang="ar-SA" dirty="0" smtClean="0">
                <a:latin typeface="Tahoma" pitchFamily="34" charset="0"/>
                <a:ea typeface="Tahoma" pitchFamily="34" charset="0"/>
                <a:cs typeface="Tahoma" pitchFamily="34" charset="0"/>
              </a:rPr>
              <a:t>نشاط جماعي (6)</a:t>
            </a:r>
            <a:endParaRPr lang="ar-SA" dirty="0">
              <a:latin typeface="Tahoma" pitchFamily="34" charset="0"/>
              <a:ea typeface="Tahoma" pitchFamily="34" charset="0"/>
              <a:cs typeface="Tahoma" pitchFamily="34" charset="0"/>
            </a:endParaRPr>
          </a:p>
        </p:txBody>
      </p:sp>
      <p:sp>
        <p:nvSpPr>
          <p:cNvPr id="17" name="عنصر نائب للنص 16"/>
          <p:cNvSpPr>
            <a:spLocks noGrp="1"/>
          </p:cNvSpPr>
          <p:nvPr>
            <p:ph type="body" sz="quarter" idx="22"/>
          </p:nvPr>
        </p:nvSpPr>
        <p:spPr>
          <a:xfrm>
            <a:off x="483852" y="3596435"/>
            <a:ext cx="11215678" cy="677416"/>
          </a:xfrm>
        </p:spPr>
        <p:txBody>
          <a:bodyPr/>
          <a:lstStyle/>
          <a:p>
            <a:pPr marL="0" indent="0">
              <a:buNone/>
            </a:pPr>
            <a:r>
              <a:rPr lang="ar-SA" sz="1600" i="0" dirty="0" smtClean="0">
                <a:solidFill>
                  <a:schemeClr val="bg1"/>
                </a:solidFill>
                <a:latin typeface="Tahoma" pitchFamily="34" charset="0"/>
                <a:ea typeface="Tahoma" pitchFamily="34" charset="0"/>
                <a:cs typeface="Tahoma" pitchFamily="34" charset="0"/>
              </a:rPr>
              <a:t>المدة: 10 دقائق</a:t>
            </a:r>
            <a:r>
              <a:rPr lang="ar-SA" i="0" dirty="0" smtClean="0">
                <a:solidFill>
                  <a:schemeClr val="bg1"/>
                </a:solidFill>
                <a:latin typeface="Tahoma" pitchFamily="34" charset="0"/>
                <a:ea typeface="Tahoma" pitchFamily="34" charset="0"/>
                <a:cs typeface="Tahoma" pitchFamily="34" charset="0"/>
              </a:rPr>
              <a:t>	</a:t>
            </a:r>
            <a:r>
              <a:rPr lang="ar-SA" dirty="0" smtClean="0">
                <a:solidFill>
                  <a:schemeClr val="bg1"/>
                </a:solidFill>
                <a:latin typeface="Tahoma" pitchFamily="34" charset="0"/>
                <a:ea typeface="Tahoma" pitchFamily="34" charset="0"/>
                <a:cs typeface="Tahoma" pitchFamily="34" charset="0"/>
              </a:rPr>
              <a:t>			</a:t>
            </a:r>
            <a:r>
              <a:rPr lang="ar-SA" sz="3200" i="0" dirty="0" smtClean="0">
                <a:solidFill>
                  <a:schemeClr val="bg1"/>
                </a:solidFill>
                <a:latin typeface="Tahoma" pitchFamily="34" charset="0"/>
                <a:ea typeface="Tahoma" pitchFamily="34" charset="0"/>
                <a:cs typeface="Tahoma" pitchFamily="34" charset="0"/>
              </a:rPr>
              <a:t>اكتبي التعريف الاجرائي لبحثك الحالي</a:t>
            </a:r>
            <a:endParaRPr lang="ar-SA" sz="3200" i="0" dirty="0">
              <a:solidFill>
                <a:schemeClr val="bg1"/>
              </a:solidFill>
              <a:latin typeface="Tahoma" pitchFamily="34" charset="0"/>
              <a:ea typeface="Tahoma" pitchFamily="34" charset="0"/>
              <a:cs typeface="Tahoma" pitchFamily="34" charset="0"/>
            </a:endParaRPr>
          </a:p>
        </p:txBody>
      </p:sp>
      <p:sp>
        <p:nvSpPr>
          <p:cNvPr id="3" name="عنصر نائب للتذييل 2"/>
          <p:cNvSpPr>
            <a:spLocks noGrp="1"/>
          </p:cNvSpPr>
          <p:nvPr>
            <p:ph type="ftr" sz="quarter" idx="4294967295"/>
          </p:nvPr>
        </p:nvSpPr>
        <p:spPr>
          <a:xfrm>
            <a:off x="8330671" y="6308726"/>
            <a:ext cx="3860800" cy="365125"/>
          </a:xfrm>
          <a:prstGeom prst="rect">
            <a:avLst/>
          </a:prstGeom>
        </p:spPr>
        <p:txBody>
          <a:bodyPr/>
          <a:lstStyle/>
          <a:p>
            <a:r>
              <a:rPr lang="en-US" altLang="ja-JP" dirty="0" smtClean="0"/>
              <a:t> </a:t>
            </a:r>
            <a:endParaRPr lang="ja-JP" altLang="en-US" dirty="0"/>
          </a:p>
        </p:txBody>
      </p:sp>
      <p:sp>
        <p:nvSpPr>
          <p:cNvPr id="4" name="عنصر نائب لرقم الشريحة 3"/>
          <p:cNvSpPr>
            <a:spLocks noGrp="1"/>
          </p:cNvSpPr>
          <p:nvPr>
            <p:ph type="sldNum" sz="quarter" idx="4294967295"/>
          </p:nvPr>
        </p:nvSpPr>
        <p:spPr>
          <a:xfrm>
            <a:off x="11471805" y="6288617"/>
            <a:ext cx="719667" cy="365125"/>
          </a:xfrm>
          <a:prstGeom prst="rect">
            <a:avLst/>
          </a:prstGeom>
        </p:spPr>
        <p:txBody>
          <a:bodyPr/>
          <a:lstStyle/>
          <a:p>
            <a:r>
              <a:rPr lang="ja-JP" altLang="en-US" dirty="0" smtClean="0"/>
              <a:t> </a:t>
            </a:r>
            <a:endParaRPr lang="ja-JP" altLang="en-US" dirty="0"/>
          </a:p>
        </p:txBody>
      </p:sp>
    </p:spTree>
    <p:extLst>
      <p:ext uri="{BB962C8B-B14F-4D97-AF65-F5344CB8AC3E}">
        <p14:creationId xmlns:p14="http://schemas.microsoft.com/office/powerpoint/2010/main" val="511398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48080" y="1181100"/>
            <a:ext cx="4094123" cy="4212315"/>
          </a:xfrm>
        </p:spPr>
        <p:txBody>
          <a:bodyPr/>
          <a:lstStyle/>
          <a:p>
            <a:pPr algn="ctr">
              <a:lnSpc>
                <a:spcPct val="200000"/>
              </a:lnSpc>
            </a:pPr>
            <a:r>
              <a:rPr lang="ar-SA" dirty="0" smtClean="0">
                <a:solidFill>
                  <a:srgbClr val="0070C0"/>
                </a:solidFill>
                <a:effectLst>
                  <a:outerShdw blurRad="38100" dist="38100" dir="2700000" algn="tl">
                    <a:srgbClr val="000000">
                      <a:alpha val="43137"/>
                    </a:srgbClr>
                  </a:outerShdw>
                </a:effectLst>
              </a:rPr>
              <a:t>أسئلة واستشارات بحثية</a:t>
            </a:r>
            <a:endParaRPr lang="ar-SA" dirty="0">
              <a:solidFill>
                <a:srgbClr val="0070C0"/>
              </a:solidFill>
              <a:effectLst>
                <a:outerShdw blurRad="38100" dist="38100" dir="2700000" algn="tl">
                  <a:srgbClr val="000000">
                    <a:alpha val="43137"/>
                  </a:srgbClr>
                </a:outerShdw>
              </a:effectLst>
            </a:endParaRPr>
          </a:p>
        </p:txBody>
      </p:sp>
      <p:sp>
        <p:nvSpPr>
          <p:cNvPr id="3" name="عنصر نائب لرقم الشريحة 2"/>
          <p:cNvSpPr>
            <a:spLocks noGrp="1"/>
          </p:cNvSpPr>
          <p:nvPr>
            <p:ph type="sldNum" sz="quarter" idx="4"/>
          </p:nvPr>
        </p:nvSpPr>
        <p:spPr/>
        <p:txBody>
          <a:bodyPr/>
          <a:lstStyle/>
          <a:p>
            <a:fld id="{C39E874F-B357-4D81-93EE-A63801E01A9A}" type="slidenum">
              <a:rPr lang="en-US" smtClean="0"/>
              <a:t>29</a:t>
            </a:fld>
            <a:endParaRPr lang="en-US"/>
          </a:p>
        </p:txBody>
      </p:sp>
      <p:pic>
        <p:nvPicPr>
          <p:cNvPr id="9218" name="Picture 2" descr="ÙØªÙØ¬Ø© Ø¨Ø­Ø« Ø§ÙØµÙØ± Ø¹Ù Ø£Ø³Ø¦ÙØ© ÙØ§Ø³ØªÙØ³Ø§Ø±Ø§Ø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19" y="738813"/>
            <a:ext cx="4803517" cy="4654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93027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310" y="698500"/>
            <a:ext cx="11445120" cy="1490133"/>
          </a:xfrm>
        </p:spPr>
        <p:txBody>
          <a:bodyPr/>
          <a:lstStyle/>
          <a:p>
            <a:pPr algn="ctr">
              <a:lnSpc>
                <a:spcPct val="115000"/>
              </a:lnSpc>
              <a:spcBef>
                <a:spcPts val="1600"/>
              </a:spcBef>
            </a:pPr>
            <a:r>
              <a:rPr lang="ar-SA" sz="4000" kern="0" dirty="0" smtClean="0">
                <a:latin typeface="Simplified Arabic" panose="02020603050405020304" pitchFamily="18" charset="-78"/>
                <a:ea typeface="Tahoma" pitchFamily="34" charset="0"/>
                <a:cs typeface="PT Simple Bold Ruled" panose="02010400000000000000" pitchFamily="2" charset="-78"/>
              </a:rPr>
              <a:t>أولاً: علامات الترقيم</a:t>
            </a:r>
            <a:endParaRPr lang="en-US" sz="3600" b="1" kern="0" dirty="0">
              <a:latin typeface="Tahoma" pitchFamily="34" charset="0"/>
              <a:ea typeface="Tahoma" pitchFamily="34" charset="0"/>
              <a:cs typeface="Tahoma" pitchFamily="34" charset="0"/>
            </a:endParaRPr>
          </a:p>
        </p:txBody>
      </p:sp>
      <p:sp>
        <p:nvSpPr>
          <p:cNvPr id="23" name="عنصر نائب للنص 22"/>
          <p:cNvSpPr>
            <a:spLocks noGrp="1"/>
          </p:cNvSpPr>
          <p:nvPr>
            <p:ph type="body" sz="quarter" idx="17"/>
          </p:nvPr>
        </p:nvSpPr>
        <p:spPr/>
        <p:txBody>
          <a:bodyPr/>
          <a:lstStyle/>
          <a:p>
            <a:endParaRPr lang="ar-SA"/>
          </a:p>
        </p:txBody>
      </p:sp>
      <p:sp>
        <p:nvSpPr>
          <p:cNvPr id="24" name="عنصر نائب للنص 23"/>
          <p:cNvSpPr>
            <a:spLocks noGrp="1"/>
          </p:cNvSpPr>
          <p:nvPr>
            <p:ph type="body" sz="quarter" idx="18"/>
          </p:nvPr>
        </p:nvSpPr>
        <p:spPr/>
        <p:txBody>
          <a:bodyPr/>
          <a:lstStyle/>
          <a:p>
            <a:endParaRPr lang="ar-SA"/>
          </a:p>
        </p:txBody>
      </p:sp>
      <p:sp>
        <p:nvSpPr>
          <p:cNvPr id="11" name="مستطيل 10"/>
          <p:cNvSpPr/>
          <p:nvPr/>
        </p:nvSpPr>
        <p:spPr>
          <a:xfrm>
            <a:off x="3048530" y="2643144"/>
            <a:ext cx="6093883" cy="304699"/>
          </a:xfrm>
          <a:prstGeom prst="rect">
            <a:avLst/>
          </a:prstGeom>
        </p:spPr>
        <p:txBody>
          <a:bodyPr>
            <a:spAutoFit/>
          </a:bodyPr>
          <a:lstStyle/>
          <a:p>
            <a:pPr marL="228611" indent="-228611">
              <a:lnSpc>
                <a:spcPct val="115000"/>
              </a:lnSpc>
            </a:pPr>
            <a:r>
              <a:rPr lang="ar-SA" sz="1200" dirty="0"/>
              <a:t> </a:t>
            </a:r>
          </a:p>
        </p:txBody>
      </p:sp>
      <p:sp>
        <p:nvSpPr>
          <p:cNvPr id="21" name="مستطيل 20"/>
          <p:cNvSpPr/>
          <p:nvPr/>
        </p:nvSpPr>
        <p:spPr>
          <a:xfrm>
            <a:off x="1600730" y="2947843"/>
            <a:ext cx="10134070" cy="3724096"/>
          </a:xfrm>
          <a:prstGeom prst="rect">
            <a:avLst/>
          </a:prstGeom>
        </p:spPr>
        <p:txBody>
          <a:bodyPr wrap="square">
            <a:spAutoFit/>
          </a:bodyPr>
          <a:lstStyle/>
          <a:p>
            <a:r>
              <a:rPr lang="ar-SA" sz="2000" dirty="0">
                <a:latin typeface="Simplified Arabic" panose="02020603050405020304" pitchFamily="18" charset="-78"/>
                <a:cs typeface="Simplified Arabic" panose="02020603050405020304" pitchFamily="18" charset="-78"/>
              </a:rPr>
              <a:t> </a:t>
            </a:r>
            <a:r>
              <a:rPr lang="ar-SA" sz="2000" dirty="0" smtClean="0">
                <a:latin typeface="Simplified Arabic" panose="02020603050405020304" pitchFamily="18" charset="-78"/>
                <a:cs typeface="Simplified Arabic" panose="02020603050405020304" pitchFamily="18" charset="-78"/>
              </a:rPr>
              <a:t>الفاصلة</a:t>
            </a:r>
            <a:r>
              <a:rPr lang="ar-SA" sz="2000" dirty="0">
                <a:latin typeface="Simplified Arabic" panose="02020603050405020304" pitchFamily="18" charset="-78"/>
                <a:cs typeface="Simplified Arabic" panose="02020603050405020304" pitchFamily="18" charset="-78"/>
              </a:rPr>
              <a:t> </a:t>
            </a:r>
            <a:r>
              <a:rPr lang="en-US" sz="2000" b="1" dirty="0">
                <a:latin typeface="Simplified Arabic" panose="02020603050405020304" pitchFamily="18" charset="-78"/>
                <a:cs typeface="Simplified Arabic" panose="02020603050405020304" pitchFamily="18" charset="-78"/>
              </a:rPr>
              <a:t>( </a:t>
            </a:r>
            <a:r>
              <a:rPr lang="ar-SA" sz="2000" b="1" dirty="0">
                <a:latin typeface="Simplified Arabic" panose="02020603050405020304" pitchFamily="18" charset="-78"/>
                <a:cs typeface="Simplified Arabic" panose="02020603050405020304" pitchFamily="18" charset="-78"/>
              </a:rPr>
              <a:t>، </a:t>
            </a:r>
            <a:r>
              <a:rPr lang="en-US" sz="2000" b="1" dirty="0">
                <a:latin typeface="Simplified Arabic" panose="02020603050405020304" pitchFamily="18" charset="-78"/>
                <a:cs typeface="Simplified Arabic" panose="02020603050405020304" pitchFamily="18" charset="-78"/>
              </a:rPr>
              <a:t>)</a:t>
            </a:r>
            <a:endParaRPr lang="en-US" sz="2000" dirty="0">
              <a:latin typeface="Simplified Arabic" panose="02020603050405020304" pitchFamily="18" charset="-78"/>
              <a:cs typeface="Simplified Arabic" panose="02020603050405020304" pitchFamily="18" charset="-78"/>
            </a:endParaRPr>
          </a:p>
          <a:p>
            <a:pPr lvl="0"/>
            <a:r>
              <a:rPr lang="ar-SA" sz="2000" dirty="0">
                <a:latin typeface="Simplified Arabic" panose="02020603050405020304" pitchFamily="18" charset="-78"/>
                <a:cs typeface="Simplified Arabic" panose="02020603050405020304" pitchFamily="18" charset="-78"/>
              </a:rPr>
              <a:t>الفاصلة المنقوطة </a:t>
            </a:r>
            <a:r>
              <a:rPr lang="en-US" sz="2000" b="1" dirty="0">
                <a:latin typeface="Simplified Arabic" panose="02020603050405020304" pitchFamily="18" charset="-78"/>
                <a:cs typeface="Simplified Arabic" panose="02020603050405020304" pitchFamily="18" charset="-78"/>
              </a:rPr>
              <a:t>( </a:t>
            </a:r>
            <a:r>
              <a:rPr lang="ar-SA" sz="2000" b="1" dirty="0">
                <a:latin typeface="Simplified Arabic" panose="02020603050405020304" pitchFamily="18" charset="-78"/>
                <a:cs typeface="Simplified Arabic" panose="02020603050405020304" pitchFamily="18" charset="-78"/>
              </a:rPr>
              <a:t>؛</a:t>
            </a:r>
            <a:r>
              <a:rPr lang="en-US" sz="2000" b="1" dirty="0">
                <a:latin typeface="Simplified Arabic" panose="02020603050405020304" pitchFamily="18" charset="-78"/>
                <a:cs typeface="Simplified Arabic" panose="02020603050405020304" pitchFamily="18" charset="-78"/>
              </a:rPr>
              <a:t> )</a:t>
            </a:r>
            <a:endParaRPr lang="en-US" sz="2000" dirty="0">
              <a:latin typeface="Simplified Arabic" panose="02020603050405020304" pitchFamily="18" charset="-78"/>
              <a:cs typeface="Simplified Arabic" panose="02020603050405020304" pitchFamily="18" charset="-78"/>
            </a:endParaRPr>
          </a:p>
          <a:p>
            <a:pPr lvl="0"/>
            <a:r>
              <a:rPr lang="ar-SA" sz="2000" dirty="0">
                <a:latin typeface="Simplified Arabic" panose="02020603050405020304" pitchFamily="18" charset="-78"/>
                <a:cs typeface="Simplified Arabic" panose="02020603050405020304" pitchFamily="18" charset="-78"/>
              </a:rPr>
              <a:t>النقطة </a:t>
            </a:r>
            <a:r>
              <a:rPr lang="en-US" sz="2000" b="1" dirty="0">
                <a:latin typeface="Simplified Arabic" panose="02020603050405020304" pitchFamily="18" charset="-78"/>
                <a:cs typeface="Simplified Arabic" panose="02020603050405020304" pitchFamily="18" charset="-78"/>
              </a:rPr>
              <a:t>( . )</a:t>
            </a:r>
            <a:endParaRPr lang="en-US" sz="2000" dirty="0">
              <a:latin typeface="Simplified Arabic" panose="02020603050405020304" pitchFamily="18" charset="-78"/>
              <a:cs typeface="Simplified Arabic" panose="02020603050405020304" pitchFamily="18" charset="-78"/>
            </a:endParaRPr>
          </a:p>
          <a:p>
            <a:pPr lvl="0"/>
            <a:r>
              <a:rPr lang="ar-SA" sz="2000" dirty="0">
                <a:latin typeface="Simplified Arabic" panose="02020603050405020304" pitchFamily="18" charset="-78"/>
                <a:cs typeface="Simplified Arabic" panose="02020603050405020304" pitchFamily="18" charset="-78"/>
              </a:rPr>
              <a:t>النقطتان </a:t>
            </a:r>
            <a:r>
              <a:rPr lang="en-US" sz="2000" b="1" dirty="0">
                <a:latin typeface="Simplified Arabic" panose="02020603050405020304" pitchFamily="18" charset="-78"/>
                <a:cs typeface="Simplified Arabic" panose="02020603050405020304" pitchFamily="18" charset="-78"/>
              </a:rPr>
              <a:t>( : )</a:t>
            </a:r>
            <a:endParaRPr lang="en-US" sz="2000" dirty="0">
              <a:latin typeface="Simplified Arabic" panose="02020603050405020304" pitchFamily="18" charset="-78"/>
              <a:cs typeface="Simplified Arabic" panose="02020603050405020304" pitchFamily="18" charset="-78"/>
            </a:endParaRPr>
          </a:p>
          <a:p>
            <a:pPr lvl="0"/>
            <a:r>
              <a:rPr lang="ar-SA" sz="2000" dirty="0">
                <a:latin typeface="Simplified Arabic" panose="02020603050405020304" pitchFamily="18" charset="-78"/>
                <a:cs typeface="Simplified Arabic" panose="02020603050405020304" pitchFamily="18" charset="-78"/>
              </a:rPr>
              <a:t>الشرطة </a:t>
            </a:r>
            <a:r>
              <a:rPr lang="en-US" sz="2000" b="1" dirty="0">
                <a:latin typeface="Simplified Arabic" panose="02020603050405020304" pitchFamily="18" charset="-78"/>
                <a:cs typeface="Simplified Arabic" panose="02020603050405020304" pitchFamily="18" charset="-78"/>
              </a:rPr>
              <a:t>( - )</a:t>
            </a:r>
            <a:endParaRPr lang="en-US" sz="2000" dirty="0">
              <a:latin typeface="Simplified Arabic" panose="02020603050405020304" pitchFamily="18" charset="-78"/>
              <a:cs typeface="Simplified Arabic" panose="02020603050405020304" pitchFamily="18" charset="-78"/>
            </a:endParaRPr>
          </a:p>
          <a:p>
            <a:pPr lvl="0"/>
            <a:r>
              <a:rPr lang="ar-SA" sz="2000" dirty="0">
                <a:latin typeface="Simplified Arabic" panose="02020603050405020304" pitchFamily="18" charset="-78"/>
                <a:cs typeface="Simplified Arabic" panose="02020603050405020304" pitchFamily="18" charset="-78"/>
              </a:rPr>
              <a:t>الشرطتان </a:t>
            </a:r>
            <a:r>
              <a:rPr lang="en-US" sz="2000" b="1" dirty="0">
                <a:latin typeface="Simplified Arabic" panose="02020603050405020304" pitchFamily="18" charset="-78"/>
                <a:cs typeface="Simplified Arabic" panose="02020603050405020304" pitchFamily="18" charset="-78"/>
              </a:rPr>
              <a:t>( — )</a:t>
            </a:r>
            <a:endParaRPr lang="en-US" sz="2000" dirty="0">
              <a:latin typeface="Simplified Arabic" panose="02020603050405020304" pitchFamily="18" charset="-78"/>
              <a:cs typeface="Simplified Arabic" panose="02020603050405020304" pitchFamily="18" charset="-78"/>
            </a:endParaRPr>
          </a:p>
          <a:p>
            <a:pPr lvl="0"/>
            <a:r>
              <a:rPr lang="ar-SA" sz="2000" dirty="0" smtClean="0">
                <a:latin typeface="Simplified Arabic" panose="02020603050405020304" pitchFamily="18" charset="-78"/>
                <a:cs typeface="Simplified Arabic" panose="02020603050405020304" pitchFamily="18" charset="-78"/>
              </a:rPr>
              <a:t>الشرطة السفلية </a:t>
            </a:r>
            <a:r>
              <a:rPr lang="en-US" sz="2000" b="1" dirty="0" smtClean="0">
                <a:latin typeface="Simplified Arabic" panose="02020603050405020304" pitchFamily="18" charset="-78"/>
                <a:cs typeface="Simplified Arabic" panose="02020603050405020304" pitchFamily="18" charset="-78"/>
              </a:rPr>
              <a:t>( </a:t>
            </a:r>
            <a:r>
              <a:rPr lang="ar-SA" sz="2000" b="1" dirty="0" smtClean="0">
                <a:latin typeface="Simplified Arabic" panose="02020603050405020304" pitchFamily="18" charset="-78"/>
                <a:cs typeface="Simplified Arabic" panose="02020603050405020304" pitchFamily="18" charset="-78"/>
              </a:rPr>
              <a:t>ـ</a:t>
            </a:r>
            <a:r>
              <a:rPr lang="en-US" sz="2000" b="1" dirty="0" smtClean="0">
                <a:latin typeface="Simplified Arabic" panose="02020603050405020304" pitchFamily="18" charset="-78"/>
                <a:cs typeface="Simplified Arabic" panose="02020603050405020304" pitchFamily="18" charset="-78"/>
              </a:rPr>
              <a:t> )</a:t>
            </a:r>
            <a:endParaRPr lang="en-US" sz="2000" dirty="0" smtClean="0">
              <a:latin typeface="Simplified Arabic" panose="02020603050405020304" pitchFamily="18" charset="-78"/>
              <a:cs typeface="Simplified Arabic" panose="02020603050405020304" pitchFamily="18" charset="-78"/>
            </a:endParaRPr>
          </a:p>
          <a:p>
            <a:pPr lvl="0"/>
            <a:r>
              <a:rPr lang="ar-SA" sz="2000" dirty="0" smtClean="0">
                <a:latin typeface="Simplified Arabic" panose="02020603050405020304" pitchFamily="18" charset="-78"/>
                <a:cs typeface="Simplified Arabic" panose="02020603050405020304" pitchFamily="18" charset="-78"/>
              </a:rPr>
              <a:t>علامة الاستفهام </a:t>
            </a:r>
            <a:r>
              <a:rPr lang="en-US" sz="2000" b="1" dirty="0" smtClean="0">
                <a:latin typeface="Simplified Arabic" panose="02020603050405020304" pitchFamily="18" charset="-78"/>
                <a:cs typeface="Simplified Arabic" panose="02020603050405020304" pitchFamily="18" charset="-78"/>
              </a:rPr>
              <a:t>( </a:t>
            </a:r>
            <a:r>
              <a:rPr lang="ar-SA" sz="2000" b="1" dirty="0" smtClean="0">
                <a:latin typeface="Simplified Arabic" panose="02020603050405020304" pitchFamily="18" charset="-78"/>
                <a:cs typeface="Simplified Arabic" panose="02020603050405020304" pitchFamily="18" charset="-78"/>
              </a:rPr>
              <a:t>؟</a:t>
            </a:r>
            <a:r>
              <a:rPr lang="en-US" sz="2000" b="1" dirty="0" smtClean="0">
                <a:latin typeface="Simplified Arabic" panose="02020603050405020304" pitchFamily="18" charset="-78"/>
                <a:cs typeface="Simplified Arabic" panose="02020603050405020304" pitchFamily="18" charset="-78"/>
              </a:rPr>
              <a:t> )</a:t>
            </a:r>
            <a:endParaRPr lang="en-US" sz="2000" dirty="0" smtClean="0">
              <a:latin typeface="Simplified Arabic" panose="02020603050405020304" pitchFamily="18" charset="-78"/>
              <a:cs typeface="Simplified Arabic" panose="02020603050405020304" pitchFamily="18" charset="-78"/>
            </a:endParaRPr>
          </a:p>
          <a:p>
            <a:pPr lvl="0"/>
            <a:r>
              <a:rPr lang="ar-SA" sz="2000" dirty="0" smtClean="0">
                <a:latin typeface="Simplified Arabic" panose="02020603050405020304" pitchFamily="18" charset="-78"/>
                <a:cs typeface="Simplified Arabic" panose="02020603050405020304" pitchFamily="18" charset="-78"/>
              </a:rPr>
              <a:t>علامة التأثر، أو التعجب </a:t>
            </a:r>
            <a:r>
              <a:rPr lang="en-US" sz="2000" b="1" dirty="0" smtClean="0">
                <a:latin typeface="Simplified Arabic" panose="02020603050405020304" pitchFamily="18" charset="-78"/>
                <a:cs typeface="Simplified Arabic" panose="02020603050405020304" pitchFamily="18" charset="-78"/>
              </a:rPr>
              <a:t>( ! )</a:t>
            </a:r>
            <a:endParaRPr lang="en-US" sz="2000" dirty="0" smtClean="0">
              <a:latin typeface="Simplified Arabic" panose="02020603050405020304" pitchFamily="18" charset="-78"/>
              <a:cs typeface="Simplified Arabic" panose="02020603050405020304" pitchFamily="18" charset="-78"/>
            </a:endParaRPr>
          </a:p>
          <a:p>
            <a:pPr lvl="0"/>
            <a:r>
              <a:rPr lang="ar-SA" sz="2000" dirty="0" smtClean="0">
                <a:latin typeface="Simplified Arabic" panose="02020603050405020304" pitchFamily="18" charset="-78"/>
                <a:cs typeface="Simplified Arabic" panose="02020603050405020304" pitchFamily="18" charset="-78"/>
              </a:rPr>
              <a:t>علامة الحذف </a:t>
            </a:r>
            <a:r>
              <a:rPr lang="en-US" sz="2000" b="1" dirty="0" smtClean="0">
                <a:latin typeface="Simplified Arabic" panose="02020603050405020304" pitchFamily="18" charset="-78"/>
                <a:cs typeface="Simplified Arabic" panose="02020603050405020304" pitchFamily="18" charset="-78"/>
              </a:rPr>
              <a:t>( ... )</a:t>
            </a:r>
            <a:endParaRPr lang="en-US" sz="2000" dirty="0" smtClean="0">
              <a:latin typeface="Simplified Arabic" panose="02020603050405020304" pitchFamily="18" charset="-78"/>
              <a:cs typeface="Simplified Arabic" panose="02020603050405020304" pitchFamily="18" charset="-78"/>
            </a:endParaRPr>
          </a:p>
          <a:p>
            <a:pPr lvl="0"/>
            <a:r>
              <a:rPr lang="ar-SA" sz="2000" dirty="0" smtClean="0">
                <a:latin typeface="Simplified Arabic" panose="02020603050405020304" pitchFamily="18" charset="-78"/>
                <a:cs typeface="Simplified Arabic" panose="02020603050405020304" pitchFamily="18" charset="-78"/>
              </a:rPr>
              <a:t>علامة التنصيص </a:t>
            </a:r>
            <a:r>
              <a:rPr lang="en-US" sz="2000" b="1" dirty="0" smtClean="0">
                <a:latin typeface="Simplified Arabic" panose="02020603050405020304" pitchFamily="18" charset="-78"/>
                <a:cs typeface="Simplified Arabic" panose="02020603050405020304" pitchFamily="18" charset="-78"/>
              </a:rPr>
              <a:t>( « » )</a:t>
            </a:r>
            <a:endParaRPr lang="en-US" sz="2000" dirty="0" smtClean="0">
              <a:latin typeface="Simplified Arabic" panose="02020603050405020304" pitchFamily="18" charset="-78"/>
              <a:cs typeface="Simplified Arabic" panose="02020603050405020304" pitchFamily="18" charset="-78"/>
            </a:endParaRPr>
          </a:p>
          <a:p>
            <a:endParaRPr lang="ar-SA"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821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عنوان 23"/>
          <p:cNvSpPr>
            <a:spLocks noGrp="1"/>
          </p:cNvSpPr>
          <p:nvPr>
            <p:ph type="title"/>
          </p:nvPr>
        </p:nvSpPr>
        <p:spPr>
          <a:xfrm>
            <a:off x="2886905" y="4364537"/>
            <a:ext cx="6384709" cy="528059"/>
          </a:xfrm>
        </p:spPr>
        <p:txBody>
          <a:bodyPr>
            <a:normAutofit/>
          </a:bodyPr>
          <a:lstStyle/>
          <a:p>
            <a:r>
              <a:rPr lang="ar-SA" altLang="ja-JP" sz="2667" dirty="0">
                <a:solidFill>
                  <a:schemeClr val="accent2"/>
                </a:solidFill>
                <a:latin typeface="Tahoma" pitchFamily="34" charset="0"/>
                <a:ea typeface="Tahoma" pitchFamily="34" charset="0"/>
                <a:cs typeface="Tahoma" pitchFamily="34" charset="0"/>
              </a:rPr>
              <a:t>شكراً </a:t>
            </a:r>
            <a:r>
              <a:rPr lang="ar-SA" altLang="ja-JP" sz="2667" dirty="0" smtClean="0">
                <a:solidFill>
                  <a:schemeClr val="accent2"/>
                </a:solidFill>
                <a:latin typeface="Tahoma" pitchFamily="34" charset="0"/>
                <a:ea typeface="Tahoma" pitchFamily="34" charset="0"/>
                <a:cs typeface="Tahoma" pitchFamily="34" charset="0"/>
              </a:rPr>
              <a:t>لكم</a:t>
            </a:r>
            <a:endParaRPr lang="ja-JP" altLang="en-US" sz="2667" dirty="0">
              <a:solidFill>
                <a:schemeClr val="accent2"/>
              </a:solidFill>
              <a:latin typeface="Tahoma" pitchFamily="34" charset="0"/>
              <a:cs typeface="Tahoma" pitchFamily="34" charset="0"/>
            </a:endParaRPr>
          </a:p>
        </p:txBody>
      </p:sp>
      <p:pic>
        <p:nvPicPr>
          <p:cNvPr id="20" name="عنصر نائب للصورة 19" descr="Higher_Ed_and_Sustainability_980x444.jpg"/>
          <p:cNvPicPr>
            <a:picLocks noGrp="1" noChangeAspect="1"/>
          </p:cNvPicPr>
          <p:nvPr>
            <p:ph type="pic" sz="quarter" idx="13"/>
          </p:nvPr>
        </p:nvPicPr>
        <p:blipFill>
          <a:blip r:embed="rId2"/>
          <a:srcRect l="27340" r="27340"/>
          <a:stretch>
            <a:fillRect/>
          </a:stretch>
        </p:blipFill>
        <p:spPr/>
      </p:pic>
      <p:sp>
        <p:nvSpPr>
          <p:cNvPr id="11" name="スライド番号プレースホルダー 10"/>
          <p:cNvSpPr>
            <a:spLocks noGrp="1"/>
          </p:cNvSpPr>
          <p:nvPr>
            <p:ph type="sldNum" sz="quarter" idx="4"/>
          </p:nvPr>
        </p:nvSpPr>
        <p:spPr/>
        <p:txBody>
          <a:bodyPr/>
          <a:lstStyle/>
          <a:p>
            <a:r>
              <a:rPr lang="ja-JP" altLang="en-US" dirty="0" smtClean="0"/>
              <a:t> </a:t>
            </a:r>
            <a:endParaRPr lang="ja-JP" altLang="en-US" dirty="0"/>
          </a:p>
        </p:txBody>
      </p:sp>
      <p:pic>
        <p:nvPicPr>
          <p:cNvPr id="37" name="図プレースホルダー 36"/>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92" b="92"/>
          <a:stretch>
            <a:fillRect/>
          </a:stretch>
        </p:blipFill>
        <p:spPr>
          <a:xfrm>
            <a:off x="530" y="3027892"/>
            <a:ext cx="955675" cy="955675"/>
          </a:xfrm>
        </p:spPr>
      </p:pic>
      <p:pic>
        <p:nvPicPr>
          <p:cNvPr id="36" name="図プレースホルダー 35"/>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530" y="2645834"/>
            <a:ext cx="575733" cy="575733"/>
          </a:xfrm>
        </p:spPr>
      </p:pic>
    </p:spTree>
    <p:extLst>
      <p:ext uri="{BB962C8B-B14F-4D97-AF65-F5344CB8AC3E}">
        <p14:creationId xmlns:p14="http://schemas.microsoft.com/office/powerpoint/2010/main" val="3819577045"/>
      </p:ext>
    </p:extLst>
  </p:cSld>
  <p:clrMapOvr>
    <a:masterClrMapping/>
  </p:clrMapOvr>
  <p:transition spd="slow" advTm="6161">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a:srcRect b="45882"/>
          <a:stretch/>
        </p:blipFill>
        <p:spPr>
          <a:xfrm>
            <a:off x="6333565" y="134469"/>
            <a:ext cx="5858435" cy="6723530"/>
          </a:xfrm>
          <a:prstGeom prst="rect">
            <a:avLst/>
          </a:prstGeom>
        </p:spPr>
      </p:pic>
      <p:pic>
        <p:nvPicPr>
          <p:cNvPr id="6" name="صورة 5"/>
          <p:cNvPicPr>
            <a:picLocks noChangeAspect="1"/>
          </p:cNvPicPr>
          <p:nvPr/>
        </p:nvPicPr>
        <p:blipFill rotWithShape="1">
          <a:blip r:embed="rId2"/>
          <a:srcRect t="53529" b="3160"/>
          <a:stretch/>
        </p:blipFill>
        <p:spPr>
          <a:xfrm>
            <a:off x="0" y="134471"/>
            <a:ext cx="6333565" cy="6723528"/>
          </a:xfrm>
          <a:prstGeom prst="rect">
            <a:avLst/>
          </a:prstGeom>
        </p:spPr>
      </p:pic>
    </p:spTree>
    <p:extLst>
      <p:ext uri="{BB962C8B-B14F-4D97-AF65-F5344CB8AC3E}">
        <p14:creationId xmlns:p14="http://schemas.microsoft.com/office/powerpoint/2010/main" val="125014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صورة 6"/>
          <p:cNvSpPr>
            <a:spLocks noGrp="1"/>
          </p:cNvSpPr>
          <p:nvPr>
            <p:ph type="pic" sz="quarter" idx="12"/>
          </p:nvPr>
        </p:nvSpPr>
        <p:spPr/>
      </p:sp>
      <p:sp>
        <p:nvSpPr>
          <p:cNvPr id="8" name="عنصر نائب للصورة 7"/>
          <p:cNvSpPr>
            <a:spLocks noGrp="1"/>
          </p:cNvSpPr>
          <p:nvPr>
            <p:ph type="pic" sz="quarter" idx="13"/>
          </p:nvPr>
        </p:nvSpPr>
        <p:spPr/>
      </p:sp>
      <p:sp>
        <p:nvSpPr>
          <p:cNvPr id="9" name="عنصر نائب للصورة 8"/>
          <p:cNvSpPr>
            <a:spLocks noGrp="1"/>
          </p:cNvSpPr>
          <p:nvPr>
            <p:ph type="pic" sz="quarter" idx="14"/>
          </p:nvPr>
        </p:nvSpPr>
        <p:spPr/>
      </p:sp>
      <p:sp>
        <p:nvSpPr>
          <p:cNvPr id="10" name="عنصر نائب للصورة 9"/>
          <p:cNvSpPr>
            <a:spLocks noGrp="1"/>
          </p:cNvSpPr>
          <p:nvPr>
            <p:ph type="pic" sz="quarter" idx="15"/>
          </p:nvPr>
        </p:nvSpPr>
        <p:spPr/>
      </p:sp>
      <p:sp>
        <p:nvSpPr>
          <p:cNvPr id="11" name="عنصر نائب للصورة 10"/>
          <p:cNvSpPr>
            <a:spLocks noGrp="1"/>
          </p:cNvSpPr>
          <p:nvPr>
            <p:ph type="pic" sz="quarter" idx="16"/>
          </p:nvPr>
        </p:nvSpPr>
        <p:spPr/>
      </p:sp>
      <p:sp>
        <p:nvSpPr>
          <p:cNvPr id="12" name="عنصر نائب للصورة 11"/>
          <p:cNvSpPr>
            <a:spLocks noGrp="1"/>
          </p:cNvSpPr>
          <p:nvPr>
            <p:ph type="pic" sz="quarter" idx="17"/>
          </p:nvPr>
        </p:nvSpPr>
        <p:spPr/>
      </p:sp>
      <p:sp>
        <p:nvSpPr>
          <p:cNvPr id="13" name="عنصر نائب للصورة 12"/>
          <p:cNvSpPr>
            <a:spLocks noGrp="1"/>
          </p:cNvSpPr>
          <p:nvPr>
            <p:ph type="pic" sz="quarter" idx="18"/>
          </p:nvPr>
        </p:nvSpPr>
        <p:spPr/>
      </p:sp>
      <p:sp>
        <p:nvSpPr>
          <p:cNvPr id="14" name="عنصر نائب للصورة 13"/>
          <p:cNvSpPr>
            <a:spLocks noGrp="1"/>
          </p:cNvSpPr>
          <p:nvPr>
            <p:ph type="pic" sz="quarter" idx="19"/>
          </p:nvPr>
        </p:nvSpPr>
        <p:spPr/>
      </p:sp>
      <p:sp>
        <p:nvSpPr>
          <p:cNvPr id="15" name="عنصر نائب للصورة 14"/>
          <p:cNvSpPr>
            <a:spLocks noGrp="1"/>
          </p:cNvSpPr>
          <p:nvPr>
            <p:ph type="pic" sz="quarter" idx="20"/>
          </p:nvPr>
        </p:nvSpPr>
        <p:spPr/>
      </p:sp>
      <p:sp>
        <p:nvSpPr>
          <p:cNvPr id="16" name="عنصر نائب للصورة 15"/>
          <p:cNvSpPr>
            <a:spLocks noGrp="1"/>
          </p:cNvSpPr>
          <p:nvPr>
            <p:ph type="pic" sz="quarter" idx="21"/>
          </p:nvPr>
        </p:nvSpPr>
        <p:spPr/>
      </p:sp>
      <p:sp>
        <p:nvSpPr>
          <p:cNvPr id="6" name="عنوان 5"/>
          <p:cNvSpPr>
            <a:spLocks noGrp="1"/>
          </p:cNvSpPr>
          <p:nvPr>
            <p:ph type="title"/>
          </p:nvPr>
        </p:nvSpPr>
        <p:spPr/>
        <p:txBody>
          <a:bodyPr/>
          <a:lstStyle/>
          <a:p>
            <a:r>
              <a:rPr lang="ar-SA" dirty="0" smtClean="0">
                <a:latin typeface="Tahoma" pitchFamily="34" charset="0"/>
                <a:ea typeface="Tahoma" pitchFamily="34" charset="0"/>
                <a:cs typeface="Tahoma" pitchFamily="34" charset="0"/>
              </a:rPr>
              <a:t>نشاط جماعي (1)</a:t>
            </a:r>
            <a:endParaRPr lang="ar-SA" dirty="0">
              <a:latin typeface="Tahoma" pitchFamily="34" charset="0"/>
              <a:ea typeface="Tahoma" pitchFamily="34" charset="0"/>
              <a:cs typeface="Tahoma" pitchFamily="34" charset="0"/>
            </a:endParaRPr>
          </a:p>
        </p:txBody>
      </p:sp>
      <p:sp>
        <p:nvSpPr>
          <p:cNvPr id="17" name="عنصر نائب للنص 16"/>
          <p:cNvSpPr>
            <a:spLocks noGrp="1"/>
          </p:cNvSpPr>
          <p:nvPr>
            <p:ph type="body" sz="quarter" idx="22"/>
          </p:nvPr>
        </p:nvSpPr>
        <p:spPr/>
        <p:txBody>
          <a:bodyPr/>
          <a:lstStyle/>
          <a:p>
            <a:pPr marL="0" indent="0">
              <a:buNone/>
            </a:pPr>
            <a:r>
              <a:rPr lang="ar-SA" i="0" dirty="0" smtClean="0">
                <a:solidFill>
                  <a:schemeClr val="bg1"/>
                </a:solidFill>
                <a:latin typeface="Tahoma" pitchFamily="34" charset="0"/>
                <a:ea typeface="Tahoma" pitchFamily="34" charset="0"/>
                <a:cs typeface="Tahoma" pitchFamily="34" charset="0"/>
              </a:rPr>
              <a:t>المدة: 10 دقائق			</a:t>
            </a:r>
            <a:r>
              <a:rPr lang="ar-SA" sz="3200" i="0" dirty="0" smtClean="0">
                <a:solidFill>
                  <a:schemeClr val="bg1"/>
                </a:solidFill>
                <a:latin typeface="Tahoma" pitchFamily="34" charset="0"/>
                <a:ea typeface="Tahoma" pitchFamily="34" charset="0"/>
                <a:cs typeface="Tahoma" pitchFamily="34" charset="0"/>
              </a:rPr>
              <a:t>ضعي علامات الترقيم في القطعة التالية</a:t>
            </a:r>
            <a:endParaRPr lang="ar-SA" sz="3200" i="0" dirty="0">
              <a:solidFill>
                <a:schemeClr val="bg1"/>
              </a:solidFill>
              <a:latin typeface="Tahoma" pitchFamily="34" charset="0"/>
              <a:ea typeface="Tahoma" pitchFamily="34" charset="0"/>
              <a:cs typeface="Tahoma" pitchFamily="34" charset="0"/>
            </a:endParaRPr>
          </a:p>
        </p:txBody>
      </p:sp>
      <p:sp>
        <p:nvSpPr>
          <p:cNvPr id="3" name="عنصر نائب للتذييل 2"/>
          <p:cNvSpPr>
            <a:spLocks noGrp="1"/>
          </p:cNvSpPr>
          <p:nvPr>
            <p:ph type="ftr" sz="quarter" idx="4294967295"/>
          </p:nvPr>
        </p:nvSpPr>
        <p:spPr>
          <a:xfrm>
            <a:off x="8330671" y="6308726"/>
            <a:ext cx="3860800" cy="365125"/>
          </a:xfrm>
          <a:prstGeom prst="rect">
            <a:avLst/>
          </a:prstGeom>
        </p:spPr>
        <p:txBody>
          <a:bodyPr/>
          <a:lstStyle/>
          <a:p>
            <a:r>
              <a:rPr lang="en-US" altLang="ja-JP" dirty="0" smtClean="0"/>
              <a:t> </a:t>
            </a:r>
            <a:endParaRPr lang="ja-JP" altLang="en-US" dirty="0"/>
          </a:p>
        </p:txBody>
      </p:sp>
      <p:sp>
        <p:nvSpPr>
          <p:cNvPr id="4" name="عنصر نائب لرقم الشريحة 3"/>
          <p:cNvSpPr>
            <a:spLocks noGrp="1"/>
          </p:cNvSpPr>
          <p:nvPr>
            <p:ph type="sldNum" sz="quarter" idx="4294967295"/>
          </p:nvPr>
        </p:nvSpPr>
        <p:spPr>
          <a:xfrm>
            <a:off x="11471805" y="6288617"/>
            <a:ext cx="719667" cy="365125"/>
          </a:xfrm>
          <a:prstGeom prst="rect">
            <a:avLst/>
          </a:prstGeom>
        </p:spPr>
        <p:txBody>
          <a:bodyPr/>
          <a:lstStyle/>
          <a:p>
            <a:r>
              <a:rPr lang="ja-JP" altLang="en-US" dirty="0" smtClean="0"/>
              <a:t> </a:t>
            </a:r>
            <a:endParaRPr lang="ja-JP" altLang="en-US" dirty="0"/>
          </a:p>
        </p:txBody>
      </p:sp>
    </p:spTree>
    <p:extLst>
      <p:ext uri="{BB962C8B-B14F-4D97-AF65-F5344CB8AC3E}">
        <p14:creationId xmlns:p14="http://schemas.microsoft.com/office/powerpoint/2010/main" val="22565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idx="4294967295"/>
          </p:nvPr>
        </p:nvSpPr>
        <p:spPr>
          <a:xfrm>
            <a:off x="933450" y="341313"/>
            <a:ext cx="10515600" cy="1325562"/>
          </a:xfrm>
        </p:spPr>
        <p:txBody>
          <a:bodyPr>
            <a:normAutofit/>
          </a:bodyPr>
          <a:lstStyle/>
          <a:p>
            <a:pPr algn="ctr"/>
            <a:r>
              <a:rPr lang="ar-SA" sz="3200" dirty="0" smtClean="0">
                <a:solidFill>
                  <a:schemeClr val="accent1"/>
                </a:solidFill>
                <a:latin typeface="Tahoma" pitchFamily="34" charset="0"/>
                <a:ea typeface="Tahoma" pitchFamily="34" charset="0"/>
                <a:cs typeface="Tahoma" pitchFamily="34" charset="0"/>
              </a:rPr>
              <a:t>ضعي علامات الترقيم المناسبة في القطعة التالية:</a:t>
            </a:r>
            <a:endParaRPr lang="en-US" sz="3200" dirty="0">
              <a:latin typeface="Tahoma" pitchFamily="34" charset="0"/>
              <a:ea typeface="Tahoma" pitchFamily="34" charset="0"/>
              <a:cs typeface="Tahoma" pitchFamily="34" charset="0"/>
            </a:endParaRPr>
          </a:p>
        </p:txBody>
      </p:sp>
      <p:sp>
        <p:nvSpPr>
          <p:cNvPr id="11" name="テキスト プレースホルダー 10"/>
          <p:cNvSpPr>
            <a:spLocks noGrp="1"/>
          </p:cNvSpPr>
          <p:nvPr>
            <p:ph type="body" sz="quarter" idx="4294967295"/>
          </p:nvPr>
        </p:nvSpPr>
        <p:spPr>
          <a:xfrm>
            <a:off x="0" y="2497138"/>
            <a:ext cx="4951413" cy="527050"/>
          </a:xfrm>
        </p:spPr>
        <p:txBody>
          <a:bodyPr/>
          <a:lstStyle/>
          <a:p>
            <a:r>
              <a:rPr lang="en-US" altLang="ja-JP" dirty="0" smtClean="0"/>
              <a:t> </a:t>
            </a:r>
            <a:endParaRPr lang="ja-JP" altLang="en-US" dirty="0"/>
          </a:p>
        </p:txBody>
      </p:sp>
      <p:sp>
        <p:nvSpPr>
          <p:cNvPr id="10" name="テキスト プレースホルダー 9"/>
          <p:cNvSpPr>
            <a:spLocks noGrp="1"/>
          </p:cNvSpPr>
          <p:nvPr>
            <p:ph type="body" sz="quarter" idx="4294967295"/>
          </p:nvPr>
        </p:nvSpPr>
        <p:spPr>
          <a:xfrm>
            <a:off x="323850" y="1666875"/>
            <a:ext cx="11734800" cy="3452813"/>
          </a:xfrm>
        </p:spPr>
        <p:txBody>
          <a:bodyPr>
            <a:noAutofit/>
          </a:bodyPr>
          <a:lstStyle/>
          <a:p>
            <a:pPr algn="just" fontAlgn="base"/>
            <a:r>
              <a:rPr lang="ar-SA" sz="2400" b="1" u="sng" dirty="0"/>
              <a:t>تقويم التلاميذ</a:t>
            </a:r>
            <a:r>
              <a:rPr lang="ar-SA" sz="2400" dirty="0"/>
              <a:t> يهدف تقويم التلاميذ إلى الحُكْم على قدراتهم واستعداداتهم التَّحصيليَّة في المُقررات المختلفة التي يدرسونها حتى يمكن اتخاذ القرارات المختلفة التي تعينهم على التَّحصيل الدراسي الجَيِّد من حيثُ التَّقديرات التي يحصلون عليها ومن حيث الانتقال إلى المراحل العليا وكذلك توجيههم إلى مجالات الدِّراسة المناسبة أو مجالات النَّشاط أو الهوايات المناسبة لهم وتعتبر البطاقات المدرسيَّة من أهم الوسائل النَّافعة التي تساعدنا في تقويم التلميذ من جميع الجوانب وتَتَبُّع ما يحدث له من تغير على مدى المُدَّة التي يقضيها في المدرسة وهذه البطاقات عبارة عن سِجِلاَّت مُبَوَّبة تبويبًا يشمل مكونات شخصيَّة التلميذ من جميع النواحي الجسميَّة والنَّواحي العقليَّة من ذكاء وقدرات والنَّواحي التَّحصيليَّة في المواد الدراسيَّة المختلفة ثم الصفات المزاجيَّة والخلقية والميول والهوايات التي يتميَّز بها ثم البيانات الكافية عن ظروف حياته المنزلية والبيئة المحيطة </a:t>
            </a:r>
            <a:r>
              <a:rPr lang="ar-SA" sz="2400" dirty="0" smtClean="0"/>
              <a:t>به </a:t>
            </a:r>
            <a:r>
              <a:rPr lang="ar-SA" sz="2400" dirty="0"/>
              <a:t>والمؤثرات الماديَّة والاجتماعية التي تلقي الضَّوء على إمكانيَّاته وعوامل تقدُّمه أو تأخره الدراسي أو نمو شخصيته من جميع جوانبها وتنقل هذه البطاقة مع التِّلميذ أينما ذهب سواء انتقل إلى فرقة أعلى أو انتقل من مدرسة إلى أخرى أو من مرحلة دراسيَّة إلى مرحلة جديدة وفي كل الأحوال يستمر تدوين البيانات عن جميع نواحي شخصيَّة التلميذ بحيث تكون هذه البطاقة  في أي وقت  بمثابة صورة صادقة لتاريخ حياة التلميذ في أي مرحلة من مراحل نموه وقد ثبت أنَّ العمل بنظام البطاقات المدرسيَّة يفيد في تحقيق رسالة المدرسة في تهيئة أحسن الفرص لنمو شخصية </a:t>
            </a:r>
            <a:r>
              <a:rPr lang="ar-SA" sz="2400" dirty="0" smtClean="0"/>
              <a:t>التلميذ </a:t>
            </a:r>
            <a:r>
              <a:rPr lang="ar-SA" sz="2400" dirty="0"/>
              <a:t>وإعداده للحياة</a:t>
            </a:r>
            <a:endParaRPr lang="en-US" sz="2400" dirty="0"/>
          </a:p>
        </p:txBody>
      </p:sp>
    </p:spTree>
    <p:extLst>
      <p:ext uri="{BB962C8B-B14F-4D97-AF65-F5344CB8AC3E}">
        <p14:creationId xmlns:p14="http://schemas.microsoft.com/office/powerpoint/2010/main" val="2688192517"/>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5310" y="698500"/>
            <a:ext cx="11445120" cy="1490133"/>
          </a:xfrm>
        </p:spPr>
        <p:txBody>
          <a:bodyPr/>
          <a:lstStyle/>
          <a:p>
            <a:pPr algn="ctr">
              <a:lnSpc>
                <a:spcPct val="115000"/>
              </a:lnSpc>
              <a:spcBef>
                <a:spcPts val="1600"/>
              </a:spcBef>
            </a:pPr>
            <a:r>
              <a:rPr lang="ar-SA" sz="4000" kern="0" dirty="0" smtClean="0">
                <a:latin typeface="Simplified Arabic" panose="02020603050405020304" pitchFamily="18" charset="-78"/>
                <a:ea typeface="Tahoma" pitchFamily="34" charset="0"/>
                <a:cs typeface="PT Simple Bold Ruled" panose="02010400000000000000" pitchFamily="2" charset="-78"/>
              </a:rPr>
              <a:t>ثانياً: كتابة الملخص</a:t>
            </a:r>
            <a:endParaRPr lang="en-US" sz="3600" b="1" kern="0" dirty="0">
              <a:latin typeface="Tahoma" pitchFamily="34" charset="0"/>
              <a:ea typeface="Tahoma" pitchFamily="34" charset="0"/>
              <a:cs typeface="Tahoma" pitchFamily="34" charset="0"/>
            </a:endParaRPr>
          </a:p>
        </p:txBody>
      </p:sp>
      <p:sp>
        <p:nvSpPr>
          <p:cNvPr id="11" name="مستطيل 10"/>
          <p:cNvSpPr/>
          <p:nvPr/>
        </p:nvSpPr>
        <p:spPr>
          <a:xfrm>
            <a:off x="3048530" y="2643144"/>
            <a:ext cx="6093883" cy="304699"/>
          </a:xfrm>
          <a:prstGeom prst="rect">
            <a:avLst/>
          </a:prstGeom>
        </p:spPr>
        <p:txBody>
          <a:bodyPr>
            <a:spAutoFit/>
          </a:bodyPr>
          <a:lstStyle/>
          <a:p>
            <a:pPr marL="228611" indent="-228611">
              <a:lnSpc>
                <a:spcPct val="115000"/>
              </a:lnSpc>
            </a:pPr>
            <a:r>
              <a:rPr lang="ar-SA" sz="1200" dirty="0"/>
              <a:t> </a:t>
            </a:r>
          </a:p>
        </p:txBody>
      </p:sp>
      <p:sp>
        <p:nvSpPr>
          <p:cNvPr id="2" name="مستطيل 1"/>
          <p:cNvSpPr/>
          <p:nvPr/>
        </p:nvSpPr>
        <p:spPr>
          <a:xfrm>
            <a:off x="321960" y="2947843"/>
            <a:ext cx="11870040" cy="2246769"/>
          </a:xfrm>
          <a:prstGeom prst="rect">
            <a:avLst/>
          </a:prstGeom>
        </p:spPr>
        <p:txBody>
          <a:bodyPr wrap="square">
            <a:spAutoFit/>
          </a:bodyPr>
          <a:lstStyle/>
          <a:p>
            <a:pPr algn="ctr" fontAlgn="base">
              <a:lnSpc>
                <a:spcPct val="150000"/>
              </a:lnSpc>
            </a:pPr>
            <a:r>
              <a:rPr lang="ar-SA" sz="3200" dirty="0">
                <a:latin typeface="Simplified Arabic" panose="02020603050405020304" pitchFamily="18" charset="-78"/>
                <a:cs typeface="Simplified Arabic" panose="02020603050405020304" pitchFamily="18" charset="-78"/>
              </a:rPr>
              <a:t>نقوم بإعداد الملخصات لأغراض </a:t>
            </a:r>
            <a:r>
              <a:rPr lang="ar-SA" sz="3200" dirty="0" smtClean="0">
                <a:latin typeface="Simplified Arabic" panose="02020603050405020304" pitchFamily="18" charset="-78"/>
                <a:cs typeface="Simplified Arabic" panose="02020603050405020304" pitchFamily="18" charset="-78"/>
              </a:rPr>
              <a:t>كثيرة، </a:t>
            </a:r>
            <a:r>
              <a:rPr lang="ar-SA" sz="3200" dirty="0">
                <a:latin typeface="Simplified Arabic" panose="02020603050405020304" pitchFamily="18" charset="-78"/>
                <a:cs typeface="Simplified Arabic" panose="02020603050405020304" pitchFamily="18" charset="-78"/>
              </a:rPr>
              <a:t>بما في ذلك تقديمات المجلات </a:t>
            </a:r>
            <a:r>
              <a:rPr lang="ar-SA" sz="3200" dirty="0" smtClean="0">
                <a:latin typeface="Simplified Arabic" panose="02020603050405020304" pitchFamily="18" charset="-78"/>
                <a:cs typeface="Simplified Arabic" panose="02020603050405020304" pitchFamily="18" charset="-78"/>
              </a:rPr>
              <a:t>الأكاديمية، </a:t>
            </a:r>
            <a:r>
              <a:rPr lang="ar-SA" sz="3200" dirty="0">
                <a:latin typeface="Simplified Arabic" panose="02020603050405020304" pitchFamily="18" charset="-78"/>
                <a:cs typeface="Simplified Arabic" panose="02020603050405020304" pitchFamily="18" charset="-78"/>
              </a:rPr>
              <a:t>وعروض ورقة </a:t>
            </a:r>
            <a:r>
              <a:rPr lang="ar-SA" sz="3200" dirty="0" smtClean="0">
                <a:latin typeface="Simplified Arabic" panose="02020603050405020304" pitchFamily="18" charset="-78"/>
                <a:cs typeface="Simplified Arabic" panose="02020603050405020304" pitchFamily="18" charset="-78"/>
              </a:rPr>
              <a:t>المؤتمر، </a:t>
            </a:r>
            <a:r>
              <a:rPr lang="ar-SA" sz="3200" dirty="0">
                <a:latin typeface="Simplified Arabic" panose="02020603050405020304" pitchFamily="18" charset="-78"/>
                <a:cs typeface="Simplified Arabic" panose="02020603050405020304" pitchFamily="18" charset="-78"/>
              </a:rPr>
              <a:t>ومقترحات أطروحات الدرس أو </a:t>
            </a:r>
            <a:r>
              <a:rPr lang="ar-SA" sz="3200" dirty="0" smtClean="0">
                <a:latin typeface="Simplified Arabic" panose="02020603050405020304" pitchFamily="18" charset="-78"/>
                <a:cs typeface="Simplified Arabic" panose="02020603050405020304" pitchFamily="18" charset="-78"/>
              </a:rPr>
              <a:t>أطروحاتها، </a:t>
            </a:r>
            <a:r>
              <a:rPr lang="ar-SA" sz="3200" dirty="0">
                <a:latin typeface="Simplified Arabic" panose="02020603050405020304" pitchFamily="18" charset="-78"/>
                <a:cs typeface="Simplified Arabic" panose="02020603050405020304" pitchFamily="18" charset="-78"/>
              </a:rPr>
              <a:t>ومقترحات فصل </a:t>
            </a:r>
            <a:r>
              <a:rPr lang="ar-SA" sz="3200" dirty="0" smtClean="0">
                <a:latin typeface="Simplified Arabic" panose="02020603050405020304" pitchFamily="18" charset="-78"/>
                <a:cs typeface="Simplified Arabic" panose="02020603050405020304" pitchFamily="18" charset="-78"/>
              </a:rPr>
              <a:t>الكتب، </a:t>
            </a:r>
            <a:r>
              <a:rPr lang="ar-SA" sz="3200" dirty="0">
                <a:latin typeface="Simplified Arabic" panose="02020603050405020304" pitchFamily="18" charset="-78"/>
                <a:cs typeface="Simplified Arabic" panose="02020603050405020304" pitchFamily="18" charset="-78"/>
              </a:rPr>
              <a:t>ومنح البحوث</a:t>
            </a:r>
            <a:r>
              <a:rPr lang="en-US" sz="3200" dirty="0">
                <a:latin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5282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023550" y="266700"/>
            <a:ext cx="9566378" cy="802101"/>
          </a:xfrm>
        </p:spPr>
        <p:txBody>
          <a:bodyPr>
            <a:noAutofit/>
          </a:bodyPr>
          <a:lstStyle/>
          <a:p>
            <a:pPr algn="ctr">
              <a:lnSpc>
                <a:spcPct val="115000"/>
              </a:lnSpc>
              <a:spcBef>
                <a:spcPts val="1600"/>
              </a:spcBef>
            </a:pPr>
            <a:r>
              <a:rPr lang="ar-SA" sz="4000" kern="0" dirty="0" smtClean="0">
                <a:solidFill>
                  <a:srgbClr val="00B050"/>
                </a:solidFill>
                <a:latin typeface="Simplified Arabic" panose="02020603050405020304" pitchFamily="18" charset="-78"/>
                <a:ea typeface="Tahoma" pitchFamily="34" charset="0"/>
                <a:cs typeface="PT Simple Bold Ruled" panose="02010400000000000000" pitchFamily="2" charset="-78"/>
              </a:rPr>
              <a:t>ملخص البحث</a:t>
            </a:r>
            <a:endParaRPr lang="en-US" sz="4000" kern="0" dirty="0">
              <a:solidFill>
                <a:srgbClr val="00B050"/>
              </a:solidFill>
              <a:latin typeface="Simplified Arabic" panose="02020603050405020304" pitchFamily="18" charset="-78"/>
              <a:ea typeface="Tahoma" pitchFamily="34" charset="0"/>
              <a:cs typeface="PT Simple Bold Ruled" panose="02010400000000000000" pitchFamily="2" charset="-78"/>
            </a:endParaRPr>
          </a:p>
        </p:txBody>
      </p:sp>
      <p:sp>
        <p:nvSpPr>
          <p:cNvPr id="7" name="テキスト プレースホルダー 6"/>
          <p:cNvSpPr>
            <a:spLocks noGrp="1"/>
          </p:cNvSpPr>
          <p:nvPr>
            <p:ph type="body" sz="quarter" idx="13"/>
          </p:nvPr>
        </p:nvSpPr>
        <p:spPr/>
        <p:txBody>
          <a:bodyPr>
            <a:normAutofit fontScale="77500" lnSpcReduction="20000"/>
          </a:bodyPr>
          <a:lstStyle/>
          <a:p>
            <a:r>
              <a:rPr lang="en-US" altLang="ja-JP" dirty="0" smtClean="0"/>
              <a:t> </a:t>
            </a:r>
            <a:endParaRPr kumimoji="1" lang="ja-JP" altLang="en-US" dirty="0"/>
          </a:p>
        </p:txBody>
      </p:sp>
      <p:sp>
        <p:nvSpPr>
          <p:cNvPr id="9" name="テキスト プレースホルダー 8"/>
          <p:cNvSpPr>
            <a:spLocks noGrp="1"/>
          </p:cNvSpPr>
          <p:nvPr>
            <p:ph type="body" sz="quarter" idx="15"/>
          </p:nvPr>
        </p:nvSpPr>
        <p:spPr>
          <a:xfrm>
            <a:off x="4797411" y="2685152"/>
            <a:ext cx="7261239" cy="4172848"/>
          </a:xfrm>
        </p:spPr>
        <p:txBody>
          <a:bodyPr>
            <a:noAutofit/>
          </a:bodyPr>
          <a:lstStyle/>
          <a:p>
            <a:pPr marL="457200" indent="-457200" algn="just">
              <a:lnSpc>
                <a:spcPct val="100000"/>
              </a:lnSpc>
              <a:buFont typeface="+mj-lt"/>
              <a:buAutoNum type="arabicPeriod"/>
            </a:pP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ويعد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ملخص البحث نص قائم بحد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ذاته،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ومستقل عن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الدراسة،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وهو مرآة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الدراسة،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وجودة الملخص تدل على جودة الدراسة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المقدمة</a:t>
            </a:r>
            <a:endParaRPr lang="ar-SA" sz="2400" dirty="0">
              <a:solidFill>
                <a:srgbClr val="0070C0"/>
              </a:solidFill>
              <a:latin typeface="Simplified Arabic" panose="02020603050405020304" pitchFamily="18" charset="-78"/>
              <a:ea typeface="Tahoma" pitchFamily="34" charset="0"/>
              <a:cs typeface="Simplified Arabic" panose="02020603050405020304" pitchFamily="18" charset="-78"/>
            </a:endParaRPr>
          </a:p>
          <a:p>
            <a:pPr marL="457200" indent="-457200" algn="just">
              <a:lnSpc>
                <a:spcPct val="100000"/>
              </a:lnSpc>
              <a:buFont typeface="+mj-lt"/>
              <a:buAutoNum type="arabicPeriod"/>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وملخص الدراسة هو عبارة عن فقرة واحدة  تتراوح كلماتها بين 200 إلى 300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كلمة،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ويجب أن لا يحتوي الملخص على مصادر ومراجع أو صور أو معلومات لم يرد ذكرها خلال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البحث</a:t>
            </a:r>
            <a:endParaRPr lang="ar-SA" sz="2400" dirty="0">
              <a:solidFill>
                <a:srgbClr val="0070C0"/>
              </a:solidFill>
              <a:latin typeface="Simplified Arabic" panose="02020603050405020304" pitchFamily="18" charset="-78"/>
              <a:ea typeface="Tahoma" pitchFamily="34" charset="0"/>
              <a:cs typeface="Simplified Arabic" panose="02020603050405020304" pitchFamily="18" charset="-78"/>
            </a:endParaRPr>
          </a:p>
          <a:p>
            <a:pPr marL="457200" indent="-457200" algn="just">
              <a:lnSpc>
                <a:spcPct val="100000"/>
              </a:lnSpc>
              <a:buFont typeface="+mj-lt"/>
              <a:buAutoNum type="arabicPeriod"/>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ومن خلال المخلص يستطيع القارئ معرفة مستوى الكاتب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الإنشائي،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وقوة صياغته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للمفردات،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حيث يجب أن تكون لغة الملخص مصاغة بأقل عدد من الكلمات وبأسوب جميل وبدون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حشو</a:t>
            </a:r>
            <a:endParaRPr lang="ar-SA" sz="2400" dirty="0">
              <a:solidFill>
                <a:srgbClr val="0070C0"/>
              </a:solidFill>
              <a:latin typeface="Simplified Arabic" panose="02020603050405020304" pitchFamily="18" charset="-78"/>
              <a:ea typeface="Tahoma" pitchFamily="34" charset="0"/>
              <a:cs typeface="Simplified Arabic" panose="02020603050405020304" pitchFamily="18" charset="-78"/>
            </a:endParaRPr>
          </a:p>
        </p:txBody>
      </p:sp>
      <p:sp>
        <p:nvSpPr>
          <p:cNvPr id="10" name="テキスト プレースホルダー 9"/>
          <p:cNvSpPr>
            <a:spLocks noGrp="1"/>
          </p:cNvSpPr>
          <p:nvPr>
            <p:ph type="body" sz="quarter" idx="16"/>
          </p:nvPr>
        </p:nvSpPr>
        <p:spPr>
          <a:xfrm>
            <a:off x="4128247" y="1132069"/>
            <a:ext cx="7390707" cy="1311932"/>
          </a:xfrm>
        </p:spPr>
        <p:txBody>
          <a:bodyPr>
            <a:noAutofit/>
          </a:bodyPr>
          <a:lstStyle/>
          <a:p>
            <a:pPr marL="0" indent="0" algn="just">
              <a:buNone/>
            </a:pPr>
            <a:r>
              <a:rPr lang="ar-SA" sz="2000" dirty="0" smtClean="0">
                <a:solidFill>
                  <a:srgbClr val="0070C0"/>
                </a:solidFill>
                <a:latin typeface="Simplified Arabic" panose="02020603050405020304" pitchFamily="18" charset="-78"/>
                <a:ea typeface="Tahoma" pitchFamily="34" charset="0"/>
                <a:cs typeface="Simplified Arabic" panose="02020603050405020304" pitchFamily="18" charset="-78"/>
              </a:rPr>
              <a:t>ملخص </a:t>
            </a:r>
            <a:r>
              <a:rPr lang="ar-SA" sz="2000" dirty="0">
                <a:solidFill>
                  <a:srgbClr val="0070C0"/>
                </a:solidFill>
                <a:latin typeface="Simplified Arabic" panose="02020603050405020304" pitchFamily="18" charset="-78"/>
                <a:ea typeface="Tahoma" pitchFamily="34" charset="0"/>
                <a:cs typeface="Simplified Arabic" panose="02020603050405020304" pitchFamily="18" charset="-78"/>
              </a:rPr>
              <a:t>البحث هو الذي يلخص بصورة مختصرة الدراسة أو البحث الذي نقوم </a:t>
            </a:r>
            <a:r>
              <a:rPr lang="ar-SA" sz="2000" dirty="0" smtClean="0">
                <a:solidFill>
                  <a:srgbClr val="0070C0"/>
                </a:solidFill>
                <a:latin typeface="Simplified Arabic" panose="02020603050405020304" pitchFamily="18" charset="-78"/>
                <a:ea typeface="Tahoma" pitchFamily="34" charset="0"/>
                <a:cs typeface="Simplified Arabic" panose="02020603050405020304" pitchFamily="18" charset="-78"/>
              </a:rPr>
              <a:t>به، </a:t>
            </a:r>
            <a:r>
              <a:rPr lang="ar-SA" sz="2000" dirty="0">
                <a:solidFill>
                  <a:srgbClr val="0070C0"/>
                </a:solidFill>
                <a:latin typeface="Simplified Arabic" panose="02020603050405020304" pitchFamily="18" charset="-78"/>
                <a:ea typeface="Tahoma" pitchFamily="34" charset="0"/>
                <a:cs typeface="Simplified Arabic" panose="02020603050405020304" pitchFamily="18" charset="-78"/>
              </a:rPr>
              <a:t>ويتناول فيه الباحث الأفكار الرئيسية التي وردت في الدراسة بدون التعمق في </a:t>
            </a:r>
            <a:r>
              <a:rPr lang="ar-SA" sz="20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التفاصيل، ويقدم </a:t>
            </a:r>
            <a:r>
              <a:rPr lang="ar-SA" sz="2000" dirty="0">
                <a:solidFill>
                  <a:srgbClr val="0070C0"/>
                </a:solidFill>
                <a:latin typeface="Simplified Arabic" panose="02020603050405020304" pitchFamily="18" charset="-78"/>
                <a:ea typeface="Tahoma" pitchFamily="34" charset="0"/>
                <a:cs typeface="Simplified Arabic" panose="02020603050405020304" pitchFamily="18" charset="-78"/>
              </a:rPr>
              <a:t>لنا من خلاله لمحة موجزة عن الدراسة ، فيساعدنا على فهم </a:t>
            </a:r>
            <a:r>
              <a:rPr lang="ar-SA" sz="20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البحث، </a:t>
            </a:r>
            <a:r>
              <a:rPr lang="ar-SA" sz="2000" dirty="0">
                <a:solidFill>
                  <a:srgbClr val="0070C0"/>
                </a:solidFill>
                <a:latin typeface="Simplified Arabic" panose="02020603050405020304" pitchFamily="18" charset="-78"/>
                <a:ea typeface="Tahoma" pitchFamily="34" charset="0"/>
                <a:cs typeface="Simplified Arabic" panose="02020603050405020304" pitchFamily="18" charset="-78"/>
              </a:rPr>
              <a:t>ويوضح لنا أشياء  غامضة لم نستطع فهما من خلال اطلاعنا على </a:t>
            </a:r>
            <a:r>
              <a:rPr lang="ar-SA" sz="20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البحث.</a:t>
            </a:r>
            <a:endParaRPr lang="ar-SA" sz="2000" dirty="0">
              <a:solidFill>
                <a:srgbClr val="0070C0"/>
              </a:solidFill>
              <a:latin typeface="Simplified Arabic" panose="02020603050405020304" pitchFamily="18" charset="-78"/>
              <a:ea typeface="Tahoma" pitchFamily="34" charset="0"/>
              <a:cs typeface="Simplified Arabic" panose="02020603050405020304" pitchFamily="18" charset="-78"/>
            </a:endParaRPr>
          </a:p>
        </p:txBody>
      </p:sp>
      <p:sp>
        <p:nvSpPr>
          <p:cNvPr id="8" name="عنصر نائب للصورة 7"/>
          <p:cNvSpPr>
            <a:spLocks noGrp="1"/>
          </p:cNvSpPr>
          <p:nvPr>
            <p:ph type="pic" sz="quarter" idx="14"/>
          </p:nvPr>
        </p:nvSpPr>
        <p:spPr/>
      </p:sp>
      <p:pic>
        <p:nvPicPr>
          <p:cNvPr id="14" name="Picture 3" descr="ÙØµÙØ­Ø© Ø­ÙÙ ÙÙÙÙØ© ÙØªØ§Ø¨Ø© ÙÙØ®Øµ Ø¨Ø­Ø«Ù 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518" y="2295480"/>
            <a:ext cx="3016103" cy="31041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01908"/>
      </p:ext>
    </p:extLst>
  </p:cSld>
  <p:clrMapOvr>
    <a:masterClrMapping/>
  </p:clrMapOvr>
  <p:transition spd="slow" advTm="650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162938" y="104685"/>
            <a:ext cx="9566378" cy="970777"/>
          </a:xfrm>
        </p:spPr>
        <p:txBody>
          <a:bodyPr>
            <a:noAutofit/>
          </a:bodyPr>
          <a:lstStyle/>
          <a:p>
            <a:pPr algn="ctr">
              <a:lnSpc>
                <a:spcPct val="115000"/>
              </a:lnSpc>
              <a:spcBef>
                <a:spcPts val="1600"/>
              </a:spcBef>
            </a:pPr>
            <a:r>
              <a:rPr lang="ar-SA" sz="4000" kern="0" dirty="0">
                <a:solidFill>
                  <a:srgbClr val="00B050"/>
                </a:solidFill>
                <a:latin typeface="Simplified Arabic" panose="02020603050405020304" pitchFamily="18" charset="-78"/>
                <a:ea typeface="Tahoma" pitchFamily="34" charset="0"/>
                <a:cs typeface="PT Simple Bold Ruled" panose="02010400000000000000" pitchFamily="2" charset="-78"/>
              </a:rPr>
              <a:t>ملخص البحث</a:t>
            </a:r>
            <a:endParaRPr lang="en-US" sz="4000" kern="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フッター プレースホルダー 2"/>
          <p:cNvSpPr>
            <a:spLocks noGrp="1"/>
          </p:cNvSpPr>
          <p:nvPr>
            <p:ph type="ftr" sz="quarter" idx="10"/>
          </p:nvPr>
        </p:nvSpPr>
        <p:spPr/>
        <p:txBody>
          <a:bodyPr/>
          <a:lstStyle/>
          <a:p>
            <a:r>
              <a:rPr lang="en-US" altLang="ja-JP" dirty="0" smtClean="0"/>
              <a:t> </a:t>
            </a:r>
            <a:endParaRPr lang="ja-JP" altLang="en-US" dirty="0"/>
          </a:p>
        </p:txBody>
      </p:sp>
      <p:sp>
        <p:nvSpPr>
          <p:cNvPr id="7" name="テキスト プレースホルダー 6"/>
          <p:cNvSpPr>
            <a:spLocks noGrp="1"/>
          </p:cNvSpPr>
          <p:nvPr>
            <p:ph type="body" sz="quarter" idx="13"/>
          </p:nvPr>
        </p:nvSpPr>
        <p:spPr/>
        <p:txBody>
          <a:bodyPr>
            <a:normAutofit fontScale="77500" lnSpcReduction="20000"/>
          </a:bodyPr>
          <a:lstStyle/>
          <a:p>
            <a:r>
              <a:rPr lang="en-US" altLang="ja-JP" dirty="0" smtClean="0"/>
              <a:t> </a:t>
            </a:r>
            <a:endParaRPr kumimoji="1" lang="ja-JP" altLang="en-US" dirty="0"/>
          </a:p>
        </p:txBody>
      </p:sp>
      <p:sp>
        <p:nvSpPr>
          <p:cNvPr id="9" name="テキスト プレースホルダー 8"/>
          <p:cNvSpPr>
            <a:spLocks noGrp="1"/>
          </p:cNvSpPr>
          <p:nvPr>
            <p:ph type="body" sz="quarter" idx="15"/>
          </p:nvPr>
        </p:nvSpPr>
        <p:spPr>
          <a:xfrm>
            <a:off x="4797411" y="932318"/>
            <a:ext cx="6880178" cy="5424031"/>
          </a:xfrm>
        </p:spPr>
        <p:txBody>
          <a:bodyPr>
            <a:noAutofit/>
          </a:bodyPr>
          <a:lstStyle/>
          <a:p>
            <a:pPr marL="0" indent="0" algn="r">
              <a:lnSpc>
                <a:spcPct val="100000"/>
              </a:lnSpc>
              <a:buNone/>
            </a:pP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لكي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تكتب ملخص بحث ناجح لدراستك عليك اتباع الخطوات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التالية : </a:t>
            </a:r>
            <a:endParaRPr lang="ar-SA" sz="2400" dirty="0">
              <a:solidFill>
                <a:srgbClr val="0070C0"/>
              </a:solidFill>
              <a:latin typeface="Simplified Arabic" panose="02020603050405020304" pitchFamily="18" charset="-78"/>
              <a:ea typeface="Tahoma" pitchFamily="34" charset="0"/>
              <a:cs typeface="Simplified Arabic" panose="02020603050405020304" pitchFamily="18" charset="-78"/>
            </a:endParaRPr>
          </a:p>
          <a:p>
            <a:pPr algn="just">
              <a:lnSpc>
                <a:spcPct val="100000"/>
              </a:lnSpc>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في بداية الملخص قم بكتابة سؤال البحث ووضح سبب اختيارك لهذا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السؤال،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أن هذا السؤال جدير بالبحث </a:t>
            </a:r>
          </a:p>
          <a:p>
            <a:pPr algn="just">
              <a:lnSpc>
                <a:spcPct val="100000"/>
              </a:lnSpc>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بعد ذلك قم بكتابة الفرضيات التي تم إثبات صحتها من خلال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البحث</a:t>
            </a:r>
            <a:endParaRPr lang="ar-SA" sz="2400" dirty="0">
              <a:solidFill>
                <a:srgbClr val="0070C0"/>
              </a:solidFill>
              <a:latin typeface="Simplified Arabic" panose="02020603050405020304" pitchFamily="18" charset="-78"/>
              <a:ea typeface="Tahoma" pitchFamily="34" charset="0"/>
              <a:cs typeface="Simplified Arabic" panose="02020603050405020304" pitchFamily="18" charset="-78"/>
            </a:endParaRPr>
          </a:p>
          <a:p>
            <a:pPr algn="just">
              <a:lnSpc>
                <a:spcPct val="100000"/>
              </a:lnSpc>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ومن ثم قم بكتابة هدفك الذي تسعى لتحقيقه من خلال هذا البحث </a:t>
            </a:r>
          </a:p>
          <a:p>
            <a:pPr algn="just">
              <a:lnSpc>
                <a:spcPct val="100000"/>
              </a:lnSpc>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صف بإيجاز شديد طريقة تحليلك للبيانات في هذه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الدراسة،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وتحدث عن الأساليب التي استخدمتها في هذه الدراسة </a:t>
            </a:r>
          </a:p>
          <a:p>
            <a:pPr algn="just">
              <a:lnSpc>
                <a:spcPct val="100000"/>
              </a:lnSpc>
            </a:pP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تحدث عن النتائج التي توصلت إليها من خلال هذه الدراسة بدون الغوص في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التفاصيل،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وقم بوضع الفرضيات التي أثبتت صحتها </a:t>
            </a:r>
            <a:endPar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endParaRPr>
          </a:p>
          <a:p>
            <a:pPr algn="just">
              <a:lnSpc>
                <a:spcPct val="100000"/>
              </a:lnSpc>
            </a:pP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قم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بوصف النتائج التي توصلت </a:t>
            </a:r>
            <a:r>
              <a:rPr lang="ar-SA" sz="2400" dirty="0" smtClean="0">
                <a:solidFill>
                  <a:srgbClr val="0070C0"/>
                </a:solidFill>
                <a:latin typeface="Simplified Arabic" panose="02020603050405020304" pitchFamily="18" charset="-78"/>
                <a:ea typeface="Tahoma" pitchFamily="34" charset="0"/>
                <a:cs typeface="Simplified Arabic" panose="02020603050405020304" pitchFamily="18" charset="-78"/>
              </a:rPr>
              <a:t>إليها، </a:t>
            </a:r>
            <a:r>
              <a:rPr lang="ar-SA" sz="2400" dirty="0">
                <a:solidFill>
                  <a:srgbClr val="0070C0"/>
                </a:solidFill>
                <a:latin typeface="Simplified Arabic" panose="02020603050405020304" pitchFamily="18" charset="-78"/>
                <a:ea typeface="Tahoma" pitchFamily="34" charset="0"/>
                <a:cs typeface="Simplified Arabic" panose="02020603050405020304" pitchFamily="18" charset="-78"/>
              </a:rPr>
              <a:t>واشرح الآثار الرئيسية لها بدون المبالغة في التفاصيل </a:t>
            </a:r>
          </a:p>
        </p:txBody>
      </p:sp>
      <p:sp>
        <p:nvSpPr>
          <p:cNvPr id="8" name="عنصر نائب للصورة 7"/>
          <p:cNvSpPr>
            <a:spLocks noGrp="1"/>
          </p:cNvSpPr>
          <p:nvPr>
            <p:ph type="pic" sz="quarter" idx="14"/>
          </p:nvPr>
        </p:nvSpPr>
        <p:spPr/>
      </p:sp>
      <p:pic>
        <p:nvPicPr>
          <p:cNvPr id="14" name="Picture 3" descr="ÙØµÙØ­Ø© Ø­ÙÙ ÙÙÙÙØ© ÙØªØ§Ø¨Ø© ÙÙØ®Øµ Ø¨Ø­Ø«Ù 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518" y="2295480"/>
            <a:ext cx="3016103" cy="31041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254547"/>
      </p:ext>
    </p:extLst>
  </p:cSld>
  <p:clrMapOvr>
    <a:masterClrMapping/>
  </p:clrMapOvr>
  <p:transition spd="slow" advTm="6504">
    <p:cover/>
  </p:transition>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17359</TotalTime>
  <Words>1051</Words>
  <Application>Microsoft Office PowerPoint</Application>
  <PresentationFormat>ملء الشاشة</PresentationFormat>
  <Paragraphs>152</Paragraphs>
  <Slides>30</Slides>
  <Notes>6</Notes>
  <HiddenSlides>0</HiddenSlides>
  <MMClips>0</MMClips>
  <ScaleCrop>false</ScaleCrop>
  <HeadingPairs>
    <vt:vector size="6" baseType="variant">
      <vt:variant>
        <vt:lpstr>الخطوط المستخدمة</vt:lpstr>
      </vt:variant>
      <vt:variant>
        <vt:i4>14</vt:i4>
      </vt:variant>
      <vt:variant>
        <vt:lpstr>نسق</vt:lpstr>
      </vt:variant>
      <vt:variant>
        <vt:i4>1</vt:i4>
      </vt:variant>
      <vt:variant>
        <vt:lpstr>عناوين الشرائح</vt:lpstr>
      </vt:variant>
      <vt:variant>
        <vt:i4>30</vt:i4>
      </vt:variant>
    </vt:vector>
  </HeadingPairs>
  <TitlesOfParts>
    <vt:vector size="45" baseType="lpstr">
      <vt:lpstr>ＭＳ Ｐゴシック</vt:lpstr>
      <vt:lpstr>Arial</vt:lpstr>
      <vt:lpstr>Calibri</vt:lpstr>
      <vt:lpstr>Calibri Light</vt:lpstr>
      <vt:lpstr>Open Sans Light</vt:lpstr>
      <vt:lpstr>PT Simple Bold Ruled</vt:lpstr>
      <vt:lpstr>Route 159 Bold</vt:lpstr>
      <vt:lpstr>Route 159 Light</vt:lpstr>
      <vt:lpstr>Route 159 SemiBold</vt:lpstr>
      <vt:lpstr>Route 159 UltraLight</vt:lpstr>
      <vt:lpstr>Simplified Arabic</vt:lpstr>
      <vt:lpstr>Tahoma</vt:lpstr>
      <vt:lpstr>Times New Roman</vt:lpstr>
      <vt:lpstr>Wingdings</vt:lpstr>
      <vt:lpstr>نسق Office</vt:lpstr>
      <vt:lpstr>مهارات عملية في كتابة البحث العلمي</vt:lpstr>
      <vt:lpstr>محاور الورشة</vt:lpstr>
      <vt:lpstr>أولاً: علامات الترقيم</vt:lpstr>
      <vt:lpstr>عرض تقديمي في PowerPoint</vt:lpstr>
      <vt:lpstr>نشاط جماعي (1)</vt:lpstr>
      <vt:lpstr>ضعي علامات الترقيم المناسبة في القطعة التالية:</vt:lpstr>
      <vt:lpstr>ثانياً: كتابة الملخص</vt:lpstr>
      <vt:lpstr>ملخص البحث</vt:lpstr>
      <vt:lpstr>ملخص البحث</vt:lpstr>
      <vt:lpstr>معايير جودة ملخص البحث</vt:lpstr>
      <vt:lpstr>كيفية كتابة ملخص البحث </vt:lpstr>
      <vt:lpstr>كيفية كتابة ملخص بحثي للمشاركة في مؤتمر</vt:lpstr>
      <vt:lpstr>نشاط جماعي (2)</vt:lpstr>
      <vt:lpstr>ثالثاً: كتابة الأهداف والأسئلة والأهمية </vt:lpstr>
      <vt:lpstr>عرض تقديمي في PowerPoint</vt:lpstr>
      <vt:lpstr>الأهمية النظرية للبحث:  وهى تشير إلى ما سوف يضيفه هذا البحث من معلومات جديدة إلى الظاهرة المبحوثة يكون لها اثر فاعل في توضيح بعض الظواهر التي لم يتم توضيحها من خلال البحوث التي تم دراستها في نفس المجال بمعنى آخر فالأهمية النظرية للبحث تكمن في التوصل إلى تعميمات جديدة لم يتم التوصل إليها من قبل مع الأخذ في الاعتبار أن تصبح هذه التعميمات الجديدة إضافة إلى المجال المعرفي   </vt:lpstr>
      <vt:lpstr> الأهمية التطبيقية للبحث: للبحث تجيب عن تساؤل هام وهو.......ما هي الفائدة العملية التي سوف يحصل عليها الباحث من إجراء البحث ؟؟؟ وهل يمكن تطبيق نتائج البحث في الحياة العملية ؟ وعلى هذا تصبح الأهمية التطبيقية للبحث هي المبرر لإجراء الدراسة  </vt:lpstr>
      <vt:lpstr>أسئلة البحث</vt:lpstr>
      <vt:lpstr>عرض تقديمي في PowerPoint</vt:lpstr>
      <vt:lpstr>نشاط جماعي (4)</vt:lpstr>
      <vt:lpstr>عنوان مقترح:</vt:lpstr>
      <vt:lpstr>رابعاً: كتابةالدراسات السابقة </vt:lpstr>
      <vt:lpstr>الدراسات السابقة</vt:lpstr>
      <vt:lpstr>نشاط جماعي (5)</vt:lpstr>
      <vt:lpstr>استعرضي الدراسات السابقة </vt:lpstr>
      <vt:lpstr>خامساً: صياغة التعريف الاجرائي </vt:lpstr>
      <vt:lpstr>التعريف الاجرائي</vt:lpstr>
      <vt:lpstr>نشاط جماعي (6)</vt:lpstr>
      <vt:lpstr>أسئلة واستشارات بحثية</vt:lpstr>
      <vt:lpstr>شكراً لكم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وداد</dc:creator>
  <cp:lastModifiedBy>وداد</cp:lastModifiedBy>
  <cp:revision>26</cp:revision>
  <dcterms:created xsi:type="dcterms:W3CDTF">2018-10-13T09:32:54Z</dcterms:created>
  <dcterms:modified xsi:type="dcterms:W3CDTF">2018-11-07T13:57:24Z</dcterms:modified>
</cp:coreProperties>
</file>