
<file path=[Content_Types].xml><?xml version="1.0" encoding="utf-8"?>
<Types xmlns="http://schemas.openxmlformats.org/package/2006/content-types">
  <Override PartName="/ppt/slides/slide47.xml" ContentType="application/vnd.openxmlformats-officedocument.presentationml.slide+xml"/>
  <Override PartName="/ppt/slides/slide94.xml" ContentType="application/vnd.openxmlformats-officedocument.presentationml.slide+xml"/>
  <Override PartName="/ppt/diagrams/colors11.xml" ContentType="application/vnd.openxmlformats-officedocument.drawingml.diagramColors+xml"/>
  <Override PartName="/ppt/diagrams/data24.xml" ContentType="application/vnd.openxmlformats-officedocument.drawingml.diagramData+xml"/>
  <Override PartName="/ppt/diagrams/data71.xml" ContentType="application/vnd.openxmlformats-officedocument.drawingml.diagramData+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quickStyle28.xml" ContentType="application/vnd.openxmlformats-officedocument.drawingml.diagramStyle+xml"/>
  <Default Extension="xml" ContentType="application/xml"/>
  <Override PartName="/ppt/slides/slide50.xml" ContentType="application/vnd.openxmlformats-officedocument.presentationml.slide+xml"/>
  <Override PartName="/ppt/diagrams/layout39.xml" ContentType="application/vnd.openxmlformats-officedocument.drawingml.diagramLayout+xml"/>
  <Override PartName="/ppt/diagrams/layout17.xml" ContentType="application/vnd.openxmlformats-officedocument.drawingml.diagramLayout+xml"/>
  <Override PartName="/ppt/diagrams/colors49.xml" ContentType="application/vnd.openxmlformats-officedocument.drawingml.diagramColors+xml"/>
  <Override PartName="/ppt/diagrams/quickStyle53.xml" ContentType="application/vnd.openxmlformats-officedocument.drawingml.diagramStyle+xml"/>
  <Override PartName="/ppt/diagrams/layout64.xml" ContentType="application/vnd.openxmlformats-officedocument.drawingml.diagramLayout+xml"/>
  <Override PartName="/ppt/diagrams/quickStyle31.xml" ContentType="application/vnd.openxmlformats-officedocument.drawingml.diagramStyle+xml"/>
  <Override PartName="/ppt/diagrams/colors38.xml" ContentType="application/vnd.openxmlformats-officedocument.drawingml.diagramColors+xml"/>
  <Override PartName="/ppt/diagrams/quickStyle42.xml" ContentType="application/vnd.openxmlformats-officedocument.drawingml.diagramStyle+xml"/>
  <Override PartName="/ppt/diagrams/layout53.xml" ContentType="application/vnd.openxmlformats-officedocument.drawingml.diagramLayout+xml"/>
  <Override PartName="/ppt/slides/slide99.xml" ContentType="application/vnd.openxmlformats-officedocument.presentationml.slide+xml"/>
  <Override PartName="/ppt/diagrams/layout1.xml" ContentType="application/vnd.openxmlformats-officedocument.drawingml.diagramLayout+xml"/>
  <Override PartName="/ppt/diagrams/data2.xml" ContentType="application/vnd.openxmlformats-officedocument.drawingml.diagramData+xml"/>
  <Override PartName="/ppt/diagrams/quickStyle20.xml" ContentType="application/vnd.openxmlformats-officedocument.drawingml.diagramStyle+xml"/>
  <Override PartName="/ppt/diagrams/colors27.xml" ContentType="application/vnd.openxmlformats-officedocument.drawingml.diagramColors+xml"/>
  <Override PartName="/ppt/diagrams/data29.xml" ContentType="application/vnd.openxmlformats-officedocument.drawingml.diagramData+xml"/>
  <Override PartName="/ppt/diagrams/layout42.xml" ContentType="application/vnd.openxmlformats-officedocument.drawingml.diagramLayout+xml"/>
  <Override PartName="/ppt/slides/slide77.xml" ContentType="application/vnd.openxmlformats-officedocument.presentationml.slide+xml"/>
  <Override PartName="/ppt/slides/slide88.xml" ContentType="application/vnd.openxmlformats-officedocument.presentationml.slide+xml"/>
  <Override PartName="/ppt/diagrams/colors4.xml" ContentType="application/vnd.openxmlformats-officedocument.drawingml.diagramColors+xml"/>
  <Override PartName="/ppt/diagrams/colors16.xml" ContentType="application/vnd.openxmlformats-officedocument.drawingml.diagramColors+xml"/>
  <Override PartName="/ppt/diagrams/data18.xml" ContentType="application/vnd.openxmlformats-officedocument.drawingml.diagramData+xml"/>
  <Override PartName="/ppt/diagrams/layout31.xml" ContentType="application/vnd.openxmlformats-officedocument.drawingml.diagramLayout+xml"/>
  <Override PartName="/ppt/diagrams/colors52.xml" ContentType="application/vnd.openxmlformats-officedocument.drawingml.diagramColors+xml"/>
  <Override PartName="/ppt/diagrams/colors63.xml" ContentType="application/vnd.openxmlformats-officedocument.drawingml.diagramColors+xml"/>
  <Override PartName="/ppt/diagrams/data65.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diagrams/layout20.xml" ContentType="application/vnd.openxmlformats-officedocument.drawingml.diagramLayout+xml"/>
  <Override PartName="/ppt/diagrams/colors41.xml" ContentType="application/vnd.openxmlformats-officedocument.drawingml.diagramColors+xml"/>
  <Override PartName="/ppt/diagrams/data54.xml" ContentType="application/vnd.openxmlformats-officedocument.drawingml.diagramData+xml"/>
  <Override PartName="/ppt/slides/slide55.xml" ContentType="application/vnd.openxmlformats-officedocument.presentationml.slide+xml"/>
  <Override PartName="/ppt/diagrams/quickStyle3.xml" ContentType="application/vnd.openxmlformats-officedocument.drawingml.diagramStyle+xml"/>
  <Override PartName="/ppt/diagrams/colors30.xml" ContentType="application/vnd.openxmlformats-officedocument.drawingml.diagramColors+xml"/>
  <Override PartName="/ppt/diagrams/data32.xml" ContentType="application/vnd.openxmlformats-officedocument.drawingml.diagramData+xml"/>
  <Override PartName="/ppt/diagrams/data43.xml" ContentType="application/vnd.openxmlformats-officedocument.drawingml.diagramData+xml"/>
  <Override PartName="/ppt/diagrams/quickStyle58.xml" ContentType="application/vnd.openxmlformats-officedocument.drawingml.diagramStyle+xml"/>
  <Override PartName="/ppt/diagrams/quickStyle69.xml" ContentType="application/vnd.openxmlformats-officedocument.drawingml.diagramStyl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diagrams/data21.xml" ContentType="application/vnd.openxmlformats-officedocument.drawingml.diagramData+xml"/>
  <Override PartName="/ppt/diagrams/quickStyle47.xml" ContentType="application/vnd.openxmlformats-officedocument.drawingml.diagramStyle+xml"/>
  <Override PartName="/ppt/diagrams/layout69.xml" ContentType="application/vnd.openxmlformats-officedocument.drawingml.diagramLayout+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diagrams/quickStyle36.xml" ContentType="application/vnd.openxmlformats-officedocument.drawingml.diagramStyle+xml"/>
  <Override PartName="/ppt/diagrams/layout58.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quickStyle25.xml" ContentType="application/vnd.openxmlformats-officedocument.drawingml.diagramStyle+xml"/>
  <Override PartName="/ppt/diagrams/layout36.xml" ContentType="application/vnd.openxmlformats-officedocument.drawingml.diagramLayout+xml"/>
  <Override PartName="/ppt/diagrams/layout47.xml" ContentType="application/vnd.openxmlformats-officedocument.drawingml.diagramLayout+xml"/>
  <Override PartName="/ppt/diagrams/quickStyle61.xml" ContentType="application/vnd.openxmlformats-officedocument.drawingml.diagramStyle+xml"/>
  <Override PartName="/ppt/diagrams/colors68.xml" ContentType="application/vnd.openxmlformats-officedocument.drawingml.diagramColors+xml"/>
  <Override PartName="/ppt/diagrams/quickStyle72.xml" ContentType="application/vnd.openxmlformats-officedocument.drawingml.diagramStyle+xml"/>
  <Override PartName="/ppt/slideLayouts/slideLayout10.xml" ContentType="application/vnd.openxmlformats-officedocument.presentationml.slideLayout+xml"/>
  <Override PartName="/ppt/diagrams/layout25.xml" ContentType="application/vnd.openxmlformats-officedocument.drawingml.diagramLayout+xml"/>
  <Override PartName="/ppt/diagrams/quickStyle50.xml" ContentType="application/vnd.openxmlformats-officedocument.drawingml.diagramStyle+xml"/>
  <Override PartName="/ppt/diagrams/colors57.xml" ContentType="application/vnd.openxmlformats-officedocument.drawingml.diagramColors+xml"/>
  <Override PartName="/ppt/diagrams/layout72.xml" ContentType="application/vnd.openxmlformats-officedocument.drawingml.diagramLayout+xml"/>
  <Override PartName="/ppt/diagrams/quickStyle8.xml" ContentType="application/vnd.openxmlformats-officedocument.drawingml.diagramStyle+xml"/>
  <Override PartName="/ppt/diagrams/layout14.xml" ContentType="application/vnd.openxmlformats-officedocument.drawingml.diagramLayout+xml"/>
  <Override PartName="/ppt/diagrams/colors35.xml" ContentType="application/vnd.openxmlformats-officedocument.drawingml.diagramColors+xml"/>
  <Override PartName="/ppt/diagrams/colors46.xml" ContentType="application/vnd.openxmlformats-officedocument.drawingml.diagramColors+xml"/>
  <Override PartName="/ppt/diagrams/data48.xml" ContentType="application/vnd.openxmlformats-officedocument.drawingml.diagramData+xml"/>
  <Override PartName="/ppt/diagrams/data59.xml" ContentType="application/vnd.openxmlformats-officedocument.drawingml.diagramData+xml"/>
  <Override PartName="/ppt/diagrams/layout61.xml" ContentType="application/vnd.openxmlformats-officedocument.drawingml.diagramLayout+xml"/>
  <Override PartName="/ppt/slides/slide49.xml" ContentType="application/vnd.openxmlformats-officedocument.presentationml.slide+xml"/>
  <Override PartName="/ppt/slides/slide96.xml" ContentType="application/vnd.openxmlformats-officedocument.presentationml.slide+xml"/>
  <Override PartName="/ppt/diagrams/colors24.xml" ContentType="application/vnd.openxmlformats-officedocument.drawingml.diagramColors+xml"/>
  <Override PartName="/ppt/diagrams/data37.xml" ContentType="application/vnd.openxmlformats-officedocument.drawingml.diagramData+xml"/>
  <Override PartName="/ppt/diagrams/layout50.xml" ContentType="application/vnd.openxmlformats-officedocument.drawingml.diagramLayout+xml"/>
  <Override PartName="/ppt/diagrams/colors71.xml" ContentType="application/vnd.openxmlformats-officedocument.drawingml.diagramColors+xml"/>
  <Override PartName="/ppt/slides/slide38.xml" ContentType="application/vnd.openxmlformats-officedocument.presentationml.slide+xml"/>
  <Override PartName="/ppt/slides/slide85.xml" ContentType="application/vnd.openxmlformats-officedocument.presentationml.slide+xml"/>
  <Override PartName="/ppt/diagrams/colors1.xml" ContentType="application/vnd.openxmlformats-officedocument.drawingml.diagramColors+xml"/>
  <Override PartName="/ppt/diagrams/colors13.xml" ContentType="application/vnd.openxmlformats-officedocument.drawingml.diagramColors+xml"/>
  <Override PartName="/ppt/diagrams/data26.xml" ContentType="application/vnd.openxmlformats-officedocument.drawingml.diagramData+xml"/>
  <Override PartName="/ppt/diagrams/colors60.xml" ContentType="application/vnd.openxmlformats-officedocument.drawingml.diagramColors+xml"/>
  <Override PartName="/ppt/diagrams/data73.xml" ContentType="application/vnd.openxmlformats-officedocument.drawingml.diagramData+xml"/>
  <Override PartName="/ppt/slides/slide27.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diagrams/data51.xml" ContentType="application/vnd.openxmlformats-officedocument.drawingml.diagramData+xml"/>
  <Override PartName="/ppt/diagrams/data62.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100.xml" ContentType="application/vnd.openxmlformats-officedocument.presentationml.slide+xml"/>
  <Override PartName="/ppt/diagrams/quickStyle19.xml" ContentType="application/vnd.openxmlformats-officedocument.drawingml.diagramStyle+xml"/>
  <Override PartName="/ppt/diagrams/data40.xml" ContentType="application/vnd.openxmlformats-officedocument.drawingml.diagramData+xml"/>
  <Override PartName="/ppt/diagrams/quickStyle66.xml" ContentType="application/vnd.openxmlformats-officedocument.drawingml.diagramStyle+xml"/>
  <Override PartName="/ppt/slides/slide41.xml" ContentType="application/vnd.openxmlformats-officedocument.presentationml.slide+xml"/>
  <Override PartName="/ppt/diagrams/quickStyle55.xml" ContentType="application/vnd.openxmlformats-officedocument.drawingml.diagramStyle+xml"/>
  <Override PartName="/ppt/slides/slide30.xml" ContentType="application/vnd.openxmlformats-officedocument.presentationml.slide+xml"/>
  <Override PartName="/ppt/diagrams/layout19.xml" ContentType="application/vnd.openxmlformats-officedocument.drawingml.diagramLayout+xml"/>
  <Override PartName="/ppt/diagrams/quickStyle33.xml" ContentType="application/vnd.openxmlformats-officedocument.drawingml.diagramStyle+xml"/>
  <Override PartName="/ppt/diagrams/quickStyle44.xml" ContentType="application/vnd.openxmlformats-officedocument.drawingml.diagramStyle+xml"/>
  <Override PartName="/ppt/diagrams/layout55.xml" ContentType="application/vnd.openxmlformats-officedocument.drawingml.diagramLayout+xml"/>
  <Override PartName="/ppt/diagrams/layout66.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quickStyle22.xml" ContentType="application/vnd.openxmlformats-officedocument.drawingml.diagramStyle+xml"/>
  <Override PartName="/ppt/diagrams/colors29.xml" ContentType="application/vnd.openxmlformats-officedocument.drawingml.diagramColors+xml"/>
  <Override PartName="/ppt/diagrams/layout44.xml" ContentType="application/vnd.openxmlformats-officedocument.drawingml.diagramLayout+xml"/>
  <Override PartName="/ppt/slides/slide79.xml" ContentType="application/vnd.openxmlformats-officedocument.presentationml.slide+xml"/>
  <Override PartName="/ppt/diagrams/colors6.xml" ContentType="application/vnd.openxmlformats-officedocument.drawingml.diagramColors+xml"/>
  <Override PartName="/ppt/diagrams/quickStyle11.xml" ContentType="application/vnd.openxmlformats-officedocument.drawingml.diagramStyle+xml"/>
  <Override PartName="/ppt/diagrams/colors18.xml" ContentType="application/vnd.openxmlformats-officedocument.drawingml.diagramColors+xml"/>
  <Override PartName="/ppt/diagrams/layout33.xml" ContentType="application/vnd.openxmlformats-officedocument.drawingml.diagramLayout+xml"/>
  <Override PartName="/ppt/diagrams/colors54.xml" ContentType="application/vnd.openxmlformats-officedocument.drawingml.diagramColors+xml"/>
  <Override PartName="/ppt/diagrams/colors65.xml" ContentType="application/vnd.openxmlformats-officedocument.drawingml.diagramColors+xml"/>
  <Override PartName="/ppt/diagrams/data67.xml" ContentType="application/vnd.openxmlformats-officedocument.drawingml.diagramData+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diagrams/layout11.xml" ContentType="application/vnd.openxmlformats-officedocument.drawingml.diagramLayout+xml"/>
  <Override PartName="/ppt/diagrams/layout22.xml" ContentType="application/vnd.openxmlformats-officedocument.drawingml.diagramLayout+xml"/>
  <Override PartName="/ppt/diagrams/colors43.xml" ContentType="application/vnd.openxmlformats-officedocument.drawingml.diagramColors+xml"/>
  <Override PartName="/ppt/diagrams/data56.xml" ContentType="application/vnd.openxmlformats-officedocument.drawingml.diagramData+xml"/>
  <Override PartName="/ppt/slides/slide57.xml" ContentType="application/vnd.openxmlformats-officedocument.presentationml.slide+xml"/>
  <Override PartName="/ppt/diagrams/quickStyle5.xml" ContentType="application/vnd.openxmlformats-officedocument.drawingml.diagramStyle+xml"/>
  <Override PartName="/ppt/diagrams/colors32.xml" ContentType="application/vnd.openxmlformats-officedocument.drawingml.diagramColors+xml"/>
  <Override PartName="/ppt/diagrams/data34.xml" ContentType="application/vnd.openxmlformats-officedocument.drawingml.diagramData+xml"/>
  <Override PartName="/ppt/diagrams/data45.xml" ContentType="application/vnd.openxmlformats-officedocument.drawingml.diagramData+xml"/>
  <Override PartName="/ppt/slides/slide46.xml" ContentType="application/vnd.openxmlformats-officedocument.presentationml.slide+xml"/>
  <Override PartName="/ppt/slides/slide93.xml" ContentType="application/vnd.openxmlformats-officedocument.presentationml.slide+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diagrams/quickStyle49.xml" ContentType="application/vnd.openxmlformats-officedocument.drawingml.diagramStyle+xml"/>
  <Override PartName="/ppt/diagrams/data70.xml" ContentType="application/vnd.openxmlformats-officedocument.drawingml.diagramData+xml"/>
  <Override PartName="/ppt/slides/slide24.xml" ContentType="application/vnd.openxmlformats-officedocument.presentationml.slide+xml"/>
  <Override PartName="/ppt/slides/slide35.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diagrams/layout8.xml" ContentType="application/vnd.openxmlformats-officedocument.drawingml.diagramLayout+xml"/>
  <Override PartName="/ppt/diagrams/data12.xml" ContentType="application/vnd.openxmlformats-officedocument.drawingml.diagramData+xml"/>
  <Override PartName="/ppt/diagrams/quickStyle38.xml" ContentType="application/vnd.openxmlformats-officedocument.drawingml.diagramStyle+xml"/>
  <Override PartName="/ppt/slides/slide13.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quickStyle27.xml" ContentType="application/vnd.openxmlformats-officedocument.drawingml.diagramStyle+xml"/>
  <Override PartName="/ppt/diagrams/layout38.xml" ContentType="application/vnd.openxmlformats-officedocument.drawingml.diagramLayout+xml"/>
  <Override PartName="/ppt/diagrams/layout49.xml" ContentType="application/vnd.openxmlformats-officedocument.drawingml.diagramLayout+xml"/>
  <Override PartName="/ppt/diagrams/layout27.xml" ContentType="application/vnd.openxmlformats-officedocument.drawingml.diagramLayout+xml"/>
  <Override PartName="/ppt/diagrams/quickStyle52.xml" ContentType="application/vnd.openxmlformats-officedocument.drawingml.diagramStyle+xml"/>
  <Override PartName="/ppt/diagrams/colors59.xml" ContentType="application/vnd.openxmlformats-officedocument.drawingml.diagramColors+xml"/>
  <Override PartName="/ppt/diagrams/quickStyle63.xml" ContentType="application/vnd.openxmlformats-officedocument.drawingml.diagramStyle+xml"/>
  <Override PartName="/ppt/diagrams/layout16.xml" ContentType="application/vnd.openxmlformats-officedocument.drawingml.diagramLayout+xml"/>
  <Override PartName="/ppt/diagrams/colors37.xml" ContentType="application/vnd.openxmlformats-officedocument.drawingml.diagramColors+xml"/>
  <Override PartName="/ppt/diagrams/quickStyle41.xml" ContentType="application/vnd.openxmlformats-officedocument.drawingml.diagramStyle+xml"/>
  <Override PartName="/ppt/diagrams/colors48.xml" ContentType="application/vnd.openxmlformats-officedocument.drawingml.diagramColors+xml"/>
  <Override PartName="/ppt/diagrams/layout63.xml" ContentType="application/vnd.openxmlformats-officedocument.drawingml.diagramLayout+xml"/>
  <Override PartName="/ppt/slides/slide98.xml" ContentType="application/vnd.openxmlformats-officedocument.presentationml.slide+xml"/>
  <Override PartName="/ppt/diagrams/colors26.xml" ContentType="application/vnd.openxmlformats-officedocument.drawingml.diagramColors+xml"/>
  <Override PartName="/ppt/diagrams/quickStyle30.xml" ContentType="application/vnd.openxmlformats-officedocument.drawingml.diagramStyle+xml"/>
  <Override PartName="/ppt/diagrams/data39.xml" ContentType="application/vnd.openxmlformats-officedocument.drawingml.diagramData+xml"/>
  <Override PartName="/ppt/diagrams/layout41.xml" ContentType="application/vnd.openxmlformats-officedocument.drawingml.diagramLayout+xml"/>
  <Override PartName="/ppt/diagrams/layout52.xml" ContentType="application/vnd.openxmlformats-officedocument.drawingml.diagramLayout+xml"/>
  <Override PartName="/ppt/diagrams/colors73.xml" ContentType="application/vnd.openxmlformats-officedocument.drawingml.diagramColors+xml"/>
  <Override PartName="/ppt/slides/slide87.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colors15.xml" ContentType="application/vnd.openxmlformats-officedocument.drawingml.diagramColors+xml"/>
  <Override PartName="/ppt/diagrams/data28.xml" ContentType="application/vnd.openxmlformats-officedocument.drawingml.diagramData+xml"/>
  <Override PartName="/ppt/diagrams/layout30.xml" ContentType="application/vnd.openxmlformats-officedocument.drawingml.diagramLayout+xml"/>
  <Override PartName="/ppt/diagrams/colors62.xml" ContentType="application/vnd.openxmlformats-officedocument.drawingml.diagramColors+xml"/>
  <Override PartName="/ppt/slides/slide29.xml" ContentType="application/vnd.openxmlformats-officedocument.presentationml.slide+xml"/>
  <Override PartName="/ppt/slides/slide76.xml" ContentType="application/vnd.openxmlformats-officedocument.presentationml.slide+xml"/>
  <Override PartName="/ppt/diagrams/data17.xml" ContentType="application/vnd.openxmlformats-officedocument.drawingml.diagramData+xml"/>
  <Override PartName="/ppt/diagrams/colors51.xml" ContentType="application/vnd.openxmlformats-officedocument.drawingml.diagramColors+xml"/>
  <Override PartName="/ppt/diagrams/data53.xml" ContentType="application/vnd.openxmlformats-officedocument.drawingml.diagramData+xml"/>
  <Override PartName="/ppt/diagrams/data64.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40.xml" ContentType="application/vnd.openxmlformats-officedocument.drawingml.diagramColors+xml"/>
  <Override PartName="/ppt/diagrams/data42.xml" ContentType="application/vnd.openxmlformats-officedocument.drawingml.diagramData+xml"/>
  <Override PartName="/ppt/diagrams/quickStyle68.xml" ContentType="application/vnd.openxmlformats-officedocument.drawingml.diagramStyl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diagrams/data31.xml" ContentType="application/vnd.openxmlformats-officedocument.drawingml.diagramData+xml"/>
  <Override PartName="/ppt/diagrams/quickStyle57.xml" ContentType="application/vnd.openxmlformats-officedocument.drawingml.diagramStyle+xml"/>
  <Override PartName="/ppt/slides/slide32.xml" ContentType="application/vnd.openxmlformats-officedocument.presentationml.slide+xml"/>
  <Override PartName="/ppt/diagrams/data20.xml" ContentType="application/vnd.openxmlformats-officedocument.drawingml.diagramData+xml"/>
  <Override PartName="/ppt/diagrams/quickStyle35.xml" ContentType="application/vnd.openxmlformats-officedocument.drawingml.diagramStyle+xml"/>
  <Override PartName="/ppt/diagrams/quickStyle46.xml" ContentType="application/vnd.openxmlformats-officedocument.drawingml.diagramStyle+xml"/>
  <Override PartName="/ppt/diagrams/layout57.xml" ContentType="application/vnd.openxmlformats-officedocument.drawingml.diagramLayout+xml"/>
  <Override PartName="/ppt/diagrams/layout68.xml" ContentType="application/vnd.openxmlformats-officedocument.drawingml.diagramLayout+xml"/>
  <Override PartName="/ppt/slides/slide10.xml" ContentType="application/vnd.openxmlformats-officedocument.presentationml.slide+xml"/>
  <Override PartName="/ppt/slides/slide21.xml" ContentType="application/vnd.openxmlformats-officedocument.presentationml.slide+xml"/>
  <Override PartName="/ppt/diagrams/layout5.xml" ContentType="application/vnd.openxmlformats-officedocument.drawingml.diagramLayout+xml"/>
  <Override PartName="/ppt/diagrams/data6.xml" ContentType="application/vnd.openxmlformats-officedocument.drawingml.diagramData+xml"/>
  <Override PartName="/ppt/diagrams/quickStyle24.xml" ContentType="application/vnd.openxmlformats-officedocument.drawingml.diagramStyle+xml"/>
  <Override PartName="/ppt/diagrams/layout46.xml" ContentType="application/vnd.openxmlformats-officedocument.drawingml.diagramLayout+xml"/>
  <Override PartName="/ppt/diagrams/quickStyle71.xml" ContentType="application/vnd.openxmlformats-officedocument.drawingml.diagramStyle+xml"/>
  <Override PartName="/ppt/diagrams/colors8.xml" ContentType="application/vnd.openxmlformats-officedocument.drawingml.diagramColors+xml"/>
  <Override PartName="/ppt/diagrams/quickStyle13.xml" ContentType="application/vnd.openxmlformats-officedocument.drawingml.diagramStyle+xml"/>
  <Override PartName="/ppt/diagrams/layout35.xml" ContentType="application/vnd.openxmlformats-officedocument.drawingml.diagramLayout+xml"/>
  <Override PartName="/ppt/diagrams/colors56.xml" ContentType="application/vnd.openxmlformats-officedocument.drawingml.diagramColors+xml"/>
  <Override PartName="/ppt/diagrams/quickStyle60.xml" ContentType="application/vnd.openxmlformats-officedocument.drawingml.diagramStyle+xml"/>
  <Override PartName="/ppt/diagrams/colors67.xml" ContentType="application/vnd.openxmlformats-officedocument.drawingml.diagramColors+xml"/>
  <Override PartName="/ppt/diagrams/data69.xml" ContentType="application/vnd.openxmlformats-officedocument.drawingml.diagramData+xml"/>
  <Override PartName="/ppt/diagrams/layout13.xml" ContentType="application/vnd.openxmlformats-officedocument.drawingml.diagramLayout+xml"/>
  <Override PartName="/ppt/diagrams/layout24.xml" ContentType="application/vnd.openxmlformats-officedocument.drawingml.diagramLayout+xml"/>
  <Override PartName="/ppt/diagrams/colors45.xml" ContentType="application/vnd.openxmlformats-officedocument.drawingml.diagramColors+xml"/>
  <Override PartName="/ppt/diagrams/data58.xml" ContentType="application/vnd.openxmlformats-officedocument.drawingml.diagramData+xml"/>
  <Override PartName="/ppt/diagrams/layout60.xml" ContentType="application/vnd.openxmlformats-officedocument.drawingml.diagramLayout+xml"/>
  <Override PartName="/ppt/diagrams/layout71.xml" ContentType="application/vnd.openxmlformats-officedocument.drawingml.diagramLayout+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diagrams/quickStyle7.xml" ContentType="application/vnd.openxmlformats-officedocument.drawingml.diagramStyle+xml"/>
  <Override PartName="/ppt/diagrams/colors34.xml" ContentType="application/vnd.openxmlformats-officedocument.drawingml.diagramColors+xml"/>
  <Override PartName="/ppt/diagrams/data47.xml" ContentType="application/vnd.openxmlformats-officedocument.drawingml.diagramData+xml"/>
  <Override PartName="/ppt/slides/slide48.xml" ContentType="application/vnd.openxmlformats-officedocument.presentationml.slide+xml"/>
  <Override PartName="/ppt/slides/slide95.xml" ContentType="application/vnd.openxmlformats-officedocument.presentationml.slide+xml"/>
  <Override PartName="/ppt/diagrams/colors12.xml" ContentType="application/vnd.openxmlformats-officedocument.drawingml.diagramColors+xml"/>
  <Override PartName="/ppt/diagrams/colors23.xml" ContentType="application/vnd.openxmlformats-officedocument.drawingml.diagramColors+xml"/>
  <Override PartName="/ppt/diagrams/data25.xml" ContentType="application/vnd.openxmlformats-officedocument.drawingml.diagramData+xml"/>
  <Override PartName="/ppt/diagrams/data36.xml" ContentType="application/vnd.openxmlformats-officedocument.drawingml.diagramData+xml"/>
  <Override PartName="/ppt/diagrams/colors70.xml" ContentType="application/vnd.openxmlformats-officedocument.drawingml.diagramColors+xml"/>
  <Override PartName="/ppt/diagrams/data72.xml" ContentType="application/vnd.openxmlformats-officedocument.drawingml.diagramData+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diagrams/data14.xml" ContentType="application/vnd.openxmlformats-officedocument.drawingml.diagramData+xml"/>
  <Override PartName="/ppt/diagrams/data61.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diagrams/quickStyle29.xml" ContentType="application/vnd.openxmlformats-officedocument.drawingml.diagramStyle+xml"/>
  <Override PartName="/ppt/diagrams/data50.xml" ContentType="application/vnd.openxmlformats-officedocument.drawingml.diagramData+xml"/>
  <Override PartName="/ppt/slides/slide51.xml" ContentType="application/vnd.openxmlformats-officedocument.presentationml.slide+xml"/>
  <Override PartName="/ppt/diagrams/quickStyle18.xml" ContentType="application/vnd.openxmlformats-officedocument.drawingml.diagramStyle+xml"/>
  <Override PartName="/ppt/diagrams/layout29.xml" ContentType="application/vnd.openxmlformats-officedocument.drawingml.diagramLayout+xml"/>
  <Override PartName="/ppt/diagrams/quickStyle54.xml" ContentType="application/vnd.openxmlformats-officedocument.drawingml.diagramStyle+xml"/>
  <Override PartName="/ppt/diagrams/quickStyle65.xml" ContentType="application/vnd.openxmlformats-officedocument.drawingml.diagramStyle+xml"/>
  <Override PartName="/ppt/slides/slide40.xml" ContentType="application/vnd.openxmlformats-officedocument.presentationml.slide+xml"/>
  <Override PartName="/ppt/diagrams/layout18.xml" ContentType="application/vnd.openxmlformats-officedocument.drawingml.diagramLayout+xml"/>
  <Override PartName="/ppt/diagrams/quickStyle43.xml" ContentType="application/vnd.openxmlformats-officedocument.drawingml.diagramStyle+xml"/>
  <Override PartName="/ppt/diagrams/layout65.xml" ContentType="application/vnd.openxmlformats-officedocument.drawingml.diagramLayout+xml"/>
  <Override PartName="/ppt/diagrams/layout2.xml" ContentType="application/vnd.openxmlformats-officedocument.drawingml.diagramLayout+xml"/>
  <Override PartName="/ppt/diagrams/colors28.xml" ContentType="application/vnd.openxmlformats-officedocument.drawingml.diagramColors+xml"/>
  <Override PartName="/ppt/diagrams/quickStyle32.xml" ContentType="application/vnd.openxmlformats-officedocument.drawingml.diagramStyle+xml"/>
  <Override PartName="/ppt/diagrams/colors39.xml" ContentType="application/vnd.openxmlformats-officedocument.drawingml.diagramColors+xml"/>
  <Override PartName="/ppt/diagrams/layout54.xml" ContentType="application/vnd.openxmlformats-officedocument.drawingml.diagramLayout+xml"/>
  <Override PartName="/ppt/slides/slide89.xml" ContentType="application/vnd.openxmlformats-officedocument.presentationml.slide+xml"/>
  <Override PartName="/ppt/diagrams/data3.xml" ContentType="application/vnd.openxmlformats-officedocument.drawingml.diagramData+xml"/>
  <Override PartName="/ppt/diagrams/colors5.xml" ContentType="application/vnd.openxmlformats-officedocument.drawingml.diagramColors+xml"/>
  <Override PartName="/ppt/diagrams/quickStyle10.xml" ContentType="application/vnd.openxmlformats-officedocument.drawingml.diagramStyle+xml"/>
  <Override PartName="/ppt/diagrams/colors17.xml" ContentType="application/vnd.openxmlformats-officedocument.drawingml.diagramColors+xml"/>
  <Override PartName="/ppt/diagrams/quickStyle21.xml" ContentType="application/vnd.openxmlformats-officedocument.drawingml.diagramStyle+xml"/>
  <Override PartName="/ppt/diagrams/layout32.xml" ContentType="application/vnd.openxmlformats-officedocument.drawingml.diagramLayout+xml"/>
  <Override PartName="/ppt/diagrams/layout43.xml" ContentType="application/vnd.openxmlformats-officedocument.drawingml.diagramLayout+xml"/>
  <Override PartName="/ppt/diagrams/colors64.xml" ContentType="application/vnd.openxmlformats-officedocument.drawingml.diagramColors+xml"/>
  <Override PartName="/ppt/slides/slide78.xml" ContentType="application/vnd.openxmlformats-officedocument.presentationml.slide+xml"/>
  <Override PartName="/ppt/diagrams/data19.xml" ContentType="application/vnd.openxmlformats-officedocument.drawingml.diagramData+xml"/>
  <Override PartName="/ppt/diagrams/layout21.xml" ContentType="application/vnd.openxmlformats-officedocument.drawingml.diagramLayout+xml"/>
  <Override PartName="/ppt/diagrams/colors53.xml" ContentType="application/vnd.openxmlformats-officedocument.drawingml.diagramColors+xml"/>
  <Override PartName="/ppt/diagrams/data55.xml" ContentType="application/vnd.openxmlformats-officedocument.drawingml.diagramData+xml"/>
  <Override PartName="/ppt/diagrams/data66.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quickStyle4.xml" ContentType="application/vnd.openxmlformats-officedocument.drawingml.diagramStyle+xml"/>
  <Override PartName="/ppt/diagrams/layout10.xml" ContentType="application/vnd.openxmlformats-officedocument.drawingml.diagramLayout+xml"/>
  <Override PartName="/ppt/diagrams/colors31.xml" ContentType="application/vnd.openxmlformats-officedocument.drawingml.diagramColors+xml"/>
  <Override PartName="/ppt/diagrams/colors42.xml" ContentType="application/vnd.openxmlformats-officedocument.drawingml.diagramColors+xml"/>
  <Override PartName="/ppt/diagrams/data44.xml" ContentType="application/vnd.openxmlformats-officedocument.drawingml.diagramData+xml"/>
  <Override PartName="/ppt/slideMasters/slideMaster1.xml" ContentType="application/vnd.openxmlformats-officedocument.presentationml.slideMaster+xml"/>
  <Override PartName="/ppt/slides/slide45.xml" ContentType="application/vnd.openxmlformats-officedocument.presentationml.slide+xml"/>
  <Override PartName="/ppt/slides/slide92.xml" ContentType="application/vnd.openxmlformats-officedocument.presentationml.slide+xml"/>
  <Override PartName="/ppt/diagrams/colors20.xml" ContentType="application/vnd.openxmlformats-officedocument.drawingml.diagramColors+xml"/>
  <Override PartName="/ppt/diagrams/data33.xml" ContentType="application/vnd.openxmlformats-officedocument.drawingml.diagramData+xml"/>
  <Override PartName="/ppt/diagrams/quickStyle59.xml" ContentType="application/vnd.openxmlformats-officedocument.drawingml.diagramStyle+xml"/>
  <Override PartName="/ppt/slides/slide34.xml" ContentType="application/vnd.openxmlformats-officedocument.presentationml.slide+xml"/>
  <Override PartName="/ppt/slides/slide81.xml" ContentType="application/vnd.openxmlformats-officedocument.presentationml.slide+xml"/>
  <Override PartName="/ppt/diagrams/data11.xml" ContentType="application/vnd.openxmlformats-officedocument.drawingml.diagramData+xml"/>
  <Override PartName="/ppt/diagrams/data22.xml" ContentType="application/vnd.openxmlformats-officedocument.drawingml.diagramData+xml"/>
  <Override PartName="/ppt/diagrams/quickStyle37.xml" ContentType="application/vnd.openxmlformats-officedocument.drawingml.diagramStyle+xml"/>
  <Override PartName="/ppt/diagrams/quickStyle48.xml" ContentType="application/vnd.openxmlformats-officedocument.drawingml.diagramStyle+xml"/>
  <Override PartName="/ppt/diagrams/layout59.xml" ContentType="application/vnd.openxmlformats-officedocument.drawingml.diagramLayout+xml"/>
  <Default Extension="rels" ContentType="application/vnd.openxmlformats-package.relationships+xml"/>
  <Override PartName="/ppt/slides/slide23.xml" ContentType="application/vnd.openxmlformats-officedocument.presentationml.slide+xml"/>
  <Override PartName="/ppt/slides/slide70.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diagrams/quickStyle26.xml" ContentType="application/vnd.openxmlformats-officedocument.drawingml.diagramStyle+xml"/>
  <Override PartName="/ppt/diagrams/layout48.xml" ContentType="application/vnd.openxmlformats-officedocument.drawingml.diagramLayout+xml"/>
  <Override PartName="/ppt/diagrams/quickStyle73.xml" ContentType="application/vnd.openxmlformats-officedocument.drawingml.diagramStyle+xml"/>
  <Override PartName="/ppt/slides/slide12.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layout37.xml" ContentType="application/vnd.openxmlformats-officedocument.drawingml.diagramLayout+xml"/>
  <Override PartName="/ppt/diagrams/colors58.xml" ContentType="application/vnd.openxmlformats-officedocument.drawingml.diagramColors+xml"/>
  <Override PartName="/ppt/diagrams/quickStyle62.xml" ContentType="application/vnd.openxmlformats-officedocument.drawingml.diagramStyle+xml"/>
  <Override PartName="/ppt/diagrams/colors69.xml" ContentType="application/vnd.openxmlformats-officedocument.drawingml.diagramColors+xml"/>
  <Override PartName="/ppt/diagrams/layout15.xml" ContentType="application/vnd.openxmlformats-officedocument.drawingml.diagramLayout+xml"/>
  <Override PartName="/ppt/diagrams/layout26.xml" ContentType="application/vnd.openxmlformats-officedocument.drawingml.diagramLayout+xml"/>
  <Override PartName="/ppt/diagrams/colors47.xml" ContentType="application/vnd.openxmlformats-officedocument.drawingml.diagramColors+xml"/>
  <Override PartName="/ppt/diagrams/quickStyle51.xml" ContentType="application/vnd.openxmlformats-officedocument.drawingml.diagramStyle+xml"/>
  <Override PartName="/ppt/diagrams/layout62.xml" ContentType="application/vnd.openxmlformats-officedocument.drawingml.diagramLayout+xml"/>
  <Override PartName="/ppt/diagrams/layout73.xml" ContentType="application/vnd.openxmlformats-officedocument.drawingml.diagramLayout+xml"/>
  <Override PartName="/ppt/diagrams/quickStyle9.xml" ContentType="application/vnd.openxmlformats-officedocument.drawingml.diagramStyle+xml"/>
  <Override PartName="/ppt/diagrams/colors36.xml" ContentType="application/vnd.openxmlformats-officedocument.drawingml.diagramColors+xml"/>
  <Override PartName="/ppt/diagrams/quickStyle40.xml" ContentType="application/vnd.openxmlformats-officedocument.drawingml.diagramStyle+xml"/>
  <Override PartName="/ppt/diagrams/data49.xml" ContentType="application/vnd.openxmlformats-officedocument.drawingml.diagramData+xml"/>
  <Override PartName="/ppt/diagrams/layout51.xml" ContentType="application/vnd.openxmlformats-officedocument.drawingml.diagramLayout+xml"/>
  <Override PartName="/ppt/slides/slide97.xml" ContentType="application/vnd.openxmlformats-officedocument.presentationml.slide+xml"/>
  <Override PartName="/ppt/diagrams/colors14.xml" ContentType="application/vnd.openxmlformats-officedocument.drawingml.diagramColors+xml"/>
  <Override PartName="/ppt/diagrams/colors25.xml" ContentType="application/vnd.openxmlformats-officedocument.drawingml.diagramColors+xml"/>
  <Override PartName="/ppt/diagrams/data27.xml" ContentType="application/vnd.openxmlformats-officedocument.drawingml.diagramData+xml"/>
  <Override PartName="/ppt/diagrams/data38.xml" ContentType="application/vnd.openxmlformats-officedocument.drawingml.diagramData+xml"/>
  <Override PartName="/ppt/diagrams/layout40.xml" ContentType="application/vnd.openxmlformats-officedocument.drawingml.diagramLayout+xml"/>
  <Override PartName="/ppt/diagrams/colors61.xml" ContentType="application/vnd.openxmlformats-officedocument.drawingml.diagramColors+xml"/>
  <Override PartName="/ppt/diagrams/colors72.xml" ContentType="application/vnd.openxmlformats-officedocument.drawingml.diagramColors+xml"/>
  <Override PartName="/ppt/slides/slide28.xml" ContentType="application/vnd.openxmlformats-officedocument.presentationml.slide+xml"/>
  <Override PartName="/ppt/slides/slide39.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diagrams/colors2.xml" ContentType="application/vnd.openxmlformats-officedocument.drawingml.diagramColors+xml"/>
  <Override PartName="/ppt/diagrams/data16.xml" ContentType="application/vnd.openxmlformats-officedocument.drawingml.diagramData+xml"/>
  <Override PartName="/ppt/diagrams/colors50.xml" ContentType="application/vnd.openxmlformats-officedocument.drawingml.diagramColors+xml"/>
  <Override PartName="/ppt/diagrams/data63.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diagrams/data52.xml" ContentType="application/vnd.openxmlformats-officedocument.drawingml.diagramData+xml"/>
  <Override PartName="/ppt/slides/slide53.xml" ContentType="application/vnd.openxmlformats-officedocument.presentationml.slide+xml"/>
  <Default Extension="jpeg" ContentType="image/jpeg"/>
  <Override PartName="/ppt/diagrams/quickStyle1.xml" ContentType="application/vnd.openxmlformats-officedocument.drawingml.diagramStyle+xml"/>
  <Override PartName="/ppt/diagrams/data30.xml" ContentType="application/vnd.openxmlformats-officedocument.drawingml.diagramData+xml"/>
  <Override PartName="/ppt/diagrams/data41.xml" ContentType="application/vnd.openxmlformats-officedocument.drawingml.diagramData+xml"/>
  <Override PartName="/ppt/diagrams/quickStyle56.xml" ContentType="application/vnd.openxmlformats-officedocument.drawingml.diagramStyle+xml"/>
  <Override PartName="/ppt/diagrams/quickStyle67.xml" ContentType="application/vnd.openxmlformats-officedocument.drawingml.diagramStyle+xml"/>
  <Override PartName="/ppt/slides/slide31.xml" ContentType="application/vnd.openxmlformats-officedocument.presentationml.slide+xml"/>
  <Override PartName="/ppt/slides/slide42.xml" ContentType="application/vnd.openxmlformats-officedocument.presentationml.slide+xml"/>
  <Override PartName="/ppt/diagrams/quickStyle45.xml" ContentType="application/vnd.openxmlformats-officedocument.drawingml.diagramStyle+xml"/>
  <Override PartName="/ppt/diagrams/layout67.xml" ContentType="application/vnd.openxmlformats-officedocument.drawingml.diagramLayout+xml"/>
  <Override PartName="/ppt/slides/slide20.xml" ContentType="application/vnd.openxmlformats-officedocument.presentationml.slide+xml"/>
  <Override PartName="/ppt/diagrams/layout4.xml" ContentType="application/vnd.openxmlformats-officedocument.drawingml.diagramLayout+xml"/>
  <Override PartName="/ppt/diagrams/quickStyle34.xml" ContentType="application/vnd.openxmlformats-officedocument.drawingml.diagramStyle+xml"/>
  <Override PartName="/ppt/diagrams/layout56.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colors19.xml" ContentType="application/vnd.openxmlformats-officedocument.drawingml.diagramColors+xml"/>
  <Override PartName="/ppt/diagrams/quickStyle23.xml" ContentType="application/vnd.openxmlformats-officedocument.drawingml.diagramStyle+xml"/>
  <Override PartName="/ppt/diagrams/layout34.xml" ContentType="application/vnd.openxmlformats-officedocument.drawingml.diagramLayout+xml"/>
  <Override PartName="/ppt/diagrams/layout45.xml" ContentType="application/vnd.openxmlformats-officedocument.drawingml.diagramLayout+xml"/>
  <Override PartName="/ppt/diagrams/colors66.xml" ContentType="application/vnd.openxmlformats-officedocument.drawingml.diagramColors+xml"/>
  <Override PartName="/ppt/diagrams/quickStyle70.xml" ContentType="application/vnd.openxmlformats-officedocument.drawingml.diagramStyle+xml"/>
  <Override PartName="/ppt/diagrams/layout23.xml" ContentType="application/vnd.openxmlformats-officedocument.drawingml.diagramLayout+xml"/>
  <Override PartName="/ppt/diagrams/colors55.xml" ContentType="application/vnd.openxmlformats-officedocument.drawingml.diagramColors+xml"/>
  <Override PartName="/ppt/diagrams/data57.xml" ContentType="application/vnd.openxmlformats-officedocument.drawingml.diagramData+xml"/>
  <Override PartName="/ppt/diagrams/data68.xml" ContentType="application/vnd.openxmlformats-officedocument.drawingml.diagramData+xml"/>
  <Override PartName="/ppt/diagrams/layout70.xml" ContentType="application/vnd.openxmlformats-officedocument.drawingml.diagramLayout+xml"/>
  <Override PartName="/ppt/slides/slide8.xml" ContentType="application/vnd.openxmlformats-officedocument.presentationml.slide+xml"/>
  <Override PartName="/ppt/slides/slide69.xml" ContentType="application/vnd.openxmlformats-officedocument.presentationml.slide+xml"/>
  <Override PartName="/ppt/diagrams/quickStyle6.xml" ContentType="application/vnd.openxmlformats-officedocument.drawingml.diagramStyle+xml"/>
  <Override PartName="/ppt/diagrams/layout12.xml" ContentType="application/vnd.openxmlformats-officedocument.drawingml.diagramLayout+xml"/>
  <Override PartName="/ppt/diagrams/colors33.xml" ContentType="application/vnd.openxmlformats-officedocument.drawingml.diagramColors+xml"/>
  <Override PartName="/ppt/diagrams/colors44.xml" ContentType="application/vnd.openxmlformats-officedocument.drawingml.diagramColors+xml"/>
  <Override PartName="/ppt/diagrams/data46.xml" ContentType="application/vnd.openxmlformats-officedocument.drawingml.diagramData+xml"/>
  <Override PartName="/ppt/slides/slide58.xml" ContentType="application/vnd.openxmlformats-officedocument.presentationml.slide+xml"/>
  <Override PartName="/ppt/diagrams/colors22.xml" ContentType="application/vnd.openxmlformats-officedocument.drawingml.diagramColors+xml"/>
  <Override PartName="/ppt/diagrams/data35.xml" ContentType="application/vnd.openxmlformats-officedocument.drawingml.diagramData+xml"/>
  <Override PartName="/ppt/slides/slide36.xml" ContentType="application/vnd.openxmlformats-officedocument.presentationml.slide+xml"/>
  <Override PartName="/ppt/slides/slide83.xml" ContentType="application/vnd.openxmlformats-officedocument.presentationml.slide+xml"/>
  <Override PartName="/ppt/diagrams/quickStyle39.xml" ContentType="application/vnd.openxmlformats-officedocument.drawingml.diagramStyle+xml"/>
  <Override PartName="/ppt/diagrams/data13.xml" ContentType="application/vnd.openxmlformats-officedocument.drawingml.diagramData+xml"/>
  <Override PartName="/ppt/diagrams/data60.xml" ContentType="application/vnd.openxmlformats-officedocument.drawingml.diagramData+xml"/>
  <Override PartName="/ppt/slides/slide14.xml" ContentType="application/vnd.openxmlformats-officedocument.presentationml.slide+xml"/>
  <Override PartName="/ppt/slides/slide61.xml" ContentType="application/vnd.openxmlformats-officedocument.presentationml.slide+xml"/>
  <Override PartName="/ppt/diagrams/quickStyle17.xml" ContentType="application/vnd.openxmlformats-officedocument.drawingml.diagramStyle+xml"/>
  <Override PartName="/ppt/diagrams/quickStyle64.xml" ContentType="application/vnd.openxmlformats-officedocument.drawingml.diagramStyle+xml"/>
  <Override PartName="/ppt/tableStyles.xml" ContentType="application/vnd.openxmlformats-officedocument.presentationml.tableStyles+xml"/>
  <Override PartName="/ppt/diagrams/layout28.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352" r:id="rId3"/>
    <p:sldId id="353" r:id="rId4"/>
    <p:sldId id="354" r:id="rId5"/>
    <p:sldId id="355" r:id="rId6"/>
    <p:sldId id="356" r:id="rId7"/>
    <p:sldId id="357" r:id="rId8"/>
    <p:sldId id="258" r:id="rId9"/>
    <p:sldId id="257"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3" r:id="rId24"/>
    <p:sldId id="272" r:id="rId25"/>
    <p:sldId id="274" r:id="rId26"/>
    <p:sldId id="275" r:id="rId27"/>
    <p:sldId id="276" r:id="rId28"/>
    <p:sldId id="277" r:id="rId29"/>
    <p:sldId id="278" r:id="rId30"/>
    <p:sldId id="350" r:id="rId31"/>
    <p:sldId id="279" r:id="rId32"/>
    <p:sldId id="280" r:id="rId33"/>
    <p:sldId id="281" r:id="rId34"/>
    <p:sldId id="282" r:id="rId35"/>
    <p:sldId id="283" r:id="rId36"/>
    <p:sldId id="284" r:id="rId37"/>
    <p:sldId id="285" r:id="rId38"/>
    <p:sldId id="286" r:id="rId39"/>
    <p:sldId id="287" r:id="rId40"/>
    <p:sldId id="288" r:id="rId41"/>
    <p:sldId id="289" r:id="rId42"/>
    <p:sldId id="290" r:id="rId43"/>
    <p:sldId id="291" r:id="rId44"/>
    <p:sldId id="292" r:id="rId45"/>
    <p:sldId id="293" r:id="rId46"/>
    <p:sldId id="294" r:id="rId47"/>
    <p:sldId id="295" r:id="rId48"/>
    <p:sldId id="296" r:id="rId49"/>
    <p:sldId id="297" r:id="rId50"/>
    <p:sldId id="298" r:id="rId51"/>
    <p:sldId id="299" r:id="rId52"/>
    <p:sldId id="300" r:id="rId53"/>
    <p:sldId id="301" r:id="rId54"/>
    <p:sldId id="302" r:id="rId55"/>
    <p:sldId id="303" r:id="rId56"/>
    <p:sldId id="304" r:id="rId57"/>
    <p:sldId id="305" r:id="rId58"/>
    <p:sldId id="351" r:id="rId59"/>
    <p:sldId id="347" r:id="rId60"/>
    <p:sldId id="306" r:id="rId61"/>
    <p:sldId id="307" r:id="rId62"/>
    <p:sldId id="308" r:id="rId63"/>
    <p:sldId id="309" r:id="rId64"/>
    <p:sldId id="310" r:id="rId65"/>
    <p:sldId id="311" r:id="rId66"/>
    <p:sldId id="312" r:id="rId67"/>
    <p:sldId id="313" r:id="rId68"/>
    <p:sldId id="314" r:id="rId69"/>
    <p:sldId id="315" r:id="rId70"/>
    <p:sldId id="316" r:id="rId71"/>
    <p:sldId id="318" r:id="rId72"/>
    <p:sldId id="317" r:id="rId73"/>
    <p:sldId id="319" r:id="rId74"/>
    <p:sldId id="320" r:id="rId75"/>
    <p:sldId id="322" r:id="rId76"/>
    <p:sldId id="323" r:id="rId77"/>
    <p:sldId id="324" r:id="rId78"/>
    <p:sldId id="325" r:id="rId79"/>
    <p:sldId id="326" r:id="rId80"/>
    <p:sldId id="327" r:id="rId81"/>
    <p:sldId id="328" r:id="rId82"/>
    <p:sldId id="329" r:id="rId83"/>
    <p:sldId id="330" r:id="rId84"/>
    <p:sldId id="331" r:id="rId85"/>
    <p:sldId id="332" r:id="rId86"/>
    <p:sldId id="334" r:id="rId87"/>
    <p:sldId id="335" r:id="rId88"/>
    <p:sldId id="336" r:id="rId89"/>
    <p:sldId id="337" r:id="rId90"/>
    <p:sldId id="338" r:id="rId91"/>
    <p:sldId id="339" r:id="rId92"/>
    <p:sldId id="348" r:id="rId93"/>
    <p:sldId id="340" r:id="rId94"/>
    <p:sldId id="341" r:id="rId95"/>
    <p:sldId id="342" r:id="rId96"/>
    <p:sldId id="343" r:id="rId97"/>
    <p:sldId id="349" r:id="rId98"/>
    <p:sldId id="344" r:id="rId99"/>
    <p:sldId id="345" r:id="rId100"/>
    <p:sldId id="346" r:id="rId10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41" d="100"/>
          <a:sy n="41" d="100"/>
        </p:scale>
        <p:origin x="-105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3.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4.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5.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9.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AA1367-EF3A-48CC-85E6-05E68EF4ACBF}"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SA"/>
        </a:p>
      </dgm:t>
    </dgm:pt>
    <dgm:pt modelId="{2DBBF429-C9CC-4AC5-9B67-79C16CB289EA}">
      <dgm:prSet/>
      <dgm:spPr/>
      <dgm:t>
        <a:bodyPr/>
        <a:lstStyle/>
        <a:p>
          <a:pPr rtl="1"/>
          <a:r>
            <a:rPr lang="ar-SA" b="1" dirty="0" smtClean="0"/>
            <a:t>أن الناس يملكون القدرة على </a:t>
          </a:r>
          <a:r>
            <a:rPr lang="ar-SA" b="1" dirty="0" err="1" smtClean="0"/>
            <a:t>إتخاذ</a:t>
          </a:r>
          <a:r>
            <a:rPr lang="ar-SA" b="1" dirty="0" smtClean="0"/>
            <a:t> القرار والاختيار، كما أنهم قادرون على توجيه حياتهم أكثر مما يعتقدون.</a:t>
          </a:r>
          <a:endParaRPr lang="en-US" b="1" dirty="0"/>
        </a:p>
      </dgm:t>
    </dgm:pt>
    <dgm:pt modelId="{C116C84F-498B-4B3C-AC0A-BB87A524B742}" type="parTrans" cxnId="{34A04CBA-C19F-4799-8329-926F2849BB4C}">
      <dgm:prSet/>
      <dgm:spPr/>
      <dgm:t>
        <a:bodyPr/>
        <a:lstStyle/>
        <a:p>
          <a:pPr rtl="1"/>
          <a:endParaRPr lang="ar-SA"/>
        </a:p>
      </dgm:t>
    </dgm:pt>
    <dgm:pt modelId="{07FC573B-3D70-4F7B-A4BC-9C863F610DB2}" type="sibTrans" cxnId="{34A04CBA-C19F-4799-8329-926F2849BB4C}">
      <dgm:prSet/>
      <dgm:spPr/>
      <dgm:t>
        <a:bodyPr/>
        <a:lstStyle/>
        <a:p>
          <a:pPr rtl="1"/>
          <a:endParaRPr lang="ar-SA"/>
        </a:p>
      </dgm:t>
    </dgm:pt>
    <dgm:pt modelId="{3A34E681-A761-49E9-A7EA-F5542B46B8DE}">
      <dgm:prSet/>
      <dgm:spPr/>
      <dgm:t>
        <a:bodyPr/>
        <a:lstStyle/>
        <a:p>
          <a:pPr rtl="1"/>
          <a:r>
            <a:rPr lang="ar-SA" b="1" dirty="0" smtClean="0"/>
            <a:t>أن مساعدة الناس تستلزم تحمل مسؤولية مساعدتهم إلى </a:t>
          </a:r>
          <a:r>
            <a:rPr lang="ar-SA" b="1" dirty="0" err="1" smtClean="0"/>
            <a:t>اقصى</a:t>
          </a:r>
          <a:r>
            <a:rPr lang="ar-SA" b="1" dirty="0" smtClean="0"/>
            <a:t> حد ممكن لكي يعتمدوا على أنفسهم ويستغلوا جميع طاقاتهم وجوانب القوة فيهم.</a:t>
          </a:r>
          <a:endParaRPr lang="en-US" b="1" dirty="0"/>
        </a:p>
      </dgm:t>
    </dgm:pt>
    <dgm:pt modelId="{5F917119-1A70-4FE8-B35D-EEEFC9CFD603}" type="parTrans" cxnId="{C8C3E6EE-135E-49AF-8292-D3EE4970AA26}">
      <dgm:prSet/>
      <dgm:spPr/>
      <dgm:t>
        <a:bodyPr/>
        <a:lstStyle/>
        <a:p>
          <a:pPr rtl="1"/>
          <a:endParaRPr lang="ar-SA"/>
        </a:p>
      </dgm:t>
    </dgm:pt>
    <dgm:pt modelId="{A63DB1DA-6970-4BD3-8CEC-E98ED6EAE247}" type="sibTrans" cxnId="{C8C3E6EE-135E-49AF-8292-D3EE4970AA26}">
      <dgm:prSet/>
      <dgm:spPr/>
      <dgm:t>
        <a:bodyPr/>
        <a:lstStyle/>
        <a:p>
          <a:pPr rtl="1"/>
          <a:endParaRPr lang="ar-SA"/>
        </a:p>
      </dgm:t>
    </dgm:pt>
    <dgm:pt modelId="{5A9106FA-F45C-4074-B3E1-6ED86745837A}">
      <dgm:prSet/>
      <dgm:spPr/>
      <dgm:t>
        <a:bodyPr/>
        <a:lstStyle/>
        <a:p>
          <a:pPr rtl="1"/>
          <a:r>
            <a:rPr lang="ar-SA" b="1" dirty="0" smtClean="0"/>
            <a:t>أن مساعدة الناس مسؤولية تستلزم العمل تجاه تغيير المؤثرات </a:t>
          </a:r>
          <a:r>
            <a:rPr lang="ar-SA" b="1" dirty="0" smtClean="0"/>
            <a:t>والأوضاع </a:t>
          </a:r>
          <a:r>
            <a:rPr lang="ar-SA" b="1" dirty="0" smtClean="0"/>
            <a:t>البيئية السلبية.</a:t>
          </a:r>
          <a:endParaRPr lang="en-US" b="1" dirty="0"/>
        </a:p>
      </dgm:t>
    </dgm:pt>
    <dgm:pt modelId="{E7E0A299-94B1-4988-961F-EE83B21A4F5A}" type="parTrans" cxnId="{A8B9892C-D6A4-468B-B71E-C73D85B1744E}">
      <dgm:prSet/>
      <dgm:spPr/>
      <dgm:t>
        <a:bodyPr/>
        <a:lstStyle/>
        <a:p>
          <a:pPr rtl="1"/>
          <a:endParaRPr lang="ar-SA"/>
        </a:p>
      </dgm:t>
    </dgm:pt>
    <dgm:pt modelId="{3DB67311-EA4F-4170-A014-6EF25838A748}" type="sibTrans" cxnId="{A8B9892C-D6A4-468B-B71E-C73D85B1744E}">
      <dgm:prSet/>
      <dgm:spPr/>
      <dgm:t>
        <a:bodyPr/>
        <a:lstStyle/>
        <a:p>
          <a:pPr rtl="1"/>
          <a:endParaRPr lang="ar-SA"/>
        </a:p>
      </dgm:t>
    </dgm:pt>
    <dgm:pt modelId="{A3D9227E-B236-47EF-A066-B4DF67C85E7B}" type="pres">
      <dgm:prSet presAssocID="{E0AA1367-EF3A-48CC-85E6-05E68EF4ACBF}" presName="linear" presStyleCnt="0">
        <dgm:presLayoutVars>
          <dgm:animLvl val="lvl"/>
          <dgm:resizeHandles val="exact"/>
        </dgm:presLayoutVars>
      </dgm:prSet>
      <dgm:spPr/>
      <dgm:t>
        <a:bodyPr/>
        <a:lstStyle/>
        <a:p>
          <a:pPr rtl="1"/>
          <a:endParaRPr lang="ar-SA"/>
        </a:p>
      </dgm:t>
    </dgm:pt>
    <dgm:pt modelId="{71DC24A5-4AA3-4D3C-AA95-FEC74BB61D3D}" type="pres">
      <dgm:prSet presAssocID="{2DBBF429-C9CC-4AC5-9B67-79C16CB289EA}" presName="parentText" presStyleLbl="node1" presStyleIdx="0" presStyleCnt="3">
        <dgm:presLayoutVars>
          <dgm:chMax val="0"/>
          <dgm:bulletEnabled val="1"/>
        </dgm:presLayoutVars>
      </dgm:prSet>
      <dgm:spPr/>
      <dgm:t>
        <a:bodyPr/>
        <a:lstStyle/>
        <a:p>
          <a:pPr rtl="1"/>
          <a:endParaRPr lang="ar-SA"/>
        </a:p>
      </dgm:t>
    </dgm:pt>
    <dgm:pt modelId="{5A1E0B69-085C-4F81-AB5C-ED020F11EC4E}" type="pres">
      <dgm:prSet presAssocID="{07FC573B-3D70-4F7B-A4BC-9C863F610DB2}" presName="spacer" presStyleCnt="0"/>
      <dgm:spPr/>
    </dgm:pt>
    <dgm:pt modelId="{1781BB31-EEB5-442C-AC0C-6A395338C2DE}" type="pres">
      <dgm:prSet presAssocID="{3A34E681-A761-49E9-A7EA-F5542B46B8DE}" presName="parentText" presStyleLbl="node1" presStyleIdx="1" presStyleCnt="3">
        <dgm:presLayoutVars>
          <dgm:chMax val="0"/>
          <dgm:bulletEnabled val="1"/>
        </dgm:presLayoutVars>
      </dgm:prSet>
      <dgm:spPr/>
      <dgm:t>
        <a:bodyPr/>
        <a:lstStyle/>
        <a:p>
          <a:pPr rtl="1"/>
          <a:endParaRPr lang="ar-SA"/>
        </a:p>
      </dgm:t>
    </dgm:pt>
    <dgm:pt modelId="{32661429-DF69-4935-97F4-FEF39BB58F3E}" type="pres">
      <dgm:prSet presAssocID="{A63DB1DA-6970-4BD3-8CEC-E98ED6EAE247}" presName="spacer" presStyleCnt="0"/>
      <dgm:spPr/>
    </dgm:pt>
    <dgm:pt modelId="{3472B2D9-B640-47AF-8AEF-B9C6E98C2F2B}" type="pres">
      <dgm:prSet presAssocID="{5A9106FA-F45C-4074-B3E1-6ED86745837A}" presName="parentText" presStyleLbl="node1" presStyleIdx="2" presStyleCnt="3">
        <dgm:presLayoutVars>
          <dgm:chMax val="0"/>
          <dgm:bulletEnabled val="1"/>
        </dgm:presLayoutVars>
      </dgm:prSet>
      <dgm:spPr/>
      <dgm:t>
        <a:bodyPr/>
        <a:lstStyle/>
        <a:p>
          <a:pPr rtl="1"/>
          <a:endParaRPr lang="ar-SA"/>
        </a:p>
      </dgm:t>
    </dgm:pt>
  </dgm:ptLst>
  <dgm:cxnLst>
    <dgm:cxn modelId="{685E8644-F75A-4A81-9BFB-9C1FDDB2904C}" type="presOf" srcId="{E0AA1367-EF3A-48CC-85E6-05E68EF4ACBF}" destId="{A3D9227E-B236-47EF-A066-B4DF67C85E7B}" srcOrd="0" destOrd="0" presId="urn:microsoft.com/office/officeart/2005/8/layout/vList2"/>
    <dgm:cxn modelId="{68355286-6517-4078-9AFA-B64D32A8CAEF}" type="presOf" srcId="{2DBBF429-C9CC-4AC5-9B67-79C16CB289EA}" destId="{71DC24A5-4AA3-4D3C-AA95-FEC74BB61D3D}" srcOrd="0" destOrd="0" presId="urn:microsoft.com/office/officeart/2005/8/layout/vList2"/>
    <dgm:cxn modelId="{A8B9892C-D6A4-468B-B71E-C73D85B1744E}" srcId="{E0AA1367-EF3A-48CC-85E6-05E68EF4ACBF}" destId="{5A9106FA-F45C-4074-B3E1-6ED86745837A}" srcOrd="2" destOrd="0" parTransId="{E7E0A299-94B1-4988-961F-EE83B21A4F5A}" sibTransId="{3DB67311-EA4F-4170-A014-6EF25838A748}"/>
    <dgm:cxn modelId="{C8C3E6EE-135E-49AF-8292-D3EE4970AA26}" srcId="{E0AA1367-EF3A-48CC-85E6-05E68EF4ACBF}" destId="{3A34E681-A761-49E9-A7EA-F5542B46B8DE}" srcOrd="1" destOrd="0" parTransId="{5F917119-1A70-4FE8-B35D-EEEFC9CFD603}" sibTransId="{A63DB1DA-6970-4BD3-8CEC-E98ED6EAE247}"/>
    <dgm:cxn modelId="{111EC16B-0B95-4CFC-A3F3-3E5B03D56D54}" type="presOf" srcId="{5A9106FA-F45C-4074-B3E1-6ED86745837A}" destId="{3472B2D9-B640-47AF-8AEF-B9C6E98C2F2B}" srcOrd="0" destOrd="0" presId="urn:microsoft.com/office/officeart/2005/8/layout/vList2"/>
    <dgm:cxn modelId="{34A04CBA-C19F-4799-8329-926F2849BB4C}" srcId="{E0AA1367-EF3A-48CC-85E6-05E68EF4ACBF}" destId="{2DBBF429-C9CC-4AC5-9B67-79C16CB289EA}" srcOrd="0" destOrd="0" parTransId="{C116C84F-498B-4B3C-AC0A-BB87A524B742}" sibTransId="{07FC573B-3D70-4F7B-A4BC-9C863F610DB2}"/>
    <dgm:cxn modelId="{6448B7F0-7480-4B7E-9787-C42D115CF6DB}" type="presOf" srcId="{3A34E681-A761-49E9-A7EA-F5542B46B8DE}" destId="{1781BB31-EEB5-442C-AC0C-6A395338C2DE}" srcOrd="0" destOrd="0" presId="urn:microsoft.com/office/officeart/2005/8/layout/vList2"/>
    <dgm:cxn modelId="{7BE526B6-2DFD-435B-A744-550E628B97DA}" type="presParOf" srcId="{A3D9227E-B236-47EF-A066-B4DF67C85E7B}" destId="{71DC24A5-4AA3-4D3C-AA95-FEC74BB61D3D}" srcOrd="0" destOrd="0" presId="urn:microsoft.com/office/officeart/2005/8/layout/vList2"/>
    <dgm:cxn modelId="{135C3A7C-77B6-46F8-B7BD-4FC308A703DC}" type="presParOf" srcId="{A3D9227E-B236-47EF-A066-B4DF67C85E7B}" destId="{5A1E0B69-085C-4F81-AB5C-ED020F11EC4E}" srcOrd="1" destOrd="0" presId="urn:microsoft.com/office/officeart/2005/8/layout/vList2"/>
    <dgm:cxn modelId="{F932C27A-8151-4A31-918D-5CB2209EE59B}" type="presParOf" srcId="{A3D9227E-B236-47EF-A066-B4DF67C85E7B}" destId="{1781BB31-EEB5-442C-AC0C-6A395338C2DE}" srcOrd="2" destOrd="0" presId="urn:microsoft.com/office/officeart/2005/8/layout/vList2"/>
    <dgm:cxn modelId="{55644019-ADFD-474A-B3FF-E36816375712}" type="presParOf" srcId="{A3D9227E-B236-47EF-A066-B4DF67C85E7B}" destId="{32661429-DF69-4935-97F4-FEF39BB58F3E}" srcOrd="3" destOrd="0" presId="urn:microsoft.com/office/officeart/2005/8/layout/vList2"/>
    <dgm:cxn modelId="{A67AFDCD-E600-460B-8571-436F8DE27B50}" type="presParOf" srcId="{A3D9227E-B236-47EF-A066-B4DF67C85E7B}" destId="{3472B2D9-B640-47AF-8AEF-B9C6E98C2F2B}" srcOrd="4" destOrd="0" presId="urn:microsoft.com/office/officeart/2005/8/layout/vList2"/>
  </dgm:cxnLst>
  <dgm:bg/>
  <dgm:whole/>
</dgm:dataModel>
</file>

<file path=ppt/diagrams/data10.xml><?xml version="1.0" encoding="utf-8"?>
<dgm:dataModel xmlns:dgm="http://schemas.openxmlformats.org/drawingml/2006/diagram" xmlns:a="http://schemas.openxmlformats.org/drawingml/2006/main">
  <dgm:ptLst>
    <dgm:pt modelId="{3BF09502-CC25-4B58-8EFF-7BB4C6E208C3}" type="doc">
      <dgm:prSet loTypeId="urn:microsoft.com/office/officeart/2005/8/layout/venn1" loCatId="relationship" qsTypeId="urn:microsoft.com/office/officeart/2005/8/quickstyle/3d1" qsCatId="3D" csTypeId="urn:microsoft.com/office/officeart/2005/8/colors/colorful1" csCatId="colorful"/>
      <dgm:spPr/>
      <dgm:t>
        <a:bodyPr/>
        <a:lstStyle/>
        <a:p>
          <a:pPr rtl="1"/>
          <a:endParaRPr lang="ar-SA"/>
        </a:p>
      </dgm:t>
    </dgm:pt>
    <dgm:pt modelId="{2B2D86F1-A1A4-4B22-8F33-E37809895FC8}">
      <dgm:prSet/>
      <dgm:spPr/>
      <dgm:t>
        <a:bodyPr/>
        <a:lstStyle/>
        <a:p>
          <a:pPr rtl="1"/>
          <a:r>
            <a:rPr lang="ar-EG" b="1" dirty="0" smtClean="0"/>
            <a:t>القدرة على التفاعل مع المسترشد وإظهار التعاطف المهني معه</a:t>
          </a:r>
          <a:endParaRPr lang="ar-SA" b="1" dirty="0"/>
        </a:p>
      </dgm:t>
    </dgm:pt>
    <dgm:pt modelId="{00F85B00-C347-49A9-8F49-1388C491B183}" type="parTrans" cxnId="{765E6ABD-283D-4556-A1B2-08CEBCFD9518}">
      <dgm:prSet/>
      <dgm:spPr/>
      <dgm:t>
        <a:bodyPr/>
        <a:lstStyle/>
        <a:p>
          <a:pPr rtl="1"/>
          <a:endParaRPr lang="ar-SA"/>
        </a:p>
      </dgm:t>
    </dgm:pt>
    <dgm:pt modelId="{7AEB9CF9-7C2E-4E47-8AA0-700A2532F64A}" type="sibTrans" cxnId="{765E6ABD-283D-4556-A1B2-08CEBCFD9518}">
      <dgm:prSet/>
      <dgm:spPr/>
      <dgm:t>
        <a:bodyPr/>
        <a:lstStyle/>
        <a:p>
          <a:pPr rtl="1"/>
          <a:endParaRPr lang="ar-SA"/>
        </a:p>
      </dgm:t>
    </dgm:pt>
    <dgm:pt modelId="{ECF962B5-1CA0-4BDD-977E-B1DEDFE7DD33}">
      <dgm:prSet/>
      <dgm:spPr/>
      <dgm:t>
        <a:bodyPr/>
        <a:lstStyle/>
        <a:p>
          <a:pPr rtl="1"/>
          <a:r>
            <a:rPr lang="ar-EG" b="1" dirty="0" smtClean="0"/>
            <a:t>كسب احترام المسترشد وثقته وتشجيعه على الاستمرار</a:t>
          </a:r>
          <a:endParaRPr lang="ar-SA" b="1" dirty="0"/>
        </a:p>
      </dgm:t>
    </dgm:pt>
    <dgm:pt modelId="{43C08C47-FE14-4FC4-9394-B41E8175A9AF}" type="parTrans" cxnId="{A10C7718-1D2A-4E56-9DF7-7CD9752A5B84}">
      <dgm:prSet/>
      <dgm:spPr/>
      <dgm:t>
        <a:bodyPr/>
        <a:lstStyle/>
        <a:p>
          <a:pPr rtl="1"/>
          <a:endParaRPr lang="ar-SA"/>
        </a:p>
      </dgm:t>
    </dgm:pt>
    <dgm:pt modelId="{5548E38B-E63B-4B8A-A34C-90752A987817}" type="sibTrans" cxnId="{A10C7718-1D2A-4E56-9DF7-7CD9752A5B84}">
      <dgm:prSet/>
      <dgm:spPr/>
      <dgm:t>
        <a:bodyPr/>
        <a:lstStyle/>
        <a:p>
          <a:pPr rtl="1"/>
          <a:endParaRPr lang="ar-SA"/>
        </a:p>
      </dgm:t>
    </dgm:pt>
    <dgm:pt modelId="{8BC29112-3C30-49FC-85B2-3810B275AD4A}">
      <dgm:prSet/>
      <dgm:spPr/>
      <dgm:t>
        <a:bodyPr/>
        <a:lstStyle/>
        <a:p>
          <a:pPr rtl="1"/>
          <a:r>
            <a:rPr lang="ar-EG" b="1" dirty="0" smtClean="0"/>
            <a:t>إعطاء المسترشد إحساسًا وشعورًا بأن هناك اهتمامًا </a:t>
          </a:r>
          <a:r>
            <a:rPr lang="ar-EG" b="1" dirty="0" err="1" smtClean="0"/>
            <a:t>به</a:t>
          </a:r>
          <a:r>
            <a:rPr lang="ar-EG" b="1" dirty="0" smtClean="0"/>
            <a:t> وبمشكلته</a:t>
          </a:r>
          <a:endParaRPr lang="ar-SA" b="1" dirty="0"/>
        </a:p>
      </dgm:t>
    </dgm:pt>
    <dgm:pt modelId="{E269F97B-238E-49F7-B8FD-14902CC436A7}" type="parTrans" cxnId="{CE4A2CF4-545F-4466-B888-07DDED87E6F8}">
      <dgm:prSet/>
      <dgm:spPr/>
      <dgm:t>
        <a:bodyPr/>
        <a:lstStyle/>
        <a:p>
          <a:pPr rtl="1"/>
          <a:endParaRPr lang="ar-SA"/>
        </a:p>
      </dgm:t>
    </dgm:pt>
    <dgm:pt modelId="{6CB3B13A-0530-4D3A-A9CE-E43F6F4D298F}" type="sibTrans" cxnId="{CE4A2CF4-545F-4466-B888-07DDED87E6F8}">
      <dgm:prSet/>
      <dgm:spPr/>
      <dgm:t>
        <a:bodyPr/>
        <a:lstStyle/>
        <a:p>
          <a:pPr rtl="1"/>
          <a:endParaRPr lang="ar-SA"/>
        </a:p>
      </dgm:t>
    </dgm:pt>
    <dgm:pt modelId="{2FB2656C-F5A4-496D-95E3-AE71BA7DE670}" type="pres">
      <dgm:prSet presAssocID="{3BF09502-CC25-4B58-8EFF-7BB4C6E208C3}" presName="compositeShape" presStyleCnt="0">
        <dgm:presLayoutVars>
          <dgm:chMax val="7"/>
          <dgm:dir/>
          <dgm:resizeHandles val="exact"/>
        </dgm:presLayoutVars>
      </dgm:prSet>
      <dgm:spPr/>
      <dgm:t>
        <a:bodyPr/>
        <a:lstStyle/>
        <a:p>
          <a:pPr rtl="1"/>
          <a:endParaRPr lang="ar-SA"/>
        </a:p>
      </dgm:t>
    </dgm:pt>
    <dgm:pt modelId="{A331105A-126E-4919-9C87-8E38D4B3B0F5}" type="pres">
      <dgm:prSet presAssocID="{2B2D86F1-A1A4-4B22-8F33-E37809895FC8}" presName="circ1" presStyleLbl="vennNode1" presStyleIdx="0" presStyleCnt="3"/>
      <dgm:spPr/>
      <dgm:t>
        <a:bodyPr/>
        <a:lstStyle/>
        <a:p>
          <a:pPr rtl="1"/>
          <a:endParaRPr lang="ar-SA"/>
        </a:p>
      </dgm:t>
    </dgm:pt>
    <dgm:pt modelId="{04EA9199-8546-4027-9207-32B61DA23200}" type="pres">
      <dgm:prSet presAssocID="{2B2D86F1-A1A4-4B22-8F33-E37809895FC8}" presName="circ1Tx" presStyleLbl="revTx" presStyleIdx="0" presStyleCnt="0">
        <dgm:presLayoutVars>
          <dgm:chMax val="0"/>
          <dgm:chPref val="0"/>
          <dgm:bulletEnabled val="1"/>
        </dgm:presLayoutVars>
      </dgm:prSet>
      <dgm:spPr/>
      <dgm:t>
        <a:bodyPr/>
        <a:lstStyle/>
        <a:p>
          <a:pPr rtl="1"/>
          <a:endParaRPr lang="ar-SA"/>
        </a:p>
      </dgm:t>
    </dgm:pt>
    <dgm:pt modelId="{58D1938D-67EA-430B-AE53-A958EB189005}" type="pres">
      <dgm:prSet presAssocID="{ECF962B5-1CA0-4BDD-977E-B1DEDFE7DD33}" presName="circ2" presStyleLbl="vennNode1" presStyleIdx="1" presStyleCnt="3"/>
      <dgm:spPr/>
      <dgm:t>
        <a:bodyPr/>
        <a:lstStyle/>
        <a:p>
          <a:pPr rtl="1"/>
          <a:endParaRPr lang="ar-SA"/>
        </a:p>
      </dgm:t>
    </dgm:pt>
    <dgm:pt modelId="{40BAAEF6-1794-4535-8F29-92ECDA04CF3D}" type="pres">
      <dgm:prSet presAssocID="{ECF962B5-1CA0-4BDD-977E-B1DEDFE7DD33}" presName="circ2Tx" presStyleLbl="revTx" presStyleIdx="0" presStyleCnt="0">
        <dgm:presLayoutVars>
          <dgm:chMax val="0"/>
          <dgm:chPref val="0"/>
          <dgm:bulletEnabled val="1"/>
        </dgm:presLayoutVars>
      </dgm:prSet>
      <dgm:spPr/>
      <dgm:t>
        <a:bodyPr/>
        <a:lstStyle/>
        <a:p>
          <a:pPr rtl="1"/>
          <a:endParaRPr lang="ar-SA"/>
        </a:p>
      </dgm:t>
    </dgm:pt>
    <dgm:pt modelId="{07A53A41-27E4-477C-8F66-3D218371A6D2}" type="pres">
      <dgm:prSet presAssocID="{8BC29112-3C30-49FC-85B2-3810B275AD4A}" presName="circ3" presStyleLbl="vennNode1" presStyleIdx="2" presStyleCnt="3"/>
      <dgm:spPr/>
      <dgm:t>
        <a:bodyPr/>
        <a:lstStyle/>
        <a:p>
          <a:pPr rtl="1"/>
          <a:endParaRPr lang="ar-SA"/>
        </a:p>
      </dgm:t>
    </dgm:pt>
    <dgm:pt modelId="{3C9C980C-36F8-42DB-AB55-BF6A2F4045E5}" type="pres">
      <dgm:prSet presAssocID="{8BC29112-3C30-49FC-85B2-3810B275AD4A}" presName="circ3Tx" presStyleLbl="revTx" presStyleIdx="0" presStyleCnt="0">
        <dgm:presLayoutVars>
          <dgm:chMax val="0"/>
          <dgm:chPref val="0"/>
          <dgm:bulletEnabled val="1"/>
        </dgm:presLayoutVars>
      </dgm:prSet>
      <dgm:spPr/>
      <dgm:t>
        <a:bodyPr/>
        <a:lstStyle/>
        <a:p>
          <a:pPr rtl="1"/>
          <a:endParaRPr lang="ar-SA"/>
        </a:p>
      </dgm:t>
    </dgm:pt>
  </dgm:ptLst>
  <dgm:cxnLst>
    <dgm:cxn modelId="{CE4A2CF4-545F-4466-B888-07DDED87E6F8}" srcId="{3BF09502-CC25-4B58-8EFF-7BB4C6E208C3}" destId="{8BC29112-3C30-49FC-85B2-3810B275AD4A}" srcOrd="2" destOrd="0" parTransId="{E269F97B-238E-49F7-B8FD-14902CC436A7}" sibTransId="{6CB3B13A-0530-4D3A-A9CE-E43F6F4D298F}"/>
    <dgm:cxn modelId="{9A5318FA-B2DF-49F4-BE96-8E0693132117}" type="presOf" srcId="{3BF09502-CC25-4B58-8EFF-7BB4C6E208C3}" destId="{2FB2656C-F5A4-496D-95E3-AE71BA7DE670}" srcOrd="0" destOrd="0" presId="urn:microsoft.com/office/officeart/2005/8/layout/venn1"/>
    <dgm:cxn modelId="{A10C7718-1D2A-4E56-9DF7-7CD9752A5B84}" srcId="{3BF09502-CC25-4B58-8EFF-7BB4C6E208C3}" destId="{ECF962B5-1CA0-4BDD-977E-B1DEDFE7DD33}" srcOrd="1" destOrd="0" parTransId="{43C08C47-FE14-4FC4-9394-B41E8175A9AF}" sibTransId="{5548E38B-E63B-4B8A-A34C-90752A987817}"/>
    <dgm:cxn modelId="{765E6ABD-283D-4556-A1B2-08CEBCFD9518}" srcId="{3BF09502-CC25-4B58-8EFF-7BB4C6E208C3}" destId="{2B2D86F1-A1A4-4B22-8F33-E37809895FC8}" srcOrd="0" destOrd="0" parTransId="{00F85B00-C347-49A9-8F49-1388C491B183}" sibTransId="{7AEB9CF9-7C2E-4E47-8AA0-700A2532F64A}"/>
    <dgm:cxn modelId="{D4FD9911-04E5-4F78-808B-94E7D99C53D8}" type="presOf" srcId="{ECF962B5-1CA0-4BDD-977E-B1DEDFE7DD33}" destId="{58D1938D-67EA-430B-AE53-A958EB189005}" srcOrd="0" destOrd="0" presId="urn:microsoft.com/office/officeart/2005/8/layout/venn1"/>
    <dgm:cxn modelId="{426B4DBC-BEF8-4C79-80CF-48EDECEDD162}" type="presOf" srcId="{8BC29112-3C30-49FC-85B2-3810B275AD4A}" destId="{3C9C980C-36F8-42DB-AB55-BF6A2F4045E5}" srcOrd="1" destOrd="0" presId="urn:microsoft.com/office/officeart/2005/8/layout/venn1"/>
    <dgm:cxn modelId="{070D88AE-39C9-46F9-B6B9-2A9CBD551874}" type="presOf" srcId="{ECF962B5-1CA0-4BDD-977E-B1DEDFE7DD33}" destId="{40BAAEF6-1794-4535-8F29-92ECDA04CF3D}" srcOrd="1" destOrd="0" presId="urn:microsoft.com/office/officeart/2005/8/layout/venn1"/>
    <dgm:cxn modelId="{1BF38761-883B-49AC-9049-C7368589308D}" type="presOf" srcId="{8BC29112-3C30-49FC-85B2-3810B275AD4A}" destId="{07A53A41-27E4-477C-8F66-3D218371A6D2}" srcOrd="0" destOrd="0" presId="urn:microsoft.com/office/officeart/2005/8/layout/venn1"/>
    <dgm:cxn modelId="{E11592C3-BA0C-4412-93A9-B8670AECF8F3}" type="presOf" srcId="{2B2D86F1-A1A4-4B22-8F33-E37809895FC8}" destId="{A331105A-126E-4919-9C87-8E38D4B3B0F5}" srcOrd="0" destOrd="0" presId="urn:microsoft.com/office/officeart/2005/8/layout/venn1"/>
    <dgm:cxn modelId="{B4B5AE47-C238-4677-892A-826DDA4C1B40}" type="presOf" srcId="{2B2D86F1-A1A4-4B22-8F33-E37809895FC8}" destId="{04EA9199-8546-4027-9207-32B61DA23200}" srcOrd="1" destOrd="0" presId="urn:microsoft.com/office/officeart/2005/8/layout/venn1"/>
    <dgm:cxn modelId="{2528A723-AB08-4FD5-9B80-040B6CA1728E}" type="presParOf" srcId="{2FB2656C-F5A4-496D-95E3-AE71BA7DE670}" destId="{A331105A-126E-4919-9C87-8E38D4B3B0F5}" srcOrd="0" destOrd="0" presId="urn:microsoft.com/office/officeart/2005/8/layout/venn1"/>
    <dgm:cxn modelId="{095C5574-B5FE-4C09-9A9F-2E5762E97F4D}" type="presParOf" srcId="{2FB2656C-F5A4-496D-95E3-AE71BA7DE670}" destId="{04EA9199-8546-4027-9207-32B61DA23200}" srcOrd="1" destOrd="0" presId="urn:microsoft.com/office/officeart/2005/8/layout/venn1"/>
    <dgm:cxn modelId="{F38520DB-A80D-4013-9117-0B96D653E891}" type="presParOf" srcId="{2FB2656C-F5A4-496D-95E3-AE71BA7DE670}" destId="{58D1938D-67EA-430B-AE53-A958EB189005}" srcOrd="2" destOrd="0" presId="urn:microsoft.com/office/officeart/2005/8/layout/venn1"/>
    <dgm:cxn modelId="{E893768D-27F5-406C-8DD3-EDA503455E25}" type="presParOf" srcId="{2FB2656C-F5A4-496D-95E3-AE71BA7DE670}" destId="{40BAAEF6-1794-4535-8F29-92ECDA04CF3D}" srcOrd="3" destOrd="0" presId="urn:microsoft.com/office/officeart/2005/8/layout/venn1"/>
    <dgm:cxn modelId="{DAB1362E-AECC-46C0-946E-C578731C859F}" type="presParOf" srcId="{2FB2656C-F5A4-496D-95E3-AE71BA7DE670}" destId="{07A53A41-27E4-477C-8F66-3D218371A6D2}" srcOrd="4" destOrd="0" presId="urn:microsoft.com/office/officeart/2005/8/layout/venn1"/>
    <dgm:cxn modelId="{29A3041E-1649-46CF-B81B-33953EAC4132}" type="presParOf" srcId="{2FB2656C-F5A4-496D-95E3-AE71BA7DE670}" destId="{3C9C980C-36F8-42DB-AB55-BF6A2F4045E5}" srcOrd="5" destOrd="0" presId="urn:microsoft.com/office/officeart/2005/8/layout/venn1"/>
  </dgm:cxnLst>
  <dgm:bg/>
  <dgm:whole/>
</dgm:dataModel>
</file>

<file path=ppt/diagrams/data11.xml><?xml version="1.0" encoding="utf-8"?>
<dgm:dataModel xmlns:dgm="http://schemas.openxmlformats.org/drawingml/2006/diagram" xmlns:a="http://schemas.openxmlformats.org/drawingml/2006/main">
  <dgm:ptLst>
    <dgm:pt modelId="{1729B30D-1F5C-49A3-82D0-57A14EFAE946}" type="doc">
      <dgm:prSet loTypeId="urn:microsoft.com/office/officeart/2005/8/layout/funnel1" loCatId="process" qsTypeId="urn:microsoft.com/office/officeart/2005/8/quickstyle/3d3" qsCatId="3D" csTypeId="urn:microsoft.com/office/officeart/2005/8/colors/colorful1" csCatId="colorful" phldr="1"/>
      <dgm:spPr/>
      <dgm:t>
        <a:bodyPr/>
        <a:lstStyle/>
        <a:p>
          <a:pPr rtl="1"/>
          <a:endParaRPr lang="ar-SA"/>
        </a:p>
      </dgm:t>
    </dgm:pt>
    <dgm:pt modelId="{41A15A54-BBFD-4872-B27A-D0E1DC27C4E7}">
      <dgm:prSet phldrT="[Text]"/>
      <dgm:spPr/>
      <dgm:t>
        <a:bodyPr/>
        <a:lstStyle/>
        <a:p>
          <a:pPr rtl="1"/>
          <a:r>
            <a:rPr lang="ar-SA" dirty="0" smtClean="0"/>
            <a:t>الحضور</a:t>
          </a:r>
          <a:endParaRPr lang="ar-SA" dirty="0"/>
        </a:p>
      </dgm:t>
    </dgm:pt>
    <dgm:pt modelId="{F278FFC4-4100-4962-9149-BB7794AFAAB6}" type="parTrans" cxnId="{FDDBAE71-532B-4680-84B1-C4C571654F64}">
      <dgm:prSet/>
      <dgm:spPr/>
      <dgm:t>
        <a:bodyPr/>
        <a:lstStyle/>
        <a:p>
          <a:pPr rtl="1"/>
          <a:endParaRPr lang="ar-SA"/>
        </a:p>
      </dgm:t>
    </dgm:pt>
    <dgm:pt modelId="{9B35634A-61EB-4552-89C8-7B4C1FB87649}" type="sibTrans" cxnId="{FDDBAE71-532B-4680-84B1-C4C571654F64}">
      <dgm:prSet/>
      <dgm:spPr/>
      <dgm:t>
        <a:bodyPr/>
        <a:lstStyle/>
        <a:p>
          <a:pPr rtl="1"/>
          <a:endParaRPr lang="ar-SA"/>
        </a:p>
      </dgm:t>
    </dgm:pt>
    <dgm:pt modelId="{341A620C-E658-4204-BE57-6143CCF081CC}">
      <dgm:prSet phldrT="[Text]"/>
      <dgm:spPr/>
      <dgm:t>
        <a:bodyPr/>
        <a:lstStyle/>
        <a:p>
          <a:pPr rtl="1"/>
          <a:r>
            <a:rPr lang="ar-SA" dirty="0" smtClean="0"/>
            <a:t>الاستماع والتعاطف</a:t>
          </a:r>
          <a:endParaRPr lang="ar-SA" dirty="0"/>
        </a:p>
      </dgm:t>
    </dgm:pt>
    <dgm:pt modelId="{D2D47946-9C37-4BF6-BCB6-1014840719E0}" type="parTrans" cxnId="{4DD58090-6E54-466C-9ADD-69B68ACE16CD}">
      <dgm:prSet/>
      <dgm:spPr/>
      <dgm:t>
        <a:bodyPr/>
        <a:lstStyle/>
        <a:p>
          <a:pPr rtl="1"/>
          <a:endParaRPr lang="ar-SA"/>
        </a:p>
      </dgm:t>
    </dgm:pt>
    <dgm:pt modelId="{0579A854-8E3F-44A9-9DAB-D8D9A1EFD4C6}" type="sibTrans" cxnId="{4DD58090-6E54-466C-9ADD-69B68ACE16CD}">
      <dgm:prSet/>
      <dgm:spPr/>
      <dgm:t>
        <a:bodyPr/>
        <a:lstStyle/>
        <a:p>
          <a:pPr rtl="1"/>
          <a:endParaRPr lang="ar-SA"/>
        </a:p>
      </dgm:t>
    </dgm:pt>
    <dgm:pt modelId="{380AB2A8-2E25-4ED8-86DE-82B0367FC033}">
      <dgm:prSet phldrT="[Text]"/>
      <dgm:spPr/>
      <dgm:t>
        <a:bodyPr/>
        <a:lstStyle/>
        <a:p>
          <a:pPr rtl="1"/>
          <a:r>
            <a:rPr lang="ar-SA" dirty="0" smtClean="0"/>
            <a:t>الاتصال اللفظي وغير اللفظي</a:t>
          </a:r>
          <a:endParaRPr lang="ar-SA" dirty="0"/>
        </a:p>
      </dgm:t>
    </dgm:pt>
    <dgm:pt modelId="{D8E41CC9-4703-4B7A-963C-1F23E3C35FB6}" type="parTrans" cxnId="{D6BF0701-3911-492F-8967-004B83C2BDE7}">
      <dgm:prSet/>
      <dgm:spPr/>
      <dgm:t>
        <a:bodyPr/>
        <a:lstStyle/>
        <a:p>
          <a:pPr rtl="1"/>
          <a:endParaRPr lang="ar-SA"/>
        </a:p>
      </dgm:t>
    </dgm:pt>
    <dgm:pt modelId="{D7047C01-AFEE-48D5-9EE5-6C6A9823F93B}" type="sibTrans" cxnId="{D6BF0701-3911-492F-8967-004B83C2BDE7}">
      <dgm:prSet/>
      <dgm:spPr/>
      <dgm:t>
        <a:bodyPr/>
        <a:lstStyle/>
        <a:p>
          <a:pPr rtl="1"/>
          <a:endParaRPr lang="ar-SA"/>
        </a:p>
      </dgm:t>
    </dgm:pt>
    <dgm:pt modelId="{289D73E6-A082-472D-BF41-45CE5C9CDFA3}">
      <dgm:prSet phldrT="[Text]" phldr="1"/>
      <dgm:spPr/>
      <dgm:t>
        <a:bodyPr/>
        <a:lstStyle/>
        <a:p>
          <a:pPr rtl="1"/>
          <a:endParaRPr lang="ar-SA" dirty="0"/>
        </a:p>
      </dgm:t>
    </dgm:pt>
    <dgm:pt modelId="{49DC80CA-5CC7-42A5-AF7C-63006648A27C}" type="parTrans" cxnId="{B9F57F30-21D6-45D4-B7C3-475F58B0021A}">
      <dgm:prSet/>
      <dgm:spPr/>
      <dgm:t>
        <a:bodyPr/>
        <a:lstStyle/>
        <a:p>
          <a:pPr rtl="1"/>
          <a:endParaRPr lang="ar-SA"/>
        </a:p>
      </dgm:t>
    </dgm:pt>
    <dgm:pt modelId="{46F457E4-5706-4D68-978D-3F92BB5C8C09}" type="sibTrans" cxnId="{B9F57F30-21D6-45D4-B7C3-475F58B0021A}">
      <dgm:prSet/>
      <dgm:spPr/>
      <dgm:t>
        <a:bodyPr/>
        <a:lstStyle/>
        <a:p>
          <a:pPr rtl="1"/>
          <a:endParaRPr lang="ar-SA"/>
        </a:p>
      </dgm:t>
    </dgm:pt>
    <dgm:pt modelId="{29193C4D-C4A2-46C7-8CF6-A65F7554BC66}" type="pres">
      <dgm:prSet presAssocID="{1729B30D-1F5C-49A3-82D0-57A14EFAE946}" presName="Name0" presStyleCnt="0">
        <dgm:presLayoutVars>
          <dgm:chMax val="4"/>
          <dgm:resizeHandles val="exact"/>
        </dgm:presLayoutVars>
      </dgm:prSet>
      <dgm:spPr/>
      <dgm:t>
        <a:bodyPr/>
        <a:lstStyle/>
        <a:p>
          <a:pPr rtl="1"/>
          <a:endParaRPr lang="ar-SA"/>
        </a:p>
      </dgm:t>
    </dgm:pt>
    <dgm:pt modelId="{2A226B0D-6607-43DF-946B-401F2D10A965}" type="pres">
      <dgm:prSet presAssocID="{1729B30D-1F5C-49A3-82D0-57A14EFAE946}" presName="ellipse" presStyleLbl="trBgShp" presStyleIdx="0" presStyleCnt="1"/>
      <dgm:spPr/>
      <dgm:t>
        <a:bodyPr/>
        <a:lstStyle/>
        <a:p>
          <a:pPr rtl="1"/>
          <a:endParaRPr lang="ar-SA"/>
        </a:p>
      </dgm:t>
    </dgm:pt>
    <dgm:pt modelId="{FBA3316B-5071-41B5-A76A-63D36FE685B6}" type="pres">
      <dgm:prSet presAssocID="{1729B30D-1F5C-49A3-82D0-57A14EFAE946}" presName="arrow1" presStyleLbl="fgShp" presStyleIdx="0" presStyleCnt="1"/>
      <dgm:spPr/>
      <dgm:t>
        <a:bodyPr/>
        <a:lstStyle/>
        <a:p>
          <a:pPr rtl="1"/>
          <a:endParaRPr lang="ar-SA"/>
        </a:p>
      </dgm:t>
    </dgm:pt>
    <dgm:pt modelId="{6B72002A-1FBF-472F-845D-1BC0E30D5CA1}" type="pres">
      <dgm:prSet presAssocID="{1729B30D-1F5C-49A3-82D0-57A14EFAE946}" presName="rectangle" presStyleLbl="revTx" presStyleIdx="0" presStyleCnt="1">
        <dgm:presLayoutVars>
          <dgm:bulletEnabled val="1"/>
        </dgm:presLayoutVars>
      </dgm:prSet>
      <dgm:spPr/>
      <dgm:t>
        <a:bodyPr/>
        <a:lstStyle/>
        <a:p>
          <a:pPr rtl="1"/>
          <a:endParaRPr lang="ar-SA"/>
        </a:p>
      </dgm:t>
    </dgm:pt>
    <dgm:pt modelId="{D3E5CC0C-A28E-4BEB-A19E-3CFABF74C7AB}" type="pres">
      <dgm:prSet presAssocID="{341A620C-E658-4204-BE57-6143CCF081CC}" presName="item1" presStyleLbl="node1" presStyleIdx="0" presStyleCnt="3" custScaleX="226044" custScaleY="216129">
        <dgm:presLayoutVars>
          <dgm:bulletEnabled val="1"/>
        </dgm:presLayoutVars>
      </dgm:prSet>
      <dgm:spPr/>
      <dgm:t>
        <a:bodyPr/>
        <a:lstStyle/>
        <a:p>
          <a:pPr rtl="1"/>
          <a:endParaRPr lang="ar-SA"/>
        </a:p>
      </dgm:t>
    </dgm:pt>
    <dgm:pt modelId="{A7620470-970C-47CB-B27F-2BA36649A681}" type="pres">
      <dgm:prSet presAssocID="{380AB2A8-2E25-4ED8-86DE-82B0367FC033}" presName="item2" presStyleLbl="node1" presStyleIdx="1" presStyleCnt="3" custScaleX="212017" custScaleY="141690" custLinFactNeighborX="-62977" custLinFactNeighborY="-56605">
        <dgm:presLayoutVars>
          <dgm:bulletEnabled val="1"/>
        </dgm:presLayoutVars>
      </dgm:prSet>
      <dgm:spPr/>
      <dgm:t>
        <a:bodyPr/>
        <a:lstStyle/>
        <a:p>
          <a:pPr rtl="1"/>
          <a:endParaRPr lang="ar-SA"/>
        </a:p>
      </dgm:t>
    </dgm:pt>
    <dgm:pt modelId="{C7C2F1D4-4321-469C-8FE8-F22DFB6A70A5}" type="pres">
      <dgm:prSet presAssocID="{289D73E6-A082-472D-BF41-45CE5C9CDFA3}" presName="item3" presStyleLbl="node1" presStyleIdx="2" presStyleCnt="3" custScaleX="261809" custScaleY="164808" custLinFactNeighborX="39284" custLinFactNeighborY="-32092">
        <dgm:presLayoutVars>
          <dgm:bulletEnabled val="1"/>
        </dgm:presLayoutVars>
      </dgm:prSet>
      <dgm:spPr/>
      <dgm:t>
        <a:bodyPr/>
        <a:lstStyle/>
        <a:p>
          <a:pPr rtl="1"/>
          <a:endParaRPr lang="ar-SA"/>
        </a:p>
      </dgm:t>
    </dgm:pt>
    <dgm:pt modelId="{006D12DF-812A-4E3F-B1BA-75A0B9C4E7EC}" type="pres">
      <dgm:prSet presAssocID="{1729B30D-1F5C-49A3-82D0-57A14EFAE946}" presName="funnel" presStyleLbl="trAlignAcc1" presStyleIdx="0" presStyleCnt="1" custScaleX="156430" custScaleY="142857" custLinFactNeighborX="648" custLinFactNeighborY="8919"/>
      <dgm:spPr/>
      <dgm:t>
        <a:bodyPr/>
        <a:lstStyle/>
        <a:p>
          <a:pPr rtl="1"/>
          <a:endParaRPr lang="ar-SA"/>
        </a:p>
      </dgm:t>
    </dgm:pt>
  </dgm:ptLst>
  <dgm:cxnLst>
    <dgm:cxn modelId="{4DF333E7-D47A-4BA1-8557-7EC21C8830F8}" type="presOf" srcId="{380AB2A8-2E25-4ED8-86DE-82B0367FC033}" destId="{D3E5CC0C-A28E-4BEB-A19E-3CFABF74C7AB}" srcOrd="0" destOrd="0" presId="urn:microsoft.com/office/officeart/2005/8/layout/funnel1"/>
    <dgm:cxn modelId="{3CE8804B-E712-49B6-80BF-3282C34F072B}" type="presOf" srcId="{289D73E6-A082-472D-BF41-45CE5C9CDFA3}" destId="{6B72002A-1FBF-472F-845D-1BC0E30D5CA1}" srcOrd="0" destOrd="0" presId="urn:microsoft.com/office/officeart/2005/8/layout/funnel1"/>
    <dgm:cxn modelId="{448574D5-5C97-4F4A-AE83-1888B5EABD0E}" type="presOf" srcId="{1729B30D-1F5C-49A3-82D0-57A14EFAE946}" destId="{29193C4D-C4A2-46C7-8CF6-A65F7554BC66}" srcOrd="0" destOrd="0" presId="urn:microsoft.com/office/officeart/2005/8/layout/funnel1"/>
    <dgm:cxn modelId="{FDDBAE71-532B-4680-84B1-C4C571654F64}" srcId="{1729B30D-1F5C-49A3-82D0-57A14EFAE946}" destId="{41A15A54-BBFD-4872-B27A-D0E1DC27C4E7}" srcOrd="0" destOrd="0" parTransId="{F278FFC4-4100-4962-9149-BB7794AFAAB6}" sibTransId="{9B35634A-61EB-4552-89C8-7B4C1FB87649}"/>
    <dgm:cxn modelId="{A3029964-12C7-4CA2-BA3D-685FBC856634}" type="presOf" srcId="{341A620C-E658-4204-BE57-6143CCF081CC}" destId="{A7620470-970C-47CB-B27F-2BA36649A681}" srcOrd="0" destOrd="0" presId="urn:microsoft.com/office/officeart/2005/8/layout/funnel1"/>
    <dgm:cxn modelId="{199335F9-7854-4F05-B40B-501DC886ACE2}" type="presOf" srcId="{41A15A54-BBFD-4872-B27A-D0E1DC27C4E7}" destId="{C7C2F1D4-4321-469C-8FE8-F22DFB6A70A5}" srcOrd="0" destOrd="0" presId="urn:microsoft.com/office/officeart/2005/8/layout/funnel1"/>
    <dgm:cxn modelId="{4DD58090-6E54-466C-9ADD-69B68ACE16CD}" srcId="{1729B30D-1F5C-49A3-82D0-57A14EFAE946}" destId="{341A620C-E658-4204-BE57-6143CCF081CC}" srcOrd="1" destOrd="0" parTransId="{D2D47946-9C37-4BF6-BCB6-1014840719E0}" sibTransId="{0579A854-8E3F-44A9-9DAB-D8D9A1EFD4C6}"/>
    <dgm:cxn modelId="{B9F57F30-21D6-45D4-B7C3-475F58B0021A}" srcId="{1729B30D-1F5C-49A3-82D0-57A14EFAE946}" destId="{289D73E6-A082-472D-BF41-45CE5C9CDFA3}" srcOrd="3" destOrd="0" parTransId="{49DC80CA-5CC7-42A5-AF7C-63006648A27C}" sibTransId="{46F457E4-5706-4D68-978D-3F92BB5C8C09}"/>
    <dgm:cxn modelId="{D6BF0701-3911-492F-8967-004B83C2BDE7}" srcId="{1729B30D-1F5C-49A3-82D0-57A14EFAE946}" destId="{380AB2A8-2E25-4ED8-86DE-82B0367FC033}" srcOrd="2" destOrd="0" parTransId="{D8E41CC9-4703-4B7A-963C-1F23E3C35FB6}" sibTransId="{D7047C01-AFEE-48D5-9EE5-6C6A9823F93B}"/>
    <dgm:cxn modelId="{FE3BE006-3878-439A-A8A5-2353C3ECD552}" type="presParOf" srcId="{29193C4D-C4A2-46C7-8CF6-A65F7554BC66}" destId="{2A226B0D-6607-43DF-946B-401F2D10A965}" srcOrd="0" destOrd="0" presId="urn:microsoft.com/office/officeart/2005/8/layout/funnel1"/>
    <dgm:cxn modelId="{FDB0372F-2B32-418A-B00E-F1A60E138BBD}" type="presParOf" srcId="{29193C4D-C4A2-46C7-8CF6-A65F7554BC66}" destId="{FBA3316B-5071-41B5-A76A-63D36FE685B6}" srcOrd="1" destOrd="0" presId="urn:microsoft.com/office/officeart/2005/8/layout/funnel1"/>
    <dgm:cxn modelId="{EEF84A1F-8B70-4456-B01C-875F137E65DD}" type="presParOf" srcId="{29193C4D-C4A2-46C7-8CF6-A65F7554BC66}" destId="{6B72002A-1FBF-472F-845D-1BC0E30D5CA1}" srcOrd="2" destOrd="0" presId="urn:microsoft.com/office/officeart/2005/8/layout/funnel1"/>
    <dgm:cxn modelId="{A6A9B6C3-4EE8-4835-AD14-B459731F4D56}" type="presParOf" srcId="{29193C4D-C4A2-46C7-8CF6-A65F7554BC66}" destId="{D3E5CC0C-A28E-4BEB-A19E-3CFABF74C7AB}" srcOrd="3" destOrd="0" presId="urn:microsoft.com/office/officeart/2005/8/layout/funnel1"/>
    <dgm:cxn modelId="{876E049F-519E-462C-8285-1B66604C7D3F}" type="presParOf" srcId="{29193C4D-C4A2-46C7-8CF6-A65F7554BC66}" destId="{A7620470-970C-47CB-B27F-2BA36649A681}" srcOrd="4" destOrd="0" presId="urn:microsoft.com/office/officeart/2005/8/layout/funnel1"/>
    <dgm:cxn modelId="{E3A89D2F-5300-4D38-9201-6A3FD223EA9B}" type="presParOf" srcId="{29193C4D-C4A2-46C7-8CF6-A65F7554BC66}" destId="{C7C2F1D4-4321-469C-8FE8-F22DFB6A70A5}" srcOrd="5" destOrd="0" presId="urn:microsoft.com/office/officeart/2005/8/layout/funnel1"/>
    <dgm:cxn modelId="{A0CD8A2D-5EB8-4CA4-A3E0-8EF2E2052E1E}" type="presParOf" srcId="{29193C4D-C4A2-46C7-8CF6-A65F7554BC66}" destId="{006D12DF-812A-4E3F-B1BA-75A0B9C4E7EC}" srcOrd="6" destOrd="0" presId="urn:microsoft.com/office/officeart/2005/8/layout/funnel1"/>
  </dgm:cxnLst>
  <dgm:bg/>
  <dgm:whole/>
</dgm:dataModel>
</file>

<file path=ppt/diagrams/data12.xml><?xml version="1.0" encoding="utf-8"?>
<dgm:dataModel xmlns:dgm="http://schemas.openxmlformats.org/drawingml/2006/diagram" xmlns:a="http://schemas.openxmlformats.org/drawingml/2006/main">
  <dgm:ptLst>
    <dgm:pt modelId="{B6A5793C-BC1A-4EB2-9DAA-74480F7DD01D}" type="doc">
      <dgm:prSet loTypeId="urn:microsoft.com/office/officeart/2005/8/layout/hProcess9" loCatId="process" qsTypeId="urn:microsoft.com/office/officeart/2005/8/quickstyle/simple1" qsCatId="simple" csTypeId="urn:microsoft.com/office/officeart/2005/8/colors/accent1_2" csCatId="accent1"/>
      <dgm:spPr/>
      <dgm:t>
        <a:bodyPr/>
        <a:lstStyle/>
        <a:p>
          <a:pPr rtl="1"/>
          <a:endParaRPr lang="ar-SA"/>
        </a:p>
      </dgm:t>
    </dgm:pt>
    <dgm:pt modelId="{9367C0D5-F46A-40C3-B330-7FC87AA90496}">
      <dgm:prSet/>
      <dgm:spPr/>
      <dgm:t>
        <a:bodyPr/>
        <a:lstStyle/>
        <a:p>
          <a:pPr rtl="1"/>
          <a:r>
            <a:rPr lang="ar-EG" b="1" dirty="0" smtClean="0"/>
            <a:t>أ- مهارة الحضور</a:t>
          </a:r>
          <a:endParaRPr lang="ar-SA" b="1" dirty="0"/>
        </a:p>
      </dgm:t>
    </dgm:pt>
    <dgm:pt modelId="{0BBB9775-F680-4F7B-8C96-84C11411D912}" type="parTrans" cxnId="{BCAC981A-3F0D-44EA-9DCC-A0CBD9D5603A}">
      <dgm:prSet/>
      <dgm:spPr/>
      <dgm:t>
        <a:bodyPr/>
        <a:lstStyle/>
        <a:p>
          <a:pPr rtl="1"/>
          <a:endParaRPr lang="ar-SA"/>
        </a:p>
      </dgm:t>
    </dgm:pt>
    <dgm:pt modelId="{EB75E881-210F-41DA-8006-9614095AC350}" type="sibTrans" cxnId="{BCAC981A-3F0D-44EA-9DCC-A0CBD9D5603A}">
      <dgm:prSet/>
      <dgm:spPr/>
      <dgm:t>
        <a:bodyPr/>
        <a:lstStyle/>
        <a:p>
          <a:pPr rtl="1"/>
          <a:endParaRPr lang="ar-SA"/>
        </a:p>
      </dgm:t>
    </dgm:pt>
    <dgm:pt modelId="{A77BDC05-8B35-4DC7-ACCA-21225F72B847}" type="pres">
      <dgm:prSet presAssocID="{B6A5793C-BC1A-4EB2-9DAA-74480F7DD01D}" presName="CompostProcess" presStyleCnt="0">
        <dgm:presLayoutVars>
          <dgm:dir/>
          <dgm:resizeHandles val="exact"/>
        </dgm:presLayoutVars>
      </dgm:prSet>
      <dgm:spPr/>
      <dgm:t>
        <a:bodyPr/>
        <a:lstStyle/>
        <a:p>
          <a:pPr rtl="1"/>
          <a:endParaRPr lang="ar-SA"/>
        </a:p>
      </dgm:t>
    </dgm:pt>
    <dgm:pt modelId="{4335E677-9518-45DD-85A9-F510FE48E558}" type="pres">
      <dgm:prSet presAssocID="{B6A5793C-BC1A-4EB2-9DAA-74480F7DD01D}" presName="arrow" presStyleLbl="bgShp" presStyleIdx="0" presStyleCnt="1"/>
      <dgm:spPr/>
    </dgm:pt>
    <dgm:pt modelId="{FE46EFD4-036D-4261-A4DF-6770510496A6}" type="pres">
      <dgm:prSet presAssocID="{B6A5793C-BC1A-4EB2-9DAA-74480F7DD01D}" presName="linearProcess" presStyleCnt="0"/>
      <dgm:spPr/>
    </dgm:pt>
    <dgm:pt modelId="{62F50B9C-5991-4324-AC6E-B69AEECB566C}" type="pres">
      <dgm:prSet presAssocID="{9367C0D5-F46A-40C3-B330-7FC87AA90496}" presName="textNode" presStyleLbl="node1" presStyleIdx="0" presStyleCnt="1">
        <dgm:presLayoutVars>
          <dgm:bulletEnabled val="1"/>
        </dgm:presLayoutVars>
      </dgm:prSet>
      <dgm:spPr/>
      <dgm:t>
        <a:bodyPr/>
        <a:lstStyle/>
        <a:p>
          <a:pPr rtl="1"/>
          <a:endParaRPr lang="ar-SA"/>
        </a:p>
      </dgm:t>
    </dgm:pt>
  </dgm:ptLst>
  <dgm:cxnLst>
    <dgm:cxn modelId="{BFF8A6C5-7148-452E-AF98-65558A9289F1}" type="presOf" srcId="{B6A5793C-BC1A-4EB2-9DAA-74480F7DD01D}" destId="{A77BDC05-8B35-4DC7-ACCA-21225F72B847}" srcOrd="0" destOrd="0" presId="urn:microsoft.com/office/officeart/2005/8/layout/hProcess9"/>
    <dgm:cxn modelId="{D5829CAC-B779-4294-8719-13648FD08D80}" type="presOf" srcId="{9367C0D5-F46A-40C3-B330-7FC87AA90496}" destId="{62F50B9C-5991-4324-AC6E-B69AEECB566C}" srcOrd="0" destOrd="0" presId="urn:microsoft.com/office/officeart/2005/8/layout/hProcess9"/>
    <dgm:cxn modelId="{BCAC981A-3F0D-44EA-9DCC-A0CBD9D5603A}" srcId="{B6A5793C-BC1A-4EB2-9DAA-74480F7DD01D}" destId="{9367C0D5-F46A-40C3-B330-7FC87AA90496}" srcOrd="0" destOrd="0" parTransId="{0BBB9775-F680-4F7B-8C96-84C11411D912}" sibTransId="{EB75E881-210F-41DA-8006-9614095AC350}"/>
    <dgm:cxn modelId="{5BD8A07B-A21C-4708-98B9-28F5D2530C79}" type="presParOf" srcId="{A77BDC05-8B35-4DC7-ACCA-21225F72B847}" destId="{4335E677-9518-45DD-85A9-F510FE48E558}" srcOrd="0" destOrd="0" presId="urn:microsoft.com/office/officeart/2005/8/layout/hProcess9"/>
    <dgm:cxn modelId="{313E362D-F33A-483E-B553-77D51ACC97D5}" type="presParOf" srcId="{A77BDC05-8B35-4DC7-ACCA-21225F72B847}" destId="{FE46EFD4-036D-4261-A4DF-6770510496A6}" srcOrd="1" destOrd="0" presId="urn:microsoft.com/office/officeart/2005/8/layout/hProcess9"/>
    <dgm:cxn modelId="{B6BCD52C-681A-4095-9BA4-730F0E556FDD}" type="presParOf" srcId="{FE46EFD4-036D-4261-A4DF-6770510496A6}" destId="{62F50B9C-5991-4324-AC6E-B69AEECB566C}" srcOrd="0" destOrd="0" presId="urn:microsoft.com/office/officeart/2005/8/layout/hProcess9"/>
  </dgm:cxnLst>
  <dgm:bg/>
  <dgm:whole/>
</dgm:dataModel>
</file>

<file path=ppt/diagrams/data13.xml><?xml version="1.0" encoding="utf-8"?>
<dgm:dataModel xmlns:dgm="http://schemas.openxmlformats.org/drawingml/2006/diagram" xmlns:a="http://schemas.openxmlformats.org/drawingml/2006/main">
  <dgm:ptLst>
    <dgm:pt modelId="{7522DA75-1615-4635-B6BF-79287C104C66}" type="doc">
      <dgm:prSet loTypeId="urn:microsoft.com/office/officeart/2005/8/layout/vList2" loCatId="list" qsTypeId="urn:microsoft.com/office/officeart/2005/8/quickstyle/3d1" qsCatId="3D" csTypeId="urn:microsoft.com/office/officeart/2005/8/colors/colorful3" csCatId="colorful" phldr="1"/>
      <dgm:spPr/>
      <dgm:t>
        <a:bodyPr/>
        <a:lstStyle/>
        <a:p>
          <a:pPr rtl="1"/>
          <a:endParaRPr lang="ar-SA"/>
        </a:p>
      </dgm:t>
    </dgm:pt>
    <dgm:pt modelId="{4965A487-FC33-46C8-B3F6-20967C52AAA3}">
      <dgm:prSet/>
      <dgm:spPr/>
      <dgm:t>
        <a:bodyPr/>
        <a:lstStyle/>
        <a:p>
          <a:pPr rtl="1"/>
          <a:r>
            <a:rPr lang="ar-SA" b="1" dirty="0" smtClean="0"/>
            <a:t> </a:t>
          </a:r>
          <a:r>
            <a:rPr lang="ar-EG" b="1" dirty="0" smtClean="0"/>
            <a:t>عملية الحضور الفعال مع المسترشد يفيد في أمرين</a:t>
          </a:r>
          <a:endParaRPr lang="ar-SA" b="1" dirty="0"/>
        </a:p>
      </dgm:t>
    </dgm:pt>
    <dgm:pt modelId="{68985B2C-E33D-4002-8096-09A4456B55B1}" type="parTrans" cxnId="{13B22670-7A85-472A-BCAC-03E1FCC4B517}">
      <dgm:prSet/>
      <dgm:spPr/>
      <dgm:t>
        <a:bodyPr/>
        <a:lstStyle/>
        <a:p>
          <a:pPr rtl="1"/>
          <a:endParaRPr lang="ar-SA"/>
        </a:p>
      </dgm:t>
    </dgm:pt>
    <dgm:pt modelId="{7FCB0C45-4FB9-4468-91E7-B931F26798DF}" type="sibTrans" cxnId="{13B22670-7A85-472A-BCAC-03E1FCC4B517}">
      <dgm:prSet/>
      <dgm:spPr/>
      <dgm:t>
        <a:bodyPr/>
        <a:lstStyle/>
        <a:p>
          <a:pPr rtl="1"/>
          <a:endParaRPr lang="ar-SA"/>
        </a:p>
      </dgm:t>
    </dgm:pt>
    <dgm:pt modelId="{40345D15-B93E-45F4-8AAA-00CAB217E34E}" type="pres">
      <dgm:prSet presAssocID="{7522DA75-1615-4635-B6BF-79287C104C66}" presName="linear" presStyleCnt="0">
        <dgm:presLayoutVars>
          <dgm:animLvl val="lvl"/>
          <dgm:resizeHandles val="exact"/>
        </dgm:presLayoutVars>
      </dgm:prSet>
      <dgm:spPr/>
      <dgm:t>
        <a:bodyPr/>
        <a:lstStyle/>
        <a:p>
          <a:pPr rtl="1"/>
          <a:endParaRPr lang="ar-SA"/>
        </a:p>
      </dgm:t>
    </dgm:pt>
    <dgm:pt modelId="{AD3EE6D8-CCF9-4231-B909-E10678D93E47}" type="pres">
      <dgm:prSet presAssocID="{4965A487-FC33-46C8-B3F6-20967C52AAA3}" presName="parentText" presStyleLbl="node1" presStyleIdx="0" presStyleCnt="1" custLinFactNeighborY="1609">
        <dgm:presLayoutVars>
          <dgm:chMax val="0"/>
          <dgm:bulletEnabled val="1"/>
        </dgm:presLayoutVars>
      </dgm:prSet>
      <dgm:spPr/>
      <dgm:t>
        <a:bodyPr/>
        <a:lstStyle/>
        <a:p>
          <a:pPr rtl="1"/>
          <a:endParaRPr lang="ar-SA"/>
        </a:p>
      </dgm:t>
    </dgm:pt>
  </dgm:ptLst>
  <dgm:cxnLst>
    <dgm:cxn modelId="{13B22670-7A85-472A-BCAC-03E1FCC4B517}" srcId="{7522DA75-1615-4635-B6BF-79287C104C66}" destId="{4965A487-FC33-46C8-B3F6-20967C52AAA3}" srcOrd="0" destOrd="0" parTransId="{68985B2C-E33D-4002-8096-09A4456B55B1}" sibTransId="{7FCB0C45-4FB9-4468-91E7-B931F26798DF}"/>
    <dgm:cxn modelId="{C61CBC7C-47C5-4661-908D-3828FEDB997A}" type="presOf" srcId="{7522DA75-1615-4635-B6BF-79287C104C66}" destId="{40345D15-B93E-45F4-8AAA-00CAB217E34E}" srcOrd="0" destOrd="0" presId="urn:microsoft.com/office/officeart/2005/8/layout/vList2"/>
    <dgm:cxn modelId="{0C0C925B-4E63-41D2-9A8F-F97C33FFBEBD}" type="presOf" srcId="{4965A487-FC33-46C8-B3F6-20967C52AAA3}" destId="{AD3EE6D8-CCF9-4231-B909-E10678D93E47}" srcOrd="0" destOrd="0" presId="urn:microsoft.com/office/officeart/2005/8/layout/vList2"/>
    <dgm:cxn modelId="{2164098C-D924-4E4B-B7C5-3B7F225DAD8C}" type="presParOf" srcId="{40345D15-B93E-45F4-8AAA-00CAB217E34E}" destId="{AD3EE6D8-CCF9-4231-B909-E10678D93E47}" srcOrd="0" destOrd="0" presId="urn:microsoft.com/office/officeart/2005/8/layout/vList2"/>
  </dgm:cxnLst>
  <dgm:bg/>
  <dgm:whole/>
</dgm:dataModel>
</file>

<file path=ppt/diagrams/data14.xml><?xml version="1.0" encoding="utf-8"?>
<dgm:dataModel xmlns:dgm="http://schemas.openxmlformats.org/drawingml/2006/diagram" xmlns:a="http://schemas.openxmlformats.org/drawingml/2006/main">
  <dgm:ptLst>
    <dgm:pt modelId="{39CBCB8B-95B5-46E7-A325-D168454A455C}" type="doc">
      <dgm:prSet loTypeId="urn:microsoft.com/office/officeart/2005/8/layout/vList2" loCatId="list" qsTypeId="urn:microsoft.com/office/officeart/2005/8/quickstyle/3d1" qsCatId="3D" csTypeId="urn:microsoft.com/office/officeart/2005/8/colors/colorful5" csCatId="colorful"/>
      <dgm:spPr/>
      <dgm:t>
        <a:bodyPr/>
        <a:lstStyle/>
        <a:p>
          <a:pPr rtl="1"/>
          <a:endParaRPr lang="ar-SA"/>
        </a:p>
      </dgm:t>
    </dgm:pt>
    <dgm:pt modelId="{10B88FB9-0E07-42D2-B8D7-5FDA1CC49BBA}">
      <dgm:prSet/>
      <dgm:spPr/>
      <dgm:t>
        <a:bodyPr/>
        <a:lstStyle/>
        <a:p>
          <a:pPr rtl="1"/>
          <a:r>
            <a:rPr lang="ar-EG" b="1" dirty="0" smtClean="0"/>
            <a:t>وباستطاعة المسترشدين أن يدركوا مدى حضور المرشد وتركيزه معهم.</a:t>
          </a:r>
          <a:endParaRPr lang="ar-SA" b="1" dirty="0"/>
        </a:p>
      </dgm:t>
    </dgm:pt>
    <dgm:pt modelId="{F0B95AD7-3A34-422B-A321-327109360C1F}" type="parTrans" cxnId="{3261E094-3B13-4651-9731-96EEC5D178D4}">
      <dgm:prSet/>
      <dgm:spPr/>
      <dgm:t>
        <a:bodyPr/>
        <a:lstStyle/>
        <a:p>
          <a:pPr rtl="1"/>
          <a:endParaRPr lang="ar-SA"/>
        </a:p>
      </dgm:t>
    </dgm:pt>
    <dgm:pt modelId="{9C3088FE-DE9D-4B0A-B93D-56228340D8CA}" type="sibTrans" cxnId="{3261E094-3B13-4651-9731-96EEC5D178D4}">
      <dgm:prSet/>
      <dgm:spPr/>
      <dgm:t>
        <a:bodyPr/>
        <a:lstStyle/>
        <a:p>
          <a:pPr rtl="1"/>
          <a:endParaRPr lang="ar-SA"/>
        </a:p>
      </dgm:t>
    </dgm:pt>
    <dgm:pt modelId="{1376CA94-C12D-4DF5-AB0E-82B9011AD847}" type="pres">
      <dgm:prSet presAssocID="{39CBCB8B-95B5-46E7-A325-D168454A455C}" presName="linear" presStyleCnt="0">
        <dgm:presLayoutVars>
          <dgm:animLvl val="lvl"/>
          <dgm:resizeHandles val="exact"/>
        </dgm:presLayoutVars>
      </dgm:prSet>
      <dgm:spPr/>
      <dgm:t>
        <a:bodyPr/>
        <a:lstStyle/>
        <a:p>
          <a:pPr rtl="1"/>
          <a:endParaRPr lang="ar-SA"/>
        </a:p>
      </dgm:t>
    </dgm:pt>
    <dgm:pt modelId="{A9B1AA8F-1BE1-433C-8E88-6085D94A43CD}" type="pres">
      <dgm:prSet presAssocID="{10B88FB9-0E07-42D2-B8D7-5FDA1CC49BBA}" presName="parentText" presStyleLbl="node1" presStyleIdx="0" presStyleCnt="1">
        <dgm:presLayoutVars>
          <dgm:chMax val="0"/>
          <dgm:bulletEnabled val="1"/>
        </dgm:presLayoutVars>
      </dgm:prSet>
      <dgm:spPr/>
      <dgm:t>
        <a:bodyPr/>
        <a:lstStyle/>
        <a:p>
          <a:pPr rtl="1"/>
          <a:endParaRPr lang="ar-SA"/>
        </a:p>
      </dgm:t>
    </dgm:pt>
  </dgm:ptLst>
  <dgm:cxnLst>
    <dgm:cxn modelId="{3261E094-3B13-4651-9731-96EEC5D178D4}" srcId="{39CBCB8B-95B5-46E7-A325-D168454A455C}" destId="{10B88FB9-0E07-42D2-B8D7-5FDA1CC49BBA}" srcOrd="0" destOrd="0" parTransId="{F0B95AD7-3A34-422B-A321-327109360C1F}" sibTransId="{9C3088FE-DE9D-4B0A-B93D-56228340D8CA}"/>
    <dgm:cxn modelId="{87A665E0-2315-431C-96C5-F38B09ED9058}" type="presOf" srcId="{10B88FB9-0E07-42D2-B8D7-5FDA1CC49BBA}" destId="{A9B1AA8F-1BE1-433C-8E88-6085D94A43CD}" srcOrd="0" destOrd="0" presId="urn:microsoft.com/office/officeart/2005/8/layout/vList2"/>
    <dgm:cxn modelId="{EE57A2A8-AA67-4103-BF5D-4C77BBEF5DD1}" type="presOf" srcId="{39CBCB8B-95B5-46E7-A325-D168454A455C}" destId="{1376CA94-C12D-4DF5-AB0E-82B9011AD847}" srcOrd="0" destOrd="0" presId="urn:microsoft.com/office/officeart/2005/8/layout/vList2"/>
    <dgm:cxn modelId="{43D3ADEB-CE18-4E9B-B2A8-67C5AFD87111}" type="presParOf" srcId="{1376CA94-C12D-4DF5-AB0E-82B9011AD847}" destId="{A9B1AA8F-1BE1-433C-8E88-6085D94A43CD}" srcOrd="0" destOrd="0" presId="urn:microsoft.com/office/officeart/2005/8/layout/vList2"/>
  </dgm:cxnLst>
  <dgm:bg/>
  <dgm:whole/>
</dgm:dataModel>
</file>

<file path=ppt/diagrams/data15.xml><?xml version="1.0" encoding="utf-8"?>
<dgm:dataModel xmlns:dgm="http://schemas.openxmlformats.org/drawingml/2006/diagram" xmlns:a="http://schemas.openxmlformats.org/drawingml/2006/main">
  <dgm:ptLst>
    <dgm:pt modelId="{E6A562A1-9BC0-44E2-A62A-B4DE1E505D71}" type="doc">
      <dgm:prSet loTypeId="urn:microsoft.com/office/officeart/2005/8/layout/venn1" loCatId="relationship" qsTypeId="urn:microsoft.com/office/officeart/2005/8/quickstyle/3d1" qsCatId="3D" csTypeId="urn:microsoft.com/office/officeart/2005/8/colors/colorful3" csCatId="colorful"/>
      <dgm:spPr/>
      <dgm:t>
        <a:bodyPr/>
        <a:lstStyle/>
        <a:p>
          <a:pPr rtl="1"/>
          <a:endParaRPr lang="ar-SA"/>
        </a:p>
      </dgm:t>
    </dgm:pt>
    <dgm:pt modelId="{44E6E1FC-231D-4BF7-8600-2D9A2A5B6B3D}">
      <dgm:prSet/>
      <dgm:spPr/>
      <dgm:t>
        <a:bodyPr/>
        <a:lstStyle/>
        <a:p>
          <a:pPr rtl="1"/>
          <a:r>
            <a:rPr lang="ar-EG" b="1" dirty="0" smtClean="0"/>
            <a:t>والحضور الجيد من قبل المرشد يشجع المسترشد ويدعوه إلى الكشف عن المزيد من خفايا المشكلة ويزيد الثقة بين الطرفين. </a:t>
          </a:r>
          <a:endParaRPr lang="ar-SA" b="1" dirty="0"/>
        </a:p>
      </dgm:t>
    </dgm:pt>
    <dgm:pt modelId="{A06CC447-EDDD-4339-9BDB-D400F040901F}" type="parTrans" cxnId="{1218CDE2-B552-4F82-B82F-4A53AF0B682A}">
      <dgm:prSet/>
      <dgm:spPr/>
      <dgm:t>
        <a:bodyPr/>
        <a:lstStyle/>
        <a:p>
          <a:pPr rtl="1"/>
          <a:endParaRPr lang="ar-SA"/>
        </a:p>
      </dgm:t>
    </dgm:pt>
    <dgm:pt modelId="{26242917-2275-40BE-BE74-87A7D6B0F286}" type="sibTrans" cxnId="{1218CDE2-B552-4F82-B82F-4A53AF0B682A}">
      <dgm:prSet/>
      <dgm:spPr/>
      <dgm:t>
        <a:bodyPr/>
        <a:lstStyle/>
        <a:p>
          <a:pPr rtl="1"/>
          <a:endParaRPr lang="ar-SA"/>
        </a:p>
      </dgm:t>
    </dgm:pt>
    <dgm:pt modelId="{310A04ED-DCE0-4906-99A5-E25AB4461F40}">
      <dgm:prSet/>
      <dgm:spPr/>
      <dgm:t>
        <a:bodyPr/>
        <a:lstStyle/>
        <a:p>
          <a:pPr rtl="1"/>
          <a:r>
            <a:rPr lang="ar-EG" b="1" dirty="0" smtClean="0"/>
            <a:t>في حين أن غياب الحضور والتركيز الجيد من قبل المرشد يقود إلى عدم الثقة ويوصل العميل إلى مرحلة الرفض الكامل للمرشد وللعملية الإرشادية </a:t>
          </a:r>
          <a:endParaRPr lang="ar-SA" b="1" dirty="0"/>
        </a:p>
      </dgm:t>
    </dgm:pt>
    <dgm:pt modelId="{D5B98366-C46B-4565-9F24-186C9F56A957}" type="parTrans" cxnId="{9AB95329-9861-4BE2-9E88-FC676A03B20E}">
      <dgm:prSet/>
      <dgm:spPr/>
      <dgm:t>
        <a:bodyPr/>
        <a:lstStyle/>
        <a:p>
          <a:pPr rtl="1"/>
          <a:endParaRPr lang="ar-SA"/>
        </a:p>
      </dgm:t>
    </dgm:pt>
    <dgm:pt modelId="{5AC95183-00B1-4765-B1D9-C76AE789D38F}" type="sibTrans" cxnId="{9AB95329-9861-4BE2-9E88-FC676A03B20E}">
      <dgm:prSet/>
      <dgm:spPr/>
      <dgm:t>
        <a:bodyPr/>
        <a:lstStyle/>
        <a:p>
          <a:pPr rtl="1"/>
          <a:endParaRPr lang="ar-SA"/>
        </a:p>
      </dgm:t>
    </dgm:pt>
    <dgm:pt modelId="{A3EB3B3C-8AE9-49A8-B0A2-A4EDE4643E08}" type="pres">
      <dgm:prSet presAssocID="{E6A562A1-9BC0-44E2-A62A-B4DE1E505D71}" presName="compositeShape" presStyleCnt="0">
        <dgm:presLayoutVars>
          <dgm:chMax val="7"/>
          <dgm:dir/>
          <dgm:resizeHandles val="exact"/>
        </dgm:presLayoutVars>
      </dgm:prSet>
      <dgm:spPr/>
      <dgm:t>
        <a:bodyPr/>
        <a:lstStyle/>
        <a:p>
          <a:pPr rtl="1"/>
          <a:endParaRPr lang="ar-SA"/>
        </a:p>
      </dgm:t>
    </dgm:pt>
    <dgm:pt modelId="{8F4FB8C2-90F2-4A62-A2D1-D0D9F0C8A507}" type="pres">
      <dgm:prSet presAssocID="{44E6E1FC-231D-4BF7-8600-2D9A2A5B6B3D}" presName="circ1" presStyleLbl="vennNode1" presStyleIdx="0" presStyleCnt="2"/>
      <dgm:spPr/>
      <dgm:t>
        <a:bodyPr/>
        <a:lstStyle/>
        <a:p>
          <a:pPr rtl="1"/>
          <a:endParaRPr lang="ar-SA"/>
        </a:p>
      </dgm:t>
    </dgm:pt>
    <dgm:pt modelId="{744C4938-471C-4DD2-8E5E-0CBDB016DACB}" type="pres">
      <dgm:prSet presAssocID="{44E6E1FC-231D-4BF7-8600-2D9A2A5B6B3D}" presName="circ1Tx" presStyleLbl="revTx" presStyleIdx="0" presStyleCnt="0">
        <dgm:presLayoutVars>
          <dgm:chMax val="0"/>
          <dgm:chPref val="0"/>
          <dgm:bulletEnabled val="1"/>
        </dgm:presLayoutVars>
      </dgm:prSet>
      <dgm:spPr/>
      <dgm:t>
        <a:bodyPr/>
        <a:lstStyle/>
        <a:p>
          <a:pPr rtl="1"/>
          <a:endParaRPr lang="ar-SA"/>
        </a:p>
      </dgm:t>
    </dgm:pt>
    <dgm:pt modelId="{1EE18749-40F1-4F52-BD16-34F3F7AED3E0}" type="pres">
      <dgm:prSet presAssocID="{310A04ED-DCE0-4906-99A5-E25AB4461F40}" presName="circ2" presStyleLbl="vennNode1" presStyleIdx="1" presStyleCnt="2"/>
      <dgm:spPr/>
      <dgm:t>
        <a:bodyPr/>
        <a:lstStyle/>
        <a:p>
          <a:pPr rtl="1"/>
          <a:endParaRPr lang="ar-SA"/>
        </a:p>
      </dgm:t>
    </dgm:pt>
    <dgm:pt modelId="{46181B14-60F1-4519-BCFF-9DAF28A951AB}" type="pres">
      <dgm:prSet presAssocID="{310A04ED-DCE0-4906-99A5-E25AB4461F40}" presName="circ2Tx" presStyleLbl="revTx" presStyleIdx="0" presStyleCnt="0">
        <dgm:presLayoutVars>
          <dgm:chMax val="0"/>
          <dgm:chPref val="0"/>
          <dgm:bulletEnabled val="1"/>
        </dgm:presLayoutVars>
      </dgm:prSet>
      <dgm:spPr/>
      <dgm:t>
        <a:bodyPr/>
        <a:lstStyle/>
        <a:p>
          <a:pPr rtl="1"/>
          <a:endParaRPr lang="ar-SA"/>
        </a:p>
      </dgm:t>
    </dgm:pt>
  </dgm:ptLst>
  <dgm:cxnLst>
    <dgm:cxn modelId="{1218CDE2-B552-4F82-B82F-4A53AF0B682A}" srcId="{E6A562A1-9BC0-44E2-A62A-B4DE1E505D71}" destId="{44E6E1FC-231D-4BF7-8600-2D9A2A5B6B3D}" srcOrd="0" destOrd="0" parTransId="{A06CC447-EDDD-4339-9BDB-D400F040901F}" sibTransId="{26242917-2275-40BE-BE74-87A7D6B0F286}"/>
    <dgm:cxn modelId="{B6ACD36B-D808-40BB-893B-C8593030508D}" type="presOf" srcId="{310A04ED-DCE0-4906-99A5-E25AB4461F40}" destId="{46181B14-60F1-4519-BCFF-9DAF28A951AB}" srcOrd="1" destOrd="0" presId="urn:microsoft.com/office/officeart/2005/8/layout/venn1"/>
    <dgm:cxn modelId="{090383F1-6B07-4836-A253-5D5E3495A722}" type="presOf" srcId="{44E6E1FC-231D-4BF7-8600-2D9A2A5B6B3D}" destId="{8F4FB8C2-90F2-4A62-A2D1-D0D9F0C8A507}" srcOrd="0" destOrd="0" presId="urn:microsoft.com/office/officeart/2005/8/layout/venn1"/>
    <dgm:cxn modelId="{6363C14D-5178-49BA-BCDC-43DB50151985}" type="presOf" srcId="{E6A562A1-9BC0-44E2-A62A-B4DE1E505D71}" destId="{A3EB3B3C-8AE9-49A8-B0A2-A4EDE4643E08}" srcOrd="0" destOrd="0" presId="urn:microsoft.com/office/officeart/2005/8/layout/venn1"/>
    <dgm:cxn modelId="{0BB7E6BC-A3D4-493D-AA11-08FD5D67264D}" type="presOf" srcId="{310A04ED-DCE0-4906-99A5-E25AB4461F40}" destId="{1EE18749-40F1-4F52-BD16-34F3F7AED3E0}" srcOrd="0" destOrd="0" presId="urn:microsoft.com/office/officeart/2005/8/layout/venn1"/>
    <dgm:cxn modelId="{9AB95329-9861-4BE2-9E88-FC676A03B20E}" srcId="{E6A562A1-9BC0-44E2-A62A-B4DE1E505D71}" destId="{310A04ED-DCE0-4906-99A5-E25AB4461F40}" srcOrd="1" destOrd="0" parTransId="{D5B98366-C46B-4565-9F24-186C9F56A957}" sibTransId="{5AC95183-00B1-4765-B1D9-C76AE789D38F}"/>
    <dgm:cxn modelId="{5E34250A-D117-447B-8109-7AB0FF16393D}" type="presOf" srcId="{44E6E1FC-231D-4BF7-8600-2D9A2A5B6B3D}" destId="{744C4938-471C-4DD2-8E5E-0CBDB016DACB}" srcOrd="1" destOrd="0" presId="urn:microsoft.com/office/officeart/2005/8/layout/venn1"/>
    <dgm:cxn modelId="{2A17D2DB-C26E-474A-A74F-1FE4BD4A084E}" type="presParOf" srcId="{A3EB3B3C-8AE9-49A8-B0A2-A4EDE4643E08}" destId="{8F4FB8C2-90F2-4A62-A2D1-D0D9F0C8A507}" srcOrd="0" destOrd="0" presId="urn:microsoft.com/office/officeart/2005/8/layout/venn1"/>
    <dgm:cxn modelId="{5EF360A3-CA82-4FF1-91E3-21FDC5F0EE91}" type="presParOf" srcId="{A3EB3B3C-8AE9-49A8-B0A2-A4EDE4643E08}" destId="{744C4938-471C-4DD2-8E5E-0CBDB016DACB}" srcOrd="1" destOrd="0" presId="urn:microsoft.com/office/officeart/2005/8/layout/venn1"/>
    <dgm:cxn modelId="{7810B7E3-0ABF-4E23-A6ED-F18111D34924}" type="presParOf" srcId="{A3EB3B3C-8AE9-49A8-B0A2-A4EDE4643E08}" destId="{1EE18749-40F1-4F52-BD16-34F3F7AED3E0}" srcOrd="2" destOrd="0" presId="urn:microsoft.com/office/officeart/2005/8/layout/venn1"/>
    <dgm:cxn modelId="{FC1E5EBE-4AC7-437D-BECF-A0738A1AAA14}" type="presParOf" srcId="{A3EB3B3C-8AE9-49A8-B0A2-A4EDE4643E08}" destId="{46181B14-60F1-4519-BCFF-9DAF28A951AB}" srcOrd="3" destOrd="0" presId="urn:microsoft.com/office/officeart/2005/8/layout/venn1"/>
  </dgm:cxnLst>
  <dgm:bg/>
  <dgm:whole/>
</dgm:dataModel>
</file>

<file path=ppt/diagrams/data16.xml><?xml version="1.0" encoding="utf-8"?>
<dgm:dataModel xmlns:dgm="http://schemas.openxmlformats.org/drawingml/2006/diagram" xmlns:a="http://schemas.openxmlformats.org/drawingml/2006/main">
  <dgm:ptLst>
    <dgm:pt modelId="{639E7FE9-A50B-41A8-93CA-CECBAFFACAB8}" type="doc">
      <dgm:prSet loTypeId="urn:microsoft.com/office/officeart/2005/8/layout/venn1" loCatId="relationship" qsTypeId="urn:microsoft.com/office/officeart/2005/8/quickstyle/3d1" qsCatId="3D" csTypeId="urn:microsoft.com/office/officeart/2005/8/colors/colorful2" csCatId="colorful" phldr="1"/>
      <dgm:spPr/>
      <dgm:t>
        <a:bodyPr/>
        <a:lstStyle/>
        <a:p>
          <a:pPr rtl="1"/>
          <a:endParaRPr lang="ar-SA"/>
        </a:p>
      </dgm:t>
    </dgm:pt>
    <dgm:pt modelId="{72BA7393-270F-4019-AB9C-D39282FFF16C}">
      <dgm:prSet custT="1"/>
      <dgm:spPr/>
      <dgm:t>
        <a:bodyPr/>
        <a:lstStyle/>
        <a:p>
          <a:pPr rtl="1"/>
          <a:endParaRPr lang="ar-SA" sz="2800" b="1" dirty="0" smtClean="0"/>
        </a:p>
        <a:p>
          <a:pPr rtl="1"/>
          <a:r>
            <a:rPr lang="ar-EG" sz="2800" b="1" dirty="0" smtClean="0"/>
            <a:t>ومن المعروف أن الجلوس مع العميل وجهًا لوجه يحمل رسالة تعني أن المرشد يقول للعميل</a:t>
          </a:r>
          <a:r>
            <a:rPr lang="ar-SA" sz="2800" b="1" dirty="0" smtClean="0"/>
            <a:t>: </a:t>
          </a:r>
          <a:endParaRPr lang="ar-SA" sz="2800" b="1" dirty="0"/>
        </a:p>
      </dgm:t>
    </dgm:pt>
    <dgm:pt modelId="{A47D13B8-D32E-4D64-A64E-C8514ADBF45F}" type="parTrans" cxnId="{5203BF18-9108-401D-B5BD-FE1323F6984B}">
      <dgm:prSet/>
      <dgm:spPr/>
      <dgm:t>
        <a:bodyPr/>
        <a:lstStyle/>
        <a:p>
          <a:pPr rtl="1"/>
          <a:endParaRPr lang="ar-SA"/>
        </a:p>
      </dgm:t>
    </dgm:pt>
    <dgm:pt modelId="{26BAC727-46FE-49F4-A466-FFD4A69A9331}" type="sibTrans" cxnId="{5203BF18-9108-401D-B5BD-FE1323F6984B}">
      <dgm:prSet/>
      <dgm:spPr/>
      <dgm:t>
        <a:bodyPr/>
        <a:lstStyle/>
        <a:p>
          <a:pPr rtl="1"/>
          <a:endParaRPr lang="ar-SA"/>
        </a:p>
      </dgm:t>
    </dgm:pt>
    <dgm:pt modelId="{13FA067F-EE11-4235-A2EF-2DD03D0551FF}">
      <dgm:prSet/>
      <dgm:spPr/>
      <dgm:t>
        <a:bodyPr/>
        <a:lstStyle/>
        <a:p>
          <a:pPr rtl="1"/>
          <a:r>
            <a:rPr lang="ar-EG" b="1" dirty="0" smtClean="0"/>
            <a:t>إنني معك </a:t>
          </a:r>
          <a:endParaRPr lang="ar-SA" b="1" dirty="0"/>
        </a:p>
      </dgm:t>
    </dgm:pt>
    <dgm:pt modelId="{CDF896F8-F895-4CB7-A329-C3781F3DAF50}" type="parTrans" cxnId="{DB44B29A-0F06-41F5-86BE-C200E998356D}">
      <dgm:prSet/>
      <dgm:spPr/>
      <dgm:t>
        <a:bodyPr/>
        <a:lstStyle/>
        <a:p>
          <a:pPr rtl="1"/>
          <a:endParaRPr lang="ar-SA"/>
        </a:p>
      </dgm:t>
    </dgm:pt>
    <dgm:pt modelId="{3C353A3A-9057-4EF4-8F3F-6DBBBABFA13D}" type="sibTrans" cxnId="{DB44B29A-0F06-41F5-86BE-C200E998356D}">
      <dgm:prSet/>
      <dgm:spPr/>
      <dgm:t>
        <a:bodyPr/>
        <a:lstStyle/>
        <a:p>
          <a:pPr rtl="1"/>
          <a:endParaRPr lang="ar-SA"/>
        </a:p>
      </dgm:t>
    </dgm:pt>
    <dgm:pt modelId="{5F2ADC76-A325-42D9-8106-D19B6F4049DD}">
      <dgm:prSet/>
      <dgm:spPr/>
      <dgm:t>
        <a:bodyPr/>
        <a:lstStyle/>
        <a:p>
          <a:pPr rtl="1"/>
          <a:r>
            <a:rPr lang="ar-EG" b="1" dirty="0" smtClean="0"/>
            <a:t>كلي أذن صاغية إليك لسماع ما لديك</a:t>
          </a:r>
          <a:endParaRPr lang="ar-SA" b="1" dirty="0"/>
        </a:p>
      </dgm:t>
    </dgm:pt>
    <dgm:pt modelId="{B3AC7164-2242-4C1E-9FEB-1D08954B0423}" type="parTrans" cxnId="{7836A1F8-4765-4CF3-A1D7-6DA0E1A34947}">
      <dgm:prSet/>
      <dgm:spPr/>
      <dgm:t>
        <a:bodyPr/>
        <a:lstStyle/>
        <a:p>
          <a:pPr rtl="1"/>
          <a:endParaRPr lang="ar-SA"/>
        </a:p>
      </dgm:t>
    </dgm:pt>
    <dgm:pt modelId="{FDA7639F-A526-4398-BFAF-203CE4D43FFC}" type="sibTrans" cxnId="{7836A1F8-4765-4CF3-A1D7-6DA0E1A34947}">
      <dgm:prSet/>
      <dgm:spPr/>
      <dgm:t>
        <a:bodyPr/>
        <a:lstStyle/>
        <a:p>
          <a:pPr rtl="1"/>
          <a:endParaRPr lang="ar-SA"/>
        </a:p>
      </dgm:t>
    </dgm:pt>
    <dgm:pt modelId="{392E4B3F-14FC-42F6-AD8F-284A85BC4A8B}">
      <dgm:prSet/>
      <dgm:spPr/>
      <dgm:t>
        <a:bodyPr/>
        <a:lstStyle/>
        <a:p>
          <a:pPr rtl="1"/>
          <a:r>
            <a:rPr lang="ar-EG" b="1" dirty="0" smtClean="0"/>
            <a:t>أو إنك شخص مهم بالنسبة لي</a:t>
          </a:r>
          <a:endParaRPr lang="ar-SA" b="1" dirty="0"/>
        </a:p>
      </dgm:t>
    </dgm:pt>
    <dgm:pt modelId="{6913E034-FE96-4C02-89A8-7AA7A3A43B25}" type="parTrans" cxnId="{86780ADD-0293-43A5-94B1-5A438FF157E9}">
      <dgm:prSet/>
      <dgm:spPr/>
      <dgm:t>
        <a:bodyPr/>
        <a:lstStyle/>
        <a:p>
          <a:pPr rtl="1"/>
          <a:endParaRPr lang="ar-SA"/>
        </a:p>
      </dgm:t>
    </dgm:pt>
    <dgm:pt modelId="{5070AF56-0924-442D-B8BC-25D5B06C58E0}" type="sibTrans" cxnId="{86780ADD-0293-43A5-94B1-5A438FF157E9}">
      <dgm:prSet/>
      <dgm:spPr/>
      <dgm:t>
        <a:bodyPr/>
        <a:lstStyle/>
        <a:p>
          <a:pPr rtl="1"/>
          <a:endParaRPr lang="ar-SA"/>
        </a:p>
      </dgm:t>
    </dgm:pt>
    <dgm:pt modelId="{9F20F976-D98C-498A-A94F-E182E2DD5B57}" type="pres">
      <dgm:prSet presAssocID="{639E7FE9-A50B-41A8-93CA-CECBAFFACAB8}" presName="compositeShape" presStyleCnt="0">
        <dgm:presLayoutVars>
          <dgm:chMax val="7"/>
          <dgm:dir/>
          <dgm:resizeHandles val="exact"/>
        </dgm:presLayoutVars>
      </dgm:prSet>
      <dgm:spPr/>
      <dgm:t>
        <a:bodyPr/>
        <a:lstStyle/>
        <a:p>
          <a:pPr rtl="1"/>
          <a:endParaRPr lang="ar-SA"/>
        </a:p>
      </dgm:t>
    </dgm:pt>
    <dgm:pt modelId="{0399433C-DE12-4AAF-BF7E-4CFD76D861C0}" type="pres">
      <dgm:prSet presAssocID="{72BA7393-270F-4019-AB9C-D39282FFF16C}" presName="circ1" presStyleLbl="vennNode1" presStyleIdx="0" presStyleCnt="4" custScaleX="165998" custScaleY="103875"/>
      <dgm:spPr/>
      <dgm:t>
        <a:bodyPr/>
        <a:lstStyle/>
        <a:p>
          <a:pPr rtl="1"/>
          <a:endParaRPr lang="ar-SA"/>
        </a:p>
      </dgm:t>
    </dgm:pt>
    <dgm:pt modelId="{3CE2A3BA-DEC7-40D3-A5E8-D49D9A052007}" type="pres">
      <dgm:prSet presAssocID="{72BA7393-270F-4019-AB9C-D39282FFF16C}" presName="circ1Tx" presStyleLbl="revTx" presStyleIdx="0" presStyleCnt="0">
        <dgm:presLayoutVars>
          <dgm:chMax val="0"/>
          <dgm:chPref val="0"/>
          <dgm:bulletEnabled val="1"/>
        </dgm:presLayoutVars>
      </dgm:prSet>
      <dgm:spPr/>
      <dgm:t>
        <a:bodyPr/>
        <a:lstStyle/>
        <a:p>
          <a:pPr rtl="1"/>
          <a:endParaRPr lang="ar-SA"/>
        </a:p>
      </dgm:t>
    </dgm:pt>
    <dgm:pt modelId="{D5217871-C047-4DDB-BAA0-968BBCB342E8}" type="pres">
      <dgm:prSet presAssocID="{13FA067F-EE11-4235-A2EF-2DD03D0551FF}" presName="circ2" presStyleLbl="vennNode1" presStyleIdx="1" presStyleCnt="4" custScaleX="108544" custScaleY="74479" custLinFactNeighborX="30297" custLinFactNeighborY="2007"/>
      <dgm:spPr/>
      <dgm:t>
        <a:bodyPr/>
        <a:lstStyle/>
        <a:p>
          <a:pPr rtl="1"/>
          <a:endParaRPr lang="ar-SA"/>
        </a:p>
      </dgm:t>
    </dgm:pt>
    <dgm:pt modelId="{E8DF6D1D-B7DF-414D-8371-4742C2455B13}" type="pres">
      <dgm:prSet presAssocID="{13FA067F-EE11-4235-A2EF-2DD03D0551FF}" presName="circ2Tx" presStyleLbl="revTx" presStyleIdx="0" presStyleCnt="0">
        <dgm:presLayoutVars>
          <dgm:chMax val="0"/>
          <dgm:chPref val="0"/>
          <dgm:bulletEnabled val="1"/>
        </dgm:presLayoutVars>
      </dgm:prSet>
      <dgm:spPr/>
      <dgm:t>
        <a:bodyPr/>
        <a:lstStyle/>
        <a:p>
          <a:pPr rtl="1"/>
          <a:endParaRPr lang="ar-SA"/>
        </a:p>
      </dgm:t>
    </dgm:pt>
    <dgm:pt modelId="{A9D6618E-A2F1-40F3-A3B8-4D541536C984}" type="pres">
      <dgm:prSet presAssocID="{5F2ADC76-A325-42D9-8106-D19B6F4049DD}" presName="circ3" presStyleLbl="vennNode1" presStyleIdx="2" presStyleCnt="4" custScaleX="112389" custScaleY="67101"/>
      <dgm:spPr/>
      <dgm:t>
        <a:bodyPr/>
        <a:lstStyle/>
        <a:p>
          <a:pPr rtl="1"/>
          <a:endParaRPr lang="ar-SA"/>
        </a:p>
      </dgm:t>
    </dgm:pt>
    <dgm:pt modelId="{7D69F525-129B-485A-9115-077DAAB3BC07}" type="pres">
      <dgm:prSet presAssocID="{5F2ADC76-A325-42D9-8106-D19B6F4049DD}" presName="circ3Tx" presStyleLbl="revTx" presStyleIdx="0" presStyleCnt="0">
        <dgm:presLayoutVars>
          <dgm:chMax val="0"/>
          <dgm:chPref val="0"/>
          <dgm:bulletEnabled val="1"/>
        </dgm:presLayoutVars>
      </dgm:prSet>
      <dgm:spPr/>
      <dgm:t>
        <a:bodyPr/>
        <a:lstStyle/>
        <a:p>
          <a:pPr rtl="1"/>
          <a:endParaRPr lang="ar-SA"/>
        </a:p>
      </dgm:t>
    </dgm:pt>
    <dgm:pt modelId="{4E83407A-DE93-49FA-B373-13C065811038}" type="pres">
      <dgm:prSet presAssocID="{392E4B3F-14FC-42F6-AD8F-284A85BC4A8B}" presName="circ4" presStyleLbl="vennNode1" presStyleIdx="3" presStyleCnt="4" custScaleX="113776" custScaleY="80832" custLinFactNeighborX="-29570" custLinFactNeighborY="-2005"/>
      <dgm:spPr/>
      <dgm:t>
        <a:bodyPr/>
        <a:lstStyle/>
        <a:p>
          <a:pPr rtl="1"/>
          <a:endParaRPr lang="ar-SA"/>
        </a:p>
      </dgm:t>
    </dgm:pt>
    <dgm:pt modelId="{37A3CD52-25A0-4756-84B3-2F4E71CCEBAF}" type="pres">
      <dgm:prSet presAssocID="{392E4B3F-14FC-42F6-AD8F-284A85BC4A8B}" presName="circ4Tx" presStyleLbl="revTx" presStyleIdx="0" presStyleCnt="0">
        <dgm:presLayoutVars>
          <dgm:chMax val="0"/>
          <dgm:chPref val="0"/>
          <dgm:bulletEnabled val="1"/>
        </dgm:presLayoutVars>
      </dgm:prSet>
      <dgm:spPr/>
      <dgm:t>
        <a:bodyPr/>
        <a:lstStyle/>
        <a:p>
          <a:pPr rtl="1"/>
          <a:endParaRPr lang="ar-SA"/>
        </a:p>
      </dgm:t>
    </dgm:pt>
  </dgm:ptLst>
  <dgm:cxnLst>
    <dgm:cxn modelId="{86780ADD-0293-43A5-94B1-5A438FF157E9}" srcId="{639E7FE9-A50B-41A8-93CA-CECBAFFACAB8}" destId="{392E4B3F-14FC-42F6-AD8F-284A85BC4A8B}" srcOrd="3" destOrd="0" parTransId="{6913E034-FE96-4C02-89A8-7AA7A3A43B25}" sibTransId="{5070AF56-0924-442D-B8BC-25D5B06C58E0}"/>
    <dgm:cxn modelId="{6D07C894-2877-4A91-8A12-21832A67F95B}" type="presOf" srcId="{13FA067F-EE11-4235-A2EF-2DD03D0551FF}" destId="{E8DF6D1D-B7DF-414D-8371-4742C2455B13}" srcOrd="1" destOrd="0" presId="urn:microsoft.com/office/officeart/2005/8/layout/venn1"/>
    <dgm:cxn modelId="{89E001B1-F6AF-445B-A190-3FF1E5CDBAA0}" type="presOf" srcId="{72BA7393-270F-4019-AB9C-D39282FFF16C}" destId="{0399433C-DE12-4AAF-BF7E-4CFD76D861C0}" srcOrd="0" destOrd="0" presId="urn:microsoft.com/office/officeart/2005/8/layout/venn1"/>
    <dgm:cxn modelId="{402BB203-5F4A-4A0C-BF6B-7273E2EFED4A}" type="presOf" srcId="{639E7FE9-A50B-41A8-93CA-CECBAFFACAB8}" destId="{9F20F976-D98C-498A-A94F-E182E2DD5B57}" srcOrd="0" destOrd="0" presId="urn:microsoft.com/office/officeart/2005/8/layout/venn1"/>
    <dgm:cxn modelId="{5203BF18-9108-401D-B5BD-FE1323F6984B}" srcId="{639E7FE9-A50B-41A8-93CA-CECBAFFACAB8}" destId="{72BA7393-270F-4019-AB9C-D39282FFF16C}" srcOrd="0" destOrd="0" parTransId="{A47D13B8-D32E-4D64-A64E-C8514ADBF45F}" sibTransId="{26BAC727-46FE-49F4-A466-FFD4A69A9331}"/>
    <dgm:cxn modelId="{0CD2008D-0DAA-4F26-8609-B16CFC3D325B}" type="presOf" srcId="{5F2ADC76-A325-42D9-8106-D19B6F4049DD}" destId="{7D69F525-129B-485A-9115-077DAAB3BC07}" srcOrd="1" destOrd="0" presId="urn:microsoft.com/office/officeart/2005/8/layout/venn1"/>
    <dgm:cxn modelId="{D94B41E3-5AB2-4318-95AA-1BD2F357CAA3}" type="presOf" srcId="{13FA067F-EE11-4235-A2EF-2DD03D0551FF}" destId="{D5217871-C047-4DDB-BAA0-968BBCB342E8}" srcOrd="0" destOrd="0" presId="urn:microsoft.com/office/officeart/2005/8/layout/venn1"/>
    <dgm:cxn modelId="{7E311B5B-23B2-4415-8CE8-5629747CF4B2}" type="presOf" srcId="{72BA7393-270F-4019-AB9C-D39282FFF16C}" destId="{3CE2A3BA-DEC7-40D3-A5E8-D49D9A052007}" srcOrd="1" destOrd="0" presId="urn:microsoft.com/office/officeart/2005/8/layout/venn1"/>
    <dgm:cxn modelId="{DB44B29A-0F06-41F5-86BE-C200E998356D}" srcId="{639E7FE9-A50B-41A8-93CA-CECBAFFACAB8}" destId="{13FA067F-EE11-4235-A2EF-2DD03D0551FF}" srcOrd="1" destOrd="0" parTransId="{CDF896F8-F895-4CB7-A329-C3781F3DAF50}" sibTransId="{3C353A3A-9057-4EF4-8F3F-6DBBBABFA13D}"/>
    <dgm:cxn modelId="{C5698E3F-3D16-48C5-81DF-292BF63065DC}" type="presOf" srcId="{392E4B3F-14FC-42F6-AD8F-284A85BC4A8B}" destId="{37A3CD52-25A0-4756-84B3-2F4E71CCEBAF}" srcOrd="1" destOrd="0" presId="urn:microsoft.com/office/officeart/2005/8/layout/venn1"/>
    <dgm:cxn modelId="{19CD8163-B793-4D6B-8279-11021061F005}" type="presOf" srcId="{392E4B3F-14FC-42F6-AD8F-284A85BC4A8B}" destId="{4E83407A-DE93-49FA-B373-13C065811038}" srcOrd="0" destOrd="0" presId="urn:microsoft.com/office/officeart/2005/8/layout/venn1"/>
    <dgm:cxn modelId="{7836A1F8-4765-4CF3-A1D7-6DA0E1A34947}" srcId="{639E7FE9-A50B-41A8-93CA-CECBAFFACAB8}" destId="{5F2ADC76-A325-42D9-8106-D19B6F4049DD}" srcOrd="2" destOrd="0" parTransId="{B3AC7164-2242-4C1E-9FEB-1D08954B0423}" sibTransId="{FDA7639F-A526-4398-BFAF-203CE4D43FFC}"/>
    <dgm:cxn modelId="{1F6E85BB-4BB7-4525-A469-9E135E6ECA04}" type="presOf" srcId="{5F2ADC76-A325-42D9-8106-D19B6F4049DD}" destId="{A9D6618E-A2F1-40F3-A3B8-4D541536C984}" srcOrd="0" destOrd="0" presId="urn:microsoft.com/office/officeart/2005/8/layout/venn1"/>
    <dgm:cxn modelId="{7FDE39F3-8070-4D3D-93B7-2288C60D37A7}" type="presParOf" srcId="{9F20F976-D98C-498A-A94F-E182E2DD5B57}" destId="{0399433C-DE12-4AAF-BF7E-4CFD76D861C0}" srcOrd="0" destOrd="0" presId="urn:microsoft.com/office/officeart/2005/8/layout/venn1"/>
    <dgm:cxn modelId="{3378AB98-43FA-4CE0-9EF7-7E88F0EB74CA}" type="presParOf" srcId="{9F20F976-D98C-498A-A94F-E182E2DD5B57}" destId="{3CE2A3BA-DEC7-40D3-A5E8-D49D9A052007}" srcOrd="1" destOrd="0" presId="urn:microsoft.com/office/officeart/2005/8/layout/venn1"/>
    <dgm:cxn modelId="{BE92115D-A753-4256-938E-E3852C748132}" type="presParOf" srcId="{9F20F976-D98C-498A-A94F-E182E2DD5B57}" destId="{D5217871-C047-4DDB-BAA0-968BBCB342E8}" srcOrd="2" destOrd="0" presId="urn:microsoft.com/office/officeart/2005/8/layout/venn1"/>
    <dgm:cxn modelId="{AA2996E4-6C01-463F-885E-76091037F9A6}" type="presParOf" srcId="{9F20F976-D98C-498A-A94F-E182E2DD5B57}" destId="{E8DF6D1D-B7DF-414D-8371-4742C2455B13}" srcOrd="3" destOrd="0" presId="urn:microsoft.com/office/officeart/2005/8/layout/venn1"/>
    <dgm:cxn modelId="{39FE1F13-8B3D-46A8-9267-710676DCF435}" type="presParOf" srcId="{9F20F976-D98C-498A-A94F-E182E2DD5B57}" destId="{A9D6618E-A2F1-40F3-A3B8-4D541536C984}" srcOrd="4" destOrd="0" presId="urn:microsoft.com/office/officeart/2005/8/layout/venn1"/>
    <dgm:cxn modelId="{38A826B7-FB7B-480F-9CF4-A66C5FC759AA}" type="presParOf" srcId="{9F20F976-D98C-498A-A94F-E182E2DD5B57}" destId="{7D69F525-129B-485A-9115-077DAAB3BC07}" srcOrd="5" destOrd="0" presId="urn:microsoft.com/office/officeart/2005/8/layout/venn1"/>
    <dgm:cxn modelId="{EA2269B1-70EC-4F32-9F2B-D8BBBEA53A58}" type="presParOf" srcId="{9F20F976-D98C-498A-A94F-E182E2DD5B57}" destId="{4E83407A-DE93-49FA-B373-13C065811038}" srcOrd="6" destOrd="0" presId="urn:microsoft.com/office/officeart/2005/8/layout/venn1"/>
    <dgm:cxn modelId="{7A0C67F1-76EA-49CA-97E2-4E5994307D07}" type="presParOf" srcId="{9F20F976-D98C-498A-A94F-E182E2DD5B57}" destId="{37A3CD52-25A0-4756-84B3-2F4E71CCEBAF}" srcOrd="7" destOrd="0" presId="urn:microsoft.com/office/officeart/2005/8/layout/venn1"/>
  </dgm:cxnLst>
  <dgm:bg/>
  <dgm:whole/>
</dgm:dataModel>
</file>

<file path=ppt/diagrams/data17.xml><?xml version="1.0" encoding="utf-8"?>
<dgm:dataModel xmlns:dgm="http://schemas.openxmlformats.org/drawingml/2006/diagram" xmlns:a="http://schemas.openxmlformats.org/drawingml/2006/main">
  <dgm:ptLst>
    <dgm:pt modelId="{E60CF9FF-141B-4520-8762-F81863319928}" type="doc">
      <dgm:prSet loTypeId="urn:microsoft.com/office/officeart/2005/8/layout/vList2" loCatId="list" qsTypeId="urn:microsoft.com/office/officeart/2005/8/quickstyle/3d1" qsCatId="3D" csTypeId="urn:microsoft.com/office/officeart/2005/8/colors/colorful4" csCatId="colorful"/>
      <dgm:spPr/>
      <dgm:t>
        <a:bodyPr/>
        <a:lstStyle/>
        <a:p>
          <a:pPr rtl="1"/>
          <a:endParaRPr lang="ar-SA"/>
        </a:p>
      </dgm:t>
    </dgm:pt>
    <dgm:pt modelId="{9E85C244-CC53-45A1-B212-8080A85A193A}">
      <dgm:prSet/>
      <dgm:spPr/>
      <dgm:t>
        <a:bodyPr/>
        <a:lstStyle/>
        <a:p>
          <a:pPr rtl="1"/>
          <a:r>
            <a:rPr lang="ar-SA" b="1" dirty="0" smtClean="0"/>
            <a:t>ماذا تتوقعين من آثار </a:t>
          </a:r>
          <a:r>
            <a:rPr lang="ar-EG" b="1" dirty="0" smtClean="0"/>
            <a:t>عدم مواجهة المسترشد أو الالتفات إلى جهة أخرى غير المسترشد </a:t>
          </a:r>
          <a:r>
            <a:rPr lang="ar-SA" b="1" dirty="0" smtClean="0"/>
            <a:t>؟؟؟</a:t>
          </a:r>
          <a:endParaRPr lang="ar-SA" b="1" dirty="0"/>
        </a:p>
      </dgm:t>
    </dgm:pt>
    <dgm:pt modelId="{EB53530C-1968-4CC7-8580-690076E3B17A}" type="parTrans" cxnId="{54414629-94DB-4E47-8FC2-7073F31049CE}">
      <dgm:prSet/>
      <dgm:spPr/>
      <dgm:t>
        <a:bodyPr/>
        <a:lstStyle/>
        <a:p>
          <a:pPr rtl="1"/>
          <a:endParaRPr lang="ar-SA"/>
        </a:p>
      </dgm:t>
    </dgm:pt>
    <dgm:pt modelId="{F503DB25-D0E3-46BF-89CF-AD0FA379B1F9}" type="sibTrans" cxnId="{54414629-94DB-4E47-8FC2-7073F31049CE}">
      <dgm:prSet/>
      <dgm:spPr/>
      <dgm:t>
        <a:bodyPr/>
        <a:lstStyle/>
        <a:p>
          <a:pPr rtl="1"/>
          <a:endParaRPr lang="ar-SA"/>
        </a:p>
      </dgm:t>
    </dgm:pt>
    <dgm:pt modelId="{27C61E0D-7597-4BC7-AB68-CBD8F3EC4A20}" type="pres">
      <dgm:prSet presAssocID="{E60CF9FF-141B-4520-8762-F81863319928}" presName="linear" presStyleCnt="0">
        <dgm:presLayoutVars>
          <dgm:animLvl val="lvl"/>
          <dgm:resizeHandles val="exact"/>
        </dgm:presLayoutVars>
      </dgm:prSet>
      <dgm:spPr/>
      <dgm:t>
        <a:bodyPr/>
        <a:lstStyle/>
        <a:p>
          <a:pPr rtl="1"/>
          <a:endParaRPr lang="ar-SA"/>
        </a:p>
      </dgm:t>
    </dgm:pt>
    <dgm:pt modelId="{0A5101C3-34EA-49C7-A9BB-FDF220E888E4}" type="pres">
      <dgm:prSet presAssocID="{9E85C244-CC53-45A1-B212-8080A85A193A}" presName="parentText" presStyleLbl="node1" presStyleIdx="0" presStyleCnt="1">
        <dgm:presLayoutVars>
          <dgm:chMax val="0"/>
          <dgm:bulletEnabled val="1"/>
        </dgm:presLayoutVars>
      </dgm:prSet>
      <dgm:spPr/>
      <dgm:t>
        <a:bodyPr/>
        <a:lstStyle/>
        <a:p>
          <a:pPr rtl="1"/>
          <a:endParaRPr lang="ar-SA"/>
        </a:p>
      </dgm:t>
    </dgm:pt>
  </dgm:ptLst>
  <dgm:cxnLst>
    <dgm:cxn modelId="{F09EEDD4-BCFA-4B16-96BE-7AEB22BF76FB}" type="presOf" srcId="{E60CF9FF-141B-4520-8762-F81863319928}" destId="{27C61E0D-7597-4BC7-AB68-CBD8F3EC4A20}" srcOrd="0" destOrd="0" presId="urn:microsoft.com/office/officeart/2005/8/layout/vList2"/>
    <dgm:cxn modelId="{54414629-94DB-4E47-8FC2-7073F31049CE}" srcId="{E60CF9FF-141B-4520-8762-F81863319928}" destId="{9E85C244-CC53-45A1-B212-8080A85A193A}" srcOrd="0" destOrd="0" parTransId="{EB53530C-1968-4CC7-8580-690076E3B17A}" sibTransId="{F503DB25-D0E3-46BF-89CF-AD0FA379B1F9}"/>
    <dgm:cxn modelId="{9210B4C1-5CD6-436C-8169-5D2BF2B47804}" type="presOf" srcId="{9E85C244-CC53-45A1-B212-8080A85A193A}" destId="{0A5101C3-34EA-49C7-A9BB-FDF220E888E4}" srcOrd="0" destOrd="0" presId="urn:microsoft.com/office/officeart/2005/8/layout/vList2"/>
    <dgm:cxn modelId="{252AD640-1C44-4592-81DA-57DF6C9B4AC4}" type="presParOf" srcId="{27C61E0D-7597-4BC7-AB68-CBD8F3EC4A20}" destId="{0A5101C3-34EA-49C7-A9BB-FDF220E888E4}" srcOrd="0" destOrd="0" presId="urn:microsoft.com/office/officeart/2005/8/layout/vList2"/>
  </dgm:cxnLst>
  <dgm:bg/>
  <dgm:whole/>
</dgm:dataModel>
</file>

<file path=ppt/diagrams/data18.xml><?xml version="1.0" encoding="utf-8"?>
<dgm:dataModel xmlns:dgm="http://schemas.openxmlformats.org/drawingml/2006/diagram" xmlns:a="http://schemas.openxmlformats.org/drawingml/2006/main">
  <dgm:ptLst>
    <dgm:pt modelId="{3F7029E8-6470-40DC-99D1-52E97B941C77}" type="doc">
      <dgm:prSet loTypeId="urn:microsoft.com/office/officeart/2005/8/layout/vList5" loCatId="list" qsTypeId="urn:microsoft.com/office/officeart/2005/8/quickstyle/3d1" qsCatId="3D" csTypeId="urn:microsoft.com/office/officeart/2005/8/colors/colorful1" csCatId="colorful"/>
      <dgm:spPr/>
      <dgm:t>
        <a:bodyPr/>
        <a:lstStyle/>
        <a:p>
          <a:pPr rtl="1"/>
          <a:endParaRPr lang="ar-SA"/>
        </a:p>
      </dgm:t>
    </dgm:pt>
    <dgm:pt modelId="{BDB4000B-A692-4A09-9149-EC98756FA937}">
      <dgm:prSet/>
      <dgm:spPr/>
      <dgm:t>
        <a:bodyPr/>
        <a:lstStyle/>
        <a:p>
          <a:pPr rtl="1"/>
          <a:r>
            <a:rPr lang="ar-EG" dirty="0" smtClean="0"/>
            <a:t>يضعف عملية الحضور مع العميل</a:t>
          </a:r>
          <a:r>
            <a:rPr lang="ar-SA" dirty="0" smtClean="0"/>
            <a:t>.</a:t>
          </a:r>
          <a:endParaRPr lang="ar-SA" dirty="0"/>
        </a:p>
      </dgm:t>
    </dgm:pt>
    <dgm:pt modelId="{92FFB04E-EF86-415C-B51A-72AEAD4E5CD3}" type="parTrans" cxnId="{A61BD403-F428-4169-ABE6-89B09BC47608}">
      <dgm:prSet/>
      <dgm:spPr/>
      <dgm:t>
        <a:bodyPr/>
        <a:lstStyle/>
        <a:p>
          <a:pPr rtl="1"/>
          <a:endParaRPr lang="ar-SA"/>
        </a:p>
      </dgm:t>
    </dgm:pt>
    <dgm:pt modelId="{BDB50BA5-C064-4094-9863-11955BAE9414}" type="sibTrans" cxnId="{A61BD403-F428-4169-ABE6-89B09BC47608}">
      <dgm:prSet/>
      <dgm:spPr/>
      <dgm:t>
        <a:bodyPr/>
        <a:lstStyle/>
        <a:p>
          <a:pPr rtl="1"/>
          <a:endParaRPr lang="ar-SA"/>
        </a:p>
      </dgm:t>
    </dgm:pt>
    <dgm:pt modelId="{39D986B0-8BD3-4F92-9EAB-3B03EB01E5A8}">
      <dgm:prSet/>
      <dgm:spPr/>
      <dgm:t>
        <a:bodyPr/>
        <a:lstStyle/>
        <a:p>
          <a:pPr rtl="1"/>
          <a:r>
            <a:rPr lang="ar-EG" dirty="0" smtClean="0"/>
            <a:t>كما أنه يحدو بالعميل إلى الاختصار وعدم ذكر كل شيء</a:t>
          </a:r>
          <a:endParaRPr lang="ar-SA" dirty="0"/>
        </a:p>
      </dgm:t>
    </dgm:pt>
    <dgm:pt modelId="{5F090660-666F-46D9-A6DF-B68DBC88FE0A}" type="parTrans" cxnId="{77417817-333A-4F14-A44F-D502329113CE}">
      <dgm:prSet/>
      <dgm:spPr/>
      <dgm:t>
        <a:bodyPr/>
        <a:lstStyle/>
        <a:p>
          <a:pPr rtl="1"/>
          <a:endParaRPr lang="ar-SA"/>
        </a:p>
      </dgm:t>
    </dgm:pt>
    <dgm:pt modelId="{A021258F-D30A-43A8-821A-954D8CC7CBF8}" type="sibTrans" cxnId="{77417817-333A-4F14-A44F-D502329113CE}">
      <dgm:prSet/>
      <dgm:spPr/>
      <dgm:t>
        <a:bodyPr/>
        <a:lstStyle/>
        <a:p>
          <a:pPr rtl="1"/>
          <a:endParaRPr lang="ar-SA"/>
        </a:p>
      </dgm:t>
    </dgm:pt>
    <dgm:pt modelId="{5CF8E592-92EA-4D0F-98C0-B57B73678717}" type="pres">
      <dgm:prSet presAssocID="{3F7029E8-6470-40DC-99D1-52E97B941C77}" presName="Name0" presStyleCnt="0">
        <dgm:presLayoutVars>
          <dgm:dir/>
          <dgm:animLvl val="lvl"/>
          <dgm:resizeHandles val="exact"/>
        </dgm:presLayoutVars>
      </dgm:prSet>
      <dgm:spPr/>
      <dgm:t>
        <a:bodyPr/>
        <a:lstStyle/>
        <a:p>
          <a:pPr rtl="1"/>
          <a:endParaRPr lang="ar-SA"/>
        </a:p>
      </dgm:t>
    </dgm:pt>
    <dgm:pt modelId="{95DEFD44-C7F6-4DFB-8ED9-D105CB87AD24}" type="pres">
      <dgm:prSet presAssocID="{BDB4000B-A692-4A09-9149-EC98756FA937}" presName="linNode" presStyleCnt="0"/>
      <dgm:spPr/>
    </dgm:pt>
    <dgm:pt modelId="{2D569FC9-DC22-483D-B96B-50E3DAD52AD5}" type="pres">
      <dgm:prSet presAssocID="{BDB4000B-A692-4A09-9149-EC98756FA937}" presName="parentText" presStyleLbl="node1" presStyleIdx="0" presStyleCnt="2">
        <dgm:presLayoutVars>
          <dgm:chMax val="1"/>
          <dgm:bulletEnabled val="1"/>
        </dgm:presLayoutVars>
      </dgm:prSet>
      <dgm:spPr/>
      <dgm:t>
        <a:bodyPr/>
        <a:lstStyle/>
        <a:p>
          <a:pPr rtl="1"/>
          <a:endParaRPr lang="ar-SA"/>
        </a:p>
      </dgm:t>
    </dgm:pt>
    <dgm:pt modelId="{C79893A8-421A-439C-9A57-12A25A703E2E}" type="pres">
      <dgm:prSet presAssocID="{BDB50BA5-C064-4094-9863-11955BAE9414}" presName="sp" presStyleCnt="0"/>
      <dgm:spPr/>
    </dgm:pt>
    <dgm:pt modelId="{1563F703-9B67-4035-B8C2-700905A68DBE}" type="pres">
      <dgm:prSet presAssocID="{39D986B0-8BD3-4F92-9EAB-3B03EB01E5A8}" presName="linNode" presStyleCnt="0"/>
      <dgm:spPr/>
    </dgm:pt>
    <dgm:pt modelId="{3186799A-9848-4D47-9FF3-39B94C4C852F}" type="pres">
      <dgm:prSet presAssocID="{39D986B0-8BD3-4F92-9EAB-3B03EB01E5A8}" presName="parentText" presStyleLbl="node1" presStyleIdx="1" presStyleCnt="2">
        <dgm:presLayoutVars>
          <dgm:chMax val="1"/>
          <dgm:bulletEnabled val="1"/>
        </dgm:presLayoutVars>
      </dgm:prSet>
      <dgm:spPr/>
      <dgm:t>
        <a:bodyPr/>
        <a:lstStyle/>
        <a:p>
          <a:pPr rtl="1"/>
          <a:endParaRPr lang="ar-SA"/>
        </a:p>
      </dgm:t>
    </dgm:pt>
  </dgm:ptLst>
  <dgm:cxnLst>
    <dgm:cxn modelId="{A61BD403-F428-4169-ABE6-89B09BC47608}" srcId="{3F7029E8-6470-40DC-99D1-52E97B941C77}" destId="{BDB4000B-A692-4A09-9149-EC98756FA937}" srcOrd="0" destOrd="0" parTransId="{92FFB04E-EF86-415C-B51A-72AEAD4E5CD3}" sibTransId="{BDB50BA5-C064-4094-9863-11955BAE9414}"/>
    <dgm:cxn modelId="{BD3CD4A6-D4EB-4CD0-BF62-09111BFD87B9}" type="presOf" srcId="{3F7029E8-6470-40DC-99D1-52E97B941C77}" destId="{5CF8E592-92EA-4D0F-98C0-B57B73678717}" srcOrd="0" destOrd="0" presId="urn:microsoft.com/office/officeart/2005/8/layout/vList5"/>
    <dgm:cxn modelId="{7C84DAE9-F940-4A82-85DB-BFE805A9FC86}" type="presOf" srcId="{39D986B0-8BD3-4F92-9EAB-3B03EB01E5A8}" destId="{3186799A-9848-4D47-9FF3-39B94C4C852F}" srcOrd="0" destOrd="0" presId="urn:microsoft.com/office/officeart/2005/8/layout/vList5"/>
    <dgm:cxn modelId="{77417817-333A-4F14-A44F-D502329113CE}" srcId="{3F7029E8-6470-40DC-99D1-52E97B941C77}" destId="{39D986B0-8BD3-4F92-9EAB-3B03EB01E5A8}" srcOrd="1" destOrd="0" parTransId="{5F090660-666F-46D9-A6DF-B68DBC88FE0A}" sibTransId="{A021258F-D30A-43A8-821A-954D8CC7CBF8}"/>
    <dgm:cxn modelId="{8954C5C3-B9BC-4240-8287-B99B1E29FDC0}" type="presOf" srcId="{BDB4000B-A692-4A09-9149-EC98756FA937}" destId="{2D569FC9-DC22-483D-B96B-50E3DAD52AD5}" srcOrd="0" destOrd="0" presId="urn:microsoft.com/office/officeart/2005/8/layout/vList5"/>
    <dgm:cxn modelId="{824F7B06-F711-4826-BBA1-FB45A2C2FDBC}" type="presParOf" srcId="{5CF8E592-92EA-4D0F-98C0-B57B73678717}" destId="{95DEFD44-C7F6-4DFB-8ED9-D105CB87AD24}" srcOrd="0" destOrd="0" presId="urn:microsoft.com/office/officeart/2005/8/layout/vList5"/>
    <dgm:cxn modelId="{CA8F4306-C64B-46D9-ACAC-170880D7A925}" type="presParOf" srcId="{95DEFD44-C7F6-4DFB-8ED9-D105CB87AD24}" destId="{2D569FC9-DC22-483D-B96B-50E3DAD52AD5}" srcOrd="0" destOrd="0" presId="urn:microsoft.com/office/officeart/2005/8/layout/vList5"/>
    <dgm:cxn modelId="{01F6EF89-5375-4E17-A040-891BD64BC842}" type="presParOf" srcId="{5CF8E592-92EA-4D0F-98C0-B57B73678717}" destId="{C79893A8-421A-439C-9A57-12A25A703E2E}" srcOrd="1" destOrd="0" presId="urn:microsoft.com/office/officeart/2005/8/layout/vList5"/>
    <dgm:cxn modelId="{68D271CA-D5E0-4B2C-9C05-A8906FBBE192}" type="presParOf" srcId="{5CF8E592-92EA-4D0F-98C0-B57B73678717}" destId="{1563F703-9B67-4035-B8C2-700905A68DBE}" srcOrd="2" destOrd="0" presId="urn:microsoft.com/office/officeart/2005/8/layout/vList5"/>
    <dgm:cxn modelId="{F024C755-0CBC-4F86-82A0-B2270476908C}" type="presParOf" srcId="{1563F703-9B67-4035-B8C2-700905A68DBE}" destId="{3186799A-9848-4D47-9FF3-39B94C4C852F}" srcOrd="0" destOrd="0" presId="urn:microsoft.com/office/officeart/2005/8/layout/vList5"/>
  </dgm:cxnLst>
  <dgm:bg/>
  <dgm:whole/>
</dgm:dataModel>
</file>

<file path=ppt/diagrams/data19.xml><?xml version="1.0" encoding="utf-8"?>
<dgm:dataModel xmlns:dgm="http://schemas.openxmlformats.org/drawingml/2006/diagram" xmlns:a="http://schemas.openxmlformats.org/drawingml/2006/main">
  <dgm:ptLst>
    <dgm:pt modelId="{E5CD72B5-AE7B-4E6C-9AAA-90C7D0758FB1}" type="doc">
      <dgm:prSet loTypeId="urn:microsoft.com/office/officeart/2005/8/layout/vList2" loCatId="list" qsTypeId="urn:microsoft.com/office/officeart/2005/8/quickstyle/3d3" qsCatId="3D" csTypeId="urn:microsoft.com/office/officeart/2005/8/colors/colorful2" csCatId="colorful"/>
      <dgm:spPr/>
      <dgm:t>
        <a:bodyPr/>
        <a:lstStyle/>
        <a:p>
          <a:pPr rtl="1"/>
          <a:endParaRPr lang="ar-SA"/>
        </a:p>
      </dgm:t>
    </dgm:pt>
    <dgm:pt modelId="{35213E60-09DC-408F-B980-CDECF2DDCF95}">
      <dgm:prSet/>
      <dgm:spPr/>
      <dgm:t>
        <a:bodyPr/>
        <a:lstStyle/>
        <a:p>
          <a:pPr rtl="1"/>
          <a:r>
            <a:rPr lang="ar-EG" b="1" dirty="0" smtClean="0"/>
            <a:t>كيفية جلوسه مع العميل</a:t>
          </a:r>
          <a:r>
            <a:rPr lang="ar-SA" b="1" dirty="0" smtClean="0"/>
            <a:t> لها أهمية كبيرة.</a:t>
          </a:r>
          <a:endParaRPr lang="ar-SA" b="1" dirty="0"/>
        </a:p>
      </dgm:t>
    </dgm:pt>
    <dgm:pt modelId="{32628DBE-1FDD-4A45-98B8-3058CCA47F3B}" type="parTrans" cxnId="{12CD665F-B76F-4C7A-8A37-C95016434D67}">
      <dgm:prSet/>
      <dgm:spPr/>
      <dgm:t>
        <a:bodyPr/>
        <a:lstStyle/>
        <a:p>
          <a:pPr rtl="1"/>
          <a:endParaRPr lang="ar-SA"/>
        </a:p>
      </dgm:t>
    </dgm:pt>
    <dgm:pt modelId="{4A938729-A88B-460E-A5BE-B8C6F7F37B2A}" type="sibTrans" cxnId="{12CD665F-B76F-4C7A-8A37-C95016434D67}">
      <dgm:prSet/>
      <dgm:spPr/>
      <dgm:t>
        <a:bodyPr/>
        <a:lstStyle/>
        <a:p>
          <a:pPr rtl="1"/>
          <a:endParaRPr lang="ar-SA"/>
        </a:p>
      </dgm:t>
    </dgm:pt>
    <dgm:pt modelId="{9AFEAC4C-5ED8-4ADC-A629-7CF5182F5E51}">
      <dgm:prSet/>
      <dgm:spPr/>
      <dgm:t>
        <a:bodyPr/>
        <a:lstStyle/>
        <a:p>
          <a:pPr rtl="1"/>
          <a:r>
            <a:rPr lang="ar-EG" b="1" dirty="0" smtClean="0"/>
            <a:t>كأن يضع ذراعيه بشكل متقاطع، وأن يميل في جلسته نحو العميل،</a:t>
          </a:r>
          <a:endParaRPr lang="ar-SA" b="1" dirty="0"/>
        </a:p>
      </dgm:t>
    </dgm:pt>
    <dgm:pt modelId="{7C31F135-7851-4E11-9FBC-C8DEEEE46A22}" type="parTrans" cxnId="{D3A1024A-33F0-4DD4-880A-7AA3AAB797E4}">
      <dgm:prSet/>
      <dgm:spPr/>
      <dgm:t>
        <a:bodyPr/>
        <a:lstStyle/>
        <a:p>
          <a:pPr rtl="1"/>
          <a:endParaRPr lang="ar-SA"/>
        </a:p>
      </dgm:t>
    </dgm:pt>
    <dgm:pt modelId="{1D5073A8-D884-4B0A-A12E-A76AEE0B4710}" type="sibTrans" cxnId="{D3A1024A-33F0-4DD4-880A-7AA3AAB797E4}">
      <dgm:prSet/>
      <dgm:spPr/>
      <dgm:t>
        <a:bodyPr/>
        <a:lstStyle/>
        <a:p>
          <a:pPr rtl="1"/>
          <a:endParaRPr lang="ar-SA"/>
        </a:p>
      </dgm:t>
    </dgm:pt>
    <dgm:pt modelId="{ECA79C82-0CB2-47BA-BDF0-7A6A75EB48D7}">
      <dgm:prSet/>
      <dgm:spPr/>
      <dgm:t>
        <a:bodyPr/>
        <a:lstStyle/>
        <a:p>
          <a:pPr rtl="1"/>
          <a:r>
            <a:rPr lang="ar-EG" b="1" dirty="0" smtClean="0"/>
            <a:t>وعلى المرشد أن يبتعد عن أي نوع من الجلوس يوحي للمسترشد بعدم المبالاة</a:t>
          </a:r>
          <a:r>
            <a:rPr lang="ar-SA" b="1" dirty="0" smtClean="0"/>
            <a:t>.</a:t>
          </a:r>
          <a:endParaRPr lang="ar-SA" dirty="0"/>
        </a:p>
      </dgm:t>
    </dgm:pt>
    <dgm:pt modelId="{41CD8062-39F6-4D64-93EB-64725FEA7941}" type="parTrans" cxnId="{8D1F7CF2-4D13-4356-A86D-3173D0906001}">
      <dgm:prSet/>
      <dgm:spPr/>
      <dgm:t>
        <a:bodyPr/>
        <a:lstStyle/>
        <a:p>
          <a:pPr rtl="1"/>
          <a:endParaRPr lang="ar-SA"/>
        </a:p>
      </dgm:t>
    </dgm:pt>
    <dgm:pt modelId="{1AB3484D-7C06-44EB-BACF-7BAD1F8A6B82}" type="sibTrans" cxnId="{8D1F7CF2-4D13-4356-A86D-3173D0906001}">
      <dgm:prSet/>
      <dgm:spPr/>
      <dgm:t>
        <a:bodyPr/>
        <a:lstStyle/>
        <a:p>
          <a:pPr rtl="1"/>
          <a:endParaRPr lang="ar-SA"/>
        </a:p>
      </dgm:t>
    </dgm:pt>
    <dgm:pt modelId="{06D4C9FA-F29F-4039-8AA7-F2E3A702EA1D}" type="pres">
      <dgm:prSet presAssocID="{E5CD72B5-AE7B-4E6C-9AAA-90C7D0758FB1}" presName="linear" presStyleCnt="0">
        <dgm:presLayoutVars>
          <dgm:animLvl val="lvl"/>
          <dgm:resizeHandles val="exact"/>
        </dgm:presLayoutVars>
      </dgm:prSet>
      <dgm:spPr/>
      <dgm:t>
        <a:bodyPr/>
        <a:lstStyle/>
        <a:p>
          <a:pPr rtl="1"/>
          <a:endParaRPr lang="ar-SA"/>
        </a:p>
      </dgm:t>
    </dgm:pt>
    <dgm:pt modelId="{33C5DC93-8E9D-4DA0-8B15-55740BB3FF5C}" type="pres">
      <dgm:prSet presAssocID="{35213E60-09DC-408F-B980-CDECF2DDCF95}" presName="parentText" presStyleLbl="node1" presStyleIdx="0" presStyleCnt="3">
        <dgm:presLayoutVars>
          <dgm:chMax val="0"/>
          <dgm:bulletEnabled val="1"/>
        </dgm:presLayoutVars>
      </dgm:prSet>
      <dgm:spPr/>
      <dgm:t>
        <a:bodyPr/>
        <a:lstStyle/>
        <a:p>
          <a:pPr rtl="1"/>
          <a:endParaRPr lang="ar-SA"/>
        </a:p>
      </dgm:t>
    </dgm:pt>
    <dgm:pt modelId="{90594C2B-DF2E-49F0-9485-42EE53A75020}" type="pres">
      <dgm:prSet presAssocID="{4A938729-A88B-460E-A5BE-B8C6F7F37B2A}" presName="spacer" presStyleCnt="0"/>
      <dgm:spPr/>
    </dgm:pt>
    <dgm:pt modelId="{FEECD725-9A32-4007-A99A-2744DC065753}" type="pres">
      <dgm:prSet presAssocID="{9AFEAC4C-5ED8-4ADC-A629-7CF5182F5E51}" presName="parentText" presStyleLbl="node1" presStyleIdx="1" presStyleCnt="3">
        <dgm:presLayoutVars>
          <dgm:chMax val="0"/>
          <dgm:bulletEnabled val="1"/>
        </dgm:presLayoutVars>
      </dgm:prSet>
      <dgm:spPr/>
      <dgm:t>
        <a:bodyPr/>
        <a:lstStyle/>
        <a:p>
          <a:pPr rtl="1"/>
          <a:endParaRPr lang="ar-SA"/>
        </a:p>
      </dgm:t>
    </dgm:pt>
    <dgm:pt modelId="{3A0495E1-44F8-4053-96DA-ADC920CB18D8}" type="pres">
      <dgm:prSet presAssocID="{1D5073A8-D884-4B0A-A12E-A76AEE0B4710}" presName="spacer" presStyleCnt="0"/>
      <dgm:spPr/>
    </dgm:pt>
    <dgm:pt modelId="{16DB267D-35C8-467B-9EDD-E968C99E6E6D}" type="pres">
      <dgm:prSet presAssocID="{ECA79C82-0CB2-47BA-BDF0-7A6A75EB48D7}" presName="parentText" presStyleLbl="node1" presStyleIdx="2" presStyleCnt="3">
        <dgm:presLayoutVars>
          <dgm:chMax val="0"/>
          <dgm:bulletEnabled val="1"/>
        </dgm:presLayoutVars>
      </dgm:prSet>
      <dgm:spPr/>
      <dgm:t>
        <a:bodyPr/>
        <a:lstStyle/>
        <a:p>
          <a:pPr rtl="1"/>
          <a:endParaRPr lang="ar-SA"/>
        </a:p>
      </dgm:t>
    </dgm:pt>
  </dgm:ptLst>
  <dgm:cxnLst>
    <dgm:cxn modelId="{D3A1024A-33F0-4DD4-880A-7AA3AAB797E4}" srcId="{E5CD72B5-AE7B-4E6C-9AAA-90C7D0758FB1}" destId="{9AFEAC4C-5ED8-4ADC-A629-7CF5182F5E51}" srcOrd="1" destOrd="0" parTransId="{7C31F135-7851-4E11-9FBC-C8DEEEE46A22}" sibTransId="{1D5073A8-D884-4B0A-A12E-A76AEE0B4710}"/>
    <dgm:cxn modelId="{8708DB5C-441A-409E-A4A0-0BE48D979EA8}" type="presOf" srcId="{ECA79C82-0CB2-47BA-BDF0-7A6A75EB48D7}" destId="{16DB267D-35C8-467B-9EDD-E968C99E6E6D}" srcOrd="0" destOrd="0" presId="urn:microsoft.com/office/officeart/2005/8/layout/vList2"/>
    <dgm:cxn modelId="{00A89810-416B-484B-ADB6-D0838F9E7631}" type="presOf" srcId="{9AFEAC4C-5ED8-4ADC-A629-7CF5182F5E51}" destId="{FEECD725-9A32-4007-A99A-2744DC065753}" srcOrd="0" destOrd="0" presId="urn:microsoft.com/office/officeart/2005/8/layout/vList2"/>
    <dgm:cxn modelId="{8D1F7CF2-4D13-4356-A86D-3173D0906001}" srcId="{E5CD72B5-AE7B-4E6C-9AAA-90C7D0758FB1}" destId="{ECA79C82-0CB2-47BA-BDF0-7A6A75EB48D7}" srcOrd="2" destOrd="0" parTransId="{41CD8062-39F6-4D64-93EB-64725FEA7941}" sibTransId="{1AB3484D-7C06-44EB-BACF-7BAD1F8A6B82}"/>
    <dgm:cxn modelId="{A814C415-8CC7-491E-B309-BC3C2918F05E}" type="presOf" srcId="{35213E60-09DC-408F-B980-CDECF2DDCF95}" destId="{33C5DC93-8E9D-4DA0-8B15-55740BB3FF5C}" srcOrd="0" destOrd="0" presId="urn:microsoft.com/office/officeart/2005/8/layout/vList2"/>
    <dgm:cxn modelId="{B27D1B4B-FEAE-4EE2-B127-1DC126DF4217}" type="presOf" srcId="{E5CD72B5-AE7B-4E6C-9AAA-90C7D0758FB1}" destId="{06D4C9FA-F29F-4039-8AA7-F2E3A702EA1D}" srcOrd="0" destOrd="0" presId="urn:microsoft.com/office/officeart/2005/8/layout/vList2"/>
    <dgm:cxn modelId="{12CD665F-B76F-4C7A-8A37-C95016434D67}" srcId="{E5CD72B5-AE7B-4E6C-9AAA-90C7D0758FB1}" destId="{35213E60-09DC-408F-B980-CDECF2DDCF95}" srcOrd="0" destOrd="0" parTransId="{32628DBE-1FDD-4A45-98B8-3058CCA47F3B}" sibTransId="{4A938729-A88B-460E-A5BE-B8C6F7F37B2A}"/>
    <dgm:cxn modelId="{D0A2D162-21DE-487D-BFB6-E21FE4A08A48}" type="presParOf" srcId="{06D4C9FA-F29F-4039-8AA7-F2E3A702EA1D}" destId="{33C5DC93-8E9D-4DA0-8B15-55740BB3FF5C}" srcOrd="0" destOrd="0" presId="urn:microsoft.com/office/officeart/2005/8/layout/vList2"/>
    <dgm:cxn modelId="{B9744FCA-23CE-46EB-81A6-7768440D25FC}" type="presParOf" srcId="{06D4C9FA-F29F-4039-8AA7-F2E3A702EA1D}" destId="{90594C2B-DF2E-49F0-9485-42EE53A75020}" srcOrd="1" destOrd="0" presId="urn:microsoft.com/office/officeart/2005/8/layout/vList2"/>
    <dgm:cxn modelId="{9EE462B5-74B5-4D67-A2AB-0EAF3BA37D8F}" type="presParOf" srcId="{06D4C9FA-F29F-4039-8AA7-F2E3A702EA1D}" destId="{FEECD725-9A32-4007-A99A-2744DC065753}" srcOrd="2" destOrd="0" presId="urn:microsoft.com/office/officeart/2005/8/layout/vList2"/>
    <dgm:cxn modelId="{06E24017-55F7-4BD3-AD75-3D69D69648A2}" type="presParOf" srcId="{06D4C9FA-F29F-4039-8AA7-F2E3A702EA1D}" destId="{3A0495E1-44F8-4053-96DA-ADC920CB18D8}" srcOrd="3" destOrd="0" presId="urn:microsoft.com/office/officeart/2005/8/layout/vList2"/>
    <dgm:cxn modelId="{CFA4AB6E-C271-4A0E-85D6-B814EF33ED84}" type="presParOf" srcId="{06D4C9FA-F29F-4039-8AA7-F2E3A702EA1D}" destId="{16DB267D-35C8-467B-9EDD-E968C99E6E6D}" srcOrd="4"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7E24033F-E708-40F9-AE01-D4514A2F0C94}" type="doc">
      <dgm:prSet loTypeId="urn:microsoft.com/office/officeart/2005/8/layout/vList2" loCatId="list" qsTypeId="urn:microsoft.com/office/officeart/2005/8/quickstyle/simple1" qsCatId="simple" csTypeId="urn:microsoft.com/office/officeart/2005/8/colors/accent1_2" csCatId="accent1"/>
      <dgm:spPr/>
      <dgm:t>
        <a:bodyPr/>
        <a:lstStyle/>
        <a:p>
          <a:pPr rtl="1"/>
          <a:endParaRPr lang="ar-SA"/>
        </a:p>
      </dgm:t>
    </dgm:pt>
    <dgm:pt modelId="{139A1A0C-7E44-4D8A-A11D-DFEFAAAF2D8C}">
      <dgm:prSet/>
      <dgm:spPr/>
      <dgm:t>
        <a:bodyPr/>
        <a:lstStyle/>
        <a:p>
          <a:pPr rtl="1"/>
          <a:r>
            <a:rPr lang="ar-SA" dirty="0" smtClean="0"/>
            <a:t>أن السلوك الإنساني سلوك هادف وموجه.</a:t>
          </a:r>
          <a:endParaRPr lang="en-US" dirty="0"/>
        </a:p>
      </dgm:t>
    </dgm:pt>
    <dgm:pt modelId="{B6A2C0F2-46C8-4DC4-A4F9-5BA05F3C52BB}" type="parTrans" cxnId="{B6509ECD-DCAC-4F11-B1EE-C8574B2EDEEE}">
      <dgm:prSet/>
      <dgm:spPr/>
      <dgm:t>
        <a:bodyPr/>
        <a:lstStyle/>
        <a:p>
          <a:pPr rtl="1"/>
          <a:endParaRPr lang="ar-SA"/>
        </a:p>
      </dgm:t>
    </dgm:pt>
    <dgm:pt modelId="{A13B0639-F9CF-4045-BD52-8ABC27EBF915}" type="sibTrans" cxnId="{B6509ECD-DCAC-4F11-B1EE-C8574B2EDEEE}">
      <dgm:prSet/>
      <dgm:spPr/>
      <dgm:t>
        <a:bodyPr/>
        <a:lstStyle/>
        <a:p>
          <a:pPr rtl="1"/>
          <a:endParaRPr lang="ar-SA"/>
        </a:p>
      </dgm:t>
    </dgm:pt>
    <dgm:pt modelId="{9F858260-F1BF-467D-A657-7CC9C9C80270}">
      <dgm:prSet/>
      <dgm:spPr/>
      <dgm:t>
        <a:bodyPr/>
        <a:lstStyle/>
        <a:p>
          <a:pPr rtl="1"/>
          <a:r>
            <a:rPr lang="ar-SA" dirty="0" smtClean="0"/>
            <a:t>إن الناس قادرون على تعلم سلوكيات جديدة، وأن مسؤولية المعالج تتركز حول مساعدتهم لاكتشاف قدراتهم والاستفادة منها لإحداث التغيير ولزيادة النمو.</a:t>
          </a:r>
          <a:endParaRPr lang="en-US" dirty="0"/>
        </a:p>
      </dgm:t>
    </dgm:pt>
    <dgm:pt modelId="{187983F0-42AE-4D9E-9D8C-0D6796CCE2B8}" type="parTrans" cxnId="{23C04491-578A-4F18-84F7-719C3E4028D5}">
      <dgm:prSet/>
      <dgm:spPr/>
      <dgm:t>
        <a:bodyPr/>
        <a:lstStyle/>
        <a:p>
          <a:pPr rtl="1"/>
          <a:endParaRPr lang="ar-SA"/>
        </a:p>
      </dgm:t>
    </dgm:pt>
    <dgm:pt modelId="{4C86D01B-6967-4524-A748-14C983EA0DB7}" type="sibTrans" cxnId="{23C04491-578A-4F18-84F7-719C3E4028D5}">
      <dgm:prSet/>
      <dgm:spPr/>
      <dgm:t>
        <a:bodyPr/>
        <a:lstStyle/>
        <a:p>
          <a:pPr rtl="1"/>
          <a:endParaRPr lang="ar-SA"/>
        </a:p>
      </dgm:t>
    </dgm:pt>
    <dgm:pt modelId="{74F7AEAD-9FD1-4C89-BAAA-E37B1A133088}">
      <dgm:prSet/>
      <dgm:spPr/>
      <dgm:t>
        <a:bodyPr/>
        <a:lstStyle/>
        <a:p>
          <a:pPr rtl="1"/>
          <a:r>
            <a:rPr lang="ar-SA" dirty="0" smtClean="0"/>
            <a:t>أن معظم الصعوبات التي تواجه الناس يمكن التغلب عليها من خلال حل المشكلات الحالية.</a:t>
          </a:r>
          <a:endParaRPr lang="en-US" dirty="0"/>
        </a:p>
      </dgm:t>
    </dgm:pt>
    <dgm:pt modelId="{FC689CAC-6E05-48D4-AD43-5906A3D17FFD}" type="parTrans" cxnId="{38713B98-257C-4AE9-82BE-98756544AF98}">
      <dgm:prSet/>
      <dgm:spPr/>
      <dgm:t>
        <a:bodyPr/>
        <a:lstStyle/>
        <a:p>
          <a:pPr rtl="1"/>
          <a:endParaRPr lang="ar-SA"/>
        </a:p>
      </dgm:t>
    </dgm:pt>
    <dgm:pt modelId="{EF72B35E-E9A4-45D8-A3A3-6F0ED2651710}" type="sibTrans" cxnId="{38713B98-257C-4AE9-82BE-98756544AF98}">
      <dgm:prSet/>
      <dgm:spPr/>
      <dgm:t>
        <a:bodyPr/>
        <a:lstStyle/>
        <a:p>
          <a:pPr rtl="1"/>
          <a:endParaRPr lang="ar-SA"/>
        </a:p>
      </dgm:t>
    </dgm:pt>
    <dgm:pt modelId="{AADF26B9-5D36-44DC-8BEC-E067297B26D8}" type="pres">
      <dgm:prSet presAssocID="{7E24033F-E708-40F9-AE01-D4514A2F0C94}" presName="linear" presStyleCnt="0">
        <dgm:presLayoutVars>
          <dgm:animLvl val="lvl"/>
          <dgm:resizeHandles val="exact"/>
        </dgm:presLayoutVars>
      </dgm:prSet>
      <dgm:spPr/>
      <dgm:t>
        <a:bodyPr/>
        <a:lstStyle/>
        <a:p>
          <a:pPr rtl="1"/>
          <a:endParaRPr lang="ar-SA"/>
        </a:p>
      </dgm:t>
    </dgm:pt>
    <dgm:pt modelId="{F3EB669F-D83F-4F5F-8948-1719448676E7}" type="pres">
      <dgm:prSet presAssocID="{139A1A0C-7E44-4D8A-A11D-DFEFAAAF2D8C}" presName="parentText" presStyleLbl="node1" presStyleIdx="0" presStyleCnt="3">
        <dgm:presLayoutVars>
          <dgm:chMax val="0"/>
          <dgm:bulletEnabled val="1"/>
        </dgm:presLayoutVars>
      </dgm:prSet>
      <dgm:spPr/>
      <dgm:t>
        <a:bodyPr/>
        <a:lstStyle/>
        <a:p>
          <a:pPr rtl="1"/>
          <a:endParaRPr lang="ar-SA"/>
        </a:p>
      </dgm:t>
    </dgm:pt>
    <dgm:pt modelId="{0C50FD59-22F7-47BF-AE5A-1DEC5A221E77}" type="pres">
      <dgm:prSet presAssocID="{A13B0639-F9CF-4045-BD52-8ABC27EBF915}" presName="spacer" presStyleCnt="0"/>
      <dgm:spPr/>
    </dgm:pt>
    <dgm:pt modelId="{D647341C-0A0E-40CE-87E4-62A88407B8E6}" type="pres">
      <dgm:prSet presAssocID="{9F858260-F1BF-467D-A657-7CC9C9C80270}" presName="parentText" presStyleLbl="node1" presStyleIdx="1" presStyleCnt="3">
        <dgm:presLayoutVars>
          <dgm:chMax val="0"/>
          <dgm:bulletEnabled val="1"/>
        </dgm:presLayoutVars>
      </dgm:prSet>
      <dgm:spPr/>
      <dgm:t>
        <a:bodyPr/>
        <a:lstStyle/>
        <a:p>
          <a:pPr rtl="1"/>
          <a:endParaRPr lang="ar-SA"/>
        </a:p>
      </dgm:t>
    </dgm:pt>
    <dgm:pt modelId="{1956E178-AD42-4D87-BD04-59D2D72AC543}" type="pres">
      <dgm:prSet presAssocID="{4C86D01B-6967-4524-A748-14C983EA0DB7}" presName="spacer" presStyleCnt="0"/>
      <dgm:spPr/>
    </dgm:pt>
    <dgm:pt modelId="{2B7E6CAE-434B-4228-9E06-5FD9C70806EB}" type="pres">
      <dgm:prSet presAssocID="{74F7AEAD-9FD1-4C89-BAAA-E37B1A133088}" presName="parentText" presStyleLbl="node1" presStyleIdx="2" presStyleCnt="3">
        <dgm:presLayoutVars>
          <dgm:chMax val="0"/>
          <dgm:bulletEnabled val="1"/>
        </dgm:presLayoutVars>
      </dgm:prSet>
      <dgm:spPr/>
      <dgm:t>
        <a:bodyPr/>
        <a:lstStyle/>
        <a:p>
          <a:pPr rtl="1"/>
          <a:endParaRPr lang="ar-SA"/>
        </a:p>
      </dgm:t>
    </dgm:pt>
  </dgm:ptLst>
  <dgm:cxnLst>
    <dgm:cxn modelId="{FA5C44F5-3EE5-495E-8B60-1A7A04184AC1}" type="presOf" srcId="{9F858260-F1BF-467D-A657-7CC9C9C80270}" destId="{D647341C-0A0E-40CE-87E4-62A88407B8E6}" srcOrd="0" destOrd="0" presId="urn:microsoft.com/office/officeart/2005/8/layout/vList2"/>
    <dgm:cxn modelId="{38713B98-257C-4AE9-82BE-98756544AF98}" srcId="{7E24033F-E708-40F9-AE01-D4514A2F0C94}" destId="{74F7AEAD-9FD1-4C89-BAAA-E37B1A133088}" srcOrd="2" destOrd="0" parTransId="{FC689CAC-6E05-48D4-AD43-5906A3D17FFD}" sibTransId="{EF72B35E-E9A4-45D8-A3A3-6F0ED2651710}"/>
    <dgm:cxn modelId="{148F43D1-187D-4B1A-A98F-799DDEEAB4B1}" type="presOf" srcId="{74F7AEAD-9FD1-4C89-BAAA-E37B1A133088}" destId="{2B7E6CAE-434B-4228-9E06-5FD9C70806EB}" srcOrd="0" destOrd="0" presId="urn:microsoft.com/office/officeart/2005/8/layout/vList2"/>
    <dgm:cxn modelId="{23C04491-578A-4F18-84F7-719C3E4028D5}" srcId="{7E24033F-E708-40F9-AE01-D4514A2F0C94}" destId="{9F858260-F1BF-467D-A657-7CC9C9C80270}" srcOrd="1" destOrd="0" parTransId="{187983F0-42AE-4D9E-9D8C-0D6796CCE2B8}" sibTransId="{4C86D01B-6967-4524-A748-14C983EA0DB7}"/>
    <dgm:cxn modelId="{B6509ECD-DCAC-4F11-B1EE-C8574B2EDEEE}" srcId="{7E24033F-E708-40F9-AE01-D4514A2F0C94}" destId="{139A1A0C-7E44-4D8A-A11D-DFEFAAAF2D8C}" srcOrd="0" destOrd="0" parTransId="{B6A2C0F2-46C8-4DC4-A4F9-5BA05F3C52BB}" sibTransId="{A13B0639-F9CF-4045-BD52-8ABC27EBF915}"/>
    <dgm:cxn modelId="{D2CEA122-8701-41B1-AE0E-E21CC008B5B7}" type="presOf" srcId="{139A1A0C-7E44-4D8A-A11D-DFEFAAAF2D8C}" destId="{F3EB669F-D83F-4F5F-8948-1719448676E7}" srcOrd="0" destOrd="0" presId="urn:microsoft.com/office/officeart/2005/8/layout/vList2"/>
    <dgm:cxn modelId="{B3B7D4AB-F64E-4082-8B99-07E58F3C8CA4}" type="presOf" srcId="{7E24033F-E708-40F9-AE01-D4514A2F0C94}" destId="{AADF26B9-5D36-44DC-8BEC-E067297B26D8}" srcOrd="0" destOrd="0" presId="urn:microsoft.com/office/officeart/2005/8/layout/vList2"/>
    <dgm:cxn modelId="{A5ACADDD-4C5A-453E-87E8-70991D7F8493}" type="presParOf" srcId="{AADF26B9-5D36-44DC-8BEC-E067297B26D8}" destId="{F3EB669F-D83F-4F5F-8948-1719448676E7}" srcOrd="0" destOrd="0" presId="urn:microsoft.com/office/officeart/2005/8/layout/vList2"/>
    <dgm:cxn modelId="{E647C2E7-8382-4464-8B15-7037CBE51C87}" type="presParOf" srcId="{AADF26B9-5D36-44DC-8BEC-E067297B26D8}" destId="{0C50FD59-22F7-47BF-AE5A-1DEC5A221E77}" srcOrd="1" destOrd="0" presId="urn:microsoft.com/office/officeart/2005/8/layout/vList2"/>
    <dgm:cxn modelId="{6346E5BB-7E0D-4F8E-A259-754C7733C2C3}" type="presParOf" srcId="{AADF26B9-5D36-44DC-8BEC-E067297B26D8}" destId="{D647341C-0A0E-40CE-87E4-62A88407B8E6}" srcOrd="2" destOrd="0" presId="urn:microsoft.com/office/officeart/2005/8/layout/vList2"/>
    <dgm:cxn modelId="{C2C1F92F-CB93-4BA5-9CB9-519ED1188EEA}" type="presParOf" srcId="{AADF26B9-5D36-44DC-8BEC-E067297B26D8}" destId="{1956E178-AD42-4D87-BD04-59D2D72AC543}" srcOrd="3" destOrd="0" presId="urn:microsoft.com/office/officeart/2005/8/layout/vList2"/>
    <dgm:cxn modelId="{24138BA4-C394-48DA-9699-E10A27F2AC8F}" type="presParOf" srcId="{AADF26B9-5D36-44DC-8BEC-E067297B26D8}" destId="{2B7E6CAE-434B-4228-9E06-5FD9C70806EB}" srcOrd="4" destOrd="0" presId="urn:microsoft.com/office/officeart/2005/8/layout/vList2"/>
  </dgm:cxnLst>
  <dgm:bg/>
  <dgm:whole/>
</dgm:dataModel>
</file>

<file path=ppt/diagrams/data20.xml><?xml version="1.0" encoding="utf-8"?>
<dgm:dataModel xmlns:dgm="http://schemas.openxmlformats.org/drawingml/2006/diagram" xmlns:a="http://schemas.openxmlformats.org/drawingml/2006/main">
  <dgm:ptLst>
    <dgm:pt modelId="{CF4D41C0-1424-4EEF-BC4B-41E44E8B2E55}" type="doc">
      <dgm:prSet loTypeId="urn:microsoft.com/office/officeart/2005/8/layout/vList2" loCatId="list" qsTypeId="urn:microsoft.com/office/officeart/2005/8/quickstyle/3d1" qsCatId="3D" csTypeId="urn:microsoft.com/office/officeart/2005/8/colors/colorful5" csCatId="colorful"/>
      <dgm:spPr/>
      <dgm:t>
        <a:bodyPr/>
        <a:lstStyle/>
        <a:p>
          <a:pPr rtl="1"/>
          <a:endParaRPr lang="ar-SA"/>
        </a:p>
      </dgm:t>
    </dgm:pt>
    <dgm:pt modelId="{0EF578D0-B4B3-43AF-BB2E-7F94DED75E4C}">
      <dgm:prSet/>
      <dgm:spPr/>
      <dgm:t>
        <a:bodyPr/>
        <a:lstStyle/>
        <a:p>
          <a:pPr rtl="1"/>
          <a:r>
            <a:rPr lang="ar-EG" b="1" dirty="0" smtClean="0"/>
            <a:t>الاهتمام بالنظر إلى وجهه العميل أو إلى عينيه</a:t>
          </a:r>
          <a:r>
            <a:rPr lang="ar-SA" b="1" dirty="0" smtClean="0"/>
            <a:t>.</a:t>
          </a:r>
          <a:endParaRPr lang="ar-SA" b="1" dirty="0"/>
        </a:p>
      </dgm:t>
    </dgm:pt>
    <dgm:pt modelId="{61D081F0-E143-47E0-A45E-77061688EA84}" type="parTrans" cxnId="{0F2D7980-6CA4-4033-B97E-646C480258AF}">
      <dgm:prSet/>
      <dgm:spPr/>
      <dgm:t>
        <a:bodyPr/>
        <a:lstStyle/>
        <a:p>
          <a:pPr rtl="1"/>
          <a:endParaRPr lang="ar-SA"/>
        </a:p>
      </dgm:t>
    </dgm:pt>
    <dgm:pt modelId="{82DC272E-4C95-4F5C-BD66-815399980DF6}" type="sibTrans" cxnId="{0F2D7980-6CA4-4033-B97E-646C480258AF}">
      <dgm:prSet/>
      <dgm:spPr/>
      <dgm:t>
        <a:bodyPr/>
        <a:lstStyle/>
        <a:p>
          <a:pPr rtl="1"/>
          <a:endParaRPr lang="ar-SA"/>
        </a:p>
      </dgm:t>
    </dgm:pt>
    <dgm:pt modelId="{5B2674DC-8D72-41B8-A13A-F02708D3FE64}">
      <dgm:prSet/>
      <dgm:spPr/>
      <dgm:t>
        <a:bodyPr/>
        <a:lstStyle/>
        <a:p>
          <a:pPr rtl="1"/>
          <a:r>
            <a:rPr lang="ar-EG" b="1" dirty="0" smtClean="0"/>
            <a:t>لأن النظر عندما يكون مركزًا على العينين يوحي للمسترشد بالأهمية البالغة، ويجلب التركيز ويعكس اهتمام الطرف الآخر</a:t>
          </a:r>
          <a:r>
            <a:rPr lang="ar-SA" b="1" dirty="0" smtClean="0"/>
            <a:t>.</a:t>
          </a:r>
          <a:endParaRPr lang="ar-SA" b="1" dirty="0"/>
        </a:p>
      </dgm:t>
    </dgm:pt>
    <dgm:pt modelId="{23955187-A7CD-4C1A-AFC3-2287FA6435C1}" type="parTrans" cxnId="{C8D63BB2-4EBA-4686-9AB3-808FE4B5C93F}">
      <dgm:prSet/>
      <dgm:spPr/>
      <dgm:t>
        <a:bodyPr/>
        <a:lstStyle/>
        <a:p>
          <a:pPr rtl="1"/>
          <a:endParaRPr lang="ar-SA"/>
        </a:p>
      </dgm:t>
    </dgm:pt>
    <dgm:pt modelId="{5D27F7CC-3B20-47E7-81EE-04BBACED7B86}" type="sibTrans" cxnId="{C8D63BB2-4EBA-4686-9AB3-808FE4B5C93F}">
      <dgm:prSet/>
      <dgm:spPr/>
      <dgm:t>
        <a:bodyPr/>
        <a:lstStyle/>
        <a:p>
          <a:pPr rtl="1"/>
          <a:endParaRPr lang="ar-SA"/>
        </a:p>
      </dgm:t>
    </dgm:pt>
    <dgm:pt modelId="{E1579ED5-21DB-4B08-AB2F-8766A458FC7F}" type="pres">
      <dgm:prSet presAssocID="{CF4D41C0-1424-4EEF-BC4B-41E44E8B2E55}" presName="linear" presStyleCnt="0">
        <dgm:presLayoutVars>
          <dgm:animLvl val="lvl"/>
          <dgm:resizeHandles val="exact"/>
        </dgm:presLayoutVars>
      </dgm:prSet>
      <dgm:spPr/>
      <dgm:t>
        <a:bodyPr/>
        <a:lstStyle/>
        <a:p>
          <a:pPr rtl="1"/>
          <a:endParaRPr lang="ar-SA"/>
        </a:p>
      </dgm:t>
    </dgm:pt>
    <dgm:pt modelId="{B98CDD46-4669-473F-AFC8-A0A0FD46761B}" type="pres">
      <dgm:prSet presAssocID="{0EF578D0-B4B3-43AF-BB2E-7F94DED75E4C}" presName="parentText" presStyleLbl="node1" presStyleIdx="0" presStyleCnt="2">
        <dgm:presLayoutVars>
          <dgm:chMax val="0"/>
          <dgm:bulletEnabled val="1"/>
        </dgm:presLayoutVars>
      </dgm:prSet>
      <dgm:spPr/>
      <dgm:t>
        <a:bodyPr/>
        <a:lstStyle/>
        <a:p>
          <a:pPr rtl="1"/>
          <a:endParaRPr lang="ar-SA"/>
        </a:p>
      </dgm:t>
    </dgm:pt>
    <dgm:pt modelId="{D868F116-9436-4574-B1EA-58267BD327B9}" type="pres">
      <dgm:prSet presAssocID="{82DC272E-4C95-4F5C-BD66-815399980DF6}" presName="spacer" presStyleCnt="0"/>
      <dgm:spPr/>
    </dgm:pt>
    <dgm:pt modelId="{740656AE-4F9B-4439-857F-D46BEA50335A}" type="pres">
      <dgm:prSet presAssocID="{5B2674DC-8D72-41B8-A13A-F02708D3FE64}" presName="parentText" presStyleLbl="node1" presStyleIdx="1" presStyleCnt="2">
        <dgm:presLayoutVars>
          <dgm:chMax val="0"/>
          <dgm:bulletEnabled val="1"/>
        </dgm:presLayoutVars>
      </dgm:prSet>
      <dgm:spPr/>
      <dgm:t>
        <a:bodyPr/>
        <a:lstStyle/>
        <a:p>
          <a:pPr rtl="1"/>
          <a:endParaRPr lang="ar-SA"/>
        </a:p>
      </dgm:t>
    </dgm:pt>
  </dgm:ptLst>
  <dgm:cxnLst>
    <dgm:cxn modelId="{57C3EE8C-AC03-479E-9EC6-0411240BD840}" type="presOf" srcId="{CF4D41C0-1424-4EEF-BC4B-41E44E8B2E55}" destId="{E1579ED5-21DB-4B08-AB2F-8766A458FC7F}" srcOrd="0" destOrd="0" presId="urn:microsoft.com/office/officeart/2005/8/layout/vList2"/>
    <dgm:cxn modelId="{1398BD2B-DFBD-4442-935E-9CD0AB04FB59}" type="presOf" srcId="{5B2674DC-8D72-41B8-A13A-F02708D3FE64}" destId="{740656AE-4F9B-4439-857F-D46BEA50335A}" srcOrd="0" destOrd="0" presId="urn:microsoft.com/office/officeart/2005/8/layout/vList2"/>
    <dgm:cxn modelId="{C2A9E4E7-6CE6-450C-97F5-FE1DD6AC0651}" type="presOf" srcId="{0EF578D0-B4B3-43AF-BB2E-7F94DED75E4C}" destId="{B98CDD46-4669-473F-AFC8-A0A0FD46761B}" srcOrd="0" destOrd="0" presId="urn:microsoft.com/office/officeart/2005/8/layout/vList2"/>
    <dgm:cxn modelId="{0F2D7980-6CA4-4033-B97E-646C480258AF}" srcId="{CF4D41C0-1424-4EEF-BC4B-41E44E8B2E55}" destId="{0EF578D0-B4B3-43AF-BB2E-7F94DED75E4C}" srcOrd="0" destOrd="0" parTransId="{61D081F0-E143-47E0-A45E-77061688EA84}" sibTransId="{82DC272E-4C95-4F5C-BD66-815399980DF6}"/>
    <dgm:cxn modelId="{C8D63BB2-4EBA-4686-9AB3-808FE4B5C93F}" srcId="{CF4D41C0-1424-4EEF-BC4B-41E44E8B2E55}" destId="{5B2674DC-8D72-41B8-A13A-F02708D3FE64}" srcOrd="1" destOrd="0" parTransId="{23955187-A7CD-4C1A-AFC3-2287FA6435C1}" sibTransId="{5D27F7CC-3B20-47E7-81EE-04BBACED7B86}"/>
    <dgm:cxn modelId="{7C1F8071-F897-4DB3-B0C7-1256C92800D5}" type="presParOf" srcId="{E1579ED5-21DB-4B08-AB2F-8766A458FC7F}" destId="{B98CDD46-4669-473F-AFC8-A0A0FD46761B}" srcOrd="0" destOrd="0" presId="urn:microsoft.com/office/officeart/2005/8/layout/vList2"/>
    <dgm:cxn modelId="{6B899AF7-4E39-4125-AABA-25C1DD061AA3}" type="presParOf" srcId="{E1579ED5-21DB-4B08-AB2F-8766A458FC7F}" destId="{D868F116-9436-4574-B1EA-58267BD327B9}" srcOrd="1" destOrd="0" presId="urn:microsoft.com/office/officeart/2005/8/layout/vList2"/>
    <dgm:cxn modelId="{42A8BBB9-3549-460C-8A8F-394743B46655}" type="presParOf" srcId="{E1579ED5-21DB-4B08-AB2F-8766A458FC7F}" destId="{740656AE-4F9B-4439-857F-D46BEA50335A}" srcOrd="2" destOrd="0" presId="urn:microsoft.com/office/officeart/2005/8/layout/vList2"/>
  </dgm:cxnLst>
  <dgm:bg/>
  <dgm:whole/>
</dgm:dataModel>
</file>

<file path=ppt/diagrams/data21.xml><?xml version="1.0" encoding="utf-8"?>
<dgm:dataModel xmlns:dgm="http://schemas.openxmlformats.org/drawingml/2006/diagram" xmlns:a="http://schemas.openxmlformats.org/drawingml/2006/main">
  <dgm:ptLst>
    <dgm:pt modelId="{E2A51AAA-B181-49C9-AAA5-6150C58E4EC4}" type="doc">
      <dgm:prSet loTypeId="urn:microsoft.com/office/officeart/2005/8/layout/hList6" loCatId="list" qsTypeId="urn:microsoft.com/office/officeart/2005/8/quickstyle/3d1" qsCatId="3D" csTypeId="urn:microsoft.com/office/officeart/2005/8/colors/colorful5" csCatId="colorful"/>
      <dgm:spPr/>
      <dgm:t>
        <a:bodyPr/>
        <a:lstStyle/>
        <a:p>
          <a:pPr rtl="1"/>
          <a:endParaRPr lang="ar-SA"/>
        </a:p>
      </dgm:t>
    </dgm:pt>
    <dgm:pt modelId="{EBDA792F-0111-4260-B48D-9C8AD715B5FF}">
      <dgm:prSet/>
      <dgm:spPr/>
      <dgm:t>
        <a:bodyPr/>
        <a:lstStyle/>
        <a:p>
          <a:pPr rtl="1"/>
          <a:r>
            <a:rPr lang="ar-EG" b="1" dirty="0" smtClean="0"/>
            <a:t>الظهور بمظهر طبيعي وعادي خلال هذه السلوكيات، </a:t>
          </a:r>
          <a:endParaRPr lang="ar-SA" b="1" dirty="0"/>
        </a:p>
      </dgm:t>
    </dgm:pt>
    <dgm:pt modelId="{F084CD01-BE83-428D-A2B8-86D84625D2EC}" type="parTrans" cxnId="{0550190F-AC86-452A-97D1-98715B0DEAC3}">
      <dgm:prSet/>
      <dgm:spPr/>
      <dgm:t>
        <a:bodyPr/>
        <a:lstStyle/>
        <a:p>
          <a:pPr rtl="1"/>
          <a:endParaRPr lang="ar-SA"/>
        </a:p>
      </dgm:t>
    </dgm:pt>
    <dgm:pt modelId="{9B60E098-3EF2-4DC0-BD7A-BD064C19DFE3}" type="sibTrans" cxnId="{0550190F-AC86-452A-97D1-98715B0DEAC3}">
      <dgm:prSet/>
      <dgm:spPr/>
      <dgm:t>
        <a:bodyPr/>
        <a:lstStyle/>
        <a:p>
          <a:pPr rtl="1"/>
          <a:endParaRPr lang="ar-SA"/>
        </a:p>
      </dgm:t>
    </dgm:pt>
    <dgm:pt modelId="{310C8ED2-0875-4F1E-958B-1B1FE9A8666D}">
      <dgm:prSet/>
      <dgm:spPr/>
      <dgm:t>
        <a:bodyPr/>
        <a:lstStyle/>
        <a:p>
          <a:pPr rtl="1"/>
          <a:r>
            <a:rPr lang="ar-EG" b="1" dirty="0" smtClean="0"/>
            <a:t>إذ يجب على المرشد أن يظهر للمسترشد بأنه يعمل بشكل طبيعي بعيدًا عن التكلف والتصنع. </a:t>
          </a:r>
          <a:endParaRPr lang="en-US" b="1" dirty="0"/>
        </a:p>
      </dgm:t>
    </dgm:pt>
    <dgm:pt modelId="{D66E796C-02AD-4A7E-A585-FB4695152C1A}" type="parTrans" cxnId="{7D586C67-CC32-40C0-98A5-B608D6A39006}">
      <dgm:prSet/>
      <dgm:spPr/>
      <dgm:t>
        <a:bodyPr/>
        <a:lstStyle/>
        <a:p>
          <a:pPr rtl="1"/>
          <a:endParaRPr lang="ar-SA"/>
        </a:p>
      </dgm:t>
    </dgm:pt>
    <dgm:pt modelId="{233A4C57-0284-4F73-97C3-E172808F0E3F}" type="sibTrans" cxnId="{7D586C67-CC32-40C0-98A5-B608D6A39006}">
      <dgm:prSet/>
      <dgm:spPr/>
      <dgm:t>
        <a:bodyPr/>
        <a:lstStyle/>
        <a:p>
          <a:pPr rtl="1"/>
          <a:endParaRPr lang="ar-SA"/>
        </a:p>
      </dgm:t>
    </dgm:pt>
    <dgm:pt modelId="{83B2386B-2D09-4BAA-BD41-DF9CA5418AD6}" type="pres">
      <dgm:prSet presAssocID="{E2A51AAA-B181-49C9-AAA5-6150C58E4EC4}" presName="Name0" presStyleCnt="0">
        <dgm:presLayoutVars>
          <dgm:dir/>
          <dgm:resizeHandles val="exact"/>
        </dgm:presLayoutVars>
      </dgm:prSet>
      <dgm:spPr/>
      <dgm:t>
        <a:bodyPr/>
        <a:lstStyle/>
        <a:p>
          <a:pPr rtl="1"/>
          <a:endParaRPr lang="ar-SA"/>
        </a:p>
      </dgm:t>
    </dgm:pt>
    <dgm:pt modelId="{5FB2205B-A238-4F32-8EBD-3E27D002ABD3}" type="pres">
      <dgm:prSet presAssocID="{EBDA792F-0111-4260-B48D-9C8AD715B5FF}" presName="node" presStyleLbl="node1" presStyleIdx="0" presStyleCnt="2">
        <dgm:presLayoutVars>
          <dgm:bulletEnabled val="1"/>
        </dgm:presLayoutVars>
      </dgm:prSet>
      <dgm:spPr/>
      <dgm:t>
        <a:bodyPr/>
        <a:lstStyle/>
        <a:p>
          <a:pPr rtl="1"/>
          <a:endParaRPr lang="ar-SA"/>
        </a:p>
      </dgm:t>
    </dgm:pt>
    <dgm:pt modelId="{5E1E8D55-27D3-4657-9D13-323B83E4B195}" type="pres">
      <dgm:prSet presAssocID="{9B60E098-3EF2-4DC0-BD7A-BD064C19DFE3}" presName="sibTrans" presStyleCnt="0"/>
      <dgm:spPr/>
    </dgm:pt>
    <dgm:pt modelId="{CB04E135-2080-4042-89CF-DC91CA18E985}" type="pres">
      <dgm:prSet presAssocID="{310C8ED2-0875-4F1E-958B-1B1FE9A8666D}" presName="node" presStyleLbl="node1" presStyleIdx="1" presStyleCnt="2">
        <dgm:presLayoutVars>
          <dgm:bulletEnabled val="1"/>
        </dgm:presLayoutVars>
      </dgm:prSet>
      <dgm:spPr/>
      <dgm:t>
        <a:bodyPr/>
        <a:lstStyle/>
        <a:p>
          <a:pPr rtl="1"/>
          <a:endParaRPr lang="ar-SA"/>
        </a:p>
      </dgm:t>
    </dgm:pt>
  </dgm:ptLst>
  <dgm:cxnLst>
    <dgm:cxn modelId="{0550190F-AC86-452A-97D1-98715B0DEAC3}" srcId="{E2A51AAA-B181-49C9-AAA5-6150C58E4EC4}" destId="{EBDA792F-0111-4260-B48D-9C8AD715B5FF}" srcOrd="0" destOrd="0" parTransId="{F084CD01-BE83-428D-A2B8-86D84625D2EC}" sibTransId="{9B60E098-3EF2-4DC0-BD7A-BD064C19DFE3}"/>
    <dgm:cxn modelId="{CED45167-50F0-4F32-83CA-FFA5A2F9532E}" type="presOf" srcId="{310C8ED2-0875-4F1E-958B-1B1FE9A8666D}" destId="{CB04E135-2080-4042-89CF-DC91CA18E985}" srcOrd="0" destOrd="0" presId="urn:microsoft.com/office/officeart/2005/8/layout/hList6"/>
    <dgm:cxn modelId="{7D586C67-CC32-40C0-98A5-B608D6A39006}" srcId="{E2A51AAA-B181-49C9-AAA5-6150C58E4EC4}" destId="{310C8ED2-0875-4F1E-958B-1B1FE9A8666D}" srcOrd="1" destOrd="0" parTransId="{D66E796C-02AD-4A7E-A585-FB4695152C1A}" sibTransId="{233A4C57-0284-4F73-97C3-E172808F0E3F}"/>
    <dgm:cxn modelId="{855546E8-73C1-47B7-B39E-B5FB3CD566E2}" type="presOf" srcId="{E2A51AAA-B181-49C9-AAA5-6150C58E4EC4}" destId="{83B2386B-2D09-4BAA-BD41-DF9CA5418AD6}" srcOrd="0" destOrd="0" presId="urn:microsoft.com/office/officeart/2005/8/layout/hList6"/>
    <dgm:cxn modelId="{29670891-0543-4A74-8783-0F60676E793C}" type="presOf" srcId="{EBDA792F-0111-4260-B48D-9C8AD715B5FF}" destId="{5FB2205B-A238-4F32-8EBD-3E27D002ABD3}" srcOrd="0" destOrd="0" presId="urn:microsoft.com/office/officeart/2005/8/layout/hList6"/>
    <dgm:cxn modelId="{1DA9E85D-E150-4DD6-99D3-C534F3FA1733}" type="presParOf" srcId="{83B2386B-2D09-4BAA-BD41-DF9CA5418AD6}" destId="{5FB2205B-A238-4F32-8EBD-3E27D002ABD3}" srcOrd="0" destOrd="0" presId="urn:microsoft.com/office/officeart/2005/8/layout/hList6"/>
    <dgm:cxn modelId="{833EE370-B506-4713-9982-427FDC57A8CC}" type="presParOf" srcId="{83B2386B-2D09-4BAA-BD41-DF9CA5418AD6}" destId="{5E1E8D55-27D3-4657-9D13-323B83E4B195}" srcOrd="1" destOrd="0" presId="urn:microsoft.com/office/officeart/2005/8/layout/hList6"/>
    <dgm:cxn modelId="{093708E8-68DE-42A8-BF6A-435007158B45}" type="presParOf" srcId="{83B2386B-2D09-4BAA-BD41-DF9CA5418AD6}" destId="{CB04E135-2080-4042-89CF-DC91CA18E985}" srcOrd="2" destOrd="0" presId="urn:microsoft.com/office/officeart/2005/8/layout/hList6"/>
  </dgm:cxnLst>
  <dgm:bg/>
  <dgm:whole/>
</dgm:dataModel>
</file>

<file path=ppt/diagrams/data22.xml><?xml version="1.0" encoding="utf-8"?>
<dgm:dataModel xmlns:dgm="http://schemas.openxmlformats.org/drawingml/2006/diagram" xmlns:a="http://schemas.openxmlformats.org/drawingml/2006/main">
  <dgm:ptLst>
    <dgm:pt modelId="{C581D737-D18D-4793-9B9A-CCDB8755D00D}"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pPr rtl="1"/>
          <a:endParaRPr lang="ar-SA"/>
        </a:p>
      </dgm:t>
    </dgm:pt>
    <dgm:pt modelId="{6A5D76E0-D6CD-4075-966E-71AB1D481CEE}">
      <dgm:prSet custT="1"/>
      <dgm:spPr/>
      <dgm:t>
        <a:bodyPr/>
        <a:lstStyle/>
        <a:p>
          <a:pPr rtl="1"/>
          <a:r>
            <a:rPr lang="ar-EG" sz="3200" b="1" dirty="0" smtClean="0"/>
            <a:t>ب) مهارات الاستماع</a:t>
          </a:r>
          <a:r>
            <a:rPr lang="en-US" sz="3200" b="1" dirty="0" smtClean="0"/>
            <a:t/>
          </a:r>
          <a:br>
            <a:rPr lang="en-US" sz="3200" b="1" dirty="0" smtClean="0"/>
          </a:br>
          <a:endParaRPr lang="ar-SA" sz="3200" b="1" dirty="0"/>
        </a:p>
      </dgm:t>
    </dgm:pt>
    <dgm:pt modelId="{D67545A8-5D97-4B1A-ADE3-CAB089E1A4EB}" type="parTrans" cxnId="{F11719DF-30E8-4552-949A-A809A018D079}">
      <dgm:prSet/>
      <dgm:spPr/>
      <dgm:t>
        <a:bodyPr/>
        <a:lstStyle/>
        <a:p>
          <a:pPr rtl="1"/>
          <a:endParaRPr lang="ar-SA"/>
        </a:p>
      </dgm:t>
    </dgm:pt>
    <dgm:pt modelId="{792D9198-FD16-4E52-95DB-2533F928D790}" type="sibTrans" cxnId="{F11719DF-30E8-4552-949A-A809A018D079}">
      <dgm:prSet/>
      <dgm:spPr/>
      <dgm:t>
        <a:bodyPr/>
        <a:lstStyle/>
        <a:p>
          <a:pPr rtl="1"/>
          <a:endParaRPr lang="ar-SA"/>
        </a:p>
      </dgm:t>
    </dgm:pt>
    <dgm:pt modelId="{B0111138-3233-48D3-8E0D-21FD7B28A193}" type="pres">
      <dgm:prSet presAssocID="{C581D737-D18D-4793-9B9A-CCDB8755D00D}" presName="CompostProcess" presStyleCnt="0">
        <dgm:presLayoutVars>
          <dgm:dir/>
          <dgm:resizeHandles val="exact"/>
        </dgm:presLayoutVars>
      </dgm:prSet>
      <dgm:spPr/>
      <dgm:t>
        <a:bodyPr/>
        <a:lstStyle/>
        <a:p>
          <a:pPr rtl="1"/>
          <a:endParaRPr lang="ar-SA"/>
        </a:p>
      </dgm:t>
    </dgm:pt>
    <dgm:pt modelId="{C0C93AE3-FA51-4C75-B0B5-38B5B1EB8B6B}" type="pres">
      <dgm:prSet presAssocID="{C581D737-D18D-4793-9B9A-CCDB8755D00D}" presName="arrow" presStyleLbl="bgShp" presStyleIdx="0" presStyleCnt="1"/>
      <dgm:spPr/>
    </dgm:pt>
    <dgm:pt modelId="{AAD3CCD0-2DCE-48B2-8D59-2C9A178AF771}" type="pres">
      <dgm:prSet presAssocID="{C581D737-D18D-4793-9B9A-CCDB8755D00D}" presName="linearProcess" presStyleCnt="0"/>
      <dgm:spPr/>
    </dgm:pt>
    <dgm:pt modelId="{840D8EB3-06DF-4E7B-A78C-64BCF44D1397}" type="pres">
      <dgm:prSet presAssocID="{6A5D76E0-D6CD-4075-966E-71AB1D481CEE}" presName="textNode" presStyleLbl="node1" presStyleIdx="0" presStyleCnt="1" custScaleX="147342">
        <dgm:presLayoutVars>
          <dgm:bulletEnabled val="1"/>
        </dgm:presLayoutVars>
      </dgm:prSet>
      <dgm:spPr/>
      <dgm:t>
        <a:bodyPr/>
        <a:lstStyle/>
        <a:p>
          <a:pPr rtl="1"/>
          <a:endParaRPr lang="ar-SA"/>
        </a:p>
      </dgm:t>
    </dgm:pt>
  </dgm:ptLst>
  <dgm:cxnLst>
    <dgm:cxn modelId="{F11719DF-30E8-4552-949A-A809A018D079}" srcId="{C581D737-D18D-4793-9B9A-CCDB8755D00D}" destId="{6A5D76E0-D6CD-4075-966E-71AB1D481CEE}" srcOrd="0" destOrd="0" parTransId="{D67545A8-5D97-4B1A-ADE3-CAB089E1A4EB}" sibTransId="{792D9198-FD16-4E52-95DB-2533F928D790}"/>
    <dgm:cxn modelId="{60823A4F-C500-45A1-88A5-E43B11D1C940}" type="presOf" srcId="{6A5D76E0-D6CD-4075-966E-71AB1D481CEE}" destId="{840D8EB3-06DF-4E7B-A78C-64BCF44D1397}" srcOrd="0" destOrd="0" presId="urn:microsoft.com/office/officeart/2005/8/layout/hProcess9"/>
    <dgm:cxn modelId="{500447FD-F888-493C-BEBF-3E43515EFC64}" type="presOf" srcId="{C581D737-D18D-4793-9B9A-CCDB8755D00D}" destId="{B0111138-3233-48D3-8E0D-21FD7B28A193}" srcOrd="0" destOrd="0" presId="urn:microsoft.com/office/officeart/2005/8/layout/hProcess9"/>
    <dgm:cxn modelId="{AF2848D1-767A-4FC5-AE40-7E876607BB94}" type="presParOf" srcId="{B0111138-3233-48D3-8E0D-21FD7B28A193}" destId="{C0C93AE3-FA51-4C75-B0B5-38B5B1EB8B6B}" srcOrd="0" destOrd="0" presId="urn:microsoft.com/office/officeart/2005/8/layout/hProcess9"/>
    <dgm:cxn modelId="{C6648FC3-9C0F-46B2-A233-5F547E5B71DB}" type="presParOf" srcId="{B0111138-3233-48D3-8E0D-21FD7B28A193}" destId="{AAD3CCD0-2DCE-48B2-8D59-2C9A178AF771}" srcOrd="1" destOrd="0" presId="urn:microsoft.com/office/officeart/2005/8/layout/hProcess9"/>
    <dgm:cxn modelId="{A65BD398-A60E-48B7-96CA-9DDD32DF4386}" type="presParOf" srcId="{AAD3CCD0-2DCE-48B2-8D59-2C9A178AF771}" destId="{840D8EB3-06DF-4E7B-A78C-64BCF44D1397}" srcOrd="0" destOrd="0" presId="urn:microsoft.com/office/officeart/2005/8/layout/hProcess9"/>
  </dgm:cxnLst>
  <dgm:bg/>
  <dgm:whole/>
</dgm:dataModel>
</file>

<file path=ppt/diagrams/data23.xml><?xml version="1.0" encoding="utf-8"?>
<dgm:dataModel xmlns:dgm="http://schemas.openxmlformats.org/drawingml/2006/diagram" xmlns:a="http://schemas.openxmlformats.org/drawingml/2006/main">
  <dgm:ptLst>
    <dgm:pt modelId="{6A742875-DD11-45FC-8824-EECFD60A5832}" type="doc">
      <dgm:prSet loTypeId="urn:microsoft.com/office/officeart/2005/8/layout/venn3" loCatId="relationship" qsTypeId="urn:microsoft.com/office/officeart/2005/8/quickstyle/3d1" qsCatId="3D" csTypeId="urn:microsoft.com/office/officeart/2005/8/colors/colorful2" csCatId="colorful" phldr="1"/>
      <dgm:spPr/>
      <dgm:t>
        <a:bodyPr/>
        <a:lstStyle/>
        <a:p>
          <a:pPr rtl="1"/>
          <a:endParaRPr lang="ar-SA"/>
        </a:p>
      </dgm:t>
    </dgm:pt>
    <dgm:pt modelId="{592A0C56-B3BD-431B-AC9F-63C90CE0C287}">
      <dgm:prSet/>
      <dgm:spPr/>
      <dgm:t>
        <a:bodyPr/>
        <a:lstStyle/>
        <a:p>
          <a:pPr rtl="1"/>
          <a:r>
            <a:rPr lang="ar-EG" b="1" dirty="0" smtClean="0"/>
            <a:t>مهارة الحضور والتركيز مع العميل هي الخطوة الأولى لمهارة الاستماع الجيد.</a:t>
          </a:r>
          <a:endParaRPr lang="ar-SA" b="1" dirty="0"/>
        </a:p>
      </dgm:t>
    </dgm:pt>
    <dgm:pt modelId="{12CC7FA5-0B0F-4BB9-871A-B330AE761AB3}" type="parTrans" cxnId="{AE8B99FE-70BA-4ED0-B896-9CA169418E61}">
      <dgm:prSet/>
      <dgm:spPr/>
      <dgm:t>
        <a:bodyPr/>
        <a:lstStyle/>
        <a:p>
          <a:pPr rtl="1"/>
          <a:endParaRPr lang="ar-SA"/>
        </a:p>
      </dgm:t>
    </dgm:pt>
    <dgm:pt modelId="{470521B9-F508-46FD-B627-BEC4CB610981}" type="sibTrans" cxnId="{AE8B99FE-70BA-4ED0-B896-9CA169418E61}">
      <dgm:prSet/>
      <dgm:spPr/>
      <dgm:t>
        <a:bodyPr/>
        <a:lstStyle/>
        <a:p>
          <a:pPr rtl="1"/>
          <a:endParaRPr lang="ar-SA"/>
        </a:p>
      </dgm:t>
    </dgm:pt>
    <dgm:pt modelId="{E95D09BA-ED92-4EC2-A6B3-DDCFBECF0202}">
      <dgm:prSet/>
      <dgm:spPr/>
      <dgm:t>
        <a:bodyPr/>
        <a:lstStyle/>
        <a:p>
          <a:pPr rtl="1"/>
          <a:r>
            <a:rPr lang="ar-SA" b="1" dirty="0" smtClean="0"/>
            <a:t>ويعرف الاستماع</a:t>
          </a:r>
          <a:r>
            <a:rPr lang="ar-EG" b="1" dirty="0" smtClean="0"/>
            <a:t> بأنه</a:t>
          </a:r>
          <a:r>
            <a:rPr lang="ar-SA" b="1" dirty="0" smtClean="0"/>
            <a:t>: </a:t>
          </a:r>
          <a:r>
            <a:rPr lang="ar-EG" b="1" dirty="0" smtClean="0"/>
            <a:t>تركيز كامل للحواس مع المسترشد لسماع وفهم ومعرفة كل ما يقوله سواء كان ذلك لفظيًا أو عن طريق أساليب الاتصال غير اللفظي</a:t>
          </a:r>
          <a:r>
            <a:rPr lang="ar-SA" b="1" dirty="0" smtClean="0"/>
            <a:t>.</a:t>
          </a:r>
          <a:endParaRPr lang="ar-SA" b="1" dirty="0"/>
        </a:p>
      </dgm:t>
    </dgm:pt>
    <dgm:pt modelId="{A99E8BA9-9141-4C90-A335-AD28473FB789}" type="parTrans" cxnId="{5A05A69F-BBF3-4020-8B13-2E4B1E3C7B91}">
      <dgm:prSet/>
      <dgm:spPr/>
      <dgm:t>
        <a:bodyPr/>
        <a:lstStyle/>
        <a:p>
          <a:pPr rtl="1"/>
          <a:endParaRPr lang="ar-SA"/>
        </a:p>
      </dgm:t>
    </dgm:pt>
    <dgm:pt modelId="{1EDDE12D-6B53-4D14-90E2-16CDC7BE7CB4}" type="sibTrans" cxnId="{5A05A69F-BBF3-4020-8B13-2E4B1E3C7B91}">
      <dgm:prSet/>
      <dgm:spPr/>
      <dgm:t>
        <a:bodyPr/>
        <a:lstStyle/>
        <a:p>
          <a:pPr rtl="1"/>
          <a:endParaRPr lang="ar-SA"/>
        </a:p>
      </dgm:t>
    </dgm:pt>
    <dgm:pt modelId="{43765533-8B98-4BA8-9733-97DFC7E7EDD5}" type="pres">
      <dgm:prSet presAssocID="{6A742875-DD11-45FC-8824-EECFD60A5832}" presName="Name0" presStyleCnt="0">
        <dgm:presLayoutVars>
          <dgm:dir/>
          <dgm:resizeHandles val="exact"/>
        </dgm:presLayoutVars>
      </dgm:prSet>
      <dgm:spPr/>
      <dgm:t>
        <a:bodyPr/>
        <a:lstStyle/>
        <a:p>
          <a:pPr rtl="1"/>
          <a:endParaRPr lang="ar-SA"/>
        </a:p>
      </dgm:t>
    </dgm:pt>
    <dgm:pt modelId="{D210A99C-D583-405D-AF64-2B50669D39FB}" type="pres">
      <dgm:prSet presAssocID="{592A0C56-B3BD-431B-AC9F-63C90CE0C287}" presName="Name5" presStyleLbl="vennNode1" presStyleIdx="0" presStyleCnt="2">
        <dgm:presLayoutVars>
          <dgm:bulletEnabled val="1"/>
        </dgm:presLayoutVars>
      </dgm:prSet>
      <dgm:spPr/>
      <dgm:t>
        <a:bodyPr/>
        <a:lstStyle/>
        <a:p>
          <a:pPr rtl="1"/>
          <a:endParaRPr lang="ar-SA"/>
        </a:p>
      </dgm:t>
    </dgm:pt>
    <dgm:pt modelId="{F38F5CAE-0DF8-491A-BF7E-E3DDB17F79B5}" type="pres">
      <dgm:prSet presAssocID="{470521B9-F508-46FD-B627-BEC4CB610981}" presName="space" presStyleCnt="0"/>
      <dgm:spPr/>
    </dgm:pt>
    <dgm:pt modelId="{019FBDBA-670F-4040-BA8E-48DF0DFCB301}" type="pres">
      <dgm:prSet presAssocID="{E95D09BA-ED92-4EC2-A6B3-DDCFBECF0202}" presName="Name5" presStyleLbl="vennNode1" presStyleIdx="1" presStyleCnt="2">
        <dgm:presLayoutVars>
          <dgm:bulletEnabled val="1"/>
        </dgm:presLayoutVars>
      </dgm:prSet>
      <dgm:spPr/>
      <dgm:t>
        <a:bodyPr/>
        <a:lstStyle/>
        <a:p>
          <a:pPr rtl="1"/>
          <a:endParaRPr lang="ar-SA"/>
        </a:p>
      </dgm:t>
    </dgm:pt>
  </dgm:ptLst>
  <dgm:cxnLst>
    <dgm:cxn modelId="{1EF87CE0-8018-4FF3-9702-E58653DE5414}" type="presOf" srcId="{E95D09BA-ED92-4EC2-A6B3-DDCFBECF0202}" destId="{019FBDBA-670F-4040-BA8E-48DF0DFCB301}" srcOrd="0" destOrd="0" presId="urn:microsoft.com/office/officeart/2005/8/layout/venn3"/>
    <dgm:cxn modelId="{AE8B99FE-70BA-4ED0-B896-9CA169418E61}" srcId="{6A742875-DD11-45FC-8824-EECFD60A5832}" destId="{592A0C56-B3BD-431B-AC9F-63C90CE0C287}" srcOrd="0" destOrd="0" parTransId="{12CC7FA5-0B0F-4BB9-871A-B330AE761AB3}" sibTransId="{470521B9-F508-46FD-B627-BEC4CB610981}"/>
    <dgm:cxn modelId="{97DF836B-239B-4072-A000-CF2D7DE029BE}" type="presOf" srcId="{6A742875-DD11-45FC-8824-EECFD60A5832}" destId="{43765533-8B98-4BA8-9733-97DFC7E7EDD5}" srcOrd="0" destOrd="0" presId="urn:microsoft.com/office/officeart/2005/8/layout/venn3"/>
    <dgm:cxn modelId="{5A05A69F-BBF3-4020-8B13-2E4B1E3C7B91}" srcId="{6A742875-DD11-45FC-8824-EECFD60A5832}" destId="{E95D09BA-ED92-4EC2-A6B3-DDCFBECF0202}" srcOrd="1" destOrd="0" parTransId="{A99E8BA9-9141-4C90-A335-AD28473FB789}" sibTransId="{1EDDE12D-6B53-4D14-90E2-16CDC7BE7CB4}"/>
    <dgm:cxn modelId="{562BC957-FB84-47A4-9783-27FD14A56102}" type="presOf" srcId="{592A0C56-B3BD-431B-AC9F-63C90CE0C287}" destId="{D210A99C-D583-405D-AF64-2B50669D39FB}" srcOrd="0" destOrd="0" presId="urn:microsoft.com/office/officeart/2005/8/layout/venn3"/>
    <dgm:cxn modelId="{DD903F87-B3CA-417F-8A02-38482BE46BC2}" type="presParOf" srcId="{43765533-8B98-4BA8-9733-97DFC7E7EDD5}" destId="{D210A99C-D583-405D-AF64-2B50669D39FB}" srcOrd="0" destOrd="0" presId="urn:microsoft.com/office/officeart/2005/8/layout/venn3"/>
    <dgm:cxn modelId="{22C9A7DC-186E-49CC-99D0-14629F980001}" type="presParOf" srcId="{43765533-8B98-4BA8-9733-97DFC7E7EDD5}" destId="{F38F5CAE-0DF8-491A-BF7E-E3DDB17F79B5}" srcOrd="1" destOrd="0" presId="urn:microsoft.com/office/officeart/2005/8/layout/venn3"/>
    <dgm:cxn modelId="{5B921FAB-7E0F-432C-83EA-2BF554C8293D}" type="presParOf" srcId="{43765533-8B98-4BA8-9733-97DFC7E7EDD5}" destId="{019FBDBA-670F-4040-BA8E-48DF0DFCB301}" srcOrd="2" destOrd="0" presId="urn:microsoft.com/office/officeart/2005/8/layout/venn3"/>
  </dgm:cxnLst>
  <dgm:bg/>
  <dgm:whole/>
</dgm:dataModel>
</file>

<file path=ppt/diagrams/data24.xml><?xml version="1.0" encoding="utf-8"?>
<dgm:dataModel xmlns:dgm="http://schemas.openxmlformats.org/drawingml/2006/diagram" xmlns:a="http://schemas.openxmlformats.org/drawingml/2006/main">
  <dgm:ptLst>
    <dgm:pt modelId="{594ADB57-275C-4324-9358-20551E09DDF8}" type="doc">
      <dgm:prSet loTypeId="urn:microsoft.com/office/officeart/2005/8/layout/vList2" loCatId="list" qsTypeId="urn:microsoft.com/office/officeart/2005/8/quickstyle/3d1" qsCatId="3D" csTypeId="urn:microsoft.com/office/officeart/2005/8/colors/colorful3" csCatId="colorful"/>
      <dgm:spPr/>
      <dgm:t>
        <a:bodyPr/>
        <a:lstStyle/>
        <a:p>
          <a:pPr rtl="1"/>
          <a:endParaRPr lang="ar-SA"/>
        </a:p>
      </dgm:t>
    </dgm:pt>
    <dgm:pt modelId="{A1E3C5AD-28B1-4C0F-B83A-605395085190}">
      <dgm:prSet/>
      <dgm:spPr/>
      <dgm:t>
        <a:bodyPr/>
        <a:lstStyle/>
        <a:p>
          <a:pPr rtl="1"/>
          <a:r>
            <a:rPr lang="ar-EG" b="1" dirty="0" smtClean="0"/>
            <a:t>وغالبًا ما يقوم المتحدث بالتوقف عن الكلام عندما يلحظ عدم الرغبة في الاستماع، وقد يضطر البعض إلى اختصار ما يقوله أو حذف أجزاء مهمة منه</a:t>
          </a:r>
          <a:endParaRPr lang="ar-SA" b="1" dirty="0"/>
        </a:p>
      </dgm:t>
    </dgm:pt>
    <dgm:pt modelId="{E9D08AAF-FAA3-4E8E-A1DB-5BF63427DFBE}" type="parTrans" cxnId="{FD7FD844-3758-4123-8B1A-C77CC7EF665E}">
      <dgm:prSet/>
      <dgm:spPr/>
      <dgm:t>
        <a:bodyPr/>
        <a:lstStyle/>
        <a:p>
          <a:pPr rtl="1"/>
          <a:endParaRPr lang="ar-SA"/>
        </a:p>
      </dgm:t>
    </dgm:pt>
    <dgm:pt modelId="{94E6A80B-5FA5-4FC6-82AB-9997E1FA7833}" type="sibTrans" cxnId="{FD7FD844-3758-4123-8B1A-C77CC7EF665E}">
      <dgm:prSet/>
      <dgm:spPr/>
      <dgm:t>
        <a:bodyPr/>
        <a:lstStyle/>
        <a:p>
          <a:pPr rtl="1"/>
          <a:endParaRPr lang="ar-SA"/>
        </a:p>
      </dgm:t>
    </dgm:pt>
    <dgm:pt modelId="{F0D88AD5-95B8-441E-8954-4B86522F5127}" type="pres">
      <dgm:prSet presAssocID="{594ADB57-275C-4324-9358-20551E09DDF8}" presName="linear" presStyleCnt="0">
        <dgm:presLayoutVars>
          <dgm:animLvl val="lvl"/>
          <dgm:resizeHandles val="exact"/>
        </dgm:presLayoutVars>
      </dgm:prSet>
      <dgm:spPr/>
      <dgm:t>
        <a:bodyPr/>
        <a:lstStyle/>
        <a:p>
          <a:pPr rtl="1"/>
          <a:endParaRPr lang="ar-SA"/>
        </a:p>
      </dgm:t>
    </dgm:pt>
    <dgm:pt modelId="{B8F85200-29FC-487B-9411-FF90E6AD54CC}" type="pres">
      <dgm:prSet presAssocID="{A1E3C5AD-28B1-4C0F-B83A-605395085190}" presName="parentText" presStyleLbl="node1" presStyleIdx="0" presStyleCnt="1">
        <dgm:presLayoutVars>
          <dgm:chMax val="0"/>
          <dgm:bulletEnabled val="1"/>
        </dgm:presLayoutVars>
      </dgm:prSet>
      <dgm:spPr/>
      <dgm:t>
        <a:bodyPr/>
        <a:lstStyle/>
        <a:p>
          <a:pPr rtl="1"/>
          <a:endParaRPr lang="ar-SA"/>
        </a:p>
      </dgm:t>
    </dgm:pt>
  </dgm:ptLst>
  <dgm:cxnLst>
    <dgm:cxn modelId="{4CE284C0-E400-4247-84FC-4222BDF9FE45}" type="presOf" srcId="{594ADB57-275C-4324-9358-20551E09DDF8}" destId="{F0D88AD5-95B8-441E-8954-4B86522F5127}" srcOrd="0" destOrd="0" presId="urn:microsoft.com/office/officeart/2005/8/layout/vList2"/>
    <dgm:cxn modelId="{FD7FD844-3758-4123-8B1A-C77CC7EF665E}" srcId="{594ADB57-275C-4324-9358-20551E09DDF8}" destId="{A1E3C5AD-28B1-4C0F-B83A-605395085190}" srcOrd="0" destOrd="0" parTransId="{E9D08AAF-FAA3-4E8E-A1DB-5BF63427DFBE}" sibTransId="{94E6A80B-5FA5-4FC6-82AB-9997E1FA7833}"/>
    <dgm:cxn modelId="{EB8D56DF-50A7-41E0-88CC-A709DF0BB573}" type="presOf" srcId="{A1E3C5AD-28B1-4C0F-B83A-605395085190}" destId="{B8F85200-29FC-487B-9411-FF90E6AD54CC}" srcOrd="0" destOrd="0" presId="urn:microsoft.com/office/officeart/2005/8/layout/vList2"/>
    <dgm:cxn modelId="{99254B2F-2A30-4AA3-ACA9-67FF34EFF6B6}" type="presParOf" srcId="{F0D88AD5-95B8-441E-8954-4B86522F5127}" destId="{B8F85200-29FC-487B-9411-FF90E6AD54CC}" srcOrd="0" destOrd="0" presId="urn:microsoft.com/office/officeart/2005/8/layout/vList2"/>
  </dgm:cxnLst>
  <dgm:bg/>
  <dgm:whole/>
</dgm:dataModel>
</file>

<file path=ppt/diagrams/data25.xml><?xml version="1.0" encoding="utf-8"?>
<dgm:dataModel xmlns:dgm="http://schemas.openxmlformats.org/drawingml/2006/diagram" xmlns:a="http://schemas.openxmlformats.org/drawingml/2006/main">
  <dgm:ptLst>
    <dgm:pt modelId="{1B70D30A-8E09-47B8-979B-97757346CEC9}" type="doc">
      <dgm:prSet loTypeId="urn:microsoft.com/office/officeart/2005/8/layout/vList2" loCatId="list" qsTypeId="urn:microsoft.com/office/officeart/2005/8/quickstyle/simple1" qsCatId="simple" csTypeId="urn:microsoft.com/office/officeart/2005/8/colors/accent1_2" csCatId="accent1"/>
      <dgm:spPr/>
      <dgm:t>
        <a:bodyPr/>
        <a:lstStyle/>
        <a:p>
          <a:pPr rtl="1"/>
          <a:endParaRPr lang="ar-SA"/>
        </a:p>
      </dgm:t>
    </dgm:pt>
    <dgm:pt modelId="{0E939667-B308-47DF-BE2A-9E740A6AEC2F}">
      <dgm:prSet/>
      <dgm:spPr/>
      <dgm:t>
        <a:bodyPr/>
        <a:lstStyle/>
        <a:p>
          <a:pPr rtl="1"/>
          <a:r>
            <a:rPr lang="ar-EG" b="1" dirty="0" smtClean="0"/>
            <a:t>الاستماع الجيد ليس سهلاً كما يتوقع البعض، وهناك العديد من العقبات التي تعرقل عملية الاستماع ومن </a:t>
          </a:r>
          <a:r>
            <a:rPr lang="ar-EG" b="1" dirty="0" err="1" smtClean="0"/>
            <a:t>اهمها</a:t>
          </a:r>
          <a:r>
            <a:rPr lang="ar-EG" b="1" dirty="0" smtClean="0"/>
            <a:t>: </a:t>
          </a:r>
          <a:endParaRPr lang="en-US" b="1" dirty="0"/>
        </a:p>
      </dgm:t>
    </dgm:pt>
    <dgm:pt modelId="{C5B4A8B3-3909-4FF9-9ACA-A9EAC373400E}" type="parTrans" cxnId="{22D1B094-6B79-4DB9-A480-FD4608C32F8A}">
      <dgm:prSet/>
      <dgm:spPr/>
      <dgm:t>
        <a:bodyPr/>
        <a:lstStyle/>
        <a:p>
          <a:pPr rtl="1"/>
          <a:endParaRPr lang="ar-SA"/>
        </a:p>
      </dgm:t>
    </dgm:pt>
    <dgm:pt modelId="{E9D4D998-821C-41C0-A381-A37D5B5D8B1E}" type="sibTrans" cxnId="{22D1B094-6B79-4DB9-A480-FD4608C32F8A}">
      <dgm:prSet/>
      <dgm:spPr/>
      <dgm:t>
        <a:bodyPr/>
        <a:lstStyle/>
        <a:p>
          <a:pPr rtl="1"/>
          <a:endParaRPr lang="ar-SA"/>
        </a:p>
      </dgm:t>
    </dgm:pt>
    <dgm:pt modelId="{7025BA95-152D-4ADA-B8B9-76661C6E3C37}" type="pres">
      <dgm:prSet presAssocID="{1B70D30A-8E09-47B8-979B-97757346CEC9}" presName="linear" presStyleCnt="0">
        <dgm:presLayoutVars>
          <dgm:animLvl val="lvl"/>
          <dgm:resizeHandles val="exact"/>
        </dgm:presLayoutVars>
      </dgm:prSet>
      <dgm:spPr/>
      <dgm:t>
        <a:bodyPr/>
        <a:lstStyle/>
        <a:p>
          <a:pPr rtl="1"/>
          <a:endParaRPr lang="ar-SA"/>
        </a:p>
      </dgm:t>
    </dgm:pt>
    <dgm:pt modelId="{205D4398-70DB-45C9-86FF-D2179CB9245C}" type="pres">
      <dgm:prSet presAssocID="{0E939667-B308-47DF-BE2A-9E740A6AEC2F}" presName="parentText" presStyleLbl="node1" presStyleIdx="0" presStyleCnt="1">
        <dgm:presLayoutVars>
          <dgm:chMax val="0"/>
          <dgm:bulletEnabled val="1"/>
        </dgm:presLayoutVars>
      </dgm:prSet>
      <dgm:spPr/>
      <dgm:t>
        <a:bodyPr/>
        <a:lstStyle/>
        <a:p>
          <a:pPr rtl="1"/>
          <a:endParaRPr lang="ar-SA"/>
        </a:p>
      </dgm:t>
    </dgm:pt>
  </dgm:ptLst>
  <dgm:cxnLst>
    <dgm:cxn modelId="{B4125F5B-9248-4B61-9E3B-F69791E1BA73}" type="presOf" srcId="{1B70D30A-8E09-47B8-979B-97757346CEC9}" destId="{7025BA95-152D-4ADA-B8B9-76661C6E3C37}" srcOrd="0" destOrd="0" presId="urn:microsoft.com/office/officeart/2005/8/layout/vList2"/>
    <dgm:cxn modelId="{22D1B094-6B79-4DB9-A480-FD4608C32F8A}" srcId="{1B70D30A-8E09-47B8-979B-97757346CEC9}" destId="{0E939667-B308-47DF-BE2A-9E740A6AEC2F}" srcOrd="0" destOrd="0" parTransId="{C5B4A8B3-3909-4FF9-9ACA-A9EAC373400E}" sibTransId="{E9D4D998-821C-41C0-A381-A37D5B5D8B1E}"/>
    <dgm:cxn modelId="{84E951DF-155D-4827-A0A5-30AC3DF32277}" type="presOf" srcId="{0E939667-B308-47DF-BE2A-9E740A6AEC2F}" destId="{205D4398-70DB-45C9-86FF-D2179CB9245C}" srcOrd="0" destOrd="0" presId="urn:microsoft.com/office/officeart/2005/8/layout/vList2"/>
    <dgm:cxn modelId="{BE275C90-3904-4DA9-811F-57A9D73AA6C0}" type="presParOf" srcId="{7025BA95-152D-4ADA-B8B9-76661C6E3C37}" destId="{205D4398-70DB-45C9-86FF-D2179CB9245C}" srcOrd="0" destOrd="0" presId="urn:microsoft.com/office/officeart/2005/8/layout/vList2"/>
  </dgm:cxnLst>
  <dgm:bg/>
  <dgm:whole/>
</dgm:dataModel>
</file>

<file path=ppt/diagrams/data26.xml><?xml version="1.0" encoding="utf-8"?>
<dgm:dataModel xmlns:dgm="http://schemas.openxmlformats.org/drawingml/2006/diagram" xmlns:a="http://schemas.openxmlformats.org/drawingml/2006/main">
  <dgm:ptLst>
    <dgm:pt modelId="{DC5D505A-F476-4BBB-A07D-0E2DB693D988}" type="doc">
      <dgm:prSet loTypeId="urn:microsoft.com/office/officeart/2005/8/layout/pyramid2" loCatId="pyramid" qsTypeId="urn:microsoft.com/office/officeart/2005/8/quickstyle/3d2" qsCatId="3D" csTypeId="urn:microsoft.com/office/officeart/2005/8/colors/colorful1" csCatId="colorful"/>
      <dgm:spPr/>
      <dgm:t>
        <a:bodyPr/>
        <a:lstStyle/>
        <a:p>
          <a:pPr rtl="1"/>
          <a:endParaRPr lang="ar-SA"/>
        </a:p>
      </dgm:t>
    </dgm:pt>
    <dgm:pt modelId="{AF55BFC2-BE43-40AB-B55C-7E19E2C8A06F}">
      <dgm:prSet/>
      <dgm:spPr/>
      <dgm:t>
        <a:bodyPr/>
        <a:lstStyle/>
        <a:p>
          <a:pPr rtl="1"/>
          <a:r>
            <a:rPr lang="ar-SA" b="1" dirty="0" smtClean="0"/>
            <a:t>1- </a:t>
          </a:r>
          <a:r>
            <a:rPr lang="ar-EG" b="1" dirty="0" smtClean="0"/>
            <a:t>الاستماع غير الكافي:</a:t>
          </a:r>
          <a:endParaRPr lang="ar-SA" b="1" dirty="0"/>
        </a:p>
      </dgm:t>
    </dgm:pt>
    <dgm:pt modelId="{42E25C4E-C84F-4206-B3DD-A6CD10B3374E}" type="parTrans" cxnId="{EBCDC0DD-6B2C-4490-9CA4-AA959C968B8C}">
      <dgm:prSet/>
      <dgm:spPr/>
      <dgm:t>
        <a:bodyPr/>
        <a:lstStyle/>
        <a:p>
          <a:pPr rtl="1"/>
          <a:endParaRPr lang="ar-SA"/>
        </a:p>
      </dgm:t>
    </dgm:pt>
    <dgm:pt modelId="{E322CB23-E074-4994-9623-61DA1FA911B1}" type="sibTrans" cxnId="{EBCDC0DD-6B2C-4490-9CA4-AA959C968B8C}">
      <dgm:prSet/>
      <dgm:spPr/>
      <dgm:t>
        <a:bodyPr/>
        <a:lstStyle/>
        <a:p>
          <a:pPr rtl="1"/>
          <a:endParaRPr lang="ar-SA"/>
        </a:p>
      </dgm:t>
    </dgm:pt>
    <dgm:pt modelId="{EF02259B-027E-4B3A-A41A-42F662017E7C}">
      <dgm:prSet/>
      <dgm:spPr/>
      <dgm:t>
        <a:bodyPr/>
        <a:lstStyle/>
        <a:p>
          <a:pPr rtl="1"/>
          <a:r>
            <a:rPr lang="ar-EG" b="1" dirty="0" smtClean="0"/>
            <a:t>في كثير من الأوقات وأثناء استماعنا للآخرين تنشغل أذهاننا وتفكيرنا بأمور أخرى لا نستطيع استبعادها من تفكيرنا. </a:t>
          </a:r>
          <a:endParaRPr lang="en-US" b="1" dirty="0"/>
        </a:p>
      </dgm:t>
    </dgm:pt>
    <dgm:pt modelId="{971A76B2-11A2-4141-9EC9-E6EEC94017E7}" type="parTrans" cxnId="{6F105309-335B-48A5-881E-E348A3B65D4C}">
      <dgm:prSet/>
      <dgm:spPr/>
      <dgm:t>
        <a:bodyPr/>
        <a:lstStyle/>
        <a:p>
          <a:pPr rtl="1"/>
          <a:endParaRPr lang="ar-SA"/>
        </a:p>
      </dgm:t>
    </dgm:pt>
    <dgm:pt modelId="{C6928863-4BFD-4AFB-A7A9-1D3001AB1B7D}" type="sibTrans" cxnId="{6F105309-335B-48A5-881E-E348A3B65D4C}">
      <dgm:prSet/>
      <dgm:spPr/>
      <dgm:t>
        <a:bodyPr/>
        <a:lstStyle/>
        <a:p>
          <a:pPr rtl="1"/>
          <a:endParaRPr lang="ar-SA"/>
        </a:p>
      </dgm:t>
    </dgm:pt>
    <dgm:pt modelId="{EC14A433-8AF7-436C-91C5-4D66E881D17F}" type="pres">
      <dgm:prSet presAssocID="{DC5D505A-F476-4BBB-A07D-0E2DB693D988}" presName="compositeShape" presStyleCnt="0">
        <dgm:presLayoutVars>
          <dgm:dir/>
          <dgm:resizeHandles/>
        </dgm:presLayoutVars>
      </dgm:prSet>
      <dgm:spPr/>
      <dgm:t>
        <a:bodyPr/>
        <a:lstStyle/>
        <a:p>
          <a:pPr rtl="1"/>
          <a:endParaRPr lang="ar-SA"/>
        </a:p>
      </dgm:t>
    </dgm:pt>
    <dgm:pt modelId="{68A58752-9046-40EC-8E9D-83EE699D1B85}" type="pres">
      <dgm:prSet presAssocID="{DC5D505A-F476-4BBB-A07D-0E2DB693D988}" presName="pyramid" presStyleLbl="node1" presStyleIdx="0" presStyleCnt="1"/>
      <dgm:spPr/>
    </dgm:pt>
    <dgm:pt modelId="{34313687-A881-43FC-B0B7-5870CC241F71}" type="pres">
      <dgm:prSet presAssocID="{DC5D505A-F476-4BBB-A07D-0E2DB693D988}" presName="theList" presStyleCnt="0"/>
      <dgm:spPr/>
    </dgm:pt>
    <dgm:pt modelId="{CAABCCA6-DFC0-4976-974B-9C7CEBDDB106}" type="pres">
      <dgm:prSet presAssocID="{AF55BFC2-BE43-40AB-B55C-7E19E2C8A06F}" presName="aNode" presStyleLbl="fgAcc1" presStyleIdx="0" presStyleCnt="2">
        <dgm:presLayoutVars>
          <dgm:bulletEnabled val="1"/>
        </dgm:presLayoutVars>
      </dgm:prSet>
      <dgm:spPr/>
      <dgm:t>
        <a:bodyPr/>
        <a:lstStyle/>
        <a:p>
          <a:pPr rtl="1"/>
          <a:endParaRPr lang="ar-SA"/>
        </a:p>
      </dgm:t>
    </dgm:pt>
    <dgm:pt modelId="{547C50DA-6B87-4EF0-B4F8-E22D5C0A0E15}" type="pres">
      <dgm:prSet presAssocID="{AF55BFC2-BE43-40AB-B55C-7E19E2C8A06F}" presName="aSpace" presStyleCnt="0"/>
      <dgm:spPr/>
    </dgm:pt>
    <dgm:pt modelId="{20986661-A594-40A4-ADB9-554ECD450C5E}" type="pres">
      <dgm:prSet presAssocID="{EF02259B-027E-4B3A-A41A-42F662017E7C}" presName="aNode" presStyleLbl="fgAcc1" presStyleIdx="1" presStyleCnt="2">
        <dgm:presLayoutVars>
          <dgm:bulletEnabled val="1"/>
        </dgm:presLayoutVars>
      </dgm:prSet>
      <dgm:spPr/>
      <dgm:t>
        <a:bodyPr/>
        <a:lstStyle/>
        <a:p>
          <a:pPr rtl="1"/>
          <a:endParaRPr lang="ar-SA"/>
        </a:p>
      </dgm:t>
    </dgm:pt>
    <dgm:pt modelId="{85B7877A-086E-435E-B50A-CF5871FDFD65}" type="pres">
      <dgm:prSet presAssocID="{EF02259B-027E-4B3A-A41A-42F662017E7C}" presName="aSpace" presStyleCnt="0"/>
      <dgm:spPr/>
    </dgm:pt>
  </dgm:ptLst>
  <dgm:cxnLst>
    <dgm:cxn modelId="{4BF872F1-4BD6-40D5-A273-21307D561DD1}" type="presOf" srcId="{AF55BFC2-BE43-40AB-B55C-7E19E2C8A06F}" destId="{CAABCCA6-DFC0-4976-974B-9C7CEBDDB106}" srcOrd="0" destOrd="0" presId="urn:microsoft.com/office/officeart/2005/8/layout/pyramid2"/>
    <dgm:cxn modelId="{1C3C7085-50E0-44D9-B0C0-97D1266DBB5E}" type="presOf" srcId="{EF02259B-027E-4B3A-A41A-42F662017E7C}" destId="{20986661-A594-40A4-ADB9-554ECD450C5E}" srcOrd="0" destOrd="0" presId="urn:microsoft.com/office/officeart/2005/8/layout/pyramid2"/>
    <dgm:cxn modelId="{EBCDC0DD-6B2C-4490-9CA4-AA959C968B8C}" srcId="{DC5D505A-F476-4BBB-A07D-0E2DB693D988}" destId="{AF55BFC2-BE43-40AB-B55C-7E19E2C8A06F}" srcOrd="0" destOrd="0" parTransId="{42E25C4E-C84F-4206-B3DD-A6CD10B3374E}" sibTransId="{E322CB23-E074-4994-9623-61DA1FA911B1}"/>
    <dgm:cxn modelId="{6F105309-335B-48A5-881E-E348A3B65D4C}" srcId="{DC5D505A-F476-4BBB-A07D-0E2DB693D988}" destId="{EF02259B-027E-4B3A-A41A-42F662017E7C}" srcOrd="1" destOrd="0" parTransId="{971A76B2-11A2-4141-9EC9-E6EEC94017E7}" sibTransId="{C6928863-4BFD-4AFB-A7A9-1D3001AB1B7D}"/>
    <dgm:cxn modelId="{8EF8D85B-7B26-45D2-8102-081C6401C63D}" type="presOf" srcId="{DC5D505A-F476-4BBB-A07D-0E2DB693D988}" destId="{EC14A433-8AF7-436C-91C5-4D66E881D17F}" srcOrd="0" destOrd="0" presId="urn:microsoft.com/office/officeart/2005/8/layout/pyramid2"/>
    <dgm:cxn modelId="{1D6F8899-F976-4904-AB76-3FC6CC34A7D2}" type="presParOf" srcId="{EC14A433-8AF7-436C-91C5-4D66E881D17F}" destId="{68A58752-9046-40EC-8E9D-83EE699D1B85}" srcOrd="0" destOrd="0" presId="urn:microsoft.com/office/officeart/2005/8/layout/pyramid2"/>
    <dgm:cxn modelId="{06B1CC03-9AA4-4FCE-8F65-B1038AB274F4}" type="presParOf" srcId="{EC14A433-8AF7-436C-91C5-4D66E881D17F}" destId="{34313687-A881-43FC-B0B7-5870CC241F71}" srcOrd="1" destOrd="0" presId="urn:microsoft.com/office/officeart/2005/8/layout/pyramid2"/>
    <dgm:cxn modelId="{CD5BD057-2343-43B0-9BD6-1C76E45A3617}" type="presParOf" srcId="{34313687-A881-43FC-B0B7-5870CC241F71}" destId="{CAABCCA6-DFC0-4976-974B-9C7CEBDDB106}" srcOrd="0" destOrd="0" presId="urn:microsoft.com/office/officeart/2005/8/layout/pyramid2"/>
    <dgm:cxn modelId="{79EE0145-A0F1-4320-98A5-C783B9198DCD}" type="presParOf" srcId="{34313687-A881-43FC-B0B7-5870CC241F71}" destId="{547C50DA-6B87-4EF0-B4F8-E22D5C0A0E15}" srcOrd="1" destOrd="0" presId="urn:microsoft.com/office/officeart/2005/8/layout/pyramid2"/>
    <dgm:cxn modelId="{B7940ECA-4853-41B7-9315-1C6A8A032620}" type="presParOf" srcId="{34313687-A881-43FC-B0B7-5870CC241F71}" destId="{20986661-A594-40A4-ADB9-554ECD450C5E}" srcOrd="2" destOrd="0" presId="urn:microsoft.com/office/officeart/2005/8/layout/pyramid2"/>
    <dgm:cxn modelId="{44DCE47B-6B51-4A4D-AD18-9E3586789687}" type="presParOf" srcId="{34313687-A881-43FC-B0B7-5870CC241F71}" destId="{85B7877A-086E-435E-B50A-CF5871FDFD65}" srcOrd="3" destOrd="0" presId="urn:microsoft.com/office/officeart/2005/8/layout/pyramid2"/>
  </dgm:cxnLst>
  <dgm:bg/>
  <dgm:whole/>
</dgm:dataModel>
</file>

<file path=ppt/diagrams/data27.xml><?xml version="1.0" encoding="utf-8"?>
<dgm:dataModel xmlns:dgm="http://schemas.openxmlformats.org/drawingml/2006/diagram" xmlns:a="http://schemas.openxmlformats.org/drawingml/2006/main">
  <dgm:ptLst>
    <dgm:pt modelId="{BB9CC649-6CD2-4849-84A7-48FE787EB557}" type="doc">
      <dgm:prSet loTypeId="urn:microsoft.com/office/officeart/2005/8/layout/pyramid2" loCatId="list" qsTypeId="urn:microsoft.com/office/officeart/2005/8/quickstyle/3d2" qsCatId="3D" csTypeId="urn:microsoft.com/office/officeart/2005/8/colors/accent2_2" csCatId="accent2" phldr="1"/>
      <dgm:spPr/>
      <dgm:t>
        <a:bodyPr/>
        <a:lstStyle/>
        <a:p>
          <a:pPr rtl="1"/>
          <a:endParaRPr lang="ar-SA"/>
        </a:p>
      </dgm:t>
    </dgm:pt>
    <dgm:pt modelId="{1F1918B1-49A8-4BEB-A924-1A5E3760171D}">
      <dgm:prSet custT="1"/>
      <dgm:spPr/>
      <dgm:t>
        <a:bodyPr/>
        <a:lstStyle/>
        <a:p>
          <a:pPr rtl="1"/>
          <a:r>
            <a:rPr lang="ar-SA" sz="3200" b="1" dirty="0" smtClean="0"/>
            <a:t>2- </a:t>
          </a:r>
          <a:r>
            <a:rPr lang="ar-EG" sz="3200" b="1" dirty="0" smtClean="0"/>
            <a:t>التقييم أثناء الاستماع. </a:t>
          </a:r>
          <a:endParaRPr lang="ar-SA" sz="3200" b="1" dirty="0"/>
        </a:p>
      </dgm:t>
    </dgm:pt>
    <dgm:pt modelId="{C9EB2CE2-DB6D-4B7F-805F-91B743A9E1DB}" type="parTrans" cxnId="{A9D51057-5179-4118-AA12-351ABA36A88A}">
      <dgm:prSet/>
      <dgm:spPr/>
      <dgm:t>
        <a:bodyPr/>
        <a:lstStyle/>
        <a:p>
          <a:pPr rtl="1"/>
          <a:endParaRPr lang="ar-SA"/>
        </a:p>
      </dgm:t>
    </dgm:pt>
    <dgm:pt modelId="{3BF9CD05-2455-41E4-97EE-AD1B6D071172}" type="sibTrans" cxnId="{A9D51057-5179-4118-AA12-351ABA36A88A}">
      <dgm:prSet/>
      <dgm:spPr/>
      <dgm:t>
        <a:bodyPr/>
        <a:lstStyle/>
        <a:p>
          <a:pPr rtl="1"/>
          <a:endParaRPr lang="ar-SA"/>
        </a:p>
      </dgm:t>
    </dgm:pt>
    <dgm:pt modelId="{0F5D3D16-0983-4A64-BA4F-EC1AE90EB25F}">
      <dgm:prSet/>
      <dgm:spPr/>
      <dgm:t>
        <a:bodyPr/>
        <a:lstStyle/>
        <a:p>
          <a:pPr rtl="1"/>
          <a:r>
            <a:rPr lang="ar-EG" b="1" dirty="0" smtClean="0"/>
            <a:t>التقييم </a:t>
          </a:r>
          <a:r>
            <a:rPr lang="ar-EG" b="1" dirty="0" smtClean="0"/>
            <a:t>أو الحكم على المتكلم أثناء عملية الاستماع، وينشغل البعض بتصحيح بعض المفاهيم التي يوردها المتكلم كأن يقول: "جيد، سيئ، صح، خطأ، لا يجوز، لا ينبغي" </a:t>
          </a:r>
          <a:r>
            <a:rPr lang="ar-EG" b="1" dirty="0" smtClean="0"/>
            <a:t>ومما </a:t>
          </a:r>
          <a:r>
            <a:rPr lang="ar-EG" b="1" dirty="0" smtClean="0"/>
            <a:t>لا شك فيه أن هذه الأمور تعرقل عملية الاستماع وتشغل ذهن المرشد الاجتماعي الذي يفترض أن يقوم بدور المستمع عندما يتكلم المسترشد.</a:t>
          </a:r>
          <a:endParaRPr lang="en-US" b="1" dirty="0"/>
        </a:p>
      </dgm:t>
    </dgm:pt>
    <dgm:pt modelId="{AD008581-D6DA-49B8-9FE0-B52EB072F233}" type="parTrans" cxnId="{9619DC60-6C2F-4A06-A161-94C9CF51C728}">
      <dgm:prSet/>
      <dgm:spPr/>
      <dgm:t>
        <a:bodyPr/>
        <a:lstStyle/>
        <a:p>
          <a:pPr rtl="1"/>
          <a:endParaRPr lang="ar-SA"/>
        </a:p>
      </dgm:t>
    </dgm:pt>
    <dgm:pt modelId="{60B1681C-0319-446E-A427-96D9F50388DC}" type="sibTrans" cxnId="{9619DC60-6C2F-4A06-A161-94C9CF51C728}">
      <dgm:prSet/>
      <dgm:spPr/>
      <dgm:t>
        <a:bodyPr/>
        <a:lstStyle/>
        <a:p>
          <a:pPr rtl="1"/>
          <a:endParaRPr lang="ar-SA"/>
        </a:p>
      </dgm:t>
    </dgm:pt>
    <dgm:pt modelId="{E8F74A2A-631D-4A63-B5CC-0E11D7285F93}" type="pres">
      <dgm:prSet presAssocID="{BB9CC649-6CD2-4849-84A7-48FE787EB557}" presName="compositeShape" presStyleCnt="0">
        <dgm:presLayoutVars>
          <dgm:dir/>
          <dgm:resizeHandles/>
        </dgm:presLayoutVars>
      </dgm:prSet>
      <dgm:spPr/>
      <dgm:t>
        <a:bodyPr/>
        <a:lstStyle/>
        <a:p>
          <a:pPr rtl="1"/>
          <a:endParaRPr lang="ar-SA"/>
        </a:p>
      </dgm:t>
    </dgm:pt>
    <dgm:pt modelId="{A5ABE1F7-BF73-4FDA-B853-71F097EA8F2E}" type="pres">
      <dgm:prSet presAssocID="{BB9CC649-6CD2-4849-84A7-48FE787EB557}" presName="pyramid" presStyleLbl="node1" presStyleIdx="0" presStyleCnt="1"/>
      <dgm:spPr/>
    </dgm:pt>
    <dgm:pt modelId="{5F6379CA-E993-408D-9E9E-197693908C5C}" type="pres">
      <dgm:prSet presAssocID="{BB9CC649-6CD2-4849-84A7-48FE787EB557}" presName="theList" presStyleCnt="0"/>
      <dgm:spPr/>
    </dgm:pt>
    <dgm:pt modelId="{1F875942-EA09-40A4-99E1-B796CAFF903F}" type="pres">
      <dgm:prSet presAssocID="{1F1918B1-49A8-4BEB-A924-1A5E3760171D}" presName="aNode" presStyleLbl="fgAcc1" presStyleIdx="0" presStyleCnt="2" custScaleY="50670">
        <dgm:presLayoutVars>
          <dgm:bulletEnabled val="1"/>
        </dgm:presLayoutVars>
      </dgm:prSet>
      <dgm:spPr/>
      <dgm:t>
        <a:bodyPr/>
        <a:lstStyle/>
        <a:p>
          <a:pPr rtl="1"/>
          <a:endParaRPr lang="ar-SA"/>
        </a:p>
      </dgm:t>
    </dgm:pt>
    <dgm:pt modelId="{CF3B50E1-64FD-4D62-8B50-2C5F2CEBEFD5}" type="pres">
      <dgm:prSet presAssocID="{1F1918B1-49A8-4BEB-A924-1A5E3760171D}" presName="aSpace" presStyleCnt="0"/>
      <dgm:spPr/>
    </dgm:pt>
    <dgm:pt modelId="{F0040A95-7B90-4EFE-B0B0-D61C5FF6C39F}" type="pres">
      <dgm:prSet presAssocID="{0F5D3D16-0983-4A64-BA4F-EC1AE90EB25F}" presName="aNode" presStyleLbl="fgAcc1" presStyleIdx="1" presStyleCnt="2" custScaleX="123982" custScaleY="230480">
        <dgm:presLayoutVars>
          <dgm:bulletEnabled val="1"/>
        </dgm:presLayoutVars>
      </dgm:prSet>
      <dgm:spPr/>
      <dgm:t>
        <a:bodyPr/>
        <a:lstStyle/>
        <a:p>
          <a:pPr rtl="1"/>
          <a:endParaRPr lang="ar-SA"/>
        </a:p>
      </dgm:t>
    </dgm:pt>
    <dgm:pt modelId="{93FA4DAB-FC48-4363-9E28-EC4AFEF762C3}" type="pres">
      <dgm:prSet presAssocID="{0F5D3D16-0983-4A64-BA4F-EC1AE90EB25F}" presName="aSpace" presStyleCnt="0"/>
      <dgm:spPr/>
    </dgm:pt>
  </dgm:ptLst>
  <dgm:cxnLst>
    <dgm:cxn modelId="{30C19823-FFB8-4C54-8D10-EAAD7D33B0A3}" type="presOf" srcId="{BB9CC649-6CD2-4849-84A7-48FE787EB557}" destId="{E8F74A2A-631D-4A63-B5CC-0E11D7285F93}" srcOrd="0" destOrd="0" presId="urn:microsoft.com/office/officeart/2005/8/layout/pyramid2"/>
    <dgm:cxn modelId="{A9D51057-5179-4118-AA12-351ABA36A88A}" srcId="{BB9CC649-6CD2-4849-84A7-48FE787EB557}" destId="{1F1918B1-49A8-4BEB-A924-1A5E3760171D}" srcOrd="0" destOrd="0" parTransId="{C9EB2CE2-DB6D-4B7F-805F-91B743A9E1DB}" sibTransId="{3BF9CD05-2455-41E4-97EE-AD1B6D071172}"/>
    <dgm:cxn modelId="{9619DC60-6C2F-4A06-A161-94C9CF51C728}" srcId="{BB9CC649-6CD2-4849-84A7-48FE787EB557}" destId="{0F5D3D16-0983-4A64-BA4F-EC1AE90EB25F}" srcOrd="1" destOrd="0" parTransId="{AD008581-D6DA-49B8-9FE0-B52EB072F233}" sibTransId="{60B1681C-0319-446E-A427-96D9F50388DC}"/>
    <dgm:cxn modelId="{6461CBD0-BAA1-44A6-964A-BFDB4CEF0CE7}" type="presOf" srcId="{1F1918B1-49A8-4BEB-A924-1A5E3760171D}" destId="{1F875942-EA09-40A4-99E1-B796CAFF903F}" srcOrd="0" destOrd="0" presId="urn:microsoft.com/office/officeart/2005/8/layout/pyramid2"/>
    <dgm:cxn modelId="{4F859020-D583-480A-B0EE-ED65B7A315D7}" type="presOf" srcId="{0F5D3D16-0983-4A64-BA4F-EC1AE90EB25F}" destId="{F0040A95-7B90-4EFE-B0B0-D61C5FF6C39F}" srcOrd="0" destOrd="0" presId="urn:microsoft.com/office/officeart/2005/8/layout/pyramid2"/>
    <dgm:cxn modelId="{B60224D8-DEAA-4DD8-99C2-73C30E875770}" type="presParOf" srcId="{E8F74A2A-631D-4A63-B5CC-0E11D7285F93}" destId="{A5ABE1F7-BF73-4FDA-B853-71F097EA8F2E}" srcOrd="0" destOrd="0" presId="urn:microsoft.com/office/officeart/2005/8/layout/pyramid2"/>
    <dgm:cxn modelId="{EB656389-CBA5-454A-B81E-7163BD1C5F14}" type="presParOf" srcId="{E8F74A2A-631D-4A63-B5CC-0E11D7285F93}" destId="{5F6379CA-E993-408D-9E9E-197693908C5C}" srcOrd="1" destOrd="0" presId="urn:microsoft.com/office/officeart/2005/8/layout/pyramid2"/>
    <dgm:cxn modelId="{4F73BD2C-DC81-4702-9F21-97D292E3C48B}" type="presParOf" srcId="{5F6379CA-E993-408D-9E9E-197693908C5C}" destId="{1F875942-EA09-40A4-99E1-B796CAFF903F}" srcOrd="0" destOrd="0" presId="urn:microsoft.com/office/officeart/2005/8/layout/pyramid2"/>
    <dgm:cxn modelId="{84A4491F-8D29-4648-B9C1-25494B09036D}" type="presParOf" srcId="{5F6379CA-E993-408D-9E9E-197693908C5C}" destId="{CF3B50E1-64FD-4D62-8B50-2C5F2CEBEFD5}" srcOrd="1" destOrd="0" presId="urn:microsoft.com/office/officeart/2005/8/layout/pyramid2"/>
    <dgm:cxn modelId="{EF76AD01-8298-4A42-A9C7-CED0951F87B2}" type="presParOf" srcId="{5F6379CA-E993-408D-9E9E-197693908C5C}" destId="{F0040A95-7B90-4EFE-B0B0-D61C5FF6C39F}" srcOrd="2" destOrd="0" presId="urn:microsoft.com/office/officeart/2005/8/layout/pyramid2"/>
    <dgm:cxn modelId="{C2A603F2-23EE-49B2-B615-AFF6A11E1D51}" type="presParOf" srcId="{5F6379CA-E993-408D-9E9E-197693908C5C}" destId="{93FA4DAB-FC48-4363-9E28-EC4AFEF762C3}" srcOrd="3" destOrd="0" presId="urn:microsoft.com/office/officeart/2005/8/layout/pyramid2"/>
  </dgm:cxnLst>
  <dgm:bg/>
  <dgm:whole/>
</dgm:dataModel>
</file>

<file path=ppt/diagrams/data28.xml><?xml version="1.0" encoding="utf-8"?>
<dgm:dataModel xmlns:dgm="http://schemas.openxmlformats.org/drawingml/2006/diagram" xmlns:a="http://schemas.openxmlformats.org/drawingml/2006/main">
  <dgm:ptLst>
    <dgm:pt modelId="{8F31058C-3C3E-4FED-BE3B-A6ADFA837507}" type="doc">
      <dgm:prSet loTypeId="urn:microsoft.com/office/officeart/2005/8/layout/pyramid2" loCatId="pyramid" qsTypeId="urn:microsoft.com/office/officeart/2005/8/quickstyle/3d1" qsCatId="3D" csTypeId="urn:microsoft.com/office/officeart/2005/8/colors/colorful2" csCatId="colorful" phldr="1"/>
      <dgm:spPr/>
      <dgm:t>
        <a:bodyPr/>
        <a:lstStyle/>
        <a:p>
          <a:pPr rtl="1"/>
          <a:endParaRPr lang="ar-SA"/>
        </a:p>
      </dgm:t>
    </dgm:pt>
    <dgm:pt modelId="{9A426BDC-6CDF-47BA-9714-30C33FE492BE}">
      <dgm:prSet custT="1"/>
      <dgm:spPr/>
      <dgm:t>
        <a:bodyPr/>
        <a:lstStyle/>
        <a:p>
          <a:pPr rtl="1"/>
          <a:r>
            <a:rPr lang="ar-SA" sz="3600" b="1" dirty="0" smtClean="0"/>
            <a:t>3- </a:t>
          </a:r>
          <a:r>
            <a:rPr lang="ar-EG" sz="3600" b="1" dirty="0" err="1" smtClean="0"/>
            <a:t>الإستماع</a:t>
          </a:r>
          <a:r>
            <a:rPr lang="ar-EG" sz="3600" b="1" dirty="0" smtClean="0"/>
            <a:t> المقنن:</a:t>
          </a:r>
          <a:endParaRPr lang="ar-SA" sz="3600" b="1" dirty="0"/>
        </a:p>
      </dgm:t>
    </dgm:pt>
    <dgm:pt modelId="{21B97E20-DBC6-4286-A1A4-F513B3BB62DF}" type="parTrans" cxnId="{04B9BC9F-4459-4896-928C-59F238B20432}">
      <dgm:prSet/>
      <dgm:spPr/>
      <dgm:t>
        <a:bodyPr/>
        <a:lstStyle/>
        <a:p>
          <a:pPr rtl="1"/>
          <a:endParaRPr lang="ar-SA"/>
        </a:p>
      </dgm:t>
    </dgm:pt>
    <dgm:pt modelId="{F98404BD-E0CC-4066-8E32-2D77680950EA}" type="sibTrans" cxnId="{04B9BC9F-4459-4896-928C-59F238B20432}">
      <dgm:prSet/>
      <dgm:spPr/>
      <dgm:t>
        <a:bodyPr/>
        <a:lstStyle/>
        <a:p>
          <a:pPr rtl="1"/>
          <a:endParaRPr lang="ar-SA"/>
        </a:p>
      </dgm:t>
    </dgm:pt>
    <dgm:pt modelId="{5C6BF580-A655-4C10-97A0-2E8728E5C781}">
      <dgm:prSet/>
      <dgm:spPr/>
      <dgm:t>
        <a:bodyPr/>
        <a:lstStyle/>
        <a:p>
          <a:pPr rtl="1"/>
          <a:r>
            <a:rPr lang="ar-SA" b="1" dirty="0" smtClean="0"/>
            <a:t>خطأ </a:t>
          </a:r>
          <a:r>
            <a:rPr lang="ar-EG" b="1" dirty="0" smtClean="0"/>
            <a:t>التحيز </a:t>
          </a:r>
          <a:r>
            <a:rPr lang="ar-EG" b="1" dirty="0" smtClean="0"/>
            <a:t>الشخصي. ومن المعروف أن كل شخص وأثناء عملية التنشئة الاجتماعية ومن خلال تجاربه وخبراته الشخصية يقوم بتكوين منظور شخصي ينظر إلى كل </a:t>
          </a:r>
          <a:r>
            <a:rPr lang="ar-SA" b="1" dirty="0" smtClean="0"/>
            <a:t>شي </a:t>
          </a:r>
          <a:r>
            <a:rPr lang="ar-EG" b="1" dirty="0" smtClean="0"/>
            <a:t>كما </a:t>
          </a:r>
          <a:r>
            <a:rPr lang="ar-EG" b="1" dirty="0" err="1" smtClean="0"/>
            <a:t>ي</a:t>
          </a:r>
          <a:r>
            <a:rPr lang="ar-SA" b="1" dirty="0" smtClean="0"/>
            <a:t>قال</a:t>
          </a:r>
          <a:r>
            <a:rPr lang="ar-EG" b="1" dirty="0" smtClean="0"/>
            <a:t> إن أحد الوظائف الأساسية لأي ثقافة أن تزوّد كل عضو في هذه الثقافة بمنظار ينظر إلى الأمور من خلاله وعلى هذا فإننا نتأثر بآرائنا الشخصية كثيرًا حتى عندما نستمع للآخرين، الأمر الذي يؤثر على طريقة وحسن استماعنا للآخرين.</a:t>
          </a:r>
          <a:endParaRPr lang="en-US" b="1" dirty="0"/>
        </a:p>
      </dgm:t>
    </dgm:pt>
    <dgm:pt modelId="{25044EC6-79AE-4D55-8F6F-C73D2AE4074A}" type="parTrans" cxnId="{40B2B3C5-18D2-4501-A3B6-091B1B139F0F}">
      <dgm:prSet/>
      <dgm:spPr/>
      <dgm:t>
        <a:bodyPr/>
        <a:lstStyle/>
        <a:p>
          <a:pPr rtl="1"/>
          <a:endParaRPr lang="ar-SA"/>
        </a:p>
      </dgm:t>
    </dgm:pt>
    <dgm:pt modelId="{E9599D6E-F7FC-4CE8-94FB-4160B7FD636A}" type="sibTrans" cxnId="{40B2B3C5-18D2-4501-A3B6-091B1B139F0F}">
      <dgm:prSet/>
      <dgm:spPr/>
      <dgm:t>
        <a:bodyPr/>
        <a:lstStyle/>
        <a:p>
          <a:pPr rtl="1"/>
          <a:endParaRPr lang="ar-SA"/>
        </a:p>
      </dgm:t>
    </dgm:pt>
    <dgm:pt modelId="{AA92178C-E277-4F9A-BCE9-9B1FF7D53118}" type="pres">
      <dgm:prSet presAssocID="{8F31058C-3C3E-4FED-BE3B-A6ADFA837507}" presName="compositeShape" presStyleCnt="0">
        <dgm:presLayoutVars>
          <dgm:dir/>
          <dgm:resizeHandles/>
        </dgm:presLayoutVars>
      </dgm:prSet>
      <dgm:spPr/>
      <dgm:t>
        <a:bodyPr/>
        <a:lstStyle/>
        <a:p>
          <a:pPr rtl="1"/>
          <a:endParaRPr lang="ar-SA"/>
        </a:p>
      </dgm:t>
    </dgm:pt>
    <dgm:pt modelId="{0F15E9C0-1ED0-4F1C-83A0-743E78C49677}" type="pres">
      <dgm:prSet presAssocID="{8F31058C-3C3E-4FED-BE3B-A6ADFA837507}" presName="pyramid" presStyleLbl="node1" presStyleIdx="0" presStyleCnt="1"/>
      <dgm:spPr/>
    </dgm:pt>
    <dgm:pt modelId="{26D870B0-F5FF-4F79-98A0-33B6DD4D126C}" type="pres">
      <dgm:prSet presAssocID="{8F31058C-3C3E-4FED-BE3B-A6ADFA837507}" presName="theList" presStyleCnt="0"/>
      <dgm:spPr/>
    </dgm:pt>
    <dgm:pt modelId="{46354377-E072-4E0A-BB09-3F9EE0A35650}" type="pres">
      <dgm:prSet presAssocID="{9A426BDC-6CDF-47BA-9714-30C33FE492BE}" presName="aNode" presStyleLbl="fgAcc1" presStyleIdx="0" presStyleCnt="2" custScaleY="45496">
        <dgm:presLayoutVars>
          <dgm:bulletEnabled val="1"/>
        </dgm:presLayoutVars>
      </dgm:prSet>
      <dgm:spPr/>
      <dgm:t>
        <a:bodyPr/>
        <a:lstStyle/>
        <a:p>
          <a:pPr rtl="1"/>
          <a:endParaRPr lang="ar-SA"/>
        </a:p>
      </dgm:t>
    </dgm:pt>
    <dgm:pt modelId="{DF8516EB-34A1-45C5-BC7C-B1FE0288347E}" type="pres">
      <dgm:prSet presAssocID="{9A426BDC-6CDF-47BA-9714-30C33FE492BE}" presName="aSpace" presStyleCnt="0"/>
      <dgm:spPr/>
    </dgm:pt>
    <dgm:pt modelId="{20CD02AA-1C6A-468B-8E2A-F62F3F5FFEFA}" type="pres">
      <dgm:prSet presAssocID="{5C6BF580-A655-4C10-97A0-2E8728E5C781}" presName="aNode" presStyleLbl="fgAcc1" presStyleIdx="1" presStyleCnt="2" custScaleX="130435" custScaleY="225317">
        <dgm:presLayoutVars>
          <dgm:bulletEnabled val="1"/>
        </dgm:presLayoutVars>
      </dgm:prSet>
      <dgm:spPr/>
      <dgm:t>
        <a:bodyPr/>
        <a:lstStyle/>
        <a:p>
          <a:pPr rtl="1"/>
          <a:endParaRPr lang="ar-SA"/>
        </a:p>
      </dgm:t>
    </dgm:pt>
    <dgm:pt modelId="{0EFBCC36-DC14-4F14-8403-33B6DF3B2BEA}" type="pres">
      <dgm:prSet presAssocID="{5C6BF580-A655-4C10-97A0-2E8728E5C781}" presName="aSpace" presStyleCnt="0"/>
      <dgm:spPr/>
    </dgm:pt>
  </dgm:ptLst>
  <dgm:cxnLst>
    <dgm:cxn modelId="{C0C48217-ABB8-415A-9F2A-78AC7E1DBBBA}" type="presOf" srcId="{9A426BDC-6CDF-47BA-9714-30C33FE492BE}" destId="{46354377-E072-4E0A-BB09-3F9EE0A35650}" srcOrd="0" destOrd="0" presId="urn:microsoft.com/office/officeart/2005/8/layout/pyramid2"/>
    <dgm:cxn modelId="{CF9660E8-D042-4617-84B1-0BF6AA9D7D0E}" type="presOf" srcId="{5C6BF580-A655-4C10-97A0-2E8728E5C781}" destId="{20CD02AA-1C6A-468B-8E2A-F62F3F5FFEFA}" srcOrd="0" destOrd="0" presId="urn:microsoft.com/office/officeart/2005/8/layout/pyramid2"/>
    <dgm:cxn modelId="{04B9BC9F-4459-4896-928C-59F238B20432}" srcId="{8F31058C-3C3E-4FED-BE3B-A6ADFA837507}" destId="{9A426BDC-6CDF-47BA-9714-30C33FE492BE}" srcOrd="0" destOrd="0" parTransId="{21B97E20-DBC6-4286-A1A4-F513B3BB62DF}" sibTransId="{F98404BD-E0CC-4066-8E32-2D77680950EA}"/>
    <dgm:cxn modelId="{40B2B3C5-18D2-4501-A3B6-091B1B139F0F}" srcId="{8F31058C-3C3E-4FED-BE3B-A6ADFA837507}" destId="{5C6BF580-A655-4C10-97A0-2E8728E5C781}" srcOrd="1" destOrd="0" parTransId="{25044EC6-79AE-4D55-8F6F-C73D2AE4074A}" sibTransId="{E9599D6E-F7FC-4CE8-94FB-4160B7FD636A}"/>
    <dgm:cxn modelId="{032D6A9C-268D-4719-AB7B-5D20DACB7AD3}" type="presOf" srcId="{8F31058C-3C3E-4FED-BE3B-A6ADFA837507}" destId="{AA92178C-E277-4F9A-BCE9-9B1FF7D53118}" srcOrd="0" destOrd="0" presId="urn:microsoft.com/office/officeart/2005/8/layout/pyramid2"/>
    <dgm:cxn modelId="{948F5EFA-352E-40D3-A925-327C0B4199FC}" type="presParOf" srcId="{AA92178C-E277-4F9A-BCE9-9B1FF7D53118}" destId="{0F15E9C0-1ED0-4F1C-83A0-743E78C49677}" srcOrd="0" destOrd="0" presId="urn:microsoft.com/office/officeart/2005/8/layout/pyramid2"/>
    <dgm:cxn modelId="{912B25C5-BF0D-4F44-9DCE-20E652C3EC76}" type="presParOf" srcId="{AA92178C-E277-4F9A-BCE9-9B1FF7D53118}" destId="{26D870B0-F5FF-4F79-98A0-33B6DD4D126C}" srcOrd="1" destOrd="0" presId="urn:microsoft.com/office/officeart/2005/8/layout/pyramid2"/>
    <dgm:cxn modelId="{FA2306A7-DCF4-4D1E-AF79-60C19042885B}" type="presParOf" srcId="{26D870B0-F5FF-4F79-98A0-33B6DD4D126C}" destId="{46354377-E072-4E0A-BB09-3F9EE0A35650}" srcOrd="0" destOrd="0" presId="urn:microsoft.com/office/officeart/2005/8/layout/pyramid2"/>
    <dgm:cxn modelId="{A11D069F-DFC0-460F-AB6C-E432AAA34DC2}" type="presParOf" srcId="{26D870B0-F5FF-4F79-98A0-33B6DD4D126C}" destId="{DF8516EB-34A1-45C5-BC7C-B1FE0288347E}" srcOrd="1" destOrd="0" presId="urn:microsoft.com/office/officeart/2005/8/layout/pyramid2"/>
    <dgm:cxn modelId="{67E4DD48-7DD4-412F-BA1A-6596DE524DED}" type="presParOf" srcId="{26D870B0-F5FF-4F79-98A0-33B6DD4D126C}" destId="{20CD02AA-1C6A-468B-8E2A-F62F3F5FFEFA}" srcOrd="2" destOrd="0" presId="urn:microsoft.com/office/officeart/2005/8/layout/pyramid2"/>
    <dgm:cxn modelId="{96314AC6-69D6-4A84-A517-8DB7A717A8A3}" type="presParOf" srcId="{26D870B0-F5FF-4F79-98A0-33B6DD4D126C}" destId="{0EFBCC36-DC14-4F14-8403-33B6DF3B2BEA}" srcOrd="3" destOrd="0" presId="urn:microsoft.com/office/officeart/2005/8/layout/pyramid2"/>
  </dgm:cxnLst>
  <dgm:bg/>
  <dgm:whole/>
</dgm:dataModel>
</file>

<file path=ppt/diagrams/data29.xml><?xml version="1.0" encoding="utf-8"?>
<dgm:dataModel xmlns:dgm="http://schemas.openxmlformats.org/drawingml/2006/diagram" xmlns:a="http://schemas.openxmlformats.org/drawingml/2006/main">
  <dgm:ptLst>
    <dgm:pt modelId="{980E5D84-F03A-4352-8343-0154F7D39051}" type="doc">
      <dgm:prSet loTypeId="urn:microsoft.com/office/officeart/2005/8/layout/pyramid2" loCatId="pyramid" qsTypeId="urn:microsoft.com/office/officeart/2005/8/quickstyle/3d2" qsCatId="3D" csTypeId="urn:microsoft.com/office/officeart/2005/8/colors/colorful2" csCatId="colorful" phldr="1"/>
      <dgm:spPr/>
      <dgm:t>
        <a:bodyPr/>
        <a:lstStyle/>
        <a:p>
          <a:pPr rtl="1"/>
          <a:endParaRPr lang="ar-SA"/>
        </a:p>
      </dgm:t>
    </dgm:pt>
    <dgm:pt modelId="{0807AB0A-6CE6-44E6-B194-207B06F56F90}">
      <dgm:prSet custT="1"/>
      <dgm:spPr/>
      <dgm:t>
        <a:bodyPr/>
        <a:lstStyle/>
        <a:p>
          <a:pPr rtl="1"/>
          <a:r>
            <a:rPr lang="ar-EG" sz="3600" b="1" dirty="0" smtClean="0"/>
            <a:t>الحكم المسبق:</a:t>
          </a:r>
          <a:endParaRPr lang="ar-SA" sz="3600" b="1" dirty="0"/>
        </a:p>
      </dgm:t>
    </dgm:pt>
    <dgm:pt modelId="{F6585067-16E3-4608-B6B0-AEB07A529C00}" type="parTrans" cxnId="{8531B77D-A834-4B44-9911-54C3C1ECAB7A}">
      <dgm:prSet/>
      <dgm:spPr/>
      <dgm:t>
        <a:bodyPr/>
        <a:lstStyle/>
        <a:p>
          <a:pPr rtl="1"/>
          <a:endParaRPr lang="ar-SA"/>
        </a:p>
      </dgm:t>
    </dgm:pt>
    <dgm:pt modelId="{FA441478-CF18-4439-9B92-F83D5DCA3B25}" type="sibTrans" cxnId="{8531B77D-A834-4B44-9911-54C3C1ECAB7A}">
      <dgm:prSet/>
      <dgm:spPr/>
      <dgm:t>
        <a:bodyPr/>
        <a:lstStyle/>
        <a:p>
          <a:pPr rtl="1"/>
          <a:endParaRPr lang="ar-SA"/>
        </a:p>
      </dgm:t>
    </dgm:pt>
    <dgm:pt modelId="{36534A02-9833-4583-8F5A-1E919607F77E}">
      <dgm:prSet/>
      <dgm:spPr/>
      <dgm:t>
        <a:bodyPr/>
        <a:lstStyle/>
        <a:p>
          <a:pPr rtl="1"/>
          <a:r>
            <a:rPr lang="ar-EG" b="1" dirty="0" smtClean="0"/>
            <a:t>عندما يكون لدى المرشد الاجتماعي حكم مسبق على المسترشد بأنه لا يفهم أو لا يتمكن من التفكير الصحيح أو أن لديه مشكلة معروفة سلفًا فإن، هذا الحكم يؤثر على طريقة المرشد الاجتماعي في الاستماع إلى المسترشد اعتقاداً منه </a:t>
          </a:r>
          <a:r>
            <a:rPr lang="ar-SA" b="1" dirty="0" smtClean="0"/>
            <a:t>بذلك </a:t>
          </a:r>
          <a:r>
            <a:rPr lang="ar-SA" b="1" dirty="0" err="1" smtClean="0"/>
            <a:t>و</a:t>
          </a:r>
          <a:r>
            <a:rPr lang="ar-EG" b="1" dirty="0" smtClean="0"/>
            <a:t>أن </a:t>
          </a:r>
          <a:r>
            <a:rPr lang="ar-EG" b="1" dirty="0" smtClean="0"/>
            <a:t>مثل هذا التصرف يقود إلى عرقلة عملية الاستماع بل يعطلها إلى حد كبير.</a:t>
          </a:r>
          <a:endParaRPr lang="ar-SA" b="1" dirty="0"/>
        </a:p>
      </dgm:t>
    </dgm:pt>
    <dgm:pt modelId="{276FC9F4-14D1-4FD0-9842-2976AE6E8673}" type="parTrans" cxnId="{73DAE203-39EE-43DD-9B92-E509AAE424F2}">
      <dgm:prSet/>
      <dgm:spPr/>
      <dgm:t>
        <a:bodyPr/>
        <a:lstStyle/>
        <a:p>
          <a:pPr rtl="1"/>
          <a:endParaRPr lang="ar-SA"/>
        </a:p>
      </dgm:t>
    </dgm:pt>
    <dgm:pt modelId="{5FC1BE04-CB3B-4808-9740-84907EEDF138}" type="sibTrans" cxnId="{73DAE203-39EE-43DD-9B92-E509AAE424F2}">
      <dgm:prSet/>
      <dgm:spPr/>
      <dgm:t>
        <a:bodyPr/>
        <a:lstStyle/>
        <a:p>
          <a:pPr rtl="1"/>
          <a:endParaRPr lang="ar-SA"/>
        </a:p>
      </dgm:t>
    </dgm:pt>
    <dgm:pt modelId="{02A9FDA3-48D4-40C4-A512-5B159D08D1F6}" type="pres">
      <dgm:prSet presAssocID="{980E5D84-F03A-4352-8343-0154F7D39051}" presName="compositeShape" presStyleCnt="0">
        <dgm:presLayoutVars>
          <dgm:dir/>
          <dgm:resizeHandles/>
        </dgm:presLayoutVars>
      </dgm:prSet>
      <dgm:spPr/>
      <dgm:t>
        <a:bodyPr/>
        <a:lstStyle/>
        <a:p>
          <a:pPr rtl="1"/>
          <a:endParaRPr lang="ar-SA"/>
        </a:p>
      </dgm:t>
    </dgm:pt>
    <dgm:pt modelId="{1EFB1530-26C8-4152-8E40-C8E836E384FF}" type="pres">
      <dgm:prSet presAssocID="{980E5D84-F03A-4352-8343-0154F7D39051}" presName="pyramid" presStyleLbl="node1" presStyleIdx="0" presStyleCnt="1"/>
      <dgm:spPr/>
    </dgm:pt>
    <dgm:pt modelId="{E729FD99-AF26-46A1-AF03-CCAE1737D1EF}" type="pres">
      <dgm:prSet presAssocID="{980E5D84-F03A-4352-8343-0154F7D39051}" presName="theList" presStyleCnt="0"/>
      <dgm:spPr/>
    </dgm:pt>
    <dgm:pt modelId="{B2047598-229F-4C32-90C8-580767A2276C}" type="pres">
      <dgm:prSet presAssocID="{0807AB0A-6CE6-44E6-B194-207B06F56F90}" presName="aNode" presStyleLbl="fgAcc1" presStyleIdx="0" presStyleCnt="2" custScaleY="51611">
        <dgm:presLayoutVars>
          <dgm:bulletEnabled val="1"/>
        </dgm:presLayoutVars>
      </dgm:prSet>
      <dgm:spPr/>
      <dgm:t>
        <a:bodyPr/>
        <a:lstStyle/>
        <a:p>
          <a:pPr rtl="1"/>
          <a:endParaRPr lang="ar-SA"/>
        </a:p>
      </dgm:t>
    </dgm:pt>
    <dgm:pt modelId="{3DD49BD8-2C79-4BA0-B0AA-4A11901809AC}" type="pres">
      <dgm:prSet presAssocID="{0807AB0A-6CE6-44E6-B194-207B06F56F90}" presName="aSpace" presStyleCnt="0"/>
      <dgm:spPr/>
    </dgm:pt>
    <dgm:pt modelId="{957FCC2A-CCD3-4421-899D-DF4205C619DB}" type="pres">
      <dgm:prSet presAssocID="{36534A02-9833-4583-8F5A-1E919607F77E}" presName="aNode" presStyleLbl="fgAcc1" presStyleIdx="1" presStyleCnt="2" custScaleX="120401" custScaleY="223476">
        <dgm:presLayoutVars>
          <dgm:bulletEnabled val="1"/>
        </dgm:presLayoutVars>
      </dgm:prSet>
      <dgm:spPr/>
      <dgm:t>
        <a:bodyPr/>
        <a:lstStyle/>
        <a:p>
          <a:pPr rtl="1"/>
          <a:endParaRPr lang="ar-SA"/>
        </a:p>
      </dgm:t>
    </dgm:pt>
    <dgm:pt modelId="{66A78C58-5759-4E65-AFC7-DAABEC7F3F92}" type="pres">
      <dgm:prSet presAssocID="{36534A02-9833-4583-8F5A-1E919607F77E}" presName="aSpace" presStyleCnt="0"/>
      <dgm:spPr/>
    </dgm:pt>
  </dgm:ptLst>
  <dgm:cxnLst>
    <dgm:cxn modelId="{0C800E78-044D-4A07-9EB9-E13EFDA6B0A2}" type="presOf" srcId="{0807AB0A-6CE6-44E6-B194-207B06F56F90}" destId="{B2047598-229F-4C32-90C8-580767A2276C}" srcOrd="0" destOrd="0" presId="urn:microsoft.com/office/officeart/2005/8/layout/pyramid2"/>
    <dgm:cxn modelId="{880A16A0-ADC1-4C47-B4EB-0DFA84F24C3B}" type="presOf" srcId="{36534A02-9833-4583-8F5A-1E919607F77E}" destId="{957FCC2A-CCD3-4421-899D-DF4205C619DB}" srcOrd="0" destOrd="0" presId="urn:microsoft.com/office/officeart/2005/8/layout/pyramid2"/>
    <dgm:cxn modelId="{A3F33E17-4698-41ED-B576-4D0B69742013}" type="presOf" srcId="{980E5D84-F03A-4352-8343-0154F7D39051}" destId="{02A9FDA3-48D4-40C4-A512-5B159D08D1F6}" srcOrd="0" destOrd="0" presId="urn:microsoft.com/office/officeart/2005/8/layout/pyramid2"/>
    <dgm:cxn modelId="{8531B77D-A834-4B44-9911-54C3C1ECAB7A}" srcId="{980E5D84-F03A-4352-8343-0154F7D39051}" destId="{0807AB0A-6CE6-44E6-B194-207B06F56F90}" srcOrd="0" destOrd="0" parTransId="{F6585067-16E3-4608-B6B0-AEB07A529C00}" sibTransId="{FA441478-CF18-4439-9B92-F83D5DCA3B25}"/>
    <dgm:cxn modelId="{73DAE203-39EE-43DD-9B92-E509AAE424F2}" srcId="{980E5D84-F03A-4352-8343-0154F7D39051}" destId="{36534A02-9833-4583-8F5A-1E919607F77E}" srcOrd="1" destOrd="0" parTransId="{276FC9F4-14D1-4FD0-9842-2976AE6E8673}" sibTransId="{5FC1BE04-CB3B-4808-9740-84907EEDF138}"/>
    <dgm:cxn modelId="{A9964A7B-2E5F-4477-97A4-40A1DAA0C99E}" type="presParOf" srcId="{02A9FDA3-48D4-40C4-A512-5B159D08D1F6}" destId="{1EFB1530-26C8-4152-8E40-C8E836E384FF}" srcOrd="0" destOrd="0" presId="urn:microsoft.com/office/officeart/2005/8/layout/pyramid2"/>
    <dgm:cxn modelId="{7924C1FD-AE5B-40E4-BDA0-B948C38A9236}" type="presParOf" srcId="{02A9FDA3-48D4-40C4-A512-5B159D08D1F6}" destId="{E729FD99-AF26-46A1-AF03-CCAE1737D1EF}" srcOrd="1" destOrd="0" presId="urn:microsoft.com/office/officeart/2005/8/layout/pyramid2"/>
    <dgm:cxn modelId="{EB3BA553-94F2-41E6-85C1-490A773D034F}" type="presParOf" srcId="{E729FD99-AF26-46A1-AF03-CCAE1737D1EF}" destId="{B2047598-229F-4C32-90C8-580767A2276C}" srcOrd="0" destOrd="0" presId="urn:microsoft.com/office/officeart/2005/8/layout/pyramid2"/>
    <dgm:cxn modelId="{36668C27-1557-4E39-9A9C-8F60304C7698}" type="presParOf" srcId="{E729FD99-AF26-46A1-AF03-CCAE1737D1EF}" destId="{3DD49BD8-2C79-4BA0-B0AA-4A11901809AC}" srcOrd="1" destOrd="0" presId="urn:microsoft.com/office/officeart/2005/8/layout/pyramid2"/>
    <dgm:cxn modelId="{9195F6E0-CC55-4AA0-9A7B-DB8FF37D761D}" type="presParOf" srcId="{E729FD99-AF26-46A1-AF03-CCAE1737D1EF}" destId="{957FCC2A-CCD3-4421-899D-DF4205C619DB}" srcOrd="2" destOrd="0" presId="urn:microsoft.com/office/officeart/2005/8/layout/pyramid2"/>
    <dgm:cxn modelId="{3B2C395E-0F2F-4751-A63F-8E78E46D874D}" type="presParOf" srcId="{E729FD99-AF26-46A1-AF03-CCAE1737D1EF}" destId="{66A78C58-5759-4E65-AFC7-DAABEC7F3F92}" srcOrd="3" destOrd="0" presId="urn:microsoft.com/office/officeart/2005/8/layout/pyramid2"/>
  </dgm:cxnLst>
  <dgm:bg/>
  <dgm:whole/>
</dgm:dataModel>
</file>

<file path=ppt/diagrams/data3.xml><?xml version="1.0" encoding="utf-8"?>
<dgm:dataModel xmlns:dgm="http://schemas.openxmlformats.org/drawingml/2006/diagram" xmlns:a="http://schemas.openxmlformats.org/drawingml/2006/main">
  <dgm:ptLst>
    <dgm:pt modelId="{7B2DDA5A-6D37-48A0-8CAD-56143694E8F8}" type="doc">
      <dgm:prSet loTypeId="urn:microsoft.com/office/officeart/2005/8/layout/vList2" loCatId="list" qsTypeId="urn:microsoft.com/office/officeart/2005/8/quickstyle/simple1" qsCatId="simple" csTypeId="urn:microsoft.com/office/officeart/2005/8/colors/accent1_2" csCatId="accent1"/>
      <dgm:spPr/>
      <dgm:t>
        <a:bodyPr/>
        <a:lstStyle/>
        <a:p>
          <a:pPr rtl="1"/>
          <a:endParaRPr lang="ar-SA"/>
        </a:p>
      </dgm:t>
    </dgm:pt>
    <dgm:pt modelId="{D66D1D72-40C8-4DFF-B87C-218CE92208C5}">
      <dgm:prSet/>
      <dgm:spPr/>
      <dgm:t>
        <a:bodyPr/>
        <a:lstStyle/>
        <a:p>
          <a:pPr rtl="1"/>
          <a:r>
            <a:rPr lang="ar-SA" b="1" dirty="0" smtClean="0"/>
            <a:t>من خلال الحصول على المعلومات وتعلم مهارات جديدة يستطيع الناس حل مشكلاتهم والتغلب على الصعوبات التي تواجههم في حياتهم، كما يستطيعون تحقيق نموهم الشخصي.</a:t>
          </a:r>
          <a:endParaRPr lang="en-US" b="1" dirty="0"/>
        </a:p>
      </dgm:t>
    </dgm:pt>
    <dgm:pt modelId="{C930CCDF-EEF9-4CCB-97F9-F066FAD53F27}" type="parTrans" cxnId="{4633E71E-88C3-4421-96A3-1DAD6ECEBC5D}">
      <dgm:prSet/>
      <dgm:spPr/>
      <dgm:t>
        <a:bodyPr/>
        <a:lstStyle/>
        <a:p>
          <a:pPr rtl="1"/>
          <a:endParaRPr lang="ar-SA"/>
        </a:p>
      </dgm:t>
    </dgm:pt>
    <dgm:pt modelId="{84C6B0F3-3C1B-4640-AC18-1C260136F6F7}" type="sibTrans" cxnId="{4633E71E-88C3-4421-96A3-1DAD6ECEBC5D}">
      <dgm:prSet/>
      <dgm:spPr/>
      <dgm:t>
        <a:bodyPr/>
        <a:lstStyle/>
        <a:p>
          <a:pPr rtl="1"/>
          <a:endParaRPr lang="ar-SA"/>
        </a:p>
      </dgm:t>
    </dgm:pt>
    <dgm:pt modelId="{890D4ED2-31F9-4D2C-8392-2057728A9BF5}">
      <dgm:prSet/>
      <dgm:spPr/>
      <dgm:t>
        <a:bodyPr/>
        <a:lstStyle/>
        <a:p>
          <a:pPr rtl="1"/>
          <a:r>
            <a:rPr lang="ar-SA" b="1" dirty="0" smtClean="0"/>
            <a:t>أن معظم المشكلات التي يقع فيها الناس هي نتاج المجتمع والأنظمة الموجودة، ومن خلال تعلم أساليب مواجهة فعالة يستطيع الناس إحداث تغييرات إيجابية  في هذه الأنظمة.</a:t>
          </a:r>
          <a:endParaRPr lang="en-US" b="1" dirty="0"/>
        </a:p>
      </dgm:t>
    </dgm:pt>
    <dgm:pt modelId="{438D9568-CF27-4C6C-B8E5-F8CFC148333D}" type="parTrans" cxnId="{C974F2B2-C9C4-4B90-9A39-6BAF0A2574D5}">
      <dgm:prSet/>
      <dgm:spPr/>
      <dgm:t>
        <a:bodyPr/>
        <a:lstStyle/>
        <a:p>
          <a:pPr rtl="1"/>
          <a:endParaRPr lang="ar-SA"/>
        </a:p>
      </dgm:t>
    </dgm:pt>
    <dgm:pt modelId="{D0ECD25C-40BC-40E6-BD5F-D4E937C83315}" type="sibTrans" cxnId="{C974F2B2-C9C4-4B90-9A39-6BAF0A2574D5}">
      <dgm:prSet/>
      <dgm:spPr/>
      <dgm:t>
        <a:bodyPr/>
        <a:lstStyle/>
        <a:p>
          <a:pPr rtl="1"/>
          <a:endParaRPr lang="ar-SA"/>
        </a:p>
      </dgm:t>
    </dgm:pt>
    <dgm:pt modelId="{C4E3B198-3EA0-4ED9-9922-F83676D07E61}">
      <dgm:prSet/>
      <dgm:spPr/>
      <dgm:t>
        <a:bodyPr/>
        <a:lstStyle/>
        <a:p>
          <a:pPr rtl="1"/>
          <a:r>
            <a:rPr lang="ar-SA" b="1" dirty="0" smtClean="0"/>
            <a:t>أن النمو الإنساني عبارة عن مجموعة من الخبرات والتجارب التي ينبغي الاستفادة منها في مواجهة المشكلات.</a:t>
          </a:r>
          <a:endParaRPr lang="en-US" b="1" dirty="0"/>
        </a:p>
      </dgm:t>
    </dgm:pt>
    <dgm:pt modelId="{FDBB1629-AF5E-49D8-9857-8823817AE9E7}" type="parTrans" cxnId="{9684D333-F65F-4C52-BD0B-47A1E2F873E4}">
      <dgm:prSet/>
      <dgm:spPr/>
      <dgm:t>
        <a:bodyPr/>
        <a:lstStyle/>
        <a:p>
          <a:pPr rtl="1"/>
          <a:endParaRPr lang="ar-SA"/>
        </a:p>
      </dgm:t>
    </dgm:pt>
    <dgm:pt modelId="{8288697A-543F-4415-8268-E6C05A737CC6}" type="sibTrans" cxnId="{9684D333-F65F-4C52-BD0B-47A1E2F873E4}">
      <dgm:prSet/>
      <dgm:spPr/>
      <dgm:t>
        <a:bodyPr/>
        <a:lstStyle/>
        <a:p>
          <a:pPr rtl="1"/>
          <a:endParaRPr lang="ar-SA"/>
        </a:p>
      </dgm:t>
    </dgm:pt>
    <dgm:pt modelId="{49C89ADE-0B10-4B3B-9F18-156822FF3262}" type="pres">
      <dgm:prSet presAssocID="{7B2DDA5A-6D37-48A0-8CAD-56143694E8F8}" presName="linear" presStyleCnt="0">
        <dgm:presLayoutVars>
          <dgm:animLvl val="lvl"/>
          <dgm:resizeHandles val="exact"/>
        </dgm:presLayoutVars>
      </dgm:prSet>
      <dgm:spPr/>
      <dgm:t>
        <a:bodyPr/>
        <a:lstStyle/>
        <a:p>
          <a:pPr rtl="1"/>
          <a:endParaRPr lang="ar-SA"/>
        </a:p>
      </dgm:t>
    </dgm:pt>
    <dgm:pt modelId="{1480FBCA-6434-46C4-BA64-6DDEF60537D6}" type="pres">
      <dgm:prSet presAssocID="{D66D1D72-40C8-4DFF-B87C-218CE92208C5}" presName="parentText" presStyleLbl="node1" presStyleIdx="0" presStyleCnt="3">
        <dgm:presLayoutVars>
          <dgm:chMax val="0"/>
          <dgm:bulletEnabled val="1"/>
        </dgm:presLayoutVars>
      </dgm:prSet>
      <dgm:spPr/>
      <dgm:t>
        <a:bodyPr/>
        <a:lstStyle/>
        <a:p>
          <a:pPr rtl="1"/>
          <a:endParaRPr lang="ar-SA"/>
        </a:p>
      </dgm:t>
    </dgm:pt>
    <dgm:pt modelId="{320E315E-DB45-4392-AFFC-5D82D6FC1847}" type="pres">
      <dgm:prSet presAssocID="{84C6B0F3-3C1B-4640-AC18-1C260136F6F7}" presName="spacer" presStyleCnt="0"/>
      <dgm:spPr/>
    </dgm:pt>
    <dgm:pt modelId="{0E37819A-3505-44CD-A5C6-62FB71573588}" type="pres">
      <dgm:prSet presAssocID="{890D4ED2-31F9-4D2C-8392-2057728A9BF5}" presName="parentText" presStyleLbl="node1" presStyleIdx="1" presStyleCnt="3">
        <dgm:presLayoutVars>
          <dgm:chMax val="0"/>
          <dgm:bulletEnabled val="1"/>
        </dgm:presLayoutVars>
      </dgm:prSet>
      <dgm:spPr/>
      <dgm:t>
        <a:bodyPr/>
        <a:lstStyle/>
        <a:p>
          <a:pPr rtl="1"/>
          <a:endParaRPr lang="ar-SA"/>
        </a:p>
      </dgm:t>
    </dgm:pt>
    <dgm:pt modelId="{7E360C0E-DB3E-47BB-BDF7-78992D27E254}" type="pres">
      <dgm:prSet presAssocID="{D0ECD25C-40BC-40E6-BD5F-D4E937C83315}" presName="spacer" presStyleCnt="0"/>
      <dgm:spPr/>
    </dgm:pt>
    <dgm:pt modelId="{FAE95FC0-64E6-472C-A59A-D52B6CD5F849}" type="pres">
      <dgm:prSet presAssocID="{C4E3B198-3EA0-4ED9-9922-F83676D07E61}" presName="parentText" presStyleLbl="node1" presStyleIdx="2" presStyleCnt="3">
        <dgm:presLayoutVars>
          <dgm:chMax val="0"/>
          <dgm:bulletEnabled val="1"/>
        </dgm:presLayoutVars>
      </dgm:prSet>
      <dgm:spPr/>
      <dgm:t>
        <a:bodyPr/>
        <a:lstStyle/>
        <a:p>
          <a:pPr rtl="1"/>
          <a:endParaRPr lang="ar-SA"/>
        </a:p>
      </dgm:t>
    </dgm:pt>
  </dgm:ptLst>
  <dgm:cxnLst>
    <dgm:cxn modelId="{4ECB3AC7-E9AC-4675-BA1F-06E764AC89F2}" type="presOf" srcId="{C4E3B198-3EA0-4ED9-9922-F83676D07E61}" destId="{FAE95FC0-64E6-472C-A59A-D52B6CD5F849}" srcOrd="0" destOrd="0" presId="urn:microsoft.com/office/officeart/2005/8/layout/vList2"/>
    <dgm:cxn modelId="{9684D333-F65F-4C52-BD0B-47A1E2F873E4}" srcId="{7B2DDA5A-6D37-48A0-8CAD-56143694E8F8}" destId="{C4E3B198-3EA0-4ED9-9922-F83676D07E61}" srcOrd="2" destOrd="0" parTransId="{FDBB1629-AF5E-49D8-9857-8823817AE9E7}" sibTransId="{8288697A-543F-4415-8268-E6C05A737CC6}"/>
    <dgm:cxn modelId="{4633E71E-88C3-4421-96A3-1DAD6ECEBC5D}" srcId="{7B2DDA5A-6D37-48A0-8CAD-56143694E8F8}" destId="{D66D1D72-40C8-4DFF-B87C-218CE92208C5}" srcOrd="0" destOrd="0" parTransId="{C930CCDF-EEF9-4CCB-97F9-F066FAD53F27}" sibTransId="{84C6B0F3-3C1B-4640-AC18-1C260136F6F7}"/>
    <dgm:cxn modelId="{C974F2B2-C9C4-4B90-9A39-6BAF0A2574D5}" srcId="{7B2DDA5A-6D37-48A0-8CAD-56143694E8F8}" destId="{890D4ED2-31F9-4D2C-8392-2057728A9BF5}" srcOrd="1" destOrd="0" parTransId="{438D9568-CF27-4C6C-B8E5-F8CFC148333D}" sibTransId="{D0ECD25C-40BC-40E6-BD5F-D4E937C83315}"/>
    <dgm:cxn modelId="{F4BC7BE0-8A26-42DA-B7B3-77A46B7C8877}" type="presOf" srcId="{890D4ED2-31F9-4D2C-8392-2057728A9BF5}" destId="{0E37819A-3505-44CD-A5C6-62FB71573588}" srcOrd="0" destOrd="0" presId="urn:microsoft.com/office/officeart/2005/8/layout/vList2"/>
    <dgm:cxn modelId="{5D272F06-6FC9-4E07-95A6-DA38C7A8AA60}" type="presOf" srcId="{7B2DDA5A-6D37-48A0-8CAD-56143694E8F8}" destId="{49C89ADE-0B10-4B3B-9F18-156822FF3262}" srcOrd="0" destOrd="0" presId="urn:microsoft.com/office/officeart/2005/8/layout/vList2"/>
    <dgm:cxn modelId="{291A854A-9FBB-4E6E-B7DB-422C26D948FC}" type="presOf" srcId="{D66D1D72-40C8-4DFF-B87C-218CE92208C5}" destId="{1480FBCA-6434-46C4-BA64-6DDEF60537D6}" srcOrd="0" destOrd="0" presId="urn:microsoft.com/office/officeart/2005/8/layout/vList2"/>
    <dgm:cxn modelId="{A00C4C29-67F5-4DCC-A1D3-DB2E9EE09AEC}" type="presParOf" srcId="{49C89ADE-0B10-4B3B-9F18-156822FF3262}" destId="{1480FBCA-6434-46C4-BA64-6DDEF60537D6}" srcOrd="0" destOrd="0" presId="urn:microsoft.com/office/officeart/2005/8/layout/vList2"/>
    <dgm:cxn modelId="{1F328DCA-AE8B-4B8F-87E6-76FB2A89833E}" type="presParOf" srcId="{49C89ADE-0B10-4B3B-9F18-156822FF3262}" destId="{320E315E-DB45-4392-AFFC-5D82D6FC1847}" srcOrd="1" destOrd="0" presId="urn:microsoft.com/office/officeart/2005/8/layout/vList2"/>
    <dgm:cxn modelId="{B8249D14-A46B-4C01-BB0A-0751C65EA31D}" type="presParOf" srcId="{49C89ADE-0B10-4B3B-9F18-156822FF3262}" destId="{0E37819A-3505-44CD-A5C6-62FB71573588}" srcOrd="2" destOrd="0" presId="urn:microsoft.com/office/officeart/2005/8/layout/vList2"/>
    <dgm:cxn modelId="{2349E732-2FE6-4D9A-BA6A-EDCC32B17770}" type="presParOf" srcId="{49C89ADE-0B10-4B3B-9F18-156822FF3262}" destId="{7E360C0E-DB3E-47BB-BDF7-78992D27E254}" srcOrd="3" destOrd="0" presId="urn:microsoft.com/office/officeart/2005/8/layout/vList2"/>
    <dgm:cxn modelId="{65D72934-784D-4825-B716-06E588EF89A0}" type="presParOf" srcId="{49C89ADE-0B10-4B3B-9F18-156822FF3262}" destId="{FAE95FC0-64E6-472C-A59A-D52B6CD5F849}" srcOrd="4" destOrd="0" presId="urn:microsoft.com/office/officeart/2005/8/layout/vList2"/>
  </dgm:cxnLst>
  <dgm:bg/>
  <dgm:whole/>
</dgm:dataModel>
</file>

<file path=ppt/diagrams/data30.xml><?xml version="1.0" encoding="utf-8"?>
<dgm:dataModel xmlns:dgm="http://schemas.openxmlformats.org/drawingml/2006/diagram" xmlns:a="http://schemas.openxmlformats.org/drawingml/2006/main">
  <dgm:ptLst>
    <dgm:pt modelId="{E0A807C0-D60A-48CA-B346-D01D57126302}" type="doc">
      <dgm:prSet loTypeId="urn:microsoft.com/office/officeart/2005/8/layout/pyramid2" loCatId="pyramid" qsTypeId="urn:microsoft.com/office/officeart/2005/8/quickstyle/3d2" qsCatId="3D" csTypeId="urn:microsoft.com/office/officeart/2005/8/colors/colorful2" csCatId="colorful" phldr="1"/>
      <dgm:spPr/>
      <dgm:t>
        <a:bodyPr/>
        <a:lstStyle/>
        <a:p>
          <a:pPr rtl="1"/>
          <a:endParaRPr lang="ar-SA"/>
        </a:p>
      </dgm:t>
    </dgm:pt>
    <dgm:pt modelId="{C4867473-E603-4B75-B828-05F5C4BAFBC5}">
      <dgm:prSet custT="1"/>
      <dgm:spPr/>
      <dgm:t>
        <a:bodyPr/>
        <a:lstStyle/>
        <a:p>
          <a:pPr rtl="1"/>
          <a:r>
            <a:rPr lang="ar-EG" sz="3600" b="1" dirty="0" smtClean="0"/>
            <a:t>التعاطف أثناء الاستماع: </a:t>
          </a:r>
          <a:endParaRPr lang="ar-SA" sz="3600" b="1" dirty="0"/>
        </a:p>
      </dgm:t>
    </dgm:pt>
    <dgm:pt modelId="{029E56CB-4FAB-4F70-9552-D69E69430582}" type="parTrans" cxnId="{A8F64D74-2705-4300-A4F4-590CC8DE74E2}">
      <dgm:prSet/>
      <dgm:spPr/>
      <dgm:t>
        <a:bodyPr/>
        <a:lstStyle/>
        <a:p>
          <a:pPr rtl="1"/>
          <a:endParaRPr lang="ar-SA"/>
        </a:p>
      </dgm:t>
    </dgm:pt>
    <dgm:pt modelId="{9207977D-3D6A-461C-B5FA-2925F8DE868B}" type="sibTrans" cxnId="{A8F64D74-2705-4300-A4F4-590CC8DE74E2}">
      <dgm:prSet/>
      <dgm:spPr/>
      <dgm:t>
        <a:bodyPr/>
        <a:lstStyle/>
        <a:p>
          <a:pPr rtl="1"/>
          <a:endParaRPr lang="ar-SA"/>
        </a:p>
      </dgm:t>
    </dgm:pt>
    <dgm:pt modelId="{AF00AA86-0CAA-4948-B027-75D35D1447FD}">
      <dgm:prSet/>
      <dgm:spPr/>
      <dgm:t>
        <a:bodyPr/>
        <a:lstStyle/>
        <a:p>
          <a:pPr rtl="1"/>
          <a:r>
            <a:rPr lang="ar-EG" b="1" dirty="0" smtClean="0"/>
            <a:t>غالباً ما يكون العملاء من ذوي المشكلات المستعصية أو ممن يرون أنفسهم ضحايا لأناس آخرين أو للمجتمع بأكمله. وبلا شك أن مثل هذه الأشياء تثير مشاعر وعواطف المرشدين </a:t>
          </a:r>
          <a:r>
            <a:rPr lang="ar-EG" b="1" dirty="0" smtClean="0"/>
            <a:t>وتجعل </a:t>
          </a:r>
          <a:r>
            <a:rPr lang="ar-EG" b="1" dirty="0" smtClean="0"/>
            <a:t>البعض منهم يتعاطف </a:t>
          </a:r>
          <a:r>
            <a:rPr lang="ar-EG" b="1" dirty="0" smtClean="0"/>
            <a:t>مع</a:t>
          </a:r>
          <a:r>
            <a:rPr lang="ar-SA" b="1" dirty="0" smtClean="0"/>
            <a:t>هم</a:t>
          </a:r>
          <a:r>
            <a:rPr lang="ar-EG" b="1" dirty="0" smtClean="0"/>
            <a:t>. </a:t>
          </a:r>
          <a:r>
            <a:rPr lang="ar-EG" b="1" dirty="0" smtClean="0"/>
            <a:t>وبلا شك أن مثل هذا التعاطف متى ما كان واضحًا أو زائدًا عن الدرجة المعقولة فإنه يكون عامل هدم في العملية الإرشادية. والتعاطف الزائد يحدو ببعض العملاء إلى التوقف عن الحديث أو تغيير مجرى الكلام من أجل تفادي المزيد من التعاطف.</a:t>
          </a:r>
          <a:endParaRPr lang="en-US" b="1" dirty="0"/>
        </a:p>
      </dgm:t>
    </dgm:pt>
    <dgm:pt modelId="{45FDF4C2-D2E5-427C-BD32-EB4E2B0D0D52}" type="parTrans" cxnId="{7A397018-3230-4493-B6B8-3F9D465AE246}">
      <dgm:prSet/>
      <dgm:spPr/>
      <dgm:t>
        <a:bodyPr/>
        <a:lstStyle/>
        <a:p>
          <a:pPr rtl="1"/>
          <a:endParaRPr lang="ar-SA"/>
        </a:p>
      </dgm:t>
    </dgm:pt>
    <dgm:pt modelId="{802F1333-9EC4-4631-B4A8-4F4C4A9A4935}" type="sibTrans" cxnId="{7A397018-3230-4493-B6B8-3F9D465AE246}">
      <dgm:prSet/>
      <dgm:spPr/>
      <dgm:t>
        <a:bodyPr/>
        <a:lstStyle/>
        <a:p>
          <a:pPr rtl="1"/>
          <a:endParaRPr lang="ar-SA"/>
        </a:p>
      </dgm:t>
    </dgm:pt>
    <dgm:pt modelId="{919C3B96-FBF5-4A7F-9384-2C26F64E2634}" type="pres">
      <dgm:prSet presAssocID="{E0A807C0-D60A-48CA-B346-D01D57126302}" presName="compositeShape" presStyleCnt="0">
        <dgm:presLayoutVars>
          <dgm:dir/>
          <dgm:resizeHandles/>
        </dgm:presLayoutVars>
      </dgm:prSet>
      <dgm:spPr/>
      <dgm:t>
        <a:bodyPr/>
        <a:lstStyle/>
        <a:p>
          <a:pPr rtl="1"/>
          <a:endParaRPr lang="ar-SA"/>
        </a:p>
      </dgm:t>
    </dgm:pt>
    <dgm:pt modelId="{2FA63297-47AB-4CAB-9F1E-0225D8400A58}" type="pres">
      <dgm:prSet presAssocID="{E0A807C0-D60A-48CA-B346-D01D57126302}" presName="pyramid" presStyleLbl="node1" presStyleIdx="0" presStyleCnt="1"/>
      <dgm:spPr/>
    </dgm:pt>
    <dgm:pt modelId="{9994D447-3932-417A-BE18-BB0488B339E9}" type="pres">
      <dgm:prSet presAssocID="{E0A807C0-D60A-48CA-B346-D01D57126302}" presName="theList" presStyleCnt="0"/>
      <dgm:spPr/>
    </dgm:pt>
    <dgm:pt modelId="{03017E9C-F7A4-4A1F-8AB8-21B1A0B3C6F7}" type="pres">
      <dgm:prSet presAssocID="{C4867473-E603-4B75-B828-05F5C4BAFBC5}" presName="aNode" presStyleLbl="fgAcc1" presStyleIdx="0" presStyleCnt="2" custScaleY="26581">
        <dgm:presLayoutVars>
          <dgm:bulletEnabled val="1"/>
        </dgm:presLayoutVars>
      </dgm:prSet>
      <dgm:spPr/>
      <dgm:t>
        <a:bodyPr/>
        <a:lstStyle/>
        <a:p>
          <a:pPr rtl="1"/>
          <a:endParaRPr lang="ar-SA"/>
        </a:p>
      </dgm:t>
    </dgm:pt>
    <dgm:pt modelId="{9F48A35F-0D0A-4763-BBBE-364A5E7F8063}" type="pres">
      <dgm:prSet presAssocID="{C4867473-E603-4B75-B828-05F5C4BAFBC5}" presName="aSpace" presStyleCnt="0"/>
      <dgm:spPr/>
    </dgm:pt>
    <dgm:pt modelId="{02D8AF3C-7BE1-40BE-BDF3-853EBE8FB285}" type="pres">
      <dgm:prSet presAssocID="{AF00AA86-0CAA-4948-B027-75D35D1447FD}" presName="aNode" presStyleLbl="fgAcc1" presStyleIdx="1" presStyleCnt="2" custScaleX="119232" custScaleY="231070">
        <dgm:presLayoutVars>
          <dgm:bulletEnabled val="1"/>
        </dgm:presLayoutVars>
      </dgm:prSet>
      <dgm:spPr/>
      <dgm:t>
        <a:bodyPr/>
        <a:lstStyle/>
        <a:p>
          <a:pPr rtl="1"/>
          <a:endParaRPr lang="ar-SA"/>
        </a:p>
      </dgm:t>
    </dgm:pt>
    <dgm:pt modelId="{8379D897-90FC-450C-876E-2093FDD3638F}" type="pres">
      <dgm:prSet presAssocID="{AF00AA86-0CAA-4948-B027-75D35D1447FD}" presName="aSpace" presStyleCnt="0"/>
      <dgm:spPr/>
    </dgm:pt>
  </dgm:ptLst>
  <dgm:cxnLst>
    <dgm:cxn modelId="{BD343822-1DD6-4E21-82F5-1B143AE4530E}" type="presOf" srcId="{C4867473-E603-4B75-B828-05F5C4BAFBC5}" destId="{03017E9C-F7A4-4A1F-8AB8-21B1A0B3C6F7}" srcOrd="0" destOrd="0" presId="urn:microsoft.com/office/officeart/2005/8/layout/pyramid2"/>
    <dgm:cxn modelId="{B301BAED-1FD4-4817-AD62-C70649B2C58F}" type="presOf" srcId="{AF00AA86-0CAA-4948-B027-75D35D1447FD}" destId="{02D8AF3C-7BE1-40BE-BDF3-853EBE8FB285}" srcOrd="0" destOrd="0" presId="urn:microsoft.com/office/officeart/2005/8/layout/pyramid2"/>
    <dgm:cxn modelId="{3BA8372C-D15D-47E4-BBD3-BD9DA0589641}" type="presOf" srcId="{E0A807C0-D60A-48CA-B346-D01D57126302}" destId="{919C3B96-FBF5-4A7F-9384-2C26F64E2634}" srcOrd="0" destOrd="0" presId="urn:microsoft.com/office/officeart/2005/8/layout/pyramid2"/>
    <dgm:cxn modelId="{7A397018-3230-4493-B6B8-3F9D465AE246}" srcId="{E0A807C0-D60A-48CA-B346-D01D57126302}" destId="{AF00AA86-0CAA-4948-B027-75D35D1447FD}" srcOrd="1" destOrd="0" parTransId="{45FDF4C2-D2E5-427C-BD32-EB4E2B0D0D52}" sibTransId="{802F1333-9EC4-4631-B4A8-4F4C4A9A4935}"/>
    <dgm:cxn modelId="{A8F64D74-2705-4300-A4F4-590CC8DE74E2}" srcId="{E0A807C0-D60A-48CA-B346-D01D57126302}" destId="{C4867473-E603-4B75-B828-05F5C4BAFBC5}" srcOrd="0" destOrd="0" parTransId="{029E56CB-4FAB-4F70-9552-D69E69430582}" sibTransId="{9207977D-3D6A-461C-B5FA-2925F8DE868B}"/>
    <dgm:cxn modelId="{482EB50B-5D59-4ED3-B295-27397AEE73D0}" type="presParOf" srcId="{919C3B96-FBF5-4A7F-9384-2C26F64E2634}" destId="{2FA63297-47AB-4CAB-9F1E-0225D8400A58}" srcOrd="0" destOrd="0" presId="urn:microsoft.com/office/officeart/2005/8/layout/pyramid2"/>
    <dgm:cxn modelId="{007FCFBA-CF35-4745-9DC8-A5FF21D62BC4}" type="presParOf" srcId="{919C3B96-FBF5-4A7F-9384-2C26F64E2634}" destId="{9994D447-3932-417A-BE18-BB0488B339E9}" srcOrd="1" destOrd="0" presId="urn:microsoft.com/office/officeart/2005/8/layout/pyramid2"/>
    <dgm:cxn modelId="{4EACAE0B-31EF-4C2F-996B-923150074FB0}" type="presParOf" srcId="{9994D447-3932-417A-BE18-BB0488B339E9}" destId="{03017E9C-F7A4-4A1F-8AB8-21B1A0B3C6F7}" srcOrd="0" destOrd="0" presId="urn:microsoft.com/office/officeart/2005/8/layout/pyramid2"/>
    <dgm:cxn modelId="{97B48C28-156C-451E-849F-7E5B644DD59F}" type="presParOf" srcId="{9994D447-3932-417A-BE18-BB0488B339E9}" destId="{9F48A35F-0D0A-4763-BBBE-364A5E7F8063}" srcOrd="1" destOrd="0" presId="urn:microsoft.com/office/officeart/2005/8/layout/pyramid2"/>
    <dgm:cxn modelId="{B9F2B281-B594-406E-8ECF-2DAABC88C4F4}" type="presParOf" srcId="{9994D447-3932-417A-BE18-BB0488B339E9}" destId="{02D8AF3C-7BE1-40BE-BDF3-853EBE8FB285}" srcOrd="2" destOrd="0" presId="urn:microsoft.com/office/officeart/2005/8/layout/pyramid2"/>
    <dgm:cxn modelId="{96396A62-413C-42CD-AAD4-C6CD5E59C99A}" type="presParOf" srcId="{9994D447-3932-417A-BE18-BB0488B339E9}" destId="{8379D897-90FC-450C-876E-2093FDD3638F}" srcOrd="3" destOrd="0" presId="urn:microsoft.com/office/officeart/2005/8/layout/pyramid2"/>
  </dgm:cxnLst>
  <dgm:bg/>
  <dgm:whole/>
</dgm:dataModel>
</file>

<file path=ppt/diagrams/data31.xml><?xml version="1.0" encoding="utf-8"?>
<dgm:dataModel xmlns:dgm="http://schemas.openxmlformats.org/drawingml/2006/diagram" xmlns:a="http://schemas.openxmlformats.org/drawingml/2006/main">
  <dgm:ptLst>
    <dgm:pt modelId="{75EBA6E3-BBCF-40DF-8EDB-28EFB058E582}"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pPr rtl="1"/>
          <a:endParaRPr lang="ar-SA"/>
        </a:p>
      </dgm:t>
    </dgm:pt>
    <dgm:pt modelId="{7BD70E14-1017-48D0-8DFD-E0F068B55E0F}">
      <dgm:prSet custT="1"/>
      <dgm:spPr/>
      <dgm:t>
        <a:bodyPr/>
        <a:lstStyle/>
        <a:p>
          <a:pPr rtl="1"/>
          <a:r>
            <a:rPr lang="ar-EG" sz="3600" b="1" i="0" baseline="0" dirty="0" smtClean="0"/>
            <a:t>ج) </a:t>
          </a:r>
          <a:r>
            <a:rPr lang="ar-EG" sz="3600" b="1" i="0" baseline="0" dirty="0" err="1" smtClean="0"/>
            <a:t>مهارةالاتصال</a:t>
          </a:r>
          <a:r>
            <a:rPr lang="ar-EG" sz="3600" b="1" i="0" baseline="0" dirty="0" smtClean="0"/>
            <a:t> اللفظي </a:t>
          </a:r>
          <a:r>
            <a:rPr lang="en-US" sz="3600" b="1" i="0" baseline="0" dirty="0" smtClean="0"/>
            <a:t>Communication</a:t>
          </a:r>
          <a:endParaRPr lang="en-US" sz="3600" b="0" i="0" baseline="0" dirty="0"/>
        </a:p>
      </dgm:t>
    </dgm:pt>
    <dgm:pt modelId="{5246893B-816A-47A3-92DE-C766BE0AD5C0}" type="parTrans" cxnId="{76AC4A74-6F9D-4ED7-8B2E-D7BF5B6B6F2F}">
      <dgm:prSet/>
      <dgm:spPr/>
      <dgm:t>
        <a:bodyPr/>
        <a:lstStyle/>
        <a:p>
          <a:pPr rtl="1"/>
          <a:endParaRPr lang="ar-SA"/>
        </a:p>
      </dgm:t>
    </dgm:pt>
    <dgm:pt modelId="{5407027B-49EE-4F18-B2E5-22D54CDC3059}" type="sibTrans" cxnId="{76AC4A74-6F9D-4ED7-8B2E-D7BF5B6B6F2F}">
      <dgm:prSet/>
      <dgm:spPr/>
      <dgm:t>
        <a:bodyPr/>
        <a:lstStyle/>
        <a:p>
          <a:pPr rtl="1"/>
          <a:endParaRPr lang="ar-SA"/>
        </a:p>
      </dgm:t>
    </dgm:pt>
    <dgm:pt modelId="{047FE3DD-3F79-43D1-BC04-7D1A74C519A8}" type="pres">
      <dgm:prSet presAssocID="{75EBA6E3-BBCF-40DF-8EDB-28EFB058E582}" presName="CompostProcess" presStyleCnt="0">
        <dgm:presLayoutVars>
          <dgm:dir/>
          <dgm:resizeHandles val="exact"/>
        </dgm:presLayoutVars>
      </dgm:prSet>
      <dgm:spPr/>
      <dgm:t>
        <a:bodyPr/>
        <a:lstStyle/>
        <a:p>
          <a:pPr rtl="1"/>
          <a:endParaRPr lang="ar-SA"/>
        </a:p>
      </dgm:t>
    </dgm:pt>
    <dgm:pt modelId="{C14011EE-D5CA-4AE8-AAF2-FC38253530D5}" type="pres">
      <dgm:prSet presAssocID="{75EBA6E3-BBCF-40DF-8EDB-28EFB058E582}" presName="arrow" presStyleLbl="bgShp" presStyleIdx="0" presStyleCnt="1"/>
      <dgm:spPr/>
    </dgm:pt>
    <dgm:pt modelId="{6A6FC13E-D942-41D8-A24E-E0535AF0ED52}" type="pres">
      <dgm:prSet presAssocID="{75EBA6E3-BBCF-40DF-8EDB-28EFB058E582}" presName="linearProcess" presStyleCnt="0"/>
      <dgm:spPr/>
    </dgm:pt>
    <dgm:pt modelId="{1AB53FDD-9C3B-4911-90F2-FAAA10747712}" type="pres">
      <dgm:prSet presAssocID="{7BD70E14-1017-48D0-8DFD-E0F068B55E0F}" presName="textNode" presStyleLbl="node1" presStyleIdx="0" presStyleCnt="1" custScaleX="94025" custScaleY="62500">
        <dgm:presLayoutVars>
          <dgm:bulletEnabled val="1"/>
        </dgm:presLayoutVars>
      </dgm:prSet>
      <dgm:spPr/>
      <dgm:t>
        <a:bodyPr/>
        <a:lstStyle/>
        <a:p>
          <a:pPr rtl="1"/>
          <a:endParaRPr lang="ar-SA"/>
        </a:p>
      </dgm:t>
    </dgm:pt>
  </dgm:ptLst>
  <dgm:cxnLst>
    <dgm:cxn modelId="{0CC472CC-F645-4DE0-8717-1905126EBB26}" type="presOf" srcId="{75EBA6E3-BBCF-40DF-8EDB-28EFB058E582}" destId="{047FE3DD-3F79-43D1-BC04-7D1A74C519A8}" srcOrd="0" destOrd="0" presId="urn:microsoft.com/office/officeart/2005/8/layout/hProcess9"/>
    <dgm:cxn modelId="{76AC4A74-6F9D-4ED7-8B2E-D7BF5B6B6F2F}" srcId="{75EBA6E3-BBCF-40DF-8EDB-28EFB058E582}" destId="{7BD70E14-1017-48D0-8DFD-E0F068B55E0F}" srcOrd="0" destOrd="0" parTransId="{5246893B-816A-47A3-92DE-C766BE0AD5C0}" sibTransId="{5407027B-49EE-4F18-B2E5-22D54CDC3059}"/>
    <dgm:cxn modelId="{F371B73A-E4E0-43F2-8691-0410F579F4AF}" type="presOf" srcId="{7BD70E14-1017-48D0-8DFD-E0F068B55E0F}" destId="{1AB53FDD-9C3B-4911-90F2-FAAA10747712}" srcOrd="0" destOrd="0" presId="urn:microsoft.com/office/officeart/2005/8/layout/hProcess9"/>
    <dgm:cxn modelId="{2E60EC68-860B-4B48-9925-65C69DCF8E37}" type="presParOf" srcId="{047FE3DD-3F79-43D1-BC04-7D1A74C519A8}" destId="{C14011EE-D5CA-4AE8-AAF2-FC38253530D5}" srcOrd="0" destOrd="0" presId="urn:microsoft.com/office/officeart/2005/8/layout/hProcess9"/>
    <dgm:cxn modelId="{39D29B19-CAFE-42CA-BACB-415B16087F79}" type="presParOf" srcId="{047FE3DD-3F79-43D1-BC04-7D1A74C519A8}" destId="{6A6FC13E-D942-41D8-A24E-E0535AF0ED52}" srcOrd="1" destOrd="0" presId="urn:microsoft.com/office/officeart/2005/8/layout/hProcess9"/>
    <dgm:cxn modelId="{8472C14F-C0BF-4B3D-84CA-760791D2B984}" type="presParOf" srcId="{6A6FC13E-D942-41D8-A24E-E0535AF0ED52}" destId="{1AB53FDD-9C3B-4911-90F2-FAAA10747712}" srcOrd="0" destOrd="0" presId="urn:microsoft.com/office/officeart/2005/8/layout/hProcess9"/>
  </dgm:cxnLst>
  <dgm:bg/>
  <dgm:whole/>
</dgm:dataModel>
</file>

<file path=ppt/diagrams/data32.xml><?xml version="1.0" encoding="utf-8"?>
<dgm:dataModel xmlns:dgm="http://schemas.openxmlformats.org/drawingml/2006/diagram" xmlns:a="http://schemas.openxmlformats.org/drawingml/2006/main">
  <dgm:ptLst>
    <dgm:pt modelId="{C3A4034D-3E00-4401-808D-2E5DF5E61AC3}" type="doc">
      <dgm:prSet loTypeId="urn:microsoft.com/office/officeart/2005/8/layout/vList2" loCatId="list" qsTypeId="urn:microsoft.com/office/officeart/2005/8/quickstyle/3d1" qsCatId="3D" csTypeId="urn:microsoft.com/office/officeart/2005/8/colors/accent6_4" csCatId="accent6"/>
      <dgm:spPr/>
      <dgm:t>
        <a:bodyPr/>
        <a:lstStyle/>
        <a:p>
          <a:pPr rtl="1"/>
          <a:endParaRPr lang="ar-SA"/>
        </a:p>
      </dgm:t>
    </dgm:pt>
    <dgm:pt modelId="{308FE968-DC26-40FF-A1F3-EABC6CA3022D}">
      <dgm:prSet/>
      <dgm:spPr/>
      <dgm:t>
        <a:bodyPr/>
        <a:lstStyle/>
        <a:p>
          <a:pPr rtl="1"/>
          <a:r>
            <a:rPr lang="ar-EG" b="1" dirty="0" smtClean="0"/>
            <a:t>مهارة الاتصال إحدى أهم المهارات التي يستخدمها المرشد الاجتماعي، وينقسم الاتصال إلى قسمين رئيسيين الاتصال اللفظي </a:t>
          </a:r>
          <a:r>
            <a:rPr lang="en-US" b="1" dirty="0" smtClean="0"/>
            <a:t>Verbal Communication</a:t>
          </a:r>
          <a:r>
            <a:rPr lang="ar-EG" b="1" dirty="0" smtClean="0"/>
            <a:t> </a:t>
          </a:r>
          <a:endParaRPr lang="ar-SA" b="1" dirty="0"/>
        </a:p>
      </dgm:t>
    </dgm:pt>
    <dgm:pt modelId="{17D75DD3-52F4-4310-ACB4-CB4EDE5BE9B8}" type="parTrans" cxnId="{446F33A5-82EB-476F-A29D-F029A09CB584}">
      <dgm:prSet/>
      <dgm:spPr/>
      <dgm:t>
        <a:bodyPr/>
        <a:lstStyle/>
        <a:p>
          <a:pPr rtl="1"/>
          <a:endParaRPr lang="ar-SA"/>
        </a:p>
      </dgm:t>
    </dgm:pt>
    <dgm:pt modelId="{8ED8BFA1-C2DD-4052-8F91-7C8547793E7A}" type="sibTrans" cxnId="{446F33A5-82EB-476F-A29D-F029A09CB584}">
      <dgm:prSet/>
      <dgm:spPr/>
      <dgm:t>
        <a:bodyPr/>
        <a:lstStyle/>
        <a:p>
          <a:pPr rtl="1"/>
          <a:endParaRPr lang="ar-SA"/>
        </a:p>
      </dgm:t>
    </dgm:pt>
    <dgm:pt modelId="{58D9DFA8-729F-4A47-BF21-BCDCB4308A2D}">
      <dgm:prSet/>
      <dgm:spPr/>
      <dgm:t>
        <a:bodyPr/>
        <a:lstStyle/>
        <a:p>
          <a:pPr rtl="1"/>
          <a:r>
            <a:rPr lang="ar-EG" b="1" dirty="0" smtClean="0"/>
            <a:t>والاتصال غير اللفظي </a:t>
          </a:r>
          <a:r>
            <a:rPr lang="en-US" b="1" dirty="0" smtClean="0"/>
            <a:t>Nonverbal Communication</a:t>
          </a:r>
          <a:r>
            <a:rPr lang="ar-EG" b="1" dirty="0" smtClean="0"/>
            <a:t> وكل منهما على قدر كبير من الأهمية</a:t>
          </a:r>
          <a:endParaRPr lang="ar-SA" b="1" dirty="0"/>
        </a:p>
      </dgm:t>
    </dgm:pt>
    <dgm:pt modelId="{74231C2B-72B6-436F-A5E2-F0CC8B97E9C6}" type="parTrans" cxnId="{DAB9B502-F087-4CD7-9619-9B0308BE73BF}">
      <dgm:prSet/>
      <dgm:spPr/>
      <dgm:t>
        <a:bodyPr/>
        <a:lstStyle/>
        <a:p>
          <a:pPr rtl="1"/>
          <a:endParaRPr lang="ar-SA"/>
        </a:p>
      </dgm:t>
    </dgm:pt>
    <dgm:pt modelId="{B797B4E4-4816-483F-B9AF-92EA0A135C1D}" type="sibTrans" cxnId="{DAB9B502-F087-4CD7-9619-9B0308BE73BF}">
      <dgm:prSet/>
      <dgm:spPr/>
      <dgm:t>
        <a:bodyPr/>
        <a:lstStyle/>
        <a:p>
          <a:pPr rtl="1"/>
          <a:endParaRPr lang="ar-SA"/>
        </a:p>
      </dgm:t>
    </dgm:pt>
    <dgm:pt modelId="{2345A3ED-16D5-469A-BC7E-75B990494976}" type="pres">
      <dgm:prSet presAssocID="{C3A4034D-3E00-4401-808D-2E5DF5E61AC3}" presName="linear" presStyleCnt="0">
        <dgm:presLayoutVars>
          <dgm:animLvl val="lvl"/>
          <dgm:resizeHandles val="exact"/>
        </dgm:presLayoutVars>
      </dgm:prSet>
      <dgm:spPr/>
      <dgm:t>
        <a:bodyPr/>
        <a:lstStyle/>
        <a:p>
          <a:pPr rtl="1"/>
          <a:endParaRPr lang="ar-SA"/>
        </a:p>
      </dgm:t>
    </dgm:pt>
    <dgm:pt modelId="{25C4EAF2-8001-4F8D-9250-F32CD4D613E1}" type="pres">
      <dgm:prSet presAssocID="{308FE968-DC26-40FF-A1F3-EABC6CA3022D}" presName="parentText" presStyleLbl="node1" presStyleIdx="0" presStyleCnt="2">
        <dgm:presLayoutVars>
          <dgm:chMax val="0"/>
          <dgm:bulletEnabled val="1"/>
        </dgm:presLayoutVars>
      </dgm:prSet>
      <dgm:spPr/>
      <dgm:t>
        <a:bodyPr/>
        <a:lstStyle/>
        <a:p>
          <a:pPr rtl="1"/>
          <a:endParaRPr lang="ar-SA"/>
        </a:p>
      </dgm:t>
    </dgm:pt>
    <dgm:pt modelId="{F7CEF337-6E1C-479D-844F-6406BFB82589}" type="pres">
      <dgm:prSet presAssocID="{8ED8BFA1-C2DD-4052-8F91-7C8547793E7A}" presName="spacer" presStyleCnt="0"/>
      <dgm:spPr/>
      <dgm:t>
        <a:bodyPr/>
        <a:lstStyle/>
        <a:p>
          <a:pPr rtl="1"/>
          <a:endParaRPr lang="ar-SA"/>
        </a:p>
      </dgm:t>
    </dgm:pt>
    <dgm:pt modelId="{2B5E03D0-24CD-4F49-AB59-6B975637B038}" type="pres">
      <dgm:prSet presAssocID="{58D9DFA8-729F-4A47-BF21-BCDCB4308A2D}" presName="parentText" presStyleLbl="node1" presStyleIdx="1" presStyleCnt="2">
        <dgm:presLayoutVars>
          <dgm:chMax val="0"/>
          <dgm:bulletEnabled val="1"/>
        </dgm:presLayoutVars>
      </dgm:prSet>
      <dgm:spPr/>
      <dgm:t>
        <a:bodyPr/>
        <a:lstStyle/>
        <a:p>
          <a:pPr rtl="1"/>
          <a:endParaRPr lang="ar-SA"/>
        </a:p>
      </dgm:t>
    </dgm:pt>
  </dgm:ptLst>
  <dgm:cxnLst>
    <dgm:cxn modelId="{DAB9B502-F087-4CD7-9619-9B0308BE73BF}" srcId="{C3A4034D-3E00-4401-808D-2E5DF5E61AC3}" destId="{58D9DFA8-729F-4A47-BF21-BCDCB4308A2D}" srcOrd="1" destOrd="0" parTransId="{74231C2B-72B6-436F-A5E2-F0CC8B97E9C6}" sibTransId="{B797B4E4-4816-483F-B9AF-92EA0A135C1D}"/>
    <dgm:cxn modelId="{446F33A5-82EB-476F-A29D-F029A09CB584}" srcId="{C3A4034D-3E00-4401-808D-2E5DF5E61AC3}" destId="{308FE968-DC26-40FF-A1F3-EABC6CA3022D}" srcOrd="0" destOrd="0" parTransId="{17D75DD3-52F4-4310-ACB4-CB4EDE5BE9B8}" sibTransId="{8ED8BFA1-C2DD-4052-8F91-7C8547793E7A}"/>
    <dgm:cxn modelId="{2539235B-D39E-4E1C-90BE-6631B563D156}" type="presOf" srcId="{C3A4034D-3E00-4401-808D-2E5DF5E61AC3}" destId="{2345A3ED-16D5-469A-BC7E-75B990494976}" srcOrd="0" destOrd="0" presId="urn:microsoft.com/office/officeart/2005/8/layout/vList2"/>
    <dgm:cxn modelId="{6A577B18-10A2-4124-9770-BE71CB1A8EB4}" type="presOf" srcId="{58D9DFA8-729F-4A47-BF21-BCDCB4308A2D}" destId="{2B5E03D0-24CD-4F49-AB59-6B975637B038}" srcOrd="0" destOrd="0" presId="urn:microsoft.com/office/officeart/2005/8/layout/vList2"/>
    <dgm:cxn modelId="{E4530D1A-C9B0-4FFD-B8B9-570705AD7733}" type="presOf" srcId="{308FE968-DC26-40FF-A1F3-EABC6CA3022D}" destId="{25C4EAF2-8001-4F8D-9250-F32CD4D613E1}" srcOrd="0" destOrd="0" presId="urn:microsoft.com/office/officeart/2005/8/layout/vList2"/>
    <dgm:cxn modelId="{C1605ACB-1B54-4DE8-A5B2-FAF817D15B79}" type="presParOf" srcId="{2345A3ED-16D5-469A-BC7E-75B990494976}" destId="{25C4EAF2-8001-4F8D-9250-F32CD4D613E1}" srcOrd="0" destOrd="0" presId="urn:microsoft.com/office/officeart/2005/8/layout/vList2"/>
    <dgm:cxn modelId="{F6EE3405-0CFE-476E-A3A2-B6A32535FE04}" type="presParOf" srcId="{2345A3ED-16D5-469A-BC7E-75B990494976}" destId="{F7CEF337-6E1C-479D-844F-6406BFB82589}" srcOrd="1" destOrd="0" presId="urn:microsoft.com/office/officeart/2005/8/layout/vList2"/>
    <dgm:cxn modelId="{00AA8BEE-1835-48BA-95E1-863439B5C7CF}" type="presParOf" srcId="{2345A3ED-16D5-469A-BC7E-75B990494976}" destId="{2B5E03D0-24CD-4F49-AB59-6B975637B038}" srcOrd="2" destOrd="0" presId="urn:microsoft.com/office/officeart/2005/8/layout/vList2"/>
  </dgm:cxnLst>
  <dgm:bg/>
  <dgm:whole/>
</dgm:dataModel>
</file>

<file path=ppt/diagrams/data33.xml><?xml version="1.0" encoding="utf-8"?>
<dgm:dataModel xmlns:dgm="http://schemas.openxmlformats.org/drawingml/2006/diagram" xmlns:a="http://schemas.openxmlformats.org/drawingml/2006/main">
  <dgm:ptLst>
    <dgm:pt modelId="{ED2F0F16-066B-471D-BA4D-BD41122D1538}" type="doc">
      <dgm:prSet loTypeId="urn:microsoft.com/office/officeart/2005/8/layout/hProcess9" loCatId="process" qsTypeId="urn:microsoft.com/office/officeart/2005/8/quickstyle/3d7" qsCatId="3D" csTypeId="urn:microsoft.com/office/officeart/2005/8/colors/accent1_4" csCatId="accent1" phldr="1"/>
      <dgm:spPr/>
      <dgm:t>
        <a:bodyPr/>
        <a:lstStyle/>
        <a:p>
          <a:pPr rtl="1"/>
          <a:endParaRPr lang="ar-SA"/>
        </a:p>
      </dgm:t>
    </dgm:pt>
    <dgm:pt modelId="{65419D29-5882-447B-8964-72EF52DFD7EB}">
      <dgm:prSet/>
      <dgm:spPr/>
      <dgm:t>
        <a:bodyPr/>
        <a:lstStyle/>
        <a:p>
          <a:pPr rtl="1"/>
          <a:r>
            <a:rPr lang="ar-SA" b="1" dirty="0" smtClean="0"/>
            <a:t>1- </a:t>
          </a:r>
          <a:r>
            <a:rPr lang="ar-EG" b="1" dirty="0" smtClean="0"/>
            <a:t>بناء العلاقة الإرشادية بشكل صحيح.</a:t>
          </a:r>
          <a:endParaRPr lang="en-US" b="1" dirty="0"/>
        </a:p>
      </dgm:t>
    </dgm:pt>
    <dgm:pt modelId="{B23C225C-B4A3-42E2-BB2F-2EC1FC70017F}" type="parTrans" cxnId="{1449C89A-22ED-4947-9BB5-8345F6D33604}">
      <dgm:prSet/>
      <dgm:spPr/>
      <dgm:t>
        <a:bodyPr/>
        <a:lstStyle/>
        <a:p>
          <a:pPr rtl="1"/>
          <a:endParaRPr lang="ar-SA"/>
        </a:p>
      </dgm:t>
    </dgm:pt>
    <dgm:pt modelId="{D2F977A5-6709-4871-8EFC-AFB627B6A35C}" type="sibTrans" cxnId="{1449C89A-22ED-4947-9BB5-8345F6D33604}">
      <dgm:prSet/>
      <dgm:spPr/>
      <dgm:t>
        <a:bodyPr/>
        <a:lstStyle/>
        <a:p>
          <a:pPr rtl="1"/>
          <a:endParaRPr lang="ar-SA"/>
        </a:p>
      </dgm:t>
    </dgm:pt>
    <dgm:pt modelId="{DA8F1647-E041-4825-B164-81797B6E6676}">
      <dgm:prSet/>
      <dgm:spPr/>
      <dgm:t>
        <a:bodyPr/>
        <a:lstStyle/>
        <a:p>
          <a:pPr rtl="1"/>
          <a:r>
            <a:rPr lang="ar-EG" b="1" dirty="0" smtClean="0"/>
            <a:t>2- فهم المشكلة الموجودة لدى المسترشد.</a:t>
          </a:r>
          <a:endParaRPr lang="en-US" b="1" dirty="0"/>
        </a:p>
      </dgm:t>
    </dgm:pt>
    <dgm:pt modelId="{525A30D3-6E29-4F75-AF82-A5A791A732C1}" type="parTrans" cxnId="{B634E76F-A86D-49B3-B341-00D72CFC9395}">
      <dgm:prSet/>
      <dgm:spPr/>
      <dgm:t>
        <a:bodyPr/>
        <a:lstStyle/>
        <a:p>
          <a:pPr rtl="1"/>
          <a:endParaRPr lang="ar-SA"/>
        </a:p>
      </dgm:t>
    </dgm:pt>
    <dgm:pt modelId="{9F06DE03-737F-4472-9D46-E4FE820FAF96}" type="sibTrans" cxnId="{B634E76F-A86D-49B3-B341-00D72CFC9395}">
      <dgm:prSet/>
      <dgm:spPr/>
      <dgm:t>
        <a:bodyPr/>
        <a:lstStyle/>
        <a:p>
          <a:pPr rtl="1"/>
          <a:endParaRPr lang="ar-SA"/>
        </a:p>
      </dgm:t>
    </dgm:pt>
    <dgm:pt modelId="{B1A01CAB-4DF2-4A38-B0F6-9FE6B13270C0}" type="pres">
      <dgm:prSet presAssocID="{ED2F0F16-066B-471D-BA4D-BD41122D1538}" presName="CompostProcess" presStyleCnt="0">
        <dgm:presLayoutVars>
          <dgm:dir/>
          <dgm:resizeHandles val="exact"/>
        </dgm:presLayoutVars>
      </dgm:prSet>
      <dgm:spPr/>
      <dgm:t>
        <a:bodyPr/>
        <a:lstStyle/>
        <a:p>
          <a:pPr rtl="1"/>
          <a:endParaRPr lang="ar-SA"/>
        </a:p>
      </dgm:t>
    </dgm:pt>
    <dgm:pt modelId="{7CE4B86A-DE79-4F5A-8E1D-1B35BF4355D4}" type="pres">
      <dgm:prSet presAssocID="{ED2F0F16-066B-471D-BA4D-BD41122D1538}" presName="arrow" presStyleLbl="bgShp" presStyleIdx="0" presStyleCnt="1"/>
      <dgm:spPr/>
    </dgm:pt>
    <dgm:pt modelId="{7F71C99B-52E7-43F5-878F-A7FAA03ED647}" type="pres">
      <dgm:prSet presAssocID="{ED2F0F16-066B-471D-BA4D-BD41122D1538}" presName="linearProcess" presStyleCnt="0"/>
      <dgm:spPr/>
    </dgm:pt>
    <dgm:pt modelId="{64AAFDC0-2260-442B-914B-80EF5CA527E4}" type="pres">
      <dgm:prSet presAssocID="{65419D29-5882-447B-8964-72EF52DFD7EB}" presName="textNode" presStyleLbl="node1" presStyleIdx="0" presStyleCnt="2" custLinFactX="-10273" custLinFactNeighborX="-100000" custLinFactNeighborY="-824">
        <dgm:presLayoutVars>
          <dgm:bulletEnabled val="1"/>
        </dgm:presLayoutVars>
      </dgm:prSet>
      <dgm:spPr/>
      <dgm:t>
        <a:bodyPr/>
        <a:lstStyle/>
        <a:p>
          <a:pPr rtl="1"/>
          <a:endParaRPr lang="ar-SA"/>
        </a:p>
      </dgm:t>
    </dgm:pt>
    <dgm:pt modelId="{C43B2788-9593-44BA-8C84-AD2B649170D1}" type="pres">
      <dgm:prSet presAssocID="{D2F977A5-6709-4871-8EFC-AFB627B6A35C}" presName="sibTrans" presStyleCnt="0"/>
      <dgm:spPr/>
    </dgm:pt>
    <dgm:pt modelId="{7670B357-2EE0-4E51-BD87-4903AA53550C}" type="pres">
      <dgm:prSet presAssocID="{DA8F1647-E041-4825-B164-81797B6E6676}" presName="textNode" presStyleLbl="node1" presStyleIdx="1" presStyleCnt="2" custScaleX="96575" custLinFactX="-13227" custLinFactNeighborX="-100000" custLinFactNeighborY="1923">
        <dgm:presLayoutVars>
          <dgm:bulletEnabled val="1"/>
        </dgm:presLayoutVars>
      </dgm:prSet>
      <dgm:spPr/>
      <dgm:t>
        <a:bodyPr/>
        <a:lstStyle/>
        <a:p>
          <a:pPr rtl="1"/>
          <a:endParaRPr lang="ar-SA"/>
        </a:p>
      </dgm:t>
    </dgm:pt>
  </dgm:ptLst>
  <dgm:cxnLst>
    <dgm:cxn modelId="{1B92094F-B3C7-4B8A-8A92-30509A192BC1}" type="presOf" srcId="{DA8F1647-E041-4825-B164-81797B6E6676}" destId="{7670B357-2EE0-4E51-BD87-4903AA53550C}" srcOrd="0" destOrd="0" presId="urn:microsoft.com/office/officeart/2005/8/layout/hProcess9"/>
    <dgm:cxn modelId="{22ADC33B-2590-44CF-8694-15161010838E}" type="presOf" srcId="{65419D29-5882-447B-8964-72EF52DFD7EB}" destId="{64AAFDC0-2260-442B-914B-80EF5CA527E4}" srcOrd="0" destOrd="0" presId="urn:microsoft.com/office/officeart/2005/8/layout/hProcess9"/>
    <dgm:cxn modelId="{1449C89A-22ED-4947-9BB5-8345F6D33604}" srcId="{ED2F0F16-066B-471D-BA4D-BD41122D1538}" destId="{65419D29-5882-447B-8964-72EF52DFD7EB}" srcOrd="0" destOrd="0" parTransId="{B23C225C-B4A3-42E2-BB2F-2EC1FC70017F}" sibTransId="{D2F977A5-6709-4871-8EFC-AFB627B6A35C}"/>
    <dgm:cxn modelId="{B634E76F-A86D-49B3-B341-00D72CFC9395}" srcId="{ED2F0F16-066B-471D-BA4D-BD41122D1538}" destId="{DA8F1647-E041-4825-B164-81797B6E6676}" srcOrd="1" destOrd="0" parTransId="{525A30D3-6E29-4F75-AF82-A5A791A732C1}" sibTransId="{9F06DE03-737F-4472-9D46-E4FE820FAF96}"/>
    <dgm:cxn modelId="{21C32969-9329-43C0-AC8F-4B68E62815B6}" type="presOf" srcId="{ED2F0F16-066B-471D-BA4D-BD41122D1538}" destId="{B1A01CAB-4DF2-4A38-B0F6-9FE6B13270C0}" srcOrd="0" destOrd="0" presId="urn:microsoft.com/office/officeart/2005/8/layout/hProcess9"/>
    <dgm:cxn modelId="{8B572D03-C250-4DAA-B868-B575B3BFD779}" type="presParOf" srcId="{B1A01CAB-4DF2-4A38-B0F6-9FE6B13270C0}" destId="{7CE4B86A-DE79-4F5A-8E1D-1B35BF4355D4}" srcOrd="0" destOrd="0" presId="urn:microsoft.com/office/officeart/2005/8/layout/hProcess9"/>
    <dgm:cxn modelId="{BE7B9D88-76C6-4A47-8FCA-9A637262F6FE}" type="presParOf" srcId="{B1A01CAB-4DF2-4A38-B0F6-9FE6B13270C0}" destId="{7F71C99B-52E7-43F5-878F-A7FAA03ED647}" srcOrd="1" destOrd="0" presId="urn:microsoft.com/office/officeart/2005/8/layout/hProcess9"/>
    <dgm:cxn modelId="{8AA145D0-8551-4C7E-B6B3-60FF9813DEED}" type="presParOf" srcId="{7F71C99B-52E7-43F5-878F-A7FAA03ED647}" destId="{64AAFDC0-2260-442B-914B-80EF5CA527E4}" srcOrd="0" destOrd="0" presId="urn:microsoft.com/office/officeart/2005/8/layout/hProcess9"/>
    <dgm:cxn modelId="{D48D6E99-FEF6-4E58-8C28-94C571DC0AC7}" type="presParOf" srcId="{7F71C99B-52E7-43F5-878F-A7FAA03ED647}" destId="{C43B2788-9593-44BA-8C84-AD2B649170D1}" srcOrd="1" destOrd="0" presId="urn:microsoft.com/office/officeart/2005/8/layout/hProcess9"/>
    <dgm:cxn modelId="{21CD82CD-269D-4AD9-8E55-72C8E38387F5}" type="presParOf" srcId="{7F71C99B-52E7-43F5-878F-A7FAA03ED647}" destId="{7670B357-2EE0-4E51-BD87-4903AA53550C}" srcOrd="2" destOrd="0" presId="urn:microsoft.com/office/officeart/2005/8/layout/hProcess9"/>
  </dgm:cxnLst>
  <dgm:bg/>
  <dgm:whole/>
</dgm:dataModel>
</file>

<file path=ppt/diagrams/data34.xml><?xml version="1.0" encoding="utf-8"?>
<dgm:dataModel xmlns:dgm="http://schemas.openxmlformats.org/drawingml/2006/diagram" xmlns:a="http://schemas.openxmlformats.org/drawingml/2006/main">
  <dgm:ptLst>
    <dgm:pt modelId="{C87360E1-17BF-437E-B942-26CD2FDFB2B5}" type="doc">
      <dgm:prSet loTypeId="urn:microsoft.com/office/officeart/2005/8/layout/hProcess9" loCatId="process" qsTypeId="urn:microsoft.com/office/officeart/2005/8/quickstyle/3d7" qsCatId="3D" csTypeId="urn:microsoft.com/office/officeart/2005/8/colors/accent1_2" csCatId="accent1"/>
      <dgm:spPr/>
      <dgm:t>
        <a:bodyPr/>
        <a:lstStyle/>
        <a:p>
          <a:pPr rtl="1"/>
          <a:endParaRPr lang="ar-SA"/>
        </a:p>
      </dgm:t>
    </dgm:pt>
    <dgm:pt modelId="{C56BD0E0-D756-4A13-8102-D32141B8BDD5}">
      <dgm:prSet/>
      <dgm:spPr/>
      <dgm:t>
        <a:bodyPr/>
        <a:lstStyle/>
        <a:p>
          <a:pPr rtl="1"/>
          <a:r>
            <a:rPr lang="ar-SA" b="1" dirty="0" smtClean="0"/>
            <a:t>3-</a:t>
          </a:r>
          <a:r>
            <a:rPr lang="ar-EG" b="1" dirty="0" smtClean="0"/>
            <a:t>استيضاح واستكمال المعلومات غير الواضحة أو الناقصة.</a:t>
          </a:r>
          <a:endParaRPr lang="en-US" b="1" dirty="0"/>
        </a:p>
      </dgm:t>
    </dgm:pt>
    <dgm:pt modelId="{57F73773-D4CF-433B-834C-BA6DA5D18C5B}" type="parTrans" cxnId="{D5A1D68C-4029-4594-87B3-84767CD15D84}">
      <dgm:prSet/>
      <dgm:spPr/>
      <dgm:t>
        <a:bodyPr/>
        <a:lstStyle/>
        <a:p>
          <a:pPr rtl="1"/>
          <a:endParaRPr lang="ar-SA"/>
        </a:p>
      </dgm:t>
    </dgm:pt>
    <dgm:pt modelId="{DF76053B-9BC2-4B1A-91E5-7B49C9F94C19}" type="sibTrans" cxnId="{D5A1D68C-4029-4594-87B3-84767CD15D84}">
      <dgm:prSet/>
      <dgm:spPr/>
      <dgm:t>
        <a:bodyPr/>
        <a:lstStyle/>
        <a:p>
          <a:pPr rtl="1"/>
          <a:endParaRPr lang="ar-SA"/>
        </a:p>
      </dgm:t>
    </dgm:pt>
    <dgm:pt modelId="{6DC83DEA-13E4-4DBC-9F46-4DCA5DA8B1C6}">
      <dgm:prSet/>
      <dgm:spPr/>
      <dgm:t>
        <a:bodyPr/>
        <a:lstStyle/>
        <a:p>
          <a:pPr rtl="1"/>
          <a:r>
            <a:rPr lang="ar-EG" b="1" dirty="0" smtClean="0"/>
            <a:t>4- الوقوف على نواحي الضعف في مهارة المسترشد اللفظية.</a:t>
          </a:r>
          <a:endParaRPr lang="en-US" b="1" dirty="0"/>
        </a:p>
      </dgm:t>
    </dgm:pt>
    <dgm:pt modelId="{8432356C-83AB-44CC-A03D-7E73DBC666BB}" type="parTrans" cxnId="{4BB8F1A4-BDC5-42B1-86C7-50336766ED60}">
      <dgm:prSet/>
      <dgm:spPr/>
      <dgm:t>
        <a:bodyPr/>
        <a:lstStyle/>
        <a:p>
          <a:pPr rtl="1"/>
          <a:endParaRPr lang="ar-SA"/>
        </a:p>
      </dgm:t>
    </dgm:pt>
    <dgm:pt modelId="{2E5F6433-0530-443E-A1EF-157B1870C4F7}" type="sibTrans" cxnId="{4BB8F1A4-BDC5-42B1-86C7-50336766ED60}">
      <dgm:prSet/>
      <dgm:spPr/>
      <dgm:t>
        <a:bodyPr/>
        <a:lstStyle/>
        <a:p>
          <a:pPr rtl="1"/>
          <a:endParaRPr lang="ar-SA"/>
        </a:p>
      </dgm:t>
    </dgm:pt>
    <dgm:pt modelId="{2B9FA609-41F7-46BB-8279-22FF11E94EEF}" type="pres">
      <dgm:prSet presAssocID="{C87360E1-17BF-437E-B942-26CD2FDFB2B5}" presName="CompostProcess" presStyleCnt="0">
        <dgm:presLayoutVars>
          <dgm:dir/>
          <dgm:resizeHandles val="exact"/>
        </dgm:presLayoutVars>
      </dgm:prSet>
      <dgm:spPr/>
      <dgm:t>
        <a:bodyPr/>
        <a:lstStyle/>
        <a:p>
          <a:pPr rtl="1"/>
          <a:endParaRPr lang="ar-SA"/>
        </a:p>
      </dgm:t>
    </dgm:pt>
    <dgm:pt modelId="{B9E4BFEC-EF52-4BCA-AE72-7DD4BB1596C0}" type="pres">
      <dgm:prSet presAssocID="{C87360E1-17BF-437E-B942-26CD2FDFB2B5}" presName="arrow" presStyleLbl="bgShp" presStyleIdx="0" presStyleCnt="1"/>
      <dgm:spPr/>
    </dgm:pt>
    <dgm:pt modelId="{98E6846B-1EE6-4BDD-A16E-3726885680B5}" type="pres">
      <dgm:prSet presAssocID="{C87360E1-17BF-437E-B942-26CD2FDFB2B5}" presName="linearProcess" presStyleCnt="0"/>
      <dgm:spPr/>
    </dgm:pt>
    <dgm:pt modelId="{EBA38D64-84AC-45D9-8233-4B69402E4BF2}" type="pres">
      <dgm:prSet presAssocID="{C56BD0E0-D756-4A13-8102-D32141B8BDD5}" presName="textNode" presStyleLbl="node1" presStyleIdx="0" presStyleCnt="2" custLinFactX="-8491" custLinFactNeighborX="-100000" custLinFactNeighborY="4412">
        <dgm:presLayoutVars>
          <dgm:bulletEnabled val="1"/>
        </dgm:presLayoutVars>
      </dgm:prSet>
      <dgm:spPr/>
      <dgm:t>
        <a:bodyPr/>
        <a:lstStyle/>
        <a:p>
          <a:pPr rtl="1"/>
          <a:endParaRPr lang="ar-SA"/>
        </a:p>
      </dgm:t>
    </dgm:pt>
    <dgm:pt modelId="{1666F132-D872-4DE8-86B3-BDE9BA185D07}" type="pres">
      <dgm:prSet presAssocID="{DF76053B-9BC2-4B1A-91E5-7B49C9F94C19}" presName="sibTrans" presStyleCnt="0"/>
      <dgm:spPr/>
    </dgm:pt>
    <dgm:pt modelId="{382A9DF7-42E7-4CD0-B8C1-73CC610849EB}" type="pres">
      <dgm:prSet presAssocID="{6DC83DEA-13E4-4DBC-9F46-4DCA5DA8B1C6}" presName="textNode" presStyleLbl="node1" presStyleIdx="1" presStyleCnt="2" custLinFactX="-3906" custLinFactNeighborX="-100000" custLinFactNeighborY="4412">
        <dgm:presLayoutVars>
          <dgm:bulletEnabled val="1"/>
        </dgm:presLayoutVars>
      </dgm:prSet>
      <dgm:spPr/>
      <dgm:t>
        <a:bodyPr/>
        <a:lstStyle/>
        <a:p>
          <a:pPr rtl="1"/>
          <a:endParaRPr lang="ar-SA"/>
        </a:p>
      </dgm:t>
    </dgm:pt>
  </dgm:ptLst>
  <dgm:cxnLst>
    <dgm:cxn modelId="{D5A1D68C-4029-4594-87B3-84767CD15D84}" srcId="{C87360E1-17BF-437E-B942-26CD2FDFB2B5}" destId="{C56BD0E0-D756-4A13-8102-D32141B8BDD5}" srcOrd="0" destOrd="0" parTransId="{57F73773-D4CF-433B-834C-BA6DA5D18C5B}" sibTransId="{DF76053B-9BC2-4B1A-91E5-7B49C9F94C19}"/>
    <dgm:cxn modelId="{D571AA49-6890-42CB-8A6F-5F3B12DF2B72}" type="presOf" srcId="{C87360E1-17BF-437E-B942-26CD2FDFB2B5}" destId="{2B9FA609-41F7-46BB-8279-22FF11E94EEF}" srcOrd="0" destOrd="0" presId="urn:microsoft.com/office/officeart/2005/8/layout/hProcess9"/>
    <dgm:cxn modelId="{4BB8F1A4-BDC5-42B1-86C7-50336766ED60}" srcId="{C87360E1-17BF-437E-B942-26CD2FDFB2B5}" destId="{6DC83DEA-13E4-4DBC-9F46-4DCA5DA8B1C6}" srcOrd="1" destOrd="0" parTransId="{8432356C-83AB-44CC-A03D-7E73DBC666BB}" sibTransId="{2E5F6433-0530-443E-A1EF-157B1870C4F7}"/>
    <dgm:cxn modelId="{31A764F9-FBB3-4D51-B0AD-275CF8A40B54}" type="presOf" srcId="{6DC83DEA-13E4-4DBC-9F46-4DCA5DA8B1C6}" destId="{382A9DF7-42E7-4CD0-B8C1-73CC610849EB}" srcOrd="0" destOrd="0" presId="urn:microsoft.com/office/officeart/2005/8/layout/hProcess9"/>
    <dgm:cxn modelId="{A18E8261-663E-4921-A55F-C5E480183EA9}" type="presOf" srcId="{C56BD0E0-D756-4A13-8102-D32141B8BDD5}" destId="{EBA38D64-84AC-45D9-8233-4B69402E4BF2}" srcOrd="0" destOrd="0" presId="urn:microsoft.com/office/officeart/2005/8/layout/hProcess9"/>
    <dgm:cxn modelId="{E94C8778-A2AB-4AD9-BE4C-913CE3DDF6C8}" type="presParOf" srcId="{2B9FA609-41F7-46BB-8279-22FF11E94EEF}" destId="{B9E4BFEC-EF52-4BCA-AE72-7DD4BB1596C0}" srcOrd="0" destOrd="0" presId="urn:microsoft.com/office/officeart/2005/8/layout/hProcess9"/>
    <dgm:cxn modelId="{57ADB760-CBBB-4B3F-B6F9-D71A61338CFC}" type="presParOf" srcId="{2B9FA609-41F7-46BB-8279-22FF11E94EEF}" destId="{98E6846B-1EE6-4BDD-A16E-3726885680B5}" srcOrd="1" destOrd="0" presId="urn:microsoft.com/office/officeart/2005/8/layout/hProcess9"/>
    <dgm:cxn modelId="{B25233F7-C57D-43CF-B71C-43A9CF2CDA2C}" type="presParOf" srcId="{98E6846B-1EE6-4BDD-A16E-3726885680B5}" destId="{EBA38D64-84AC-45D9-8233-4B69402E4BF2}" srcOrd="0" destOrd="0" presId="urn:microsoft.com/office/officeart/2005/8/layout/hProcess9"/>
    <dgm:cxn modelId="{5665D2E9-8D37-4B69-AD0C-137ACF9B62AF}" type="presParOf" srcId="{98E6846B-1EE6-4BDD-A16E-3726885680B5}" destId="{1666F132-D872-4DE8-86B3-BDE9BA185D07}" srcOrd="1" destOrd="0" presId="urn:microsoft.com/office/officeart/2005/8/layout/hProcess9"/>
    <dgm:cxn modelId="{26815BAD-9470-4F39-8673-590A71FFD382}" type="presParOf" srcId="{98E6846B-1EE6-4BDD-A16E-3726885680B5}" destId="{382A9DF7-42E7-4CD0-B8C1-73CC610849EB}" srcOrd="2" destOrd="0" presId="urn:microsoft.com/office/officeart/2005/8/layout/hProcess9"/>
  </dgm:cxnLst>
  <dgm:bg/>
  <dgm:whole/>
</dgm:dataModel>
</file>

<file path=ppt/diagrams/data35.xml><?xml version="1.0" encoding="utf-8"?>
<dgm:dataModel xmlns:dgm="http://schemas.openxmlformats.org/drawingml/2006/diagram" xmlns:a="http://schemas.openxmlformats.org/drawingml/2006/main">
  <dgm:ptLst>
    <dgm:pt modelId="{D815F468-07D0-414A-8050-050E85350DD6}" type="doc">
      <dgm:prSet loTypeId="urn:microsoft.com/office/officeart/2005/8/layout/hProcess9" loCatId="process" qsTypeId="urn:microsoft.com/office/officeart/2005/8/quickstyle/simple1" qsCatId="simple" csTypeId="urn:microsoft.com/office/officeart/2005/8/colors/accent1_2" csCatId="accent1"/>
      <dgm:spPr/>
      <dgm:t>
        <a:bodyPr/>
        <a:lstStyle/>
        <a:p>
          <a:pPr rtl="1"/>
          <a:endParaRPr lang="ar-SA"/>
        </a:p>
      </dgm:t>
    </dgm:pt>
    <dgm:pt modelId="{00012D07-8652-4DAE-934D-00BA4D5255EF}">
      <dgm:prSet/>
      <dgm:spPr/>
      <dgm:t>
        <a:bodyPr/>
        <a:lstStyle/>
        <a:p>
          <a:pPr rtl="1"/>
          <a:r>
            <a:rPr lang="ar-EG" b="1" dirty="0" smtClean="0"/>
            <a:t>د) </a:t>
          </a:r>
          <a:r>
            <a:rPr lang="ar-EG" b="1" dirty="0" err="1" smtClean="0"/>
            <a:t>مهارةالاتصال</a:t>
          </a:r>
          <a:r>
            <a:rPr lang="ar-EG" b="1" dirty="0" smtClean="0"/>
            <a:t> غير اللفظي </a:t>
          </a:r>
          <a:r>
            <a:rPr lang="en-US" b="1" dirty="0" smtClean="0"/>
            <a:t>Non – Verbal Communication</a:t>
          </a:r>
          <a:endParaRPr lang="ar-SA" b="1" dirty="0"/>
        </a:p>
      </dgm:t>
    </dgm:pt>
    <dgm:pt modelId="{A066AB0D-8BCC-404A-92CC-79EC830F7535}" type="parTrans" cxnId="{D0CA290D-4602-4670-8EBE-141EACA922DB}">
      <dgm:prSet/>
      <dgm:spPr/>
      <dgm:t>
        <a:bodyPr/>
        <a:lstStyle/>
        <a:p>
          <a:pPr rtl="1"/>
          <a:endParaRPr lang="ar-SA"/>
        </a:p>
      </dgm:t>
    </dgm:pt>
    <dgm:pt modelId="{3760E849-6BC7-4EA3-BA63-81DA80B4C92C}" type="sibTrans" cxnId="{D0CA290D-4602-4670-8EBE-141EACA922DB}">
      <dgm:prSet/>
      <dgm:spPr/>
      <dgm:t>
        <a:bodyPr/>
        <a:lstStyle/>
        <a:p>
          <a:pPr rtl="1"/>
          <a:endParaRPr lang="ar-SA"/>
        </a:p>
      </dgm:t>
    </dgm:pt>
    <dgm:pt modelId="{16742F7D-2145-4496-8735-BEB9B3930050}" type="pres">
      <dgm:prSet presAssocID="{D815F468-07D0-414A-8050-050E85350DD6}" presName="CompostProcess" presStyleCnt="0">
        <dgm:presLayoutVars>
          <dgm:dir/>
          <dgm:resizeHandles val="exact"/>
        </dgm:presLayoutVars>
      </dgm:prSet>
      <dgm:spPr/>
      <dgm:t>
        <a:bodyPr/>
        <a:lstStyle/>
        <a:p>
          <a:pPr rtl="1"/>
          <a:endParaRPr lang="ar-SA"/>
        </a:p>
      </dgm:t>
    </dgm:pt>
    <dgm:pt modelId="{C04901EC-9E68-45DE-958E-1D9EB63E13EF}" type="pres">
      <dgm:prSet presAssocID="{D815F468-07D0-414A-8050-050E85350DD6}" presName="arrow" presStyleLbl="bgShp" presStyleIdx="0" presStyleCnt="1"/>
      <dgm:spPr/>
    </dgm:pt>
    <dgm:pt modelId="{D57DDFAE-359C-4B22-8D37-F6BF2337A743}" type="pres">
      <dgm:prSet presAssocID="{D815F468-07D0-414A-8050-050E85350DD6}" presName="linearProcess" presStyleCnt="0"/>
      <dgm:spPr/>
    </dgm:pt>
    <dgm:pt modelId="{EA829EC4-1356-41F7-85C4-C7F818C187A1}" type="pres">
      <dgm:prSet presAssocID="{00012D07-8652-4DAE-934D-00BA4D5255EF}" presName="textNode" presStyleLbl="node1" presStyleIdx="0" presStyleCnt="1">
        <dgm:presLayoutVars>
          <dgm:bulletEnabled val="1"/>
        </dgm:presLayoutVars>
      </dgm:prSet>
      <dgm:spPr/>
      <dgm:t>
        <a:bodyPr/>
        <a:lstStyle/>
        <a:p>
          <a:pPr rtl="1"/>
          <a:endParaRPr lang="ar-SA"/>
        </a:p>
      </dgm:t>
    </dgm:pt>
  </dgm:ptLst>
  <dgm:cxnLst>
    <dgm:cxn modelId="{C2A084EA-0E62-41AE-8A3D-E74C27F97149}" type="presOf" srcId="{D815F468-07D0-414A-8050-050E85350DD6}" destId="{16742F7D-2145-4496-8735-BEB9B3930050}" srcOrd="0" destOrd="0" presId="urn:microsoft.com/office/officeart/2005/8/layout/hProcess9"/>
    <dgm:cxn modelId="{D0CA290D-4602-4670-8EBE-141EACA922DB}" srcId="{D815F468-07D0-414A-8050-050E85350DD6}" destId="{00012D07-8652-4DAE-934D-00BA4D5255EF}" srcOrd="0" destOrd="0" parTransId="{A066AB0D-8BCC-404A-92CC-79EC830F7535}" sibTransId="{3760E849-6BC7-4EA3-BA63-81DA80B4C92C}"/>
    <dgm:cxn modelId="{CBEE25EC-A18C-463A-B2B7-5CAA628480AB}" type="presOf" srcId="{00012D07-8652-4DAE-934D-00BA4D5255EF}" destId="{EA829EC4-1356-41F7-85C4-C7F818C187A1}" srcOrd="0" destOrd="0" presId="urn:microsoft.com/office/officeart/2005/8/layout/hProcess9"/>
    <dgm:cxn modelId="{5CEA376E-FEB2-4820-858B-D2464FA4E8D7}" type="presParOf" srcId="{16742F7D-2145-4496-8735-BEB9B3930050}" destId="{C04901EC-9E68-45DE-958E-1D9EB63E13EF}" srcOrd="0" destOrd="0" presId="urn:microsoft.com/office/officeart/2005/8/layout/hProcess9"/>
    <dgm:cxn modelId="{71A11F0C-2754-4B01-B710-F947568C0ECA}" type="presParOf" srcId="{16742F7D-2145-4496-8735-BEB9B3930050}" destId="{D57DDFAE-359C-4B22-8D37-F6BF2337A743}" srcOrd="1" destOrd="0" presId="urn:microsoft.com/office/officeart/2005/8/layout/hProcess9"/>
    <dgm:cxn modelId="{AF7B3679-A042-465E-93CC-AADEEE452330}" type="presParOf" srcId="{D57DDFAE-359C-4B22-8D37-F6BF2337A743}" destId="{EA829EC4-1356-41F7-85C4-C7F818C187A1}" srcOrd="0" destOrd="0" presId="urn:microsoft.com/office/officeart/2005/8/layout/hProcess9"/>
  </dgm:cxnLst>
  <dgm:bg/>
  <dgm:whole/>
</dgm:dataModel>
</file>

<file path=ppt/diagrams/data36.xml><?xml version="1.0" encoding="utf-8"?>
<dgm:dataModel xmlns:dgm="http://schemas.openxmlformats.org/drawingml/2006/diagram" xmlns:a="http://schemas.openxmlformats.org/drawingml/2006/main">
  <dgm:ptLst>
    <dgm:pt modelId="{16CC80FD-5157-4ADC-ADE0-9CD60E1DC30C}" type="doc">
      <dgm:prSet loTypeId="urn:microsoft.com/office/officeart/2005/8/layout/vList2" loCatId="list" qsTypeId="urn:microsoft.com/office/officeart/2005/8/quickstyle/3d1" qsCatId="3D" csTypeId="urn:microsoft.com/office/officeart/2005/8/colors/colorful4" csCatId="colorful" phldr="1"/>
      <dgm:spPr/>
      <dgm:t>
        <a:bodyPr/>
        <a:lstStyle/>
        <a:p>
          <a:pPr rtl="1"/>
          <a:endParaRPr lang="ar-SA"/>
        </a:p>
      </dgm:t>
    </dgm:pt>
    <dgm:pt modelId="{7B95D628-E91E-4007-BFE2-8BCDC069BB51}">
      <dgm:prSet/>
      <dgm:spPr/>
      <dgm:t>
        <a:bodyPr/>
        <a:lstStyle/>
        <a:p>
          <a:pPr rtl="1"/>
          <a:r>
            <a:rPr lang="ar-EG" b="1" dirty="0" smtClean="0"/>
            <a:t>في بعض الأحيان فإن تعبيرات الوجه وحركة الجسم ودرجة الصوت تكون أبلغ من الكلام في إيصال الرسالة </a:t>
          </a:r>
          <a:r>
            <a:rPr lang="ar-EG" b="1" dirty="0" smtClean="0"/>
            <a:t>المر</a:t>
          </a:r>
          <a:r>
            <a:rPr lang="ar-SA" b="1" dirty="0" smtClean="0"/>
            <a:t>ا</a:t>
          </a:r>
          <a:r>
            <a:rPr lang="ar-EG" b="1" dirty="0" smtClean="0"/>
            <a:t>د </a:t>
          </a:r>
          <a:r>
            <a:rPr lang="ar-EG" b="1" dirty="0" smtClean="0"/>
            <a:t>نقلها للطرف الآخر ولقد قام </a:t>
          </a:r>
          <a:r>
            <a:rPr lang="ar-SA" b="1" dirty="0" smtClean="0"/>
            <a:t>علماء </a:t>
          </a:r>
          <a:r>
            <a:rPr lang="ar-EG" b="1" dirty="0" smtClean="0"/>
            <a:t>بدراسة لمعرفة العلامات التي يستعملها ويستدل </a:t>
          </a:r>
          <a:r>
            <a:rPr lang="ar-EG" b="1" dirty="0" err="1" smtClean="0"/>
            <a:t>بها</a:t>
          </a:r>
          <a:r>
            <a:rPr lang="ar-EG" b="1" dirty="0" smtClean="0"/>
            <a:t> الناس من أجل الحكم على ما إذا كان الآخرون يحبونهم أم لا.</a:t>
          </a:r>
          <a:endParaRPr lang="ar-SA" b="1" dirty="0"/>
        </a:p>
      </dgm:t>
    </dgm:pt>
    <dgm:pt modelId="{91E17104-7A8B-46EA-BF8B-B268701EC986}" type="parTrans" cxnId="{FDF81406-5237-40EB-AA78-16564CBDE9C3}">
      <dgm:prSet/>
      <dgm:spPr/>
      <dgm:t>
        <a:bodyPr/>
        <a:lstStyle/>
        <a:p>
          <a:pPr rtl="1"/>
          <a:endParaRPr lang="ar-SA"/>
        </a:p>
      </dgm:t>
    </dgm:pt>
    <dgm:pt modelId="{652BB8D9-F28B-4791-BC16-57B295C47898}" type="sibTrans" cxnId="{FDF81406-5237-40EB-AA78-16564CBDE9C3}">
      <dgm:prSet/>
      <dgm:spPr/>
      <dgm:t>
        <a:bodyPr/>
        <a:lstStyle/>
        <a:p>
          <a:pPr rtl="1"/>
          <a:endParaRPr lang="ar-SA"/>
        </a:p>
      </dgm:t>
    </dgm:pt>
    <dgm:pt modelId="{DEAFF617-D78D-4ECC-BF82-7C8913153F27}" type="pres">
      <dgm:prSet presAssocID="{16CC80FD-5157-4ADC-ADE0-9CD60E1DC30C}" presName="linear" presStyleCnt="0">
        <dgm:presLayoutVars>
          <dgm:animLvl val="lvl"/>
          <dgm:resizeHandles val="exact"/>
        </dgm:presLayoutVars>
      </dgm:prSet>
      <dgm:spPr/>
      <dgm:t>
        <a:bodyPr/>
        <a:lstStyle/>
        <a:p>
          <a:pPr rtl="1"/>
          <a:endParaRPr lang="ar-SA"/>
        </a:p>
      </dgm:t>
    </dgm:pt>
    <dgm:pt modelId="{A27C0575-3B15-4885-8BDD-90B8AE5EA808}" type="pres">
      <dgm:prSet presAssocID="{7B95D628-E91E-4007-BFE2-8BCDC069BB51}" presName="parentText" presStyleLbl="node1" presStyleIdx="0" presStyleCnt="1">
        <dgm:presLayoutVars>
          <dgm:chMax val="0"/>
          <dgm:bulletEnabled val="1"/>
        </dgm:presLayoutVars>
      </dgm:prSet>
      <dgm:spPr/>
      <dgm:t>
        <a:bodyPr/>
        <a:lstStyle/>
        <a:p>
          <a:pPr rtl="1"/>
          <a:endParaRPr lang="ar-SA"/>
        </a:p>
      </dgm:t>
    </dgm:pt>
  </dgm:ptLst>
  <dgm:cxnLst>
    <dgm:cxn modelId="{FDF81406-5237-40EB-AA78-16564CBDE9C3}" srcId="{16CC80FD-5157-4ADC-ADE0-9CD60E1DC30C}" destId="{7B95D628-E91E-4007-BFE2-8BCDC069BB51}" srcOrd="0" destOrd="0" parTransId="{91E17104-7A8B-46EA-BF8B-B268701EC986}" sibTransId="{652BB8D9-F28B-4791-BC16-57B295C47898}"/>
    <dgm:cxn modelId="{8C7517DE-31C1-423B-9003-658747C8E271}" type="presOf" srcId="{16CC80FD-5157-4ADC-ADE0-9CD60E1DC30C}" destId="{DEAFF617-D78D-4ECC-BF82-7C8913153F27}" srcOrd="0" destOrd="0" presId="urn:microsoft.com/office/officeart/2005/8/layout/vList2"/>
    <dgm:cxn modelId="{801F6CD9-F191-4EEE-BF51-E2DCAFC29360}" type="presOf" srcId="{7B95D628-E91E-4007-BFE2-8BCDC069BB51}" destId="{A27C0575-3B15-4885-8BDD-90B8AE5EA808}" srcOrd="0" destOrd="0" presId="urn:microsoft.com/office/officeart/2005/8/layout/vList2"/>
    <dgm:cxn modelId="{CEFAA219-04CC-42D3-8691-7830812C3819}" type="presParOf" srcId="{DEAFF617-D78D-4ECC-BF82-7C8913153F27}" destId="{A27C0575-3B15-4885-8BDD-90B8AE5EA808}" srcOrd="0" destOrd="0" presId="urn:microsoft.com/office/officeart/2005/8/layout/vList2"/>
  </dgm:cxnLst>
  <dgm:bg/>
  <dgm:whole/>
</dgm:dataModel>
</file>

<file path=ppt/diagrams/data37.xml><?xml version="1.0" encoding="utf-8"?>
<dgm:dataModel xmlns:dgm="http://schemas.openxmlformats.org/drawingml/2006/diagram" xmlns:a="http://schemas.openxmlformats.org/drawingml/2006/main">
  <dgm:ptLst>
    <dgm:pt modelId="{8E0073A7-7960-4A6E-80D3-BC5A2A3FC08F}" type="doc">
      <dgm:prSet loTypeId="urn:microsoft.com/office/officeart/2005/8/layout/vList2" loCatId="list" qsTypeId="urn:microsoft.com/office/officeart/2005/8/quickstyle/simple1" qsCatId="simple" csTypeId="urn:microsoft.com/office/officeart/2005/8/colors/colorful3" csCatId="colorful"/>
      <dgm:spPr/>
      <dgm:t>
        <a:bodyPr/>
        <a:lstStyle/>
        <a:p>
          <a:pPr rtl="1"/>
          <a:endParaRPr lang="ar-SA"/>
        </a:p>
      </dgm:t>
    </dgm:pt>
    <dgm:pt modelId="{EDE6BA8F-5179-4A41-BE68-BC6199207993}">
      <dgm:prSet/>
      <dgm:spPr/>
      <dgm:t>
        <a:bodyPr/>
        <a:lstStyle/>
        <a:p>
          <a:pPr rtl="1"/>
          <a:r>
            <a:rPr lang="ar-EG" b="1" dirty="0" smtClean="0"/>
            <a:t>ولقد وجدت هذه الدراسة أن الكلمات المنطوقة تساهم بحوالي </a:t>
          </a:r>
          <a:r>
            <a:rPr lang="en-US" b="1" dirty="0" smtClean="0"/>
            <a:t>70</a:t>
          </a:r>
          <a:r>
            <a:rPr lang="ar-EG" b="1" dirty="0" smtClean="0"/>
            <a:t>% من الدلالة على ما إذا كان الآخرون يكرهونهم أم لا</a:t>
          </a:r>
          <a:endParaRPr lang="en-US" b="1" dirty="0"/>
        </a:p>
      </dgm:t>
    </dgm:pt>
    <dgm:pt modelId="{C59D44DD-A37C-425C-AD25-C2CE9C2E0FE9}" type="parTrans" cxnId="{E00E188D-063E-42B9-B5B5-3A79C9A134AC}">
      <dgm:prSet/>
      <dgm:spPr/>
      <dgm:t>
        <a:bodyPr/>
        <a:lstStyle/>
        <a:p>
          <a:pPr rtl="1"/>
          <a:endParaRPr lang="ar-SA"/>
        </a:p>
      </dgm:t>
    </dgm:pt>
    <dgm:pt modelId="{0239508F-723C-427F-953F-7BF393D044EB}" type="sibTrans" cxnId="{E00E188D-063E-42B9-B5B5-3A79C9A134AC}">
      <dgm:prSet/>
      <dgm:spPr/>
      <dgm:t>
        <a:bodyPr/>
        <a:lstStyle/>
        <a:p>
          <a:pPr rtl="1"/>
          <a:endParaRPr lang="ar-SA"/>
        </a:p>
      </dgm:t>
    </dgm:pt>
    <dgm:pt modelId="{38A7BDC5-00F6-4AF1-ABFC-64FFAA1EEB9B}">
      <dgm:prSet/>
      <dgm:spPr/>
      <dgm:t>
        <a:bodyPr/>
        <a:lstStyle/>
        <a:p>
          <a:pPr rtl="1"/>
          <a:r>
            <a:rPr lang="ar-EG" b="1" dirty="0" smtClean="0"/>
            <a:t>في حين أن درجة وطريقة الصوت تسهمان بحوالي 38%، </a:t>
          </a:r>
          <a:endParaRPr lang="en-US" b="1" dirty="0"/>
        </a:p>
      </dgm:t>
    </dgm:pt>
    <dgm:pt modelId="{D0DDAEAF-6324-4CEA-A18B-B7D43ADA4EB7}" type="parTrans" cxnId="{BD5C1B60-314B-4F44-B285-96418251A3EC}">
      <dgm:prSet/>
      <dgm:spPr/>
      <dgm:t>
        <a:bodyPr/>
        <a:lstStyle/>
        <a:p>
          <a:pPr rtl="1"/>
          <a:endParaRPr lang="ar-SA"/>
        </a:p>
      </dgm:t>
    </dgm:pt>
    <dgm:pt modelId="{6E929DA5-51AE-42C8-8271-F9E83B0DD72D}" type="sibTrans" cxnId="{BD5C1B60-314B-4F44-B285-96418251A3EC}">
      <dgm:prSet/>
      <dgm:spPr/>
      <dgm:t>
        <a:bodyPr/>
        <a:lstStyle/>
        <a:p>
          <a:pPr rtl="1"/>
          <a:endParaRPr lang="ar-SA"/>
        </a:p>
      </dgm:t>
    </dgm:pt>
    <dgm:pt modelId="{667BA0EC-68B8-4C08-B8B1-6F291CBBBF0C}">
      <dgm:prSet/>
      <dgm:spPr/>
      <dgm:t>
        <a:bodyPr/>
        <a:lstStyle/>
        <a:p>
          <a:pPr rtl="1"/>
          <a:r>
            <a:rPr lang="ar-EG" b="1" dirty="0" smtClean="0"/>
            <a:t>أما </a:t>
          </a:r>
          <a:r>
            <a:rPr lang="ar-EG" b="1" dirty="0" err="1" smtClean="0"/>
            <a:t>تعابير</a:t>
          </a:r>
          <a:r>
            <a:rPr lang="ar-EG" b="1" dirty="0" smtClean="0"/>
            <a:t> الوجه فإنها تعكس حوالي 55%.</a:t>
          </a:r>
          <a:endParaRPr lang="ar-SA" b="1" dirty="0"/>
        </a:p>
      </dgm:t>
    </dgm:pt>
    <dgm:pt modelId="{5918CA9E-6D1F-4917-B1DF-22552FE79182}" type="parTrans" cxnId="{78EDF047-CCED-4AE5-AA36-0A0E5DAB36B4}">
      <dgm:prSet/>
      <dgm:spPr/>
      <dgm:t>
        <a:bodyPr/>
        <a:lstStyle/>
        <a:p>
          <a:pPr rtl="1"/>
          <a:endParaRPr lang="ar-SA"/>
        </a:p>
      </dgm:t>
    </dgm:pt>
    <dgm:pt modelId="{421613C9-71D7-4F65-8303-2859FA945110}" type="sibTrans" cxnId="{78EDF047-CCED-4AE5-AA36-0A0E5DAB36B4}">
      <dgm:prSet/>
      <dgm:spPr/>
      <dgm:t>
        <a:bodyPr/>
        <a:lstStyle/>
        <a:p>
          <a:pPr rtl="1"/>
          <a:endParaRPr lang="ar-SA"/>
        </a:p>
      </dgm:t>
    </dgm:pt>
    <dgm:pt modelId="{0604E5E2-9B8A-4EC6-973E-4FA61E26AA95}" type="pres">
      <dgm:prSet presAssocID="{8E0073A7-7960-4A6E-80D3-BC5A2A3FC08F}" presName="linear" presStyleCnt="0">
        <dgm:presLayoutVars>
          <dgm:animLvl val="lvl"/>
          <dgm:resizeHandles val="exact"/>
        </dgm:presLayoutVars>
      </dgm:prSet>
      <dgm:spPr/>
      <dgm:t>
        <a:bodyPr/>
        <a:lstStyle/>
        <a:p>
          <a:pPr rtl="1"/>
          <a:endParaRPr lang="ar-SA"/>
        </a:p>
      </dgm:t>
    </dgm:pt>
    <dgm:pt modelId="{89FB4A6C-C9A8-4B6D-987A-F34FA872C9FA}" type="pres">
      <dgm:prSet presAssocID="{EDE6BA8F-5179-4A41-BE68-BC6199207993}" presName="parentText" presStyleLbl="node1" presStyleIdx="0" presStyleCnt="3">
        <dgm:presLayoutVars>
          <dgm:chMax val="0"/>
          <dgm:bulletEnabled val="1"/>
        </dgm:presLayoutVars>
      </dgm:prSet>
      <dgm:spPr/>
      <dgm:t>
        <a:bodyPr/>
        <a:lstStyle/>
        <a:p>
          <a:pPr rtl="1"/>
          <a:endParaRPr lang="ar-SA"/>
        </a:p>
      </dgm:t>
    </dgm:pt>
    <dgm:pt modelId="{EA991287-1E67-4C90-9897-F7C67B91BA1F}" type="pres">
      <dgm:prSet presAssocID="{0239508F-723C-427F-953F-7BF393D044EB}" presName="spacer" presStyleCnt="0"/>
      <dgm:spPr/>
    </dgm:pt>
    <dgm:pt modelId="{2A1DE713-E4C4-4E09-B62F-88FA7A134FDA}" type="pres">
      <dgm:prSet presAssocID="{38A7BDC5-00F6-4AF1-ABFC-64FFAA1EEB9B}" presName="parentText" presStyleLbl="node1" presStyleIdx="1" presStyleCnt="3">
        <dgm:presLayoutVars>
          <dgm:chMax val="0"/>
          <dgm:bulletEnabled val="1"/>
        </dgm:presLayoutVars>
      </dgm:prSet>
      <dgm:spPr/>
      <dgm:t>
        <a:bodyPr/>
        <a:lstStyle/>
        <a:p>
          <a:pPr rtl="1"/>
          <a:endParaRPr lang="ar-SA"/>
        </a:p>
      </dgm:t>
    </dgm:pt>
    <dgm:pt modelId="{60C9626F-95DE-4A47-A55C-4A7A1D2F3CCE}" type="pres">
      <dgm:prSet presAssocID="{6E929DA5-51AE-42C8-8271-F9E83B0DD72D}" presName="spacer" presStyleCnt="0"/>
      <dgm:spPr/>
    </dgm:pt>
    <dgm:pt modelId="{CA1ADE02-55BA-4F69-AB45-E36CFB8C1AD9}" type="pres">
      <dgm:prSet presAssocID="{667BA0EC-68B8-4C08-B8B1-6F291CBBBF0C}" presName="parentText" presStyleLbl="node1" presStyleIdx="2" presStyleCnt="3">
        <dgm:presLayoutVars>
          <dgm:chMax val="0"/>
          <dgm:bulletEnabled val="1"/>
        </dgm:presLayoutVars>
      </dgm:prSet>
      <dgm:spPr/>
      <dgm:t>
        <a:bodyPr/>
        <a:lstStyle/>
        <a:p>
          <a:pPr rtl="1"/>
          <a:endParaRPr lang="ar-SA"/>
        </a:p>
      </dgm:t>
    </dgm:pt>
  </dgm:ptLst>
  <dgm:cxnLst>
    <dgm:cxn modelId="{78EDF047-CCED-4AE5-AA36-0A0E5DAB36B4}" srcId="{8E0073A7-7960-4A6E-80D3-BC5A2A3FC08F}" destId="{667BA0EC-68B8-4C08-B8B1-6F291CBBBF0C}" srcOrd="2" destOrd="0" parTransId="{5918CA9E-6D1F-4917-B1DF-22552FE79182}" sibTransId="{421613C9-71D7-4F65-8303-2859FA945110}"/>
    <dgm:cxn modelId="{C1B0E841-4A18-4C4C-A70D-92EA677AD913}" type="presOf" srcId="{667BA0EC-68B8-4C08-B8B1-6F291CBBBF0C}" destId="{CA1ADE02-55BA-4F69-AB45-E36CFB8C1AD9}" srcOrd="0" destOrd="0" presId="urn:microsoft.com/office/officeart/2005/8/layout/vList2"/>
    <dgm:cxn modelId="{BD5C1B60-314B-4F44-B285-96418251A3EC}" srcId="{8E0073A7-7960-4A6E-80D3-BC5A2A3FC08F}" destId="{38A7BDC5-00F6-4AF1-ABFC-64FFAA1EEB9B}" srcOrd="1" destOrd="0" parTransId="{D0DDAEAF-6324-4CEA-A18B-B7D43ADA4EB7}" sibTransId="{6E929DA5-51AE-42C8-8271-F9E83B0DD72D}"/>
    <dgm:cxn modelId="{E00E188D-063E-42B9-B5B5-3A79C9A134AC}" srcId="{8E0073A7-7960-4A6E-80D3-BC5A2A3FC08F}" destId="{EDE6BA8F-5179-4A41-BE68-BC6199207993}" srcOrd="0" destOrd="0" parTransId="{C59D44DD-A37C-425C-AD25-C2CE9C2E0FE9}" sibTransId="{0239508F-723C-427F-953F-7BF393D044EB}"/>
    <dgm:cxn modelId="{0ACC3211-563F-48FB-9ED3-9CA6C7497462}" type="presOf" srcId="{8E0073A7-7960-4A6E-80D3-BC5A2A3FC08F}" destId="{0604E5E2-9B8A-4EC6-973E-4FA61E26AA95}" srcOrd="0" destOrd="0" presId="urn:microsoft.com/office/officeart/2005/8/layout/vList2"/>
    <dgm:cxn modelId="{2005AD40-6E64-402A-AB86-C46DDC152F73}" type="presOf" srcId="{EDE6BA8F-5179-4A41-BE68-BC6199207993}" destId="{89FB4A6C-C9A8-4B6D-987A-F34FA872C9FA}" srcOrd="0" destOrd="0" presId="urn:microsoft.com/office/officeart/2005/8/layout/vList2"/>
    <dgm:cxn modelId="{4ED020E2-2838-49DB-867C-038F2EBD76CE}" type="presOf" srcId="{38A7BDC5-00F6-4AF1-ABFC-64FFAA1EEB9B}" destId="{2A1DE713-E4C4-4E09-B62F-88FA7A134FDA}" srcOrd="0" destOrd="0" presId="urn:microsoft.com/office/officeart/2005/8/layout/vList2"/>
    <dgm:cxn modelId="{D2B4C115-327D-40C6-9F3A-044B24B5D4F1}" type="presParOf" srcId="{0604E5E2-9B8A-4EC6-973E-4FA61E26AA95}" destId="{89FB4A6C-C9A8-4B6D-987A-F34FA872C9FA}" srcOrd="0" destOrd="0" presId="urn:microsoft.com/office/officeart/2005/8/layout/vList2"/>
    <dgm:cxn modelId="{E6058A28-F087-4C2D-A36E-3C7906C36C88}" type="presParOf" srcId="{0604E5E2-9B8A-4EC6-973E-4FA61E26AA95}" destId="{EA991287-1E67-4C90-9897-F7C67B91BA1F}" srcOrd="1" destOrd="0" presId="urn:microsoft.com/office/officeart/2005/8/layout/vList2"/>
    <dgm:cxn modelId="{CC4226B5-A089-4BAB-8DD6-8BAC4604A89D}" type="presParOf" srcId="{0604E5E2-9B8A-4EC6-973E-4FA61E26AA95}" destId="{2A1DE713-E4C4-4E09-B62F-88FA7A134FDA}" srcOrd="2" destOrd="0" presId="urn:microsoft.com/office/officeart/2005/8/layout/vList2"/>
    <dgm:cxn modelId="{FC15B5E1-5944-4D48-B8DB-001D4F70AB6E}" type="presParOf" srcId="{0604E5E2-9B8A-4EC6-973E-4FA61E26AA95}" destId="{60C9626F-95DE-4A47-A55C-4A7A1D2F3CCE}" srcOrd="3" destOrd="0" presId="urn:microsoft.com/office/officeart/2005/8/layout/vList2"/>
    <dgm:cxn modelId="{15A9E49C-542E-4F17-953C-76D12DD5A2DB}" type="presParOf" srcId="{0604E5E2-9B8A-4EC6-973E-4FA61E26AA95}" destId="{CA1ADE02-55BA-4F69-AB45-E36CFB8C1AD9}" srcOrd="4" destOrd="0" presId="urn:microsoft.com/office/officeart/2005/8/layout/vList2"/>
  </dgm:cxnLst>
  <dgm:bg/>
  <dgm:whole/>
</dgm:dataModel>
</file>

<file path=ppt/diagrams/data38.xml><?xml version="1.0" encoding="utf-8"?>
<dgm:dataModel xmlns:dgm="http://schemas.openxmlformats.org/drawingml/2006/diagram" xmlns:a="http://schemas.openxmlformats.org/drawingml/2006/main">
  <dgm:ptLst>
    <dgm:pt modelId="{A06CDC48-8442-459E-8980-5C496E3783AB}" type="doc">
      <dgm:prSet loTypeId="urn:microsoft.com/office/officeart/2005/8/layout/venn1" loCatId="relationship" qsTypeId="urn:microsoft.com/office/officeart/2005/8/quickstyle/3d2" qsCatId="3D" csTypeId="urn:microsoft.com/office/officeart/2005/8/colors/accent1_2" csCatId="accent1"/>
      <dgm:spPr/>
      <dgm:t>
        <a:bodyPr/>
        <a:lstStyle/>
        <a:p>
          <a:pPr rtl="1"/>
          <a:endParaRPr lang="ar-SA"/>
        </a:p>
      </dgm:t>
    </dgm:pt>
    <dgm:pt modelId="{E20743EB-FF38-4527-910E-335C63DC2F60}">
      <dgm:prSet/>
      <dgm:spPr/>
      <dgm:t>
        <a:bodyPr/>
        <a:lstStyle/>
        <a:p>
          <a:pPr rtl="1"/>
          <a:r>
            <a:rPr lang="ar-EG" b="1" dirty="0" smtClean="0"/>
            <a:t>ولقد توصلت الدراسة إلى أنه عندما تتعارض </a:t>
          </a:r>
          <a:r>
            <a:rPr lang="ar-EG" b="1" dirty="0" err="1" smtClean="0"/>
            <a:t>تعابير</a:t>
          </a:r>
          <a:r>
            <a:rPr lang="ar-EG" b="1" dirty="0" smtClean="0"/>
            <a:t> الوجه مع اللغة المنطوقة فإن الناس يصدقون </a:t>
          </a:r>
          <a:r>
            <a:rPr lang="ar-EG" b="1" dirty="0" err="1" smtClean="0"/>
            <a:t>تعابير</a:t>
          </a:r>
          <a:r>
            <a:rPr lang="ar-EG" b="1" dirty="0" smtClean="0"/>
            <a:t> الوجه أكثر من الكلمات اللفظية.</a:t>
          </a:r>
          <a:endParaRPr lang="en-US" b="1" dirty="0"/>
        </a:p>
      </dgm:t>
    </dgm:pt>
    <dgm:pt modelId="{D095E7AD-4D46-4307-90BD-0C9A30CAD67E}" type="parTrans" cxnId="{C6CF29EE-A5BE-475D-ABDA-918765BD56D6}">
      <dgm:prSet/>
      <dgm:spPr/>
      <dgm:t>
        <a:bodyPr/>
        <a:lstStyle/>
        <a:p>
          <a:pPr rtl="1"/>
          <a:endParaRPr lang="ar-SA"/>
        </a:p>
      </dgm:t>
    </dgm:pt>
    <dgm:pt modelId="{ED6F8257-3588-46E5-B389-8F3E7A46712D}" type="sibTrans" cxnId="{C6CF29EE-A5BE-475D-ABDA-918765BD56D6}">
      <dgm:prSet/>
      <dgm:spPr/>
      <dgm:t>
        <a:bodyPr/>
        <a:lstStyle/>
        <a:p>
          <a:pPr rtl="1"/>
          <a:endParaRPr lang="ar-SA"/>
        </a:p>
      </dgm:t>
    </dgm:pt>
    <dgm:pt modelId="{22788F0F-656B-4A0C-86B3-D715EDF7B4D3}" type="pres">
      <dgm:prSet presAssocID="{A06CDC48-8442-459E-8980-5C496E3783AB}" presName="compositeShape" presStyleCnt="0">
        <dgm:presLayoutVars>
          <dgm:chMax val="7"/>
          <dgm:dir/>
          <dgm:resizeHandles val="exact"/>
        </dgm:presLayoutVars>
      </dgm:prSet>
      <dgm:spPr/>
      <dgm:t>
        <a:bodyPr/>
        <a:lstStyle/>
        <a:p>
          <a:pPr rtl="1"/>
          <a:endParaRPr lang="ar-SA"/>
        </a:p>
      </dgm:t>
    </dgm:pt>
    <dgm:pt modelId="{D2ECFB1C-1DD9-4767-BFD9-9F70C864D0B5}" type="pres">
      <dgm:prSet presAssocID="{E20743EB-FF38-4527-910E-335C63DC2F60}" presName="circ1TxSh" presStyleLbl="vennNode1" presStyleIdx="0" presStyleCnt="1"/>
      <dgm:spPr/>
      <dgm:t>
        <a:bodyPr/>
        <a:lstStyle/>
        <a:p>
          <a:pPr rtl="1"/>
          <a:endParaRPr lang="ar-SA"/>
        </a:p>
      </dgm:t>
    </dgm:pt>
  </dgm:ptLst>
  <dgm:cxnLst>
    <dgm:cxn modelId="{2AA9FD72-99FD-46FD-BA98-19D6BF9B11C6}" type="presOf" srcId="{E20743EB-FF38-4527-910E-335C63DC2F60}" destId="{D2ECFB1C-1DD9-4767-BFD9-9F70C864D0B5}" srcOrd="0" destOrd="0" presId="urn:microsoft.com/office/officeart/2005/8/layout/venn1"/>
    <dgm:cxn modelId="{674DBE04-29B8-4699-A3DB-5A5026FF3E02}" type="presOf" srcId="{A06CDC48-8442-459E-8980-5C496E3783AB}" destId="{22788F0F-656B-4A0C-86B3-D715EDF7B4D3}" srcOrd="0" destOrd="0" presId="urn:microsoft.com/office/officeart/2005/8/layout/venn1"/>
    <dgm:cxn modelId="{C6CF29EE-A5BE-475D-ABDA-918765BD56D6}" srcId="{A06CDC48-8442-459E-8980-5C496E3783AB}" destId="{E20743EB-FF38-4527-910E-335C63DC2F60}" srcOrd="0" destOrd="0" parTransId="{D095E7AD-4D46-4307-90BD-0C9A30CAD67E}" sibTransId="{ED6F8257-3588-46E5-B389-8F3E7A46712D}"/>
    <dgm:cxn modelId="{7FCC6129-4314-49AA-9629-B0DE96C0F214}" type="presParOf" srcId="{22788F0F-656B-4A0C-86B3-D715EDF7B4D3}" destId="{D2ECFB1C-1DD9-4767-BFD9-9F70C864D0B5}" srcOrd="0" destOrd="0" presId="urn:microsoft.com/office/officeart/2005/8/layout/venn1"/>
  </dgm:cxnLst>
  <dgm:bg/>
  <dgm:whole/>
</dgm:dataModel>
</file>

<file path=ppt/diagrams/data39.xml><?xml version="1.0" encoding="utf-8"?>
<dgm:dataModel xmlns:dgm="http://schemas.openxmlformats.org/drawingml/2006/diagram" xmlns:a="http://schemas.openxmlformats.org/drawingml/2006/main">
  <dgm:ptLst>
    <dgm:pt modelId="{46F9C6F0-9966-4F29-A697-9F61FE30CAE9}" type="doc">
      <dgm:prSet loTypeId="urn:microsoft.com/office/officeart/2005/8/layout/vList2" loCatId="list" qsTypeId="urn:microsoft.com/office/officeart/2005/8/quickstyle/simple1" qsCatId="simple" csTypeId="urn:microsoft.com/office/officeart/2005/8/colors/accent1_2" csCatId="accent1"/>
      <dgm:spPr/>
      <dgm:t>
        <a:bodyPr/>
        <a:lstStyle/>
        <a:p>
          <a:pPr rtl="1"/>
          <a:endParaRPr lang="ar-SA"/>
        </a:p>
      </dgm:t>
    </dgm:pt>
    <dgm:pt modelId="{8BD92E9D-21E3-4AC9-B04E-4E247F6F316B}">
      <dgm:prSet/>
      <dgm:spPr/>
      <dgm:t>
        <a:bodyPr/>
        <a:lstStyle/>
        <a:p>
          <a:pPr rtl="1"/>
          <a:r>
            <a:rPr lang="ar-EG" b="1" dirty="0" smtClean="0"/>
            <a:t>ومن أهم قنوات الاتصال غير اللفظي ما يلي:</a:t>
          </a:r>
          <a:endParaRPr lang="ar-SA" b="1" dirty="0"/>
        </a:p>
      </dgm:t>
    </dgm:pt>
    <dgm:pt modelId="{22C8FDD7-2A81-4E23-B092-03C06046A239}" type="parTrans" cxnId="{1A8EBC31-41DD-47EA-9F0D-7DEEAC79C4B5}">
      <dgm:prSet/>
      <dgm:spPr/>
      <dgm:t>
        <a:bodyPr/>
        <a:lstStyle/>
        <a:p>
          <a:pPr rtl="1"/>
          <a:endParaRPr lang="ar-SA"/>
        </a:p>
      </dgm:t>
    </dgm:pt>
    <dgm:pt modelId="{93DB59CF-6672-4AFB-9796-98B9B7DB74A4}" type="sibTrans" cxnId="{1A8EBC31-41DD-47EA-9F0D-7DEEAC79C4B5}">
      <dgm:prSet/>
      <dgm:spPr/>
      <dgm:t>
        <a:bodyPr/>
        <a:lstStyle/>
        <a:p>
          <a:pPr rtl="1"/>
          <a:endParaRPr lang="ar-SA"/>
        </a:p>
      </dgm:t>
    </dgm:pt>
    <dgm:pt modelId="{25C0BED0-71D3-4F18-9FA6-CC3D801296AF}" type="pres">
      <dgm:prSet presAssocID="{46F9C6F0-9966-4F29-A697-9F61FE30CAE9}" presName="linear" presStyleCnt="0">
        <dgm:presLayoutVars>
          <dgm:animLvl val="lvl"/>
          <dgm:resizeHandles val="exact"/>
        </dgm:presLayoutVars>
      </dgm:prSet>
      <dgm:spPr/>
      <dgm:t>
        <a:bodyPr/>
        <a:lstStyle/>
        <a:p>
          <a:pPr rtl="1"/>
          <a:endParaRPr lang="ar-SA"/>
        </a:p>
      </dgm:t>
    </dgm:pt>
    <dgm:pt modelId="{C505E6D1-AD90-434D-A7CD-8DAE4C88B7DC}" type="pres">
      <dgm:prSet presAssocID="{8BD92E9D-21E3-4AC9-B04E-4E247F6F316B}" presName="parentText" presStyleLbl="node1" presStyleIdx="0" presStyleCnt="1">
        <dgm:presLayoutVars>
          <dgm:chMax val="0"/>
          <dgm:bulletEnabled val="1"/>
        </dgm:presLayoutVars>
      </dgm:prSet>
      <dgm:spPr/>
      <dgm:t>
        <a:bodyPr/>
        <a:lstStyle/>
        <a:p>
          <a:pPr rtl="1"/>
          <a:endParaRPr lang="ar-SA"/>
        </a:p>
      </dgm:t>
    </dgm:pt>
  </dgm:ptLst>
  <dgm:cxnLst>
    <dgm:cxn modelId="{386C2283-C5EA-48C3-9637-615E5B326D52}" type="presOf" srcId="{8BD92E9D-21E3-4AC9-B04E-4E247F6F316B}" destId="{C505E6D1-AD90-434D-A7CD-8DAE4C88B7DC}" srcOrd="0" destOrd="0" presId="urn:microsoft.com/office/officeart/2005/8/layout/vList2"/>
    <dgm:cxn modelId="{F611F4E0-495A-43D9-BAD5-09351980E081}" type="presOf" srcId="{46F9C6F0-9966-4F29-A697-9F61FE30CAE9}" destId="{25C0BED0-71D3-4F18-9FA6-CC3D801296AF}" srcOrd="0" destOrd="0" presId="urn:microsoft.com/office/officeart/2005/8/layout/vList2"/>
    <dgm:cxn modelId="{1A8EBC31-41DD-47EA-9F0D-7DEEAC79C4B5}" srcId="{46F9C6F0-9966-4F29-A697-9F61FE30CAE9}" destId="{8BD92E9D-21E3-4AC9-B04E-4E247F6F316B}" srcOrd="0" destOrd="0" parTransId="{22C8FDD7-2A81-4E23-B092-03C06046A239}" sibTransId="{93DB59CF-6672-4AFB-9796-98B9B7DB74A4}"/>
    <dgm:cxn modelId="{F7A30548-65F7-4641-8787-3DA96CB1B678}" type="presParOf" srcId="{25C0BED0-71D3-4F18-9FA6-CC3D801296AF}" destId="{C505E6D1-AD90-434D-A7CD-8DAE4C88B7DC}" srcOrd="0" destOrd="0" presId="urn:microsoft.com/office/officeart/2005/8/layout/vList2"/>
  </dgm:cxnLst>
  <dgm:bg/>
  <dgm:whole/>
</dgm:dataModel>
</file>

<file path=ppt/diagrams/data4.xml><?xml version="1.0" encoding="utf-8"?>
<dgm:dataModel xmlns:dgm="http://schemas.openxmlformats.org/drawingml/2006/diagram" xmlns:a="http://schemas.openxmlformats.org/drawingml/2006/main">
  <dgm:ptLst>
    <dgm:pt modelId="{73FFA66F-A46C-43FD-90F4-9FCA001F56EE}" type="doc">
      <dgm:prSet loTypeId="urn:microsoft.com/office/officeart/2005/8/layout/vList2" loCatId="list" qsTypeId="urn:microsoft.com/office/officeart/2005/8/quickstyle/simple1" qsCatId="simple" csTypeId="urn:microsoft.com/office/officeart/2005/8/colors/accent1_2" csCatId="accent1"/>
      <dgm:spPr/>
      <dgm:t>
        <a:bodyPr/>
        <a:lstStyle/>
        <a:p>
          <a:pPr rtl="1"/>
          <a:endParaRPr lang="ar-SA"/>
        </a:p>
      </dgm:t>
    </dgm:pt>
    <dgm:pt modelId="{A89BCCE5-8DFD-44C2-A057-57BF7C8B7257}">
      <dgm:prSet/>
      <dgm:spPr/>
      <dgm:t>
        <a:bodyPr/>
        <a:lstStyle/>
        <a:p>
          <a:pPr rtl="1"/>
          <a:r>
            <a:rPr lang="ar-SA" b="1" dirty="0" smtClean="0"/>
            <a:t>أن الإنسان يريد أن يحقق ذاته ويشعر بقيمته وكرامته وهي حاجة أساسية وطبيعية في كل إنسان، وعلى المحيطين توفير هذه الحاجة وإشباعها.</a:t>
          </a:r>
          <a:endParaRPr lang="en-US" b="1" dirty="0"/>
        </a:p>
      </dgm:t>
    </dgm:pt>
    <dgm:pt modelId="{4EACC76F-576E-48A2-941E-57A5EA2694DC}" type="parTrans" cxnId="{18261593-F266-4215-B43F-B41B7C5D8227}">
      <dgm:prSet/>
      <dgm:spPr/>
      <dgm:t>
        <a:bodyPr/>
        <a:lstStyle/>
        <a:p>
          <a:pPr rtl="1"/>
          <a:endParaRPr lang="ar-SA"/>
        </a:p>
      </dgm:t>
    </dgm:pt>
    <dgm:pt modelId="{B161CDC0-4853-463E-B094-314C0C5802B6}" type="sibTrans" cxnId="{18261593-F266-4215-B43F-B41B7C5D8227}">
      <dgm:prSet/>
      <dgm:spPr/>
      <dgm:t>
        <a:bodyPr/>
        <a:lstStyle/>
        <a:p>
          <a:pPr rtl="1"/>
          <a:endParaRPr lang="ar-SA"/>
        </a:p>
      </dgm:t>
    </dgm:pt>
    <dgm:pt modelId="{CCD820E6-EB48-464E-8E8C-68BB58C7F9AB}">
      <dgm:prSet/>
      <dgm:spPr/>
      <dgm:t>
        <a:bodyPr/>
        <a:lstStyle/>
        <a:p>
          <a:pPr rtl="1"/>
          <a:r>
            <a:rPr lang="ar-SA" b="1" dirty="0" smtClean="0"/>
            <a:t>إن الإنسان يريد أن يحقق ذاته ويشعر بقيمته وكرامته وهي حاجة أساسية وطبيعية في كل إنسان، وعلى المحيطين توفير هذه الحاجة وإشباعها.</a:t>
          </a:r>
          <a:endParaRPr lang="en-US" b="1" dirty="0"/>
        </a:p>
      </dgm:t>
    </dgm:pt>
    <dgm:pt modelId="{32413B12-4825-45A3-839B-DB8837789F95}" type="parTrans" cxnId="{C63E5234-48C9-46C0-B7E1-C01CEA8CCA0D}">
      <dgm:prSet/>
      <dgm:spPr/>
      <dgm:t>
        <a:bodyPr/>
        <a:lstStyle/>
        <a:p>
          <a:pPr rtl="1"/>
          <a:endParaRPr lang="ar-SA"/>
        </a:p>
      </dgm:t>
    </dgm:pt>
    <dgm:pt modelId="{B1FF8F69-857E-49A6-AE23-D5848C1070CD}" type="sibTrans" cxnId="{C63E5234-48C9-46C0-B7E1-C01CEA8CCA0D}">
      <dgm:prSet/>
      <dgm:spPr/>
      <dgm:t>
        <a:bodyPr/>
        <a:lstStyle/>
        <a:p>
          <a:pPr rtl="1"/>
          <a:endParaRPr lang="ar-SA"/>
        </a:p>
      </dgm:t>
    </dgm:pt>
    <dgm:pt modelId="{AA63C68E-781D-4E9C-A4C7-2F1D24C5FEBB}">
      <dgm:prSet/>
      <dgm:spPr/>
      <dgm:t>
        <a:bodyPr/>
        <a:lstStyle/>
        <a:p>
          <a:pPr rtl="1"/>
          <a:r>
            <a:rPr lang="ar-SA" b="1" dirty="0" smtClean="0"/>
            <a:t>إن النمو الإنساني يظهر من خلال علاقة الإنسان مع الآخرين، وبالتالي فإن نمو علاقة المساعدة تعتمد بدرجة كبيرة على  مقدار الحب والتقبل والاحترام والتقدير والتشجيع الذي توفره هذه العلاقة.</a:t>
          </a:r>
          <a:endParaRPr lang="en-US" b="1" dirty="0"/>
        </a:p>
      </dgm:t>
    </dgm:pt>
    <dgm:pt modelId="{59B33010-6CBC-49CE-84D4-48BF412A5A65}" type="parTrans" cxnId="{EB9B1212-30E7-473D-84CF-8D7567207C3F}">
      <dgm:prSet/>
      <dgm:spPr/>
      <dgm:t>
        <a:bodyPr/>
        <a:lstStyle/>
        <a:p>
          <a:pPr rtl="1"/>
          <a:endParaRPr lang="ar-SA"/>
        </a:p>
      </dgm:t>
    </dgm:pt>
    <dgm:pt modelId="{5E0674E2-1414-4685-ABA3-A01F58D66F11}" type="sibTrans" cxnId="{EB9B1212-30E7-473D-84CF-8D7567207C3F}">
      <dgm:prSet/>
      <dgm:spPr/>
      <dgm:t>
        <a:bodyPr/>
        <a:lstStyle/>
        <a:p>
          <a:pPr rtl="1"/>
          <a:endParaRPr lang="ar-SA"/>
        </a:p>
      </dgm:t>
    </dgm:pt>
    <dgm:pt modelId="{77B022B9-CC67-4BBF-AC8A-2653EF70943C}" type="pres">
      <dgm:prSet presAssocID="{73FFA66F-A46C-43FD-90F4-9FCA001F56EE}" presName="linear" presStyleCnt="0">
        <dgm:presLayoutVars>
          <dgm:animLvl val="lvl"/>
          <dgm:resizeHandles val="exact"/>
        </dgm:presLayoutVars>
      </dgm:prSet>
      <dgm:spPr/>
      <dgm:t>
        <a:bodyPr/>
        <a:lstStyle/>
        <a:p>
          <a:pPr rtl="1"/>
          <a:endParaRPr lang="ar-SA"/>
        </a:p>
      </dgm:t>
    </dgm:pt>
    <dgm:pt modelId="{1746BF74-5F1A-4707-861B-F14604ACA9EE}" type="pres">
      <dgm:prSet presAssocID="{A89BCCE5-8DFD-44C2-A057-57BF7C8B7257}" presName="parentText" presStyleLbl="node1" presStyleIdx="0" presStyleCnt="3">
        <dgm:presLayoutVars>
          <dgm:chMax val="0"/>
          <dgm:bulletEnabled val="1"/>
        </dgm:presLayoutVars>
      </dgm:prSet>
      <dgm:spPr/>
      <dgm:t>
        <a:bodyPr/>
        <a:lstStyle/>
        <a:p>
          <a:pPr rtl="1"/>
          <a:endParaRPr lang="ar-SA"/>
        </a:p>
      </dgm:t>
    </dgm:pt>
    <dgm:pt modelId="{8042647E-ECF5-4DD6-A50A-758B8AECBE3A}" type="pres">
      <dgm:prSet presAssocID="{B161CDC0-4853-463E-B094-314C0C5802B6}" presName="spacer" presStyleCnt="0"/>
      <dgm:spPr/>
    </dgm:pt>
    <dgm:pt modelId="{5C2D2D69-BA21-4C57-B63F-2E171D32BA25}" type="pres">
      <dgm:prSet presAssocID="{CCD820E6-EB48-464E-8E8C-68BB58C7F9AB}" presName="parentText" presStyleLbl="node1" presStyleIdx="1" presStyleCnt="3">
        <dgm:presLayoutVars>
          <dgm:chMax val="0"/>
          <dgm:bulletEnabled val="1"/>
        </dgm:presLayoutVars>
      </dgm:prSet>
      <dgm:spPr/>
      <dgm:t>
        <a:bodyPr/>
        <a:lstStyle/>
        <a:p>
          <a:pPr rtl="1"/>
          <a:endParaRPr lang="ar-SA"/>
        </a:p>
      </dgm:t>
    </dgm:pt>
    <dgm:pt modelId="{8D7978D6-0935-439A-B694-6C03EF53DD06}" type="pres">
      <dgm:prSet presAssocID="{B1FF8F69-857E-49A6-AE23-D5848C1070CD}" presName="spacer" presStyleCnt="0"/>
      <dgm:spPr/>
    </dgm:pt>
    <dgm:pt modelId="{E84093E0-BBBB-40DF-8C92-8CB43205A5AA}" type="pres">
      <dgm:prSet presAssocID="{AA63C68E-781D-4E9C-A4C7-2F1D24C5FEBB}" presName="parentText" presStyleLbl="node1" presStyleIdx="2" presStyleCnt="3">
        <dgm:presLayoutVars>
          <dgm:chMax val="0"/>
          <dgm:bulletEnabled val="1"/>
        </dgm:presLayoutVars>
      </dgm:prSet>
      <dgm:spPr/>
      <dgm:t>
        <a:bodyPr/>
        <a:lstStyle/>
        <a:p>
          <a:pPr rtl="1"/>
          <a:endParaRPr lang="ar-SA"/>
        </a:p>
      </dgm:t>
    </dgm:pt>
  </dgm:ptLst>
  <dgm:cxnLst>
    <dgm:cxn modelId="{18261593-F266-4215-B43F-B41B7C5D8227}" srcId="{73FFA66F-A46C-43FD-90F4-9FCA001F56EE}" destId="{A89BCCE5-8DFD-44C2-A057-57BF7C8B7257}" srcOrd="0" destOrd="0" parTransId="{4EACC76F-576E-48A2-941E-57A5EA2694DC}" sibTransId="{B161CDC0-4853-463E-B094-314C0C5802B6}"/>
    <dgm:cxn modelId="{5FB4D5DC-0D89-4FE7-BFE9-BDA4CDFBA003}" type="presOf" srcId="{CCD820E6-EB48-464E-8E8C-68BB58C7F9AB}" destId="{5C2D2D69-BA21-4C57-B63F-2E171D32BA25}" srcOrd="0" destOrd="0" presId="urn:microsoft.com/office/officeart/2005/8/layout/vList2"/>
    <dgm:cxn modelId="{8315AB02-75B2-47D9-892A-D27A49941A6B}" type="presOf" srcId="{AA63C68E-781D-4E9C-A4C7-2F1D24C5FEBB}" destId="{E84093E0-BBBB-40DF-8C92-8CB43205A5AA}" srcOrd="0" destOrd="0" presId="urn:microsoft.com/office/officeart/2005/8/layout/vList2"/>
    <dgm:cxn modelId="{6A1CC72F-5C87-49EC-9194-C15BFFE391F2}" type="presOf" srcId="{73FFA66F-A46C-43FD-90F4-9FCA001F56EE}" destId="{77B022B9-CC67-4BBF-AC8A-2653EF70943C}" srcOrd="0" destOrd="0" presId="urn:microsoft.com/office/officeart/2005/8/layout/vList2"/>
    <dgm:cxn modelId="{E4086A73-F08F-42A1-BA27-E386F2DE5575}" type="presOf" srcId="{A89BCCE5-8DFD-44C2-A057-57BF7C8B7257}" destId="{1746BF74-5F1A-4707-861B-F14604ACA9EE}" srcOrd="0" destOrd="0" presId="urn:microsoft.com/office/officeart/2005/8/layout/vList2"/>
    <dgm:cxn modelId="{C63E5234-48C9-46C0-B7E1-C01CEA8CCA0D}" srcId="{73FFA66F-A46C-43FD-90F4-9FCA001F56EE}" destId="{CCD820E6-EB48-464E-8E8C-68BB58C7F9AB}" srcOrd="1" destOrd="0" parTransId="{32413B12-4825-45A3-839B-DB8837789F95}" sibTransId="{B1FF8F69-857E-49A6-AE23-D5848C1070CD}"/>
    <dgm:cxn modelId="{EB9B1212-30E7-473D-84CF-8D7567207C3F}" srcId="{73FFA66F-A46C-43FD-90F4-9FCA001F56EE}" destId="{AA63C68E-781D-4E9C-A4C7-2F1D24C5FEBB}" srcOrd="2" destOrd="0" parTransId="{59B33010-6CBC-49CE-84D4-48BF412A5A65}" sibTransId="{5E0674E2-1414-4685-ABA3-A01F58D66F11}"/>
    <dgm:cxn modelId="{B241873F-1B0B-430D-8AB8-6778623E917D}" type="presParOf" srcId="{77B022B9-CC67-4BBF-AC8A-2653EF70943C}" destId="{1746BF74-5F1A-4707-861B-F14604ACA9EE}" srcOrd="0" destOrd="0" presId="urn:microsoft.com/office/officeart/2005/8/layout/vList2"/>
    <dgm:cxn modelId="{76336AB0-E8C6-4538-8CCC-D9C5E4DEF6CB}" type="presParOf" srcId="{77B022B9-CC67-4BBF-AC8A-2653EF70943C}" destId="{8042647E-ECF5-4DD6-A50A-758B8AECBE3A}" srcOrd="1" destOrd="0" presId="urn:microsoft.com/office/officeart/2005/8/layout/vList2"/>
    <dgm:cxn modelId="{166AB1A9-4305-46D0-A403-FF41F77215C2}" type="presParOf" srcId="{77B022B9-CC67-4BBF-AC8A-2653EF70943C}" destId="{5C2D2D69-BA21-4C57-B63F-2E171D32BA25}" srcOrd="2" destOrd="0" presId="urn:microsoft.com/office/officeart/2005/8/layout/vList2"/>
    <dgm:cxn modelId="{B891F672-7EF1-4D72-8E06-380D3C50224F}" type="presParOf" srcId="{77B022B9-CC67-4BBF-AC8A-2653EF70943C}" destId="{8D7978D6-0935-439A-B694-6C03EF53DD06}" srcOrd="3" destOrd="0" presId="urn:microsoft.com/office/officeart/2005/8/layout/vList2"/>
    <dgm:cxn modelId="{DB67679E-CC2C-49CA-B62C-55865505D756}" type="presParOf" srcId="{77B022B9-CC67-4BBF-AC8A-2653EF70943C}" destId="{E84093E0-BBBB-40DF-8C92-8CB43205A5AA}" srcOrd="4" destOrd="0" presId="urn:microsoft.com/office/officeart/2005/8/layout/vList2"/>
  </dgm:cxnLst>
  <dgm:bg/>
  <dgm:whole/>
</dgm:dataModel>
</file>

<file path=ppt/diagrams/data40.xml><?xml version="1.0" encoding="utf-8"?>
<dgm:dataModel xmlns:dgm="http://schemas.openxmlformats.org/drawingml/2006/diagram" xmlns:a="http://schemas.openxmlformats.org/drawingml/2006/main">
  <dgm:ptLst>
    <dgm:pt modelId="{AB23BA82-865C-4FB0-8C2F-8FDDFC99FB8C}" type="doc">
      <dgm:prSet loTypeId="urn:microsoft.com/office/officeart/2005/8/layout/vProcess5" loCatId="process" qsTypeId="urn:microsoft.com/office/officeart/2005/8/quickstyle/3d1" qsCatId="3D" csTypeId="urn:microsoft.com/office/officeart/2005/8/colors/colorful3" csCatId="colorful"/>
      <dgm:spPr/>
      <dgm:t>
        <a:bodyPr/>
        <a:lstStyle/>
        <a:p>
          <a:pPr rtl="1"/>
          <a:endParaRPr lang="ar-SA"/>
        </a:p>
      </dgm:t>
    </dgm:pt>
    <dgm:pt modelId="{F534A4CF-42ED-466A-BF71-587B9CCA3718}">
      <dgm:prSet/>
      <dgm:spPr/>
      <dgm:t>
        <a:bodyPr/>
        <a:lstStyle/>
        <a:p>
          <a:pPr rtl="1"/>
          <a:r>
            <a:rPr lang="ar-SA" b="1" dirty="0" smtClean="0">
              <a:solidFill>
                <a:schemeClr val="bg1"/>
              </a:solidFill>
            </a:rPr>
            <a:t>1-</a:t>
          </a:r>
          <a:r>
            <a:rPr lang="ar-EG" b="1" dirty="0" smtClean="0">
              <a:solidFill>
                <a:schemeClr val="bg1"/>
              </a:solidFill>
            </a:rPr>
            <a:t>الجسم أو السلوك الجسماني مثل حركة الجسم وطريقة الوقوف أو الجلوس وغيرها.</a:t>
          </a:r>
          <a:endParaRPr lang="en-US" b="1" dirty="0">
            <a:solidFill>
              <a:schemeClr val="bg1"/>
            </a:solidFill>
          </a:endParaRPr>
        </a:p>
      </dgm:t>
    </dgm:pt>
    <dgm:pt modelId="{660273E0-553C-4F80-945A-A8CB9D9901E5}" type="parTrans" cxnId="{DC5AD566-59DE-4506-8D00-526C4C8BD8DD}">
      <dgm:prSet/>
      <dgm:spPr/>
      <dgm:t>
        <a:bodyPr/>
        <a:lstStyle/>
        <a:p>
          <a:pPr rtl="1"/>
          <a:endParaRPr lang="ar-SA"/>
        </a:p>
      </dgm:t>
    </dgm:pt>
    <dgm:pt modelId="{281BF543-9FFD-48D3-A088-26837542FF6D}" type="sibTrans" cxnId="{DC5AD566-59DE-4506-8D00-526C4C8BD8DD}">
      <dgm:prSet/>
      <dgm:spPr/>
      <dgm:t>
        <a:bodyPr/>
        <a:lstStyle/>
        <a:p>
          <a:pPr rtl="1"/>
          <a:endParaRPr lang="ar-SA"/>
        </a:p>
      </dgm:t>
    </dgm:pt>
    <dgm:pt modelId="{511B2756-A7AD-4A8F-A3DF-554FA7FDD28A}">
      <dgm:prSet/>
      <dgm:spPr/>
      <dgm:t>
        <a:bodyPr/>
        <a:lstStyle/>
        <a:p>
          <a:pPr rtl="1"/>
          <a:r>
            <a:rPr lang="ar-EG" b="1" dirty="0" smtClean="0"/>
            <a:t>2- تعبيرات الوجه مثل الابتسام وتحريك الحواجب والشفاه.</a:t>
          </a:r>
          <a:endParaRPr lang="en-US" b="1" dirty="0"/>
        </a:p>
      </dgm:t>
    </dgm:pt>
    <dgm:pt modelId="{233723E9-A5BF-48CF-BD38-BFCA7C3CC5CB}" type="parTrans" cxnId="{81228969-3FD0-416F-9C21-420D2257C5C9}">
      <dgm:prSet/>
      <dgm:spPr/>
      <dgm:t>
        <a:bodyPr/>
        <a:lstStyle/>
        <a:p>
          <a:pPr rtl="1"/>
          <a:endParaRPr lang="ar-SA"/>
        </a:p>
      </dgm:t>
    </dgm:pt>
    <dgm:pt modelId="{A317A44B-878E-4226-9B3C-9951DBB2DB28}" type="sibTrans" cxnId="{81228969-3FD0-416F-9C21-420D2257C5C9}">
      <dgm:prSet/>
      <dgm:spPr/>
      <dgm:t>
        <a:bodyPr/>
        <a:lstStyle/>
        <a:p>
          <a:pPr rtl="1"/>
          <a:endParaRPr lang="ar-SA"/>
        </a:p>
      </dgm:t>
    </dgm:pt>
    <dgm:pt modelId="{5F62AE7C-D713-464B-82B4-2C6AD26B1513}" type="pres">
      <dgm:prSet presAssocID="{AB23BA82-865C-4FB0-8C2F-8FDDFC99FB8C}" presName="outerComposite" presStyleCnt="0">
        <dgm:presLayoutVars>
          <dgm:chMax val="5"/>
          <dgm:dir/>
          <dgm:resizeHandles val="exact"/>
        </dgm:presLayoutVars>
      </dgm:prSet>
      <dgm:spPr/>
      <dgm:t>
        <a:bodyPr/>
        <a:lstStyle/>
        <a:p>
          <a:pPr rtl="1"/>
          <a:endParaRPr lang="ar-SA"/>
        </a:p>
      </dgm:t>
    </dgm:pt>
    <dgm:pt modelId="{AA7A7AB0-F093-4397-9D5C-F34978102A4C}" type="pres">
      <dgm:prSet presAssocID="{AB23BA82-865C-4FB0-8C2F-8FDDFC99FB8C}" presName="dummyMaxCanvas" presStyleCnt="0">
        <dgm:presLayoutVars/>
      </dgm:prSet>
      <dgm:spPr/>
    </dgm:pt>
    <dgm:pt modelId="{45FB5A38-B082-44C5-8190-A29C5B4163C0}" type="pres">
      <dgm:prSet presAssocID="{AB23BA82-865C-4FB0-8C2F-8FDDFC99FB8C}" presName="TwoNodes_1" presStyleLbl="node1" presStyleIdx="0" presStyleCnt="2">
        <dgm:presLayoutVars>
          <dgm:bulletEnabled val="1"/>
        </dgm:presLayoutVars>
      </dgm:prSet>
      <dgm:spPr/>
      <dgm:t>
        <a:bodyPr/>
        <a:lstStyle/>
        <a:p>
          <a:pPr rtl="1"/>
          <a:endParaRPr lang="ar-SA"/>
        </a:p>
      </dgm:t>
    </dgm:pt>
    <dgm:pt modelId="{024CE3CB-F0C5-44F9-AF66-2BEAAD232B9B}" type="pres">
      <dgm:prSet presAssocID="{AB23BA82-865C-4FB0-8C2F-8FDDFC99FB8C}" presName="TwoNodes_2" presStyleLbl="node1" presStyleIdx="1" presStyleCnt="2">
        <dgm:presLayoutVars>
          <dgm:bulletEnabled val="1"/>
        </dgm:presLayoutVars>
      </dgm:prSet>
      <dgm:spPr/>
      <dgm:t>
        <a:bodyPr/>
        <a:lstStyle/>
        <a:p>
          <a:pPr rtl="1"/>
          <a:endParaRPr lang="ar-SA"/>
        </a:p>
      </dgm:t>
    </dgm:pt>
    <dgm:pt modelId="{AEC39F24-73B4-4BAD-956B-EC9182F7713A}" type="pres">
      <dgm:prSet presAssocID="{AB23BA82-865C-4FB0-8C2F-8FDDFC99FB8C}" presName="TwoConn_1-2" presStyleLbl="fgAccFollowNode1" presStyleIdx="0" presStyleCnt="1">
        <dgm:presLayoutVars>
          <dgm:bulletEnabled val="1"/>
        </dgm:presLayoutVars>
      </dgm:prSet>
      <dgm:spPr/>
      <dgm:t>
        <a:bodyPr/>
        <a:lstStyle/>
        <a:p>
          <a:pPr rtl="1"/>
          <a:endParaRPr lang="ar-SA"/>
        </a:p>
      </dgm:t>
    </dgm:pt>
    <dgm:pt modelId="{4567F38D-CFEE-479F-9B23-74519D30B732}" type="pres">
      <dgm:prSet presAssocID="{AB23BA82-865C-4FB0-8C2F-8FDDFC99FB8C}" presName="TwoNodes_1_text" presStyleLbl="node1" presStyleIdx="1" presStyleCnt="2">
        <dgm:presLayoutVars>
          <dgm:bulletEnabled val="1"/>
        </dgm:presLayoutVars>
      </dgm:prSet>
      <dgm:spPr/>
      <dgm:t>
        <a:bodyPr/>
        <a:lstStyle/>
        <a:p>
          <a:pPr rtl="1"/>
          <a:endParaRPr lang="ar-SA"/>
        </a:p>
      </dgm:t>
    </dgm:pt>
    <dgm:pt modelId="{61F4DE8C-6C1F-4649-A058-B62E969BB542}" type="pres">
      <dgm:prSet presAssocID="{AB23BA82-865C-4FB0-8C2F-8FDDFC99FB8C}" presName="TwoNodes_2_text" presStyleLbl="node1" presStyleIdx="1" presStyleCnt="2">
        <dgm:presLayoutVars>
          <dgm:bulletEnabled val="1"/>
        </dgm:presLayoutVars>
      </dgm:prSet>
      <dgm:spPr/>
      <dgm:t>
        <a:bodyPr/>
        <a:lstStyle/>
        <a:p>
          <a:pPr rtl="1"/>
          <a:endParaRPr lang="ar-SA"/>
        </a:p>
      </dgm:t>
    </dgm:pt>
  </dgm:ptLst>
  <dgm:cxnLst>
    <dgm:cxn modelId="{81228969-3FD0-416F-9C21-420D2257C5C9}" srcId="{AB23BA82-865C-4FB0-8C2F-8FDDFC99FB8C}" destId="{511B2756-A7AD-4A8F-A3DF-554FA7FDD28A}" srcOrd="1" destOrd="0" parTransId="{233723E9-A5BF-48CF-BD38-BFCA7C3CC5CB}" sibTransId="{A317A44B-878E-4226-9B3C-9951DBB2DB28}"/>
    <dgm:cxn modelId="{2DCFFFBC-D141-4695-B77A-6B65F1F37329}" type="presOf" srcId="{F534A4CF-42ED-466A-BF71-587B9CCA3718}" destId="{4567F38D-CFEE-479F-9B23-74519D30B732}" srcOrd="1" destOrd="0" presId="urn:microsoft.com/office/officeart/2005/8/layout/vProcess5"/>
    <dgm:cxn modelId="{DD13B682-A349-418B-B545-B5CFDEE302A9}" type="presOf" srcId="{AB23BA82-865C-4FB0-8C2F-8FDDFC99FB8C}" destId="{5F62AE7C-D713-464B-82B4-2C6AD26B1513}" srcOrd="0" destOrd="0" presId="urn:microsoft.com/office/officeart/2005/8/layout/vProcess5"/>
    <dgm:cxn modelId="{32F2BEED-3167-4BA7-A0A6-6CF03F5FD993}" type="presOf" srcId="{511B2756-A7AD-4A8F-A3DF-554FA7FDD28A}" destId="{61F4DE8C-6C1F-4649-A058-B62E969BB542}" srcOrd="1" destOrd="0" presId="urn:microsoft.com/office/officeart/2005/8/layout/vProcess5"/>
    <dgm:cxn modelId="{5FD67AD8-EBD1-45E6-9932-25040F318A72}" type="presOf" srcId="{511B2756-A7AD-4A8F-A3DF-554FA7FDD28A}" destId="{024CE3CB-F0C5-44F9-AF66-2BEAAD232B9B}" srcOrd="0" destOrd="0" presId="urn:microsoft.com/office/officeart/2005/8/layout/vProcess5"/>
    <dgm:cxn modelId="{DC5AD566-59DE-4506-8D00-526C4C8BD8DD}" srcId="{AB23BA82-865C-4FB0-8C2F-8FDDFC99FB8C}" destId="{F534A4CF-42ED-466A-BF71-587B9CCA3718}" srcOrd="0" destOrd="0" parTransId="{660273E0-553C-4F80-945A-A8CB9D9901E5}" sibTransId="{281BF543-9FFD-48D3-A088-26837542FF6D}"/>
    <dgm:cxn modelId="{FA51ACA6-717B-422E-9BB9-C19252DF43AE}" type="presOf" srcId="{281BF543-9FFD-48D3-A088-26837542FF6D}" destId="{AEC39F24-73B4-4BAD-956B-EC9182F7713A}" srcOrd="0" destOrd="0" presId="urn:microsoft.com/office/officeart/2005/8/layout/vProcess5"/>
    <dgm:cxn modelId="{6C7B1AB0-525E-44F1-B0BA-E205AEAF5508}" type="presOf" srcId="{F534A4CF-42ED-466A-BF71-587B9CCA3718}" destId="{45FB5A38-B082-44C5-8190-A29C5B4163C0}" srcOrd="0" destOrd="0" presId="urn:microsoft.com/office/officeart/2005/8/layout/vProcess5"/>
    <dgm:cxn modelId="{5149D9CD-8EF2-4F69-A0CE-081A0127E75B}" type="presParOf" srcId="{5F62AE7C-D713-464B-82B4-2C6AD26B1513}" destId="{AA7A7AB0-F093-4397-9D5C-F34978102A4C}" srcOrd="0" destOrd="0" presId="urn:microsoft.com/office/officeart/2005/8/layout/vProcess5"/>
    <dgm:cxn modelId="{034223F6-7CD2-403E-AFFC-0211BB322CDA}" type="presParOf" srcId="{5F62AE7C-D713-464B-82B4-2C6AD26B1513}" destId="{45FB5A38-B082-44C5-8190-A29C5B4163C0}" srcOrd="1" destOrd="0" presId="urn:microsoft.com/office/officeart/2005/8/layout/vProcess5"/>
    <dgm:cxn modelId="{85A245BF-1A1C-43B8-A662-369CA6E92582}" type="presParOf" srcId="{5F62AE7C-D713-464B-82B4-2C6AD26B1513}" destId="{024CE3CB-F0C5-44F9-AF66-2BEAAD232B9B}" srcOrd="2" destOrd="0" presId="urn:microsoft.com/office/officeart/2005/8/layout/vProcess5"/>
    <dgm:cxn modelId="{D435904E-A333-4AE5-89A0-35C4CF835E6B}" type="presParOf" srcId="{5F62AE7C-D713-464B-82B4-2C6AD26B1513}" destId="{AEC39F24-73B4-4BAD-956B-EC9182F7713A}" srcOrd="3" destOrd="0" presId="urn:microsoft.com/office/officeart/2005/8/layout/vProcess5"/>
    <dgm:cxn modelId="{339109C0-3E3F-483B-9DED-C949E7C721D7}" type="presParOf" srcId="{5F62AE7C-D713-464B-82B4-2C6AD26B1513}" destId="{4567F38D-CFEE-479F-9B23-74519D30B732}" srcOrd="4" destOrd="0" presId="urn:microsoft.com/office/officeart/2005/8/layout/vProcess5"/>
    <dgm:cxn modelId="{EDB2ED42-E2C3-41B3-8281-0AD7FB48524A}" type="presParOf" srcId="{5F62AE7C-D713-464B-82B4-2C6AD26B1513}" destId="{61F4DE8C-6C1F-4649-A058-B62E969BB542}" srcOrd="5" destOrd="0" presId="urn:microsoft.com/office/officeart/2005/8/layout/vProcess5"/>
  </dgm:cxnLst>
  <dgm:bg/>
  <dgm:whole/>
</dgm:dataModel>
</file>

<file path=ppt/diagrams/data41.xml><?xml version="1.0" encoding="utf-8"?>
<dgm:dataModel xmlns:dgm="http://schemas.openxmlformats.org/drawingml/2006/diagram" xmlns:a="http://schemas.openxmlformats.org/drawingml/2006/main">
  <dgm:ptLst>
    <dgm:pt modelId="{9C2406E3-A53B-4EA1-8400-4000E93CCC10}" type="doc">
      <dgm:prSet loTypeId="urn:microsoft.com/office/officeart/2005/8/layout/vProcess5" loCatId="process" qsTypeId="urn:microsoft.com/office/officeart/2005/8/quickstyle/3d1" qsCatId="3D" csTypeId="urn:microsoft.com/office/officeart/2005/8/colors/accent1_3" csCatId="accent1"/>
      <dgm:spPr/>
      <dgm:t>
        <a:bodyPr/>
        <a:lstStyle/>
        <a:p>
          <a:pPr rtl="1"/>
          <a:endParaRPr lang="ar-SA"/>
        </a:p>
      </dgm:t>
    </dgm:pt>
    <dgm:pt modelId="{A2BFE60F-8AEE-4869-B4F5-914A3460627A}">
      <dgm:prSet custT="1"/>
      <dgm:spPr/>
      <dgm:t>
        <a:bodyPr/>
        <a:lstStyle/>
        <a:p>
          <a:pPr rtl="1"/>
          <a:r>
            <a:rPr lang="ar-SA" sz="2800" b="1" dirty="0" smtClean="0"/>
            <a:t>3-</a:t>
          </a:r>
          <a:r>
            <a:rPr lang="ar-EG" sz="3200" b="1" dirty="0" smtClean="0"/>
            <a:t>درجة الصوت وطريقة الكلام، مثل الإسراع في الكلام أو الكلام بطريقة بطيئة، والتوقف بين الكلمات، إضافة إلى التشديد والتفخيم لبعض الكلمات والحروف وتخفيف البعض الآخر.</a:t>
          </a:r>
          <a:endParaRPr lang="en-US" sz="3200" b="1" dirty="0"/>
        </a:p>
      </dgm:t>
    </dgm:pt>
    <dgm:pt modelId="{1FC847F4-F5B4-4EAA-A293-0288B53B942C}" type="parTrans" cxnId="{DF837221-32AF-4063-BF5C-B0F0D17290B2}">
      <dgm:prSet/>
      <dgm:spPr/>
      <dgm:t>
        <a:bodyPr/>
        <a:lstStyle/>
        <a:p>
          <a:pPr rtl="1"/>
          <a:endParaRPr lang="ar-SA"/>
        </a:p>
      </dgm:t>
    </dgm:pt>
    <dgm:pt modelId="{72663DAF-8CE9-400A-BC79-BD2197C3A1B7}" type="sibTrans" cxnId="{DF837221-32AF-4063-BF5C-B0F0D17290B2}">
      <dgm:prSet/>
      <dgm:spPr/>
      <dgm:t>
        <a:bodyPr/>
        <a:lstStyle/>
        <a:p>
          <a:pPr rtl="1"/>
          <a:endParaRPr lang="ar-SA"/>
        </a:p>
      </dgm:t>
    </dgm:pt>
    <dgm:pt modelId="{0E65C0A1-534C-457E-8A97-24CF44F801F9}">
      <dgm:prSet/>
      <dgm:spPr/>
      <dgm:t>
        <a:bodyPr/>
        <a:lstStyle/>
        <a:p>
          <a:pPr rtl="1"/>
          <a:r>
            <a:rPr lang="ar-EG" b="1" dirty="0" smtClean="0"/>
            <a:t>4- ردة الفعل والاستجابة النفسية، مثل احمرار الوجه أو زيادة وسرعة التنفس أو بعض الحركات اللاإرادية.</a:t>
          </a:r>
          <a:endParaRPr lang="en-US" b="1" dirty="0"/>
        </a:p>
      </dgm:t>
    </dgm:pt>
    <dgm:pt modelId="{A95FB024-56D2-4C30-820B-984096FB3937}" type="parTrans" cxnId="{CD7104D1-E9B5-4903-9A2C-406381818BAE}">
      <dgm:prSet/>
      <dgm:spPr/>
      <dgm:t>
        <a:bodyPr/>
        <a:lstStyle/>
        <a:p>
          <a:pPr rtl="1"/>
          <a:endParaRPr lang="ar-SA"/>
        </a:p>
      </dgm:t>
    </dgm:pt>
    <dgm:pt modelId="{AB4C4141-958D-468C-8338-4A67E91646AE}" type="sibTrans" cxnId="{CD7104D1-E9B5-4903-9A2C-406381818BAE}">
      <dgm:prSet/>
      <dgm:spPr/>
      <dgm:t>
        <a:bodyPr/>
        <a:lstStyle/>
        <a:p>
          <a:pPr rtl="1"/>
          <a:endParaRPr lang="ar-SA"/>
        </a:p>
      </dgm:t>
    </dgm:pt>
    <dgm:pt modelId="{5EB258E0-3D6E-4645-BBE4-F9447D13C0F9}" type="pres">
      <dgm:prSet presAssocID="{9C2406E3-A53B-4EA1-8400-4000E93CCC10}" presName="outerComposite" presStyleCnt="0">
        <dgm:presLayoutVars>
          <dgm:chMax val="5"/>
          <dgm:dir/>
          <dgm:resizeHandles val="exact"/>
        </dgm:presLayoutVars>
      </dgm:prSet>
      <dgm:spPr/>
      <dgm:t>
        <a:bodyPr/>
        <a:lstStyle/>
        <a:p>
          <a:pPr rtl="1"/>
          <a:endParaRPr lang="ar-SA"/>
        </a:p>
      </dgm:t>
    </dgm:pt>
    <dgm:pt modelId="{2463C62F-1140-4E78-A958-C9DDF861B964}" type="pres">
      <dgm:prSet presAssocID="{9C2406E3-A53B-4EA1-8400-4000E93CCC10}" presName="dummyMaxCanvas" presStyleCnt="0">
        <dgm:presLayoutVars/>
      </dgm:prSet>
      <dgm:spPr/>
    </dgm:pt>
    <dgm:pt modelId="{E4540DD1-1849-49D8-B78F-3DA8493D668E}" type="pres">
      <dgm:prSet presAssocID="{9C2406E3-A53B-4EA1-8400-4000E93CCC10}" presName="TwoNodes_1" presStyleLbl="node1" presStyleIdx="0" presStyleCnt="2">
        <dgm:presLayoutVars>
          <dgm:bulletEnabled val="1"/>
        </dgm:presLayoutVars>
      </dgm:prSet>
      <dgm:spPr/>
      <dgm:t>
        <a:bodyPr/>
        <a:lstStyle/>
        <a:p>
          <a:pPr rtl="1"/>
          <a:endParaRPr lang="ar-SA"/>
        </a:p>
      </dgm:t>
    </dgm:pt>
    <dgm:pt modelId="{3BD3F9FE-63E7-441C-BA50-10F9DDC0AA6E}" type="pres">
      <dgm:prSet presAssocID="{9C2406E3-A53B-4EA1-8400-4000E93CCC10}" presName="TwoNodes_2" presStyleLbl="node1" presStyleIdx="1" presStyleCnt="2">
        <dgm:presLayoutVars>
          <dgm:bulletEnabled val="1"/>
        </dgm:presLayoutVars>
      </dgm:prSet>
      <dgm:spPr/>
      <dgm:t>
        <a:bodyPr/>
        <a:lstStyle/>
        <a:p>
          <a:pPr rtl="1"/>
          <a:endParaRPr lang="ar-SA"/>
        </a:p>
      </dgm:t>
    </dgm:pt>
    <dgm:pt modelId="{3CED6B28-9B52-46C6-9C4B-180DC3B84142}" type="pres">
      <dgm:prSet presAssocID="{9C2406E3-A53B-4EA1-8400-4000E93CCC10}" presName="TwoConn_1-2" presStyleLbl="fgAccFollowNode1" presStyleIdx="0" presStyleCnt="1">
        <dgm:presLayoutVars>
          <dgm:bulletEnabled val="1"/>
        </dgm:presLayoutVars>
      </dgm:prSet>
      <dgm:spPr/>
      <dgm:t>
        <a:bodyPr/>
        <a:lstStyle/>
        <a:p>
          <a:pPr rtl="1"/>
          <a:endParaRPr lang="ar-SA"/>
        </a:p>
      </dgm:t>
    </dgm:pt>
    <dgm:pt modelId="{A4C4BF95-0BAA-4DF8-8185-4B8ED12EDE7B}" type="pres">
      <dgm:prSet presAssocID="{9C2406E3-A53B-4EA1-8400-4000E93CCC10}" presName="TwoNodes_1_text" presStyleLbl="node1" presStyleIdx="1" presStyleCnt="2">
        <dgm:presLayoutVars>
          <dgm:bulletEnabled val="1"/>
        </dgm:presLayoutVars>
      </dgm:prSet>
      <dgm:spPr/>
      <dgm:t>
        <a:bodyPr/>
        <a:lstStyle/>
        <a:p>
          <a:pPr rtl="1"/>
          <a:endParaRPr lang="ar-SA"/>
        </a:p>
      </dgm:t>
    </dgm:pt>
    <dgm:pt modelId="{7559F814-C688-4CC2-88E1-7C6A6E37A9AD}" type="pres">
      <dgm:prSet presAssocID="{9C2406E3-A53B-4EA1-8400-4000E93CCC10}" presName="TwoNodes_2_text" presStyleLbl="node1" presStyleIdx="1" presStyleCnt="2">
        <dgm:presLayoutVars>
          <dgm:bulletEnabled val="1"/>
        </dgm:presLayoutVars>
      </dgm:prSet>
      <dgm:spPr/>
      <dgm:t>
        <a:bodyPr/>
        <a:lstStyle/>
        <a:p>
          <a:pPr rtl="1"/>
          <a:endParaRPr lang="ar-SA"/>
        </a:p>
      </dgm:t>
    </dgm:pt>
  </dgm:ptLst>
  <dgm:cxnLst>
    <dgm:cxn modelId="{1E86727F-AFDB-4343-9763-81A79763FC68}" type="presOf" srcId="{0E65C0A1-534C-457E-8A97-24CF44F801F9}" destId="{3BD3F9FE-63E7-441C-BA50-10F9DDC0AA6E}" srcOrd="0" destOrd="0" presId="urn:microsoft.com/office/officeart/2005/8/layout/vProcess5"/>
    <dgm:cxn modelId="{5A0B6CBC-6453-424E-955A-EC0F60B87D8F}" type="presOf" srcId="{72663DAF-8CE9-400A-BC79-BD2197C3A1B7}" destId="{3CED6B28-9B52-46C6-9C4B-180DC3B84142}" srcOrd="0" destOrd="0" presId="urn:microsoft.com/office/officeart/2005/8/layout/vProcess5"/>
    <dgm:cxn modelId="{DF837221-32AF-4063-BF5C-B0F0D17290B2}" srcId="{9C2406E3-A53B-4EA1-8400-4000E93CCC10}" destId="{A2BFE60F-8AEE-4869-B4F5-914A3460627A}" srcOrd="0" destOrd="0" parTransId="{1FC847F4-F5B4-4EAA-A293-0288B53B942C}" sibTransId="{72663DAF-8CE9-400A-BC79-BD2197C3A1B7}"/>
    <dgm:cxn modelId="{C9E74C76-696C-4E64-88F1-7009EA29196E}" type="presOf" srcId="{A2BFE60F-8AEE-4869-B4F5-914A3460627A}" destId="{A4C4BF95-0BAA-4DF8-8185-4B8ED12EDE7B}" srcOrd="1" destOrd="0" presId="urn:microsoft.com/office/officeart/2005/8/layout/vProcess5"/>
    <dgm:cxn modelId="{CD7104D1-E9B5-4903-9A2C-406381818BAE}" srcId="{9C2406E3-A53B-4EA1-8400-4000E93CCC10}" destId="{0E65C0A1-534C-457E-8A97-24CF44F801F9}" srcOrd="1" destOrd="0" parTransId="{A95FB024-56D2-4C30-820B-984096FB3937}" sibTransId="{AB4C4141-958D-468C-8338-4A67E91646AE}"/>
    <dgm:cxn modelId="{679D8C02-28BC-4D3E-8D7D-90DECC955725}" type="presOf" srcId="{A2BFE60F-8AEE-4869-B4F5-914A3460627A}" destId="{E4540DD1-1849-49D8-B78F-3DA8493D668E}" srcOrd="0" destOrd="0" presId="urn:microsoft.com/office/officeart/2005/8/layout/vProcess5"/>
    <dgm:cxn modelId="{61806275-F524-487C-A441-C937C9155CD1}" type="presOf" srcId="{9C2406E3-A53B-4EA1-8400-4000E93CCC10}" destId="{5EB258E0-3D6E-4645-BBE4-F9447D13C0F9}" srcOrd="0" destOrd="0" presId="urn:microsoft.com/office/officeart/2005/8/layout/vProcess5"/>
    <dgm:cxn modelId="{635FFA70-E480-42E8-9D13-DA6692044951}" type="presOf" srcId="{0E65C0A1-534C-457E-8A97-24CF44F801F9}" destId="{7559F814-C688-4CC2-88E1-7C6A6E37A9AD}" srcOrd="1" destOrd="0" presId="urn:microsoft.com/office/officeart/2005/8/layout/vProcess5"/>
    <dgm:cxn modelId="{E468E7D6-5FCE-403E-B42A-3BA6E22A6DBD}" type="presParOf" srcId="{5EB258E0-3D6E-4645-BBE4-F9447D13C0F9}" destId="{2463C62F-1140-4E78-A958-C9DDF861B964}" srcOrd="0" destOrd="0" presId="urn:microsoft.com/office/officeart/2005/8/layout/vProcess5"/>
    <dgm:cxn modelId="{F666C975-4BFA-4A34-B7D5-5CE6E512BC42}" type="presParOf" srcId="{5EB258E0-3D6E-4645-BBE4-F9447D13C0F9}" destId="{E4540DD1-1849-49D8-B78F-3DA8493D668E}" srcOrd="1" destOrd="0" presId="urn:microsoft.com/office/officeart/2005/8/layout/vProcess5"/>
    <dgm:cxn modelId="{2D15827C-66CF-4A82-A992-15E2CE1AE640}" type="presParOf" srcId="{5EB258E0-3D6E-4645-BBE4-F9447D13C0F9}" destId="{3BD3F9FE-63E7-441C-BA50-10F9DDC0AA6E}" srcOrd="2" destOrd="0" presId="urn:microsoft.com/office/officeart/2005/8/layout/vProcess5"/>
    <dgm:cxn modelId="{A142835D-C9BB-440E-ADB2-8C5FC0B27D4C}" type="presParOf" srcId="{5EB258E0-3D6E-4645-BBE4-F9447D13C0F9}" destId="{3CED6B28-9B52-46C6-9C4B-180DC3B84142}" srcOrd="3" destOrd="0" presId="urn:microsoft.com/office/officeart/2005/8/layout/vProcess5"/>
    <dgm:cxn modelId="{146C0C1C-0565-47BB-A59E-8AF34F75DCEA}" type="presParOf" srcId="{5EB258E0-3D6E-4645-BBE4-F9447D13C0F9}" destId="{A4C4BF95-0BAA-4DF8-8185-4B8ED12EDE7B}" srcOrd="4" destOrd="0" presId="urn:microsoft.com/office/officeart/2005/8/layout/vProcess5"/>
    <dgm:cxn modelId="{2CE9C71F-DA9F-40CC-A725-119938973BAB}" type="presParOf" srcId="{5EB258E0-3D6E-4645-BBE4-F9447D13C0F9}" destId="{7559F814-C688-4CC2-88E1-7C6A6E37A9AD}" srcOrd="5" destOrd="0" presId="urn:microsoft.com/office/officeart/2005/8/layout/vProcess5"/>
  </dgm:cxnLst>
  <dgm:bg/>
  <dgm:whole/>
</dgm:dataModel>
</file>

<file path=ppt/diagrams/data42.xml><?xml version="1.0" encoding="utf-8"?>
<dgm:dataModel xmlns:dgm="http://schemas.openxmlformats.org/drawingml/2006/diagram" xmlns:a="http://schemas.openxmlformats.org/drawingml/2006/main">
  <dgm:ptLst>
    <dgm:pt modelId="{B81351E4-6B13-43BF-8079-1FD5F9602A09}" type="doc">
      <dgm:prSet loTypeId="urn:microsoft.com/office/officeart/2005/8/layout/vProcess5" loCatId="process" qsTypeId="urn:microsoft.com/office/officeart/2005/8/quickstyle/3d2" qsCatId="3D" csTypeId="urn:microsoft.com/office/officeart/2005/8/colors/colorful3" csCatId="colorful"/>
      <dgm:spPr/>
      <dgm:t>
        <a:bodyPr/>
        <a:lstStyle/>
        <a:p>
          <a:pPr rtl="1"/>
          <a:endParaRPr lang="ar-SA"/>
        </a:p>
      </dgm:t>
    </dgm:pt>
    <dgm:pt modelId="{64FF575B-D5F9-46D3-86FF-A53812AD41D6}">
      <dgm:prSet/>
      <dgm:spPr/>
      <dgm:t>
        <a:bodyPr/>
        <a:lstStyle/>
        <a:p>
          <a:pPr rtl="1"/>
          <a:r>
            <a:rPr lang="ar-SA" b="1" dirty="0" smtClean="0"/>
            <a:t>5-</a:t>
          </a:r>
          <a:r>
            <a:rPr lang="ar-EG" b="1" dirty="0" smtClean="0"/>
            <a:t>الخصائص الطبيعية للشخص، مثل الطول والوزن والجاذبية.</a:t>
          </a:r>
          <a:endParaRPr lang="en-US" b="1" dirty="0"/>
        </a:p>
      </dgm:t>
    </dgm:pt>
    <dgm:pt modelId="{D1B604E8-CC65-474D-821B-EAFBDCEA7D46}" type="parTrans" cxnId="{D946CD7B-D91C-4036-8887-3D133AD73EB2}">
      <dgm:prSet/>
      <dgm:spPr/>
      <dgm:t>
        <a:bodyPr/>
        <a:lstStyle/>
        <a:p>
          <a:pPr rtl="1"/>
          <a:endParaRPr lang="ar-SA"/>
        </a:p>
      </dgm:t>
    </dgm:pt>
    <dgm:pt modelId="{C77C1898-03C4-4F4D-B16D-73448D5FC713}" type="sibTrans" cxnId="{D946CD7B-D91C-4036-8887-3D133AD73EB2}">
      <dgm:prSet/>
      <dgm:spPr/>
      <dgm:t>
        <a:bodyPr/>
        <a:lstStyle/>
        <a:p>
          <a:pPr rtl="1"/>
          <a:endParaRPr lang="ar-SA"/>
        </a:p>
      </dgm:t>
    </dgm:pt>
    <dgm:pt modelId="{83969612-AA45-4C8F-A0AD-5F23F08F4DAC}">
      <dgm:prSet/>
      <dgm:spPr/>
      <dgm:t>
        <a:bodyPr/>
        <a:lstStyle/>
        <a:p>
          <a:pPr rtl="1"/>
          <a:r>
            <a:rPr lang="ar-EG" b="1" dirty="0" smtClean="0"/>
            <a:t>6- المظهر العام، مثل طريقة اللبس والاهتمام بالشكل والترتيب والتناسق في الملبس</a:t>
          </a:r>
          <a:endParaRPr lang="ar-SA" b="1" dirty="0"/>
        </a:p>
      </dgm:t>
    </dgm:pt>
    <dgm:pt modelId="{5667E593-FB80-40B1-86D8-252A281F0DFB}" type="parTrans" cxnId="{5B2D397A-F054-4D3C-9099-3876086975ED}">
      <dgm:prSet/>
      <dgm:spPr/>
      <dgm:t>
        <a:bodyPr/>
        <a:lstStyle/>
        <a:p>
          <a:pPr rtl="1"/>
          <a:endParaRPr lang="ar-SA"/>
        </a:p>
      </dgm:t>
    </dgm:pt>
    <dgm:pt modelId="{5511A0F6-6F77-4CE4-A3EC-F0C7D360D144}" type="sibTrans" cxnId="{5B2D397A-F054-4D3C-9099-3876086975ED}">
      <dgm:prSet/>
      <dgm:spPr/>
      <dgm:t>
        <a:bodyPr/>
        <a:lstStyle/>
        <a:p>
          <a:pPr rtl="1"/>
          <a:endParaRPr lang="ar-SA"/>
        </a:p>
      </dgm:t>
    </dgm:pt>
    <dgm:pt modelId="{F925F82E-413E-4B9B-BF2C-11A444C5F254}" type="pres">
      <dgm:prSet presAssocID="{B81351E4-6B13-43BF-8079-1FD5F9602A09}" presName="outerComposite" presStyleCnt="0">
        <dgm:presLayoutVars>
          <dgm:chMax val="5"/>
          <dgm:dir/>
          <dgm:resizeHandles val="exact"/>
        </dgm:presLayoutVars>
      </dgm:prSet>
      <dgm:spPr/>
      <dgm:t>
        <a:bodyPr/>
        <a:lstStyle/>
        <a:p>
          <a:pPr rtl="1"/>
          <a:endParaRPr lang="ar-SA"/>
        </a:p>
      </dgm:t>
    </dgm:pt>
    <dgm:pt modelId="{8B193DED-90B9-4495-B597-F6D35A68BAA7}" type="pres">
      <dgm:prSet presAssocID="{B81351E4-6B13-43BF-8079-1FD5F9602A09}" presName="dummyMaxCanvas" presStyleCnt="0">
        <dgm:presLayoutVars/>
      </dgm:prSet>
      <dgm:spPr/>
    </dgm:pt>
    <dgm:pt modelId="{4BE6E85A-58FF-429E-99F6-C348E87FACE3}" type="pres">
      <dgm:prSet presAssocID="{B81351E4-6B13-43BF-8079-1FD5F9602A09}" presName="TwoNodes_1" presStyleLbl="node1" presStyleIdx="0" presStyleCnt="2">
        <dgm:presLayoutVars>
          <dgm:bulletEnabled val="1"/>
        </dgm:presLayoutVars>
      </dgm:prSet>
      <dgm:spPr/>
      <dgm:t>
        <a:bodyPr/>
        <a:lstStyle/>
        <a:p>
          <a:pPr rtl="1"/>
          <a:endParaRPr lang="ar-SA"/>
        </a:p>
      </dgm:t>
    </dgm:pt>
    <dgm:pt modelId="{FD603E23-BFF6-4702-B72B-4A3CBC7938A3}" type="pres">
      <dgm:prSet presAssocID="{B81351E4-6B13-43BF-8079-1FD5F9602A09}" presName="TwoNodes_2" presStyleLbl="node1" presStyleIdx="1" presStyleCnt="2">
        <dgm:presLayoutVars>
          <dgm:bulletEnabled val="1"/>
        </dgm:presLayoutVars>
      </dgm:prSet>
      <dgm:spPr/>
      <dgm:t>
        <a:bodyPr/>
        <a:lstStyle/>
        <a:p>
          <a:pPr rtl="1"/>
          <a:endParaRPr lang="ar-SA"/>
        </a:p>
      </dgm:t>
    </dgm:pt>
    <dgm:pt modelId="{C35E1066-6FB7-4A55-9F1F-07DFC8067A6C}" type="pres">
      <dgm:prSet presAssocID="{B81351E4-6B13-43BF-8079-1FD5F9602A09}" presName="TwoConn_1-2" presStyleLbl="fgAccFollowNode1" presStyleIdx="0" presStyleCnt="1">
        <dgm:presLayoutVars>
          <dgm:bulletEnabled val="1"/>
        </dgm:presLayoutVars>
      </dgm:prSet>
      <dgm:spPr/>
      <dgm:t>
        <a:bodyPr/>
        <a:lstStyle/>
        <a:p>
          <a:pPr rtl="1"/>
          <a:endParaRPr lang="ar-SA"/>
        </a:p>
      </dgm:t>
    </dgm:pt>
    <dgm:pt modelId="{3DF9E965-EAB3-4989-A252-F806F0175AD6}" type="pres">
      <dgm:prSet presAssocID="{B81351E4-6B13-43BF-8079-1FD5F9602A09}" presName="TwoNodes_1_text" presStyleLbl="node1" presStyleIdx="1" presStyleCnt="2">
        <dgm:presLayoutVars>
          <dgm:bulletEnabled val="1"/>
        </dgm:presLayoutVars>
      </dgm:prSet>
      <dgm:spPr/>
      <dgm:t>
        <a:bodyPr/>
        <a:lstStyle/>
        <a:p>
          <a:pPr rtl="1"/>
          <a:endParaRPr lang="ar-SA"/>
        </a:p>
      </dgm:t>
    </dgm:pt>
    <dgm:pt modelId="{9ED93C3E-350A-42FF-8FD6-986EC6E816EC}" type="pres">
      <dgm:prSet presAssocID="{B81351E4-6B13-43BF-8079-1FD5F9602A09}" presName="TwoNodes_2_text" presStyleLbl="node1" presStyleIdx="1" presStyleCnt="2">
        <dgm:presLayoutVars>
          <dgm:bulletEnabled val="1"/>
        </dgm:presLayoutVars>
      </dgm:prSet>
      <dgm:spPr/>
      <dgm:t>
        <a:bodyPr/>
        <a:lstStyle/>
        <a:p>
          <a:pPr rtl="1"/>
          <a:endParaRPr lang="ar-SA"/>
        </a:p>
      </dgm:t>
    </dgm:pt>
  </dgm:ptLst>
  <dgm:cxnLst>
    <dgm:cxn modelId="{5B2D397A-F054-4D3C-9099-3876086975ED}" srcId="{B81351E4-6B13-43BF-8079-1FD5F9602A09}" destId="{83969612-AA45-4C8F-A0AD-5F23F08F4DAC}" srcOrd="1" destOrd="0" parTransId="{5667E593-FB80-40B1-86D8-252A281F0DFB}" sibTransId="{5511A0F6-6F77-4CE4-A3EC-F0C7D360D144}"/>
    <dgm:cxn modelId="{D946CD7B-D91C-4036-8887-3D133AD73EB2}" srcId="{B81351E4-6B13-43BF-8079-1FD5F9602A09}" destId="{64FF575B-D5F9-46D3-86FF-A53812AD41D6}" srcOrd="0" destOrd="0" parTransId="{D1B604E8-CC65-474D-821B-EAFBDCEA7D46}" sibTransId="{C77C1898-03C4-4F4D-B16D-73448D5FC713}"/>
    <dgm:cxn modelId="{CD0D5427-A609-45D6-90E2-3E54FE4DCC0D}" type="presOf" srcId="{83969612-AA45-4C8F-A0AD-5F23F08F4DAC}" destId="{9ED93C3E-350A-42FF-8FD6-986EC6E816EC}" srcOrd="1" destOrd="0" presId="urn:microsoft.com/office/officeart/2005/8/layout/vProcess5"/>
    <dgm:cxn modelId="{302FAD32-22CB-4B4D-BE2D-9CE584CCF209}" type="presOf" srcId="{83969612-AA45-4C8F-A0AD-5F23F08F4DAC}" destId="{FD603E23-BFF6-4702-B72B-4A3CBC7938A3}" srcOrd="0" destOrd="0" presId="urn:microsoft.com/office/officeart/2005/8/layout/vProcess5"/>
    <dgm:cxn modelId="{6B9D681C-4E36-4711-99BC-45360D560C5A}" type="presOf" srcId="{64FF575B-D5F9-46D3-86FF-A53812AD41D6}" destId="{3DF9E965-EAB3-4989-A252-F806F0175AD6}" srcOrd="1" destOrd="0" presId="urn:microsoft.com/office/officeart/2005/8/layout/vProcess5"/>
    <dgm:cxn modelId="{0E086250-C6AF-4AB5-BE17-678586DA95B6}" type="presOf" srcId="{C77C1898-03C4-4F4D-B16D-73448D5FC713}" destId="{C35E1066-6FB7-4A55-9F1F-07DFC8067A6C}" srcOrd="0" destOrd="0" presId="urn:microsoft.com/office/officeart/2005/8/layout/vProcess5"/>
    <dgm:cxn modelId="{9DCD318A-BA0D-40B6-90D1-8AC64B69F27C}" type="presOf" srcId="{64FF575B-D5F9-46D3-86FF-A53812AD41D6}" destId="{4BE6E85A-58FF-429E-99F6-C348E87FACE3}" srcOrd="0" destOrd="0" presId="urn:microsoft.com/office/officeart/2005/8/layout/vProcess5"/>
    <dgm:cxn modelId="{2E9EFAF2-F7CD-4A09-931F-6BD9804BA060}" type="presOf" srcId="{B81351E4-6B13-43BF-8079-1FD5F9602A09}" destId="{F925F82E-413E-4B9B-BF2C-11A444C5F254}" srcOrd="0" destOrd="0" presId="urn:microsoft.com/office/officeart/2005/8/layout/vProcess5"/>
    <dgm:cxn modelId="{64F778CA-95FF-4A77-B479-6F94FB289E34}" type="presParOf" srcId="{F925F82E-413E-4B9B-BF2C-11A444C5F254}" destId="{8B193DED-90B9-4495-B597-F6D35A68BAA7}" srcOrd="0" destOrd="0" presId="urn:microsoft.com/office/officeart/2005/8/layout/vProcess5"/>
    <dgm:cxn modelId="{B59290B5-492D-4CC8-BC08-EA8DF32BCB66}" type="presParOf" srcId="{F925F82E-413E-4B9B-BF2C-11A444C5F254}" destId="{4BE6E85A-58FF-429E-99F6-C348E87FACE3}" srcOrd="1" destOrd="0" presId="urn:microsoft.com/office/officeart/2005/8/layout/vProcess5"/>
    <dgm:cxn modelId="{A003A72D-BA74-4C08-8592-DC6BFDC36851}" type="presParOf" srcId="{F925F82E-413E-4B9B-BF2C-11A444C5F254}" destId="{FD603E23-BFF6-4702-B72B-4A3CBC7938A3}" srcOrd="2" destOrd="0" presId="urn:microsoft.com/office/officeart/2005/8/layout/vProcess5"/>
    <dgm:cxn modelId="{5D801EBE-6077-4DF8-A029-DE44E136F406}" type="presParOf" srcId="{F925F82E-413E-4B9B-BF2C-11A444C5F254}" destId="{C35E1066-6FB7-4A55-9F1F-07DFC8067A6C}" srcOrd="3" destOrd="0" presId="urn:microsoft.com/office/officeart/2005/8/layout/vProcess5"/>
    <dgm:cxn modelId="{B497AD98-1082-4552-BC5B-93F86D57557B}" type="presParOf" srcId="{F925F82E-413E-4B9B-BF2C-11A444C5F254}" destId="{3DF9E965-EAB3-4989-A252-F806F0175AD6}" srcOrd="4" destOrd="0" presId="urn:microsoft.com/office/officeart/2005/8/layout/vProcess5"/>
    <dgm:cxn modelId="{BF3E6319-D00C-459F-9711-13C7E6EF2062}" type="presParOf" srcId="{F925F82E-413E-4B9B-BF2C-11A444C5F254}" destId="{9ED93C3E-350A-42FF-8FD6-986EC6E816EC}" srcOrd="5" destOrd="0" presId="urn:microsoft.com/office/officeart/2005/8/layout/vProcess5"/>
  </dgm:cxnLst>
  <dgm:bg/>
  <dgm:whole/>
</dgm:dataModel>
</file>

<file path=ppt/diagrams/data43.xml><?xml version="1.0" encoding="utf-8"?>
<dgm:dataModel xmlns:dgm="http://schemas.openxmlformats.org/drawingml/2006/diagram" xmlns:a="http://schemas.openxmlformats.org/drawingml/2006/main">
  <dgm:ptLst>
    <dgm:pt modelId="{908D3E1E-D651-43C8-830E-044847B7C411}" type="doc">
      <dgm:prSet loTypeId="urn:microsoft.com/office/officeart/2005/8/layout/vList2" loCatId="list" qsTypeId="urn:microsoft.com/office/officeart/2005/8/quickstyle/3d1" qsCatId="3D" csTypeId="urn:microsoft.com/office/officeart/2005/8/colors/accent6_5" csCatId="accent6"/>
      <dgm:spPr/>
      <dgm:t>
        <a:bodyPr/>
        <a:lstStyle/>
        <a:p>
          <a:pPr rtl="1"/>
          <a:endParaRPr lang="ar-SA"/>
        </a:p>
      </dgm:t>
    </dgm:pt>
    <dgm:pt modelId="{DE0E162F-5A99-4229-AAB5-2A48F19A6D0B}">
      <dgm:prSet/>
      <dgm:spPr/>
      <dgm:t>
        <a:bodyPr/>
        <a:lstStyle/>
        <a:p>
          <a:pPr rtl="1"/>
          <a:r>
            <a:rPr lang="ar-SA" dirty="0" smtClean="0"/>
            <a:t>1-</a:t>
          </a:r>
          <a:r>
            <a:rPr lang="ar-EG" dirty="0" smtClean="0"/>
            <a:t>التأكيد على أساليب الاتصال غير اللفظي وبإمكان استخدامها من أجل تأكيد ما يقوله المرشد أو المتحدث.</a:t>
          </a:r>
          <a:endParaRPr lang="en-US" dirty="0"/>
        </a:p>
      </dgm:t>
    </dgm:pt>
    <dgm:pt modelId="{EFC34D11-5B75-4E8D-8D47-1726C7DC89A3}" type="parTrans" cxnId="{614B576C-BF7B-497C-B096-62FCA747A006}">
      <dgm:prSet/>
      <dgm:spPr/>
      <dgm:t>
        <a:bodyPr/>
        <a:lstStyle/>
        <a:p>
          <a:pPr rtl="1"/>
          <a:endParaRPr lang="ar-SA"/>
        </a:p>
      </dgm:t>
    </dgm:pt>
    <dgm:pt modelId="{F13339B7-D29E-4A3B-947F-06071F81011D}" type="sibTrans" cxnId="{614B576C-BF7B-497C-B096-62FCA747A006}">
      <dgm:prSet/>
      <dgm:spPr/>
      <dgm:t>
        <a:bodyPr/>
        <a:lstStyle/>
        <a:p>
          <a:pPr rtl="1"/>
          <a:endParaRPr lang="ar-SA"/>
        </a:p>
      </dgm:t>
    </dgm:pt>
    <dgm:pt modelId="{40A08050-5792-40E7-B6F2-DD7366173927}">
      <dgm:prSet/>
      <dgm:spPr/>
      <dgm:t>
        <a:bodyPr/>
        <a:lstStyle/>
        <a:p>
          <a:pPr rtl="1"/>
          <a:r>
            <a:rPr lang="ar-EG" dirty="0" smtClean="0"/>
            <a:t>2- الإنكار والجحود: تدل بعض الأساليب غير اللفظية على إنكار الكلام الذي يتم التحدث </a:t>
          </a:r>
          <a:r>
            <a:rPr lang="ar-EG" dirty="0" err="1" smtClean="0"/>
            <a:t>به</a:t>
          </a:r>
          <a:r>
            <a:rPr lang="ar-EG" dirty="0" smtClean="0"/>
            <a:t>، ويتضح ذلك من خلال تعبيرات الوجه أو تحريك الشفاه بطريقة توحي بعدم صحة هذا الكلام.</a:t>
          </a:r>
          <a:endParaRPr lang="en-US" dirty="0"/>
        </a:p>
      </dgm:t>
    </dgm:pt>
    <dgm:pt modelId="{EC022A0F-F2C1-4590-99DE-EF5C97CC2E16}" type="parTrans" cxnId="{C4893FF7-A8EC-46B1-81A0-3512368ED137}">
      <dgm:prSet/>
      <dgm:spPr/>
      <dgm:t>
        <a:bodyPr/>
        <a:lstStyle/>
        <a:p>
          <a:pPr rtl="1"/>
          <a:endParaRPr lang="ar-SA"/>
        </a:p>
      </dgm:t>
    </dgm:pt>
    <dgm:pt modelId="{643F200B-62D5-416E-B041-8B81AE7FD2C8}" type="sibTrans" cxnId="{C4893FF7-A8EC-46B1-81A0-3512368ED137}">
      <dgm:prSet/>
      <dgm:spPr/>
      <dgm:t>
        <a:bodyPr/>
        <a:lstStyle/>
        <a:p>
          <a:pPr rtl="1"/>
          <a:endParaRPr lang="ar-SA"/>
        </a:p>
      </dgm:t>
    </dgm:pt>
    <dgm:pt modelId="{A162C1DC-224B-4688-B86D-E9996C898357}" type="pres">
      <dgm:prSet presAssocID="{908D3E1E-D651-43C8-830E-044847B7C411}" presName="linear" presStyleCnt="0">
        <dgm:presLayoutVars>
          <dgm:animLvl val="lvl"/>
          <dgm:resizeHandles val="exact"/>
        </dgm:presLayoutVars>
      </dgm:prSet>
      <dgm:spPr/>
      <dgm:t>
        <a:bodyPr/>
        <a:lstStyle/>
        <a:p>
          <a:pPr rtl="1"/>
          <a:endParaRPr lang="ar-SA"/>
        </a:p>
      </dgm:t>
    </dgm:pt>
    <dgm:pt modelId="{E39D2945-F174-4660-A1CB-931E8C2D7239}" type="pres">
      <dgm:prSet presAssocID="{DE0E162F-5A99-4229-AAB5-2A48F19A6D0B}" presName="parentText" presStyleLbl="node1" presStyleIdx="0" presStyleCnt="2">
        <dgm:presLayoutVars>
          <dgm:chMax val="0"/>
          <dgm:bulletEnabled val="1"/>
        </dgm:presLayoutVars>
      </dgm:prSet>
      <dgm:spPr/>
      <dgm:t>
        <a:bodyPr/>
        <a:lstStyle/>
        <a:p>
          <a:pPr rtl="1"/>
          <a:endParaRPr lang="ar-SA"/>
        </a:p>
      </dgm:t>
    </dgm:pt>
    <dgm:pt modelId="{1CE59BDF-853F-4D96-A516-07F036F10453}" type="pres">
      <dgm:prSet presAssocID="{F13339B7-D29E-4A3B-947F-06071F81011D}" presName="spacer" presStyleCnt="0"/>
      <dgm:spPr/>
    </dgm:pt>
    <dgm:pt modelId="{0FEB9FD9-7EE4-4B9B-82CA-ADEE3B5FE7F6}" type="pres">
      <dgm:prSet presAssocID="{40A08050-5792-40E7-B6F2-DD7366173927}" presName="parentText" presStyleLbl="node1" presStyleIdx="1" presStyleCnt="2">
        <dgm:presLayoutVars>
          <dgm:chMax val="0"/>
          <dgm:bulletEnabled val="1"/>
        </dgm:presLayoutVars>
      </dgm:prSet>
      <dgm:spPr/>
      <dgm:t>
        <a:bodyPr/>
        <a:lstStyle/>
        <a:p>
          <a:pPr rtl="1"/>
          <a:endParaRPr lang="ar-SA"/>
        </a:p>
      </dgm:t>
    </dgm:pt>
  </dgm:ptLst>
  <dgm:cxnLst>
    <dgm:cxn modelId="{614B576C-BF7B-497C-B096-62FCA747A006}" srcId="{908D3E1E-D651-43C8-830E-044847B7C411}" destId="{DE0E162F-5A99-4229-AAB5-2A48F19A6D0B}" srcOrd="0" destOrd="0" parTransId="{EFC34D11-5B75-4E8D-8D47-1726C7DC89A3}" sibTransId="{F13339B7-D29E-4A3B-947F-06071F81011D}"/>
    <dgm:cxn modelId="{C4893FF7-A8EC-46B1-81A0-3512368ED137}" srcId="{908D3E1E-D651-43C8-830E-044847B7C411}" destId="{40A08050-5792-40E7-B6F2-DD7366173927}" srcOrd="1" destOrd="0" parTransId="{EC022A0F-F2C1-4590-99DE-EF5C97CC2E16}" sibTransId="{643F200B-62D5-416E-B041-8B81AE7FD2C8}"/>
    <dgm:cxn modelId="{6F155251-59CB-4F67-BEE9-D31307F46257}" type="presOf" srcId="{DE0E162F-5A99-4229-AAB5-2A48F19A6D0B}" destId="{E39D2945-F174-4660-A1CB-931E8C2D7239}" srcOrd="0" destOrd="0" presId="urn:microsoft.com/office/officeart/2005/8/layout/vList2"/>
    <dgm:cxn modelId="{55657C4B-F18A-4536-8915-91E6EB241AFB}" type="presOf" srcId="{40A08050-5792-40E7-B6F2-DD7366173927}" destId="{0FEB9FD9-7EE4-4B9B-82CA-ADEE3B5FE7F6}" srcOrd="0" destOrd="0" presId="urn:microsoft.com/office/officeart/2005/8/layout/vList2"/>
    <dgm:cxn modelId="{839D7984-6B39-42BF-8DE5-E9E3B6F4D2C2}" type="presOf" srcId="{908D3E1E-D651-43C8-830E-044847B7C411}" destId="{A162C1DC-224B-4688-B86D-E9996C898357}" srcOrd="0" destOrd="0" presId="urn:microsoft.com/office/officeart/2005/8/layout/vList2"/>
    <dgm:cxn modelId="{C892874B-520B-4606-8BA4-FF316BAACC02}" type="presParOf" srcId="{A162C1DC-224B-4688-B86D-E9996C898357}" destId="{E39D2945-F174-4660-A1CB-931E8C2D7239}" srcOrd="0" destOrd="0" presId="urn:microsoft.com/office/officeart/2005/8/layout/vList2"/>
    <dgm:cxn modelId="{36C898E4-04D6-405E-B825-7A87223B4BAC}" type="presParOf" srcId="{A162C1DC-224B-4688-B86D-E9996C898357}" destId="{1CE59BDF-853F-4D96-A516-07F036F10453}" srcOrd="1" destOrd="0" presId="urn:microsoft.com/office/officeart/2005/8/layout/vList2"/>
    <dgm:cxn modelId="{DD5EE008-CBCA-4F91-BBD3-E7D3CE013940}" type="presParOf" srcId="{A162C1DC-224B-4688-B86D-E9996C898357}" destId="{0FEB9FD9-7EE4-4B9B-82CA-ADEE3B5FE7F6}" srcOrd="2" destOrd="0" presId="urn:microsoft.com/office/officeart/2005/8/layout/vList2"/>
  </dgm:cxnLst>
  <dgm:bg/>
  <dgm:whole/>
</dgm:dataModel>
</file>

<file path=ppt/diagrams/data44.xml><?xml version="1.0" encoding="utf-8"?>
<dgm:dataModel xmlns:dgm="http://schemas.openxmlformats.org/drawingml/2006/diagram" xmlns:a="http://schemas.openxmlformats.org/drawingml/2006/main">
  <dgm:ptLst>
    <dgm:pt modelId="{B93D5087-2D2C-458F-9B38-72971016C5A0}" type="doc">
      <dgm:prSet loTypeId="urn:microsoft.com/office/officeart/2005/8/layout/vList2" loCatId="list" qsTypeId="urn:microsoft.com/office/officeart/2005/8/quickstyle/3d1" qsCatId="3D" csTypeId="urn:microsoft.com/office/officeart/2005/8/colors/accent6_5" csCatId="accent6"/>
      <dgm:spPr/>
      <dgm:t>
        <a:bodyPr/>
        <a:lstStyle/>
        <a:p>
          <a:pPr rtl="1"/>
          <a:endParaRPr lang="ar-SA"/>
        </a:p>
      </dgm:t>
    </dgm:pt>
    <dgm:pt modelId="{2BB2B5C8-11FF-457E-951D-A2E99AAC8527}">
      <dgm:prSet/>
      <dgm:spPr/>
      <dgm:t>
        <a:bodyPr/>
        <a:lstStyle/>
        <a:p>
          <a:pPr rtl="1"/>
          <a:r>
            <a:rPr lang="ar-SA" b="1" dirty="0" smtClean="0"/>
            <a:t>3-</a:t>
          </a:r>
          <a:r>
            <a:rPr lang="ar-EG" b="1" dirty="0" smtClean="0"/>
            <a:t>الإرباك والتشويش: كثيرًا ما تساعد وسائل الاتصال غير اللفظية على إرباك المستمع وتشويش ذهنه وخلط الأمور لديه، خصوصًا عندما توضح </a:t>
          </a:r>
          <a:r>
            <a:rPr lang="ar-EG" b="1" dirty="0" err="1" smtClean="0"/>
            <a:t>تعابير</a:t>
          </a:r>
          <a:r>
            <a:rPr lang="ar-EG" b="1" dirty="0" smtClean="0"/>
            <a:t> الوجه وحركة اليدين خلاف ما يقوله المتكلم.</a:t>
          </a:r>
          <a:endParaRPr lang="en-US" b="1" dirty="0"/>
        </a:p>
      </dgm:t>
    </dgm:pt>
    <dgm:pt modelId="{EBB32D18-6A76-4A99-95D1-E6684C08F498}" type="parTrans" cxnId="{E04694F4-B9EF-44BA-B079-23B77F0D77AE}">
      <dgm:prSet/>
      <dgm:spPr/>
      <dgm:t>
        <a:bodyPr/>
        <a:lstStyle/>
        <a:p>
          <a:pPr rtl="1"/>
          <a:endParaRPr lang="ar-SA"/>
        </a:p>
      </dgm:t>
    </dgm:pt>
    <dgm:pt modelId="{2B000DCD-8587-4F19-932D-50C06FCD9129}" type="sibTrans" cxnId="{E04694F4-B9EF-44BA-B079-23B77F0D77AE}">
      <dgm:prSet/>
      <dgm:spPr/>
      <dgm:t>
        <a:bodyPr/>
        <a:lstStyle/>
        <a:p>
          <a:pPr rtl="1"/>
          <a:endParaRPr lang="ar-SA"/>
        </a:p>
      </dgm:t>
    </dgm:pt>
    <dgm:pt modelId="{CC52C31E-49A4-486B-AC2F-8581940581A8}">
      <dgm:prSet/>
      <dgm:spPr/>
      <dgm:t>
        <a:bodyPr/>
        <a:lstStyle/>
        <a:p>
          <a:pPr rtl="1"/>
          <a:r>
            <a:rPr lang="ar-EG" b="1" dirty="0" smtClean="0"/>
            <a:t>4- التدعيم: تلعب أساليب وقنوات الاتصال غير اللفظية دورًا كبيرًا في تدعيم الكلمات التي يتم التحدث </a:t>
          </a:r>
          <a:r>
            <a:rPr lang="ar-EG" b="1" dirty="0" err="1" smtClean="0"/>
            <a:t>بها</a:t>
          </a:r>
          <a:r>
            <a:rPr lang="ar-EG" b="1" dirty="0" smtClean="0"/>
            <a:t>.</a:t>
          </a:r>
          <a:endParaRPr lang="en-US" b="1" dirty="0"/>
        </a:p>
      </dgm:t>
    </dgm:pt>
    <dgm:pt modelId="{4131CD62-53CB-43D7-AEB8-53B5AD769001}" type="parTrans" cxnId="{ED78F328-41DF-4D8F-AA9E-23BBC7CD267D}">
      <dgm:prSet/>
      <dgm:spPr/>
      <dgm:t>
        <a:bodyPr/>
        <a:lstStyle/>
        <a:p>
          <a:pPr rtl="1"/>
          <a:endParaRPr lang="ar-SA"/>
        </a:p>
      </dgm:t>
    </dgm:pt>
    <dgm:pt modelId="{E2F5AB20-B718-4B51-B45D-0453E69142F5}" type="sibTrans" cxnId="{ED78F328-41DF-4D8F-AA9E-23BBC7CD267D}">
      <dgm:prSet/>
      <dgm:spPr/>
      <dgm:t>
        <a:bodyPr/>
        <a:lstStyle/>
        <a:p>
          <a:pPr rtl="1"/>
          <a:endParaRPr lang="ar-SA"/>
        </a:p>
      </dgm:t>
    </dgm:pt>
    <dgm:pt modelId="{884C540D-01B7-44CA-842E-FA31C0418C81}" type="pres">
      <dgm:prSet presAssocID="{B93D5087-2D2C-458F-9B38-72971016C5A0}" presName="linear" presStyleCnt="0">
        <dgm:presLayoutVars>
          <dgm:animLvl val="lvl"/>
          <dgm:resizeHandles val="exact"/>
        </dgm:presLayoutVars>
      </dgm:prSet>
      <dgm:spPr/>
      <dgm:t>
        <a:bodyPr/>
        <a:lstStyle/>
        <a:p>
          <a:pPr rtl="1"/>
          <a:endParaRPr lang="ar-SA"/>
        </a:p>
      </dgm:t>
    </dgm:pt>
    <dgm:pt modelId="{AC6C7C4C-C841-4C61-8EC2-4707511C5764}" type="pres">
      <dgm:prSet presAssocID="{2BB2B5C8-11FF-457E-951D-A2E99AAC8527}" presName="parentText" presStyleLbl="node1" presStyleIdx="0" presStyleCnt="2">
        <dgm:presLayoutVars>
          <dgm:chMax val="0"/>
          <dgm:bulletEnabled val="1"/>
        </dgm:presLayoutVars>
      </dgm:prSet>
      <dgm:spPr/>
      <dgm:t>
        <a:bodyPr/>
        <a:lstStyle/>
        <a:p>
          <a:pPr rtl="1"/>
          <a:endParaRPr lang="ar-SA"/>
        </a:p>
      </dgm:t>
    </dgm:pt>
    <dgm:pt modelId="{0AA04A81-24FA-4095-A45F-2B89EF53CFD9}" type="pres">
      <dgm:prSet presAssocID="{2B000DCD-8587-4F19-932D-50C06FCD9129}" presName="spacer" presStyleCnt="0"/>
      <dgm:spPr/>
    </dgm:pt>
    <dgm:pt modelId="{AA4E8073-B998-4BF1-91E2-F2D47D605179}" type="pres">
      <dgm:prSet presAssocID="{CC52C31E-49A4-486B-AC2F-8581940581A8}" presName="parentText" presStyleLbl="node1" presStyleIdx="1" presStyleCnt="2">
        <dgm:presLayoutVars>
          <dgm:chMax val="0"/>
          <dgm:bulletEnabled val="1"/>
        </dgm:presLayoutVars>
      </dgm:prSet>
      <dgm:spPr/>
      <dgm:t>
        <a:bodyPr/>
        <a:lstStyle/>
        <a:p>
          <a:pPr rtl="1"/>
          <a:endParaRPr lang="ar-SA"/>
        </a:p>
      </dgm:t>
    </dgm:pt>
  </dgm:ptLst>
  <dgm:cxnLst>
    <dgm:cxn modelId="{231EF247-952C-4C77-9898-850EFCAE28F9}" type="presOf" srcId="{B93D5087-2D2C-458F-9B38-72971016C5A0}" destId="{884C540D-01B7-44CA-842E-FA31C0418C81}" srcOrd="0" destOrd="0" presId="urn:microsoft.com/office/officeart/2005/8/layout/vList2"/>
    <dgm:cxn modelId="{7276F6F1-9A7A-44A2-B979-1B2A25522DD5}" type="presOf" srcId="{CC52C31E-49A4-486B-AC2F-8581940581A8}" destId="{AA4E8073-B998-4BF1-91E2-F2D47D605179}" srcOrd="0" destOrd="0" presId="urn:microsoft.com/office/officeart/2005/8/layout/vList2"/>
    <dgm:cxn modelId="{E04694F4-B9EF-44BA-B079-23B77F0D77AE}" srcId="{B93D5087-2D2C-458F-9B38-72971016C5A0}" destId="{2BB2B5C8-11FF-457E-951D-A2E99AAC8527}" srcOrd="0" destOrd="0" parTransId="{EBB32D18-6A76-4A99-95D1-E6684C08F498}" sibTransId="{2B000DCD-8587-4F19-932D-50C06FCD9129}"/>
    <dgm:cxn modelId="{645BBD78-880F-4685-A8DC-1D042783EFDE}" type="presOf" srcId="{2BB2B5C8-11FF-457E-951D-A2E99AAC8527}" destId="{AC6C7C4C-C841-4C61-8EC2-4707511C5764}" srcOrd="0" destOrd="0" presId="urn:microsoft.com/office/officeart/2005/8/layout/vList2"/>
    <dgm:cxn modelId="{ED78F328-41DF-4D8F-AA9E-23BBC7CD267D}" srcId="{B93D5087-2D2C-458F-9B38-72971016C5A0}" destId="{CC52C31E-49A4-486B-AC2F-8581940581A8}" srcOrd="1" destOrd="0" parTransId="{4131CD62-53CB-43D7-AEB8-53B5AD769001}" sibTransId="{E2F5AB20-B718-4B51-B45D-0453E69142F5}"/>
    <dgm:cxn modelId="{3B420D9D-BBFD-460D-AD6C-27ADC3C716E6}" type="presParOf" srcId="{884C540D-01B7-44CA-842E-FA31C0418C81}" destId="{AC6C7C4C-C841-4C61-8EC2-4707511C5764}" srcOrd="0" destOrd="0" presId="urn:microsoft.com/office/officeart/2005/8/layout/vList2"/>
    <dgm:cxn modelId="{BF73A863-5868-40C5-B0D2-178750E8D50D}" type="presParOf" srcId="{884C540D-01B7-44CA-842E-FA31C0418C81}" destId="{0AA04A81-24FA-4095-A45F-2B89EF53CFD9}" srcOrd="1" destOrd="0" presId="urn:microsoft.com/office/officeart/2005/8/layout/vList2"/>
    <dgm:cxn modelId="{DCF38172-1687-4C2E-BA27-807B6D54D529}" type="presParOf" srcId="{884C540D-01B7-44CA-842E-FA31C0418C81}" destId="{AA4E8073-B998-4BF1-91E2-F2D47D605179}" srcOrd="2" destOrd="0" presId="urn:microsoft.com/office/officeart/2005/8/layout/vList2"/>
  </dgm:cxnLst>
  <dgm:bg/>
  <dgm:whole/>
</dgm:dataModel>
</file>

<file path=ppt/diagrams/data45.xml><?xml version="1.0" encoding="utf-8"?>
<dgm:dataModel xmlns:dgm="http://schemas.openxmlformats.org/drawingml/2006/diagram" xmlns:a="http://schemas.openxmlformats.org/drawingml/2006/main">
  <dgm:ptLst>
    <dgm:pt modelId="{289D25B8-49AD-4E9F-806A-91459B7FEAF1}" type="doc">
      <dgm:prSet loTypeId="urn:microsoft.com/office/officeart/2005/8/layout/hProcess9" loCatId="process" qsTypeId="urn:microsoft.com/office/officeart/2005/8/quickstyle/simple1" qsCatId="simple" csTypeId="urn:microsoft.com/office/officeart/2005/8/colors/accent1_2" csCatId="accent1"/>
      <dgm:spPr/>
      <dgm:t>
        <a:bodyPr/>
        <a:lstStyle/>
        <a:p>
          <a:pPr rtl="1"/>
          <a:endParaRPr lang="ar-SA"/>
        </a:p>
      </dgm:t>
    </dgm:pt>
    <dgm:pt modelId="{045B5A40-3265-4DFD-9679-5AA1C6D22800}">
      <dgm:prSet/>
      <dgm:spPr/>
      <dgm:t>
        <a:bodyPr/>
        <a:lstStyle/>
        <a:p>
          <a:pPr rtl="1"/>
          <a:r>
            <a:rPr lang="ar-EG" b="1" dirty="0" smtClean="0"/>
            <a:t>هـ) مهارة التعاطف</a:t>
          </a:r>
          <a:endParaRPr lang="en-US" b="1" dirty="0"/>
        </a:p>
      </dgm:t>
    </dgm:pt>
    <dgm:pt modelId="{7218A2C6-E014-4C72-8F74-ABDC5D525426}" type="parTrans" cxnId="{D6065B64-62CE-44E2-982A-DAC262A63A25}">
      <dgm:prSet/>
      <dgm:spPr/>
      <dgm:t>
        <a:bodyPr/>
        <a:lstStyle/>
        <a:p>
          <a:pPr rtl="1"/>
          <a:endParaRPr lang="ar-SA"/>
        </a:p>
      </dgm:t>
    </dgm:pt>
    <dgm:pt modelId="{B7F94F70-CAB9-48C1-B935-F90E4951C072}" type="sibTrans" cxnId="{D6065B64-62CE-44E2-982A-DAC262A63A25}">
      <dgm:prSet/>
      <dgm:spPr/>
      <dgm:t>
        <a:bodyPr/>
        <a:lstStyle/>
        <a:p>
          <a:pPr rtl="1"/>
          <a:endParaRPr lang="ar-SA"/>
        </a:p>
      </dgm:t>
    </dgm:pt>
    <dgm:pt modelId="{6294251A-6AF7-48CF-98CD-11D1455BC563}" type="pres">
      <dgm:prSet presAssocID="{289D25B8-49AD-4E9F-806A-91459B7FEAF1}" presName="CompostProcess" presStyleCnt="0">
        <dgm:presLayoutVars>
          <dgm:dir/>
          <dgm:resizeHandles val="exact"/>
        </dgm:presLayoutVars>
      </dgm:prSet>
      <dgm:spPr/>
      <dgm:t>
        <a:bodyPr/>
        <a:lstStyle/>
        <a:p>
          <a:pPr rtl="1"/>
          <a:endParaRPr lang="ar-SA"/>
        </a:p>
      </dgm:t>
    </dgm:pt>
    <dgm:pt modelId="{91315AB3-5AB3-4B43-8BE7-D84658A5EA8F}" type="pres">
      <dgm:prSet presAssocID="{289D25B8-49AD-4E9F-806A-91459B7FEAF1}" presName="arrow" presStyleLbl="bgShp" presStyleIdx="0" presStyleCnt="1"/>
      <dgm:spPr/>
    </dgm:pt>
    <dgm:pt modelId="{DEDAC8DA-517C-46E9-BA48-A6AD1F64E93C}" type="pres">
      <dgm:prSet presAssocID="{289D25B8-49AD-4E9F-806A-91459B7FEAF1}" presName="linearProcess" presStyleCnt="0"/>
      <dgm:spPr/>
    </dgm:pt>
    <dgm:pt modelId="{EF457923-76E2-41C6-A828-BBB05F0729A6}" type="pres">
      <dgm:prSet presAssocID="{045B5A40-3265-4DFD-9679-5AA1C6D22800}" presName="textNode" presStyleLbl="node1" presStyleIdx="0" presStyleCnt="1">
        <dgm:presLayoutVars>
          <dgm:bulletEnabled val="1"/>
        </dgm:presLayoutVars>
      </dgm:prSet>
      <dgm:spPr/>
      <dgm:t>
        <a:bodyPr/>
        <a:lstStyle/>
        <a:p>
          <a:pPr rtl="1"/>
          <a:endParaRPr lang="ar-SA"/>
        </a:p>
      </dgm:t>
    </dgm:pt>
  </dgm:ptLst>
  <dgm:cxnLst>
    <dgm:cxn modelId="{73999CB6-75D4-4FD5-9ACC-80EB10AA8E69}" type="presOf" srcId="{045B5A40-3265-4DFD-9679-5AA1C6D22800}" destId="{EF457923-76E2-41C6-A828-BBB05F0729A6}" srcOrd="0" destOrd="0" presId="urn:microsoft.com/office/officeart/2005/8/layout/hProcess9"/>
    <dgm:cxn modelId="{D6065B64-62CE-44E2-982A-DAC262A63A25}" srcId="{289D25B8-49AD-4E9F-806A-91459B7FEAF1}" destId="{045B5A40-3265-4DFD-9679-5AA1C6D22800}" srcOrd="0" destOrd="0" parTransId="{7218A2C6-E014-4C72-8F74-ABDC5D525426}" sibTransId="{B7F94F70-CAB9-48C1-B935-F90E4951C072}"/>
    <dgm:cxn modelId="{500E10DA-6030-482F-9D16-630A751B1D00}" type="presOf" srcId="{289D25B8-49AD-4E9F-806A-91459B7FEAF1}" destId="{6294251A-6AF7-48CF-98CD-11D1455BC563}" srcOrd="0" destOrd="0" presId="urn:microsoft.com/office/officeart/2005/8/layout/hProcess9"/>
    <dgm:cxn modelId="{9698EDD8-E24A-443D-A76E-E11AA04DC794}" type="presParOf" srcId="{6294251A-6AF7-48CF-98CD-11D1455BC563}" destId="{91315AB3-5AB3-4B43-8BE7-D84658A5EA8F}" srcOrd="0" destOrd="0" presId="urn:microsoft.com/office/officeart/2005/8/layout/hProcess9"/>
    <dgm:cxn modelId="{BDC30188-C68A-4D5E-955F-A0693AA13EB5}" type="presParOf" srcId="{6294251A-6AF7-48CF-98CD-11D1455BC563}" destId="{DEDAC8DA-517C-46E9-BA48-A6AD1F64E93C}" srcOrd="1" destOrd="0" presId="urn:microsoft.com/office/officeart/2005/8/layout/hProcess9"/>
    <dgm:cxn modelId="{ABDEC9BA-D52B-484D-A7D3-1DB86D7F44E1}" type="presParOf" srcId="{DEDAC8DA-517C-46E9-BA48-A6AD1F64E93C}" destId="{EF457923-76E2-41C6-A828-BBB05F0729A6}" srcOrd="0" destOrd="0" presId="urn:microsoft.com/office/officeart/2005/8/layout/hProcess9"/>
  </dgm:cxnLst>
  <dgm:bg/>
  <dgm:whole/>
</dgm:dataModel>
</file>

<file path=ppt/diagrams/data46.xml><?xml version="1.0" encoding="utf-8"?>
<dgm:dataModel xmlns:dgm="http://schemas.openxmlformats.org/drawingml/2006/diagram" xmlns:a="http://schemas.openxmlformats.org/drawingml/2006/main">
  <dgm:ptLst>
    <dgm:pt modelId="{01A8B2EE-D7A5-41F8-9E5D-374451A40F95}" type="doc">
      <dgm:prSet loTypeId="urn:microsoft.com/office/officeart/2005/8/layout/arrow2" loCatId="process" qsTypeId="urn:microsoft.com/office/officeart/2005/8/quickstyle/3d1" qsCatId="3D" csTypeId="urn:microsoft.com/office/officeart/2005/8/colors/colorful2" csCatId="colorful" phldr="1"/>
      <dgm:spPr/>
      <dgm:t>
        <a:bodyPr/>
        <a:lstStyle/>
        <a:p>
          <a:pPr rtl="1"/>
          <a:endParaRPr lang="ar-SA"/>
        </a:p>
      </dgm:t>
    </dgm:pt>
    <dgm:pt modelId="{9AEE7DB5-C9AE-43B3-A1B6-D4C5FFE5E208}">
      <dgm:prSet/>
      <dgm:spPr/>
      <dgm:t>
        <a:bodyPr/>
        <a:lstStyle/>
        <a:p>
          <a:pPr rtl="1"/>
          <a:endParaRPr lang="ar-SA" b="1" dirty="0"/>
        </a:p>
      </dgm:t>
    </dgm:pt>
    <dgm:pt modelId="{CE89711D-1DC3-4A54-9294-1072D9404F7B}" type="parTrans" cxnId="{B71D1FE8-6631-41ED-AE21-11AC9476C8B5}">
      <dgm:prSet/>
      <dgm:spPr/>
      <dgm:t>
        <a:bodyPr/>
        <a:lstStyle/>
        <a:p>
          <a:pPr rtl="1"/>
          <a:endParaRPr lang="ar-SA"/>
        </a:p>
      </dgm:t>
    </dgm:pt>
    <dgm:pt modelId="{FC20B3C2-E6E4-48DB-87DA-38E75C8FE0C9}" type="sibTrans" cxnId="{B71D1FE8-6631-41ED-AE21-11AC9476C8B5}">
      <dgm:prSet/>
      <dgm:spPr/>
      <dgm:t>
        <a:bodyPr/>
        <a:lstStyle/>
        <a:p>
          <a:pPr rtl="1"/>
          <a:endParaRPr lang="ar-SA"/>
        </a:p>
      </dgm:t>
    </dgm:pt>
    <dgm:pt modelId="{9626D76F-6266-4B28-9B5A-9A7066EDA4C0}">
      <dgm:prSet/>
      <dgm:spPr/>
      <dgm:t>
        <a:bodyPr/>
        <a:lstStyle/>
        <a:p>
          <a:pPr rtl="1"/>
          <a:r>
            <a:rPr lang="ar-SA" b="1" dirty="0" smtClean="0"/>
            <a:t>1</a:t>
          </a:r>
          <a:r>
            <a:rPr lang="ar-EG" b="1" dirty="0" smtClean="0"/>
            <a:t>- الاستماع إلى العميل.</a:t>
          </a:r>
          <a:endParaRPr lang="en-US" b="1" dirty="0"/>
        </a:p>
      </dgm:t>
    </dgm:pt>
    <dgm:pt modelId="{E1B6DEDC-AAE4-48A2-9EBE-130A7CF01B2E}" type="parTrans" cxnId="{C62583FC-99FF-48A4-8342-7F6F2F21368A}">
      <dgm:prSet/>
      <dgm:spPr/>
      <dgm:t>
        <a:bodyPr/>
        <a:lstStyle/>
        <a:p>
          <a:pPr rtl="1"/>
          <a:endParaRPr lang="ar-SA"/>
        </a:p>
      </dgm:t>
    </dgm:pt>
    <dgm:pt modelId="{3B311247-6AEC-4266-940C-1465D0B002AB}" type="sibTrans" cxnId="{C62583FC-99FF-48A4-8342-7F6F2F21368A}">
      <dgm:prSet/>
      <dgm:spPr/>
      <dgm:t>
        <a:bodyPr/>
        <a:lstStyle/>
        <a:p>
          <a:pPr rtl="1"/>
          <a:endParaRPr lang="ar-SA"/>
        </a:p>
      </dgm:t>
    </dgm:pt>
    <dgm:pt modelId="{ED7A7D5A-B39F-4851-B58C-E2C78D425FFF}">
      <dgm:prSet/>
      <dgm:spPr/>
      <dgm:t>
        <a:bodyPr/>
        <a:lstStyle/>
        <a:p>
          <a:pPr rtl="1"/>
          <a:r>
            <a:rPr lang="ar-EG" b="1" dirty="0" smtClean="0"/>
            <a:t>2- الفهم الكامل للعميل إلى أقصى حد.</a:t>
          </a:r>
          <a:endParaRPr lang="en-US" b="1" dirty="0"/>
        </a:p>
      </dgm:t>
    </dgm:pt>
    <dgm:pt modelId="{83C50215-4193-4A29-8A0E-54CC0E2FABEB}" type="parTrans" cxnId="{95C5D500-5AF4-4DF8-BE4F-762A8505F5E9}">
      <dgm:prSet/>
      <dgm:spPr/>
      <dgm:t>
        <a:bodyPr/>
        <a:lstStyle/>
        <a:p>
          <a:pPr rtl="1"/>
          <a:endParaRPr lang="ar-SA"/>
        </a:p>
      </dgm:t>
    </dgm:pt>
    <dgm:pt modelId="{3A10533E-1FE8-456E-877B-4B8833163C9B}" type="sibTrans" cxnId="{95C5D500-5AF4-4DF8-BE4F-762A8505F5E9}">
      <dgm:prSet/>
      <dgm:spPr/>
      <dgm:t>
        <a:bodyPr/>
        <a:lstStyle/>
        <a:p>
          <a:pPr rtl="1"/>
          <a:endParaRPr lang="ar-SA"/>
        </a:p>
      </dgm:t>
    </dgm:pt>
    <dgm:pt modelId="{BA77B70E-993A-48FE-B2D9-C60188034B11}">
      <dgm:prSet/>
      <dgm:spPr/>
      <dgm:t>
        <a:bodyPr/>
        <a:lstStyle/>
        <a:p>
          <a:pPr rtl="1"/>
          <a:r>
            <a:rPr lang="ar-EG" b="1" dirty="0" smtClean="0"/>
            <a:t>3- إظهار هذا الفهم للعميل.</a:t>
          </a:r>
          <a:endParaRPr lang="en-US" b="1" dirty="0"/>
        </a:p>
      </dgm:t>
    </dgm:pt>
    <dgm:pt modelId="{8C017FAF-7D4A-49EB-8F73-634C6CD04556}" type="parTrans" cxnId="{D8CD23E1-3BE2-45BB-910F-07F585173079}">
      <dgm:prSet/>
      <dgm:spPr/>
      <dgm:t>
        <a:bodyPr/>
        <a:lstStyle/>
        <a:p>
          <a:pPr rtl="1"/>
          <a:endParaRPr lang="ar-SA"/>
        </a:p>
      </dgm:t>
    </dgm:pt>
    <dgm:pt modelId="{C7B33F7B-D1DF-460E-B84C-48245858C889}" type="sibTrans" cxnId="{D8CD23E1-3BE2-45BB-910F-07F585173079}">
      <dgm:prSet/>
      <dgm:spPr/>
      <dgm:t>
        <a:bodyPr/>
        <a:lstStyle/>
        <a:p>
          <a:pPr rtl="1"/>
          <a:endParaRPr lang="ar-SA"/>
        </a:p>
      </dgm:t>
    </dgm:pt>
    <dgm:pt modelId="{4EF647AA-860C-4441-9D23-48321F8112D1}">
      <dgm:prSet/>
      <dgm:spPr/>
      <dgm:t>
        <a:bodyPr/>
        <a:lstStyle/>
        <a:p>
          <a:pPr rtl="1"/>
          <a:endParaRPr lang="ar-SA" dirty="0"/>
        </a:p>
      </dgm:t>
    </dgm:pt>
    <dgm:pt modelId="{73257B99-39DB-422B-9BA1-A7B89BA26CFE}" type="parTrans" cxnId="{9F2CEACD-3418-4405-8D02-6B550A9F5BB3}">
      <dgm:prSet/>
      <dgm:spPr/>
      <dgm:t>
        <a:bodyPr/>
        <a:lstStyle/>
        <a:p>
          <a:pPr rtl="1"/>
          <a:endParaRPr lang="ar-SA"/>
        </a:p>
      </dgm:t>
    </dgm:pt>
    <dgm:pt modelId="{95424233-4A84-4936-9872-017949FE8177}" type="sibTrans" cxnId="{9F2CEACD-3418-4405-8D02-6B550A9F5BB3}">
      <dgm:prSet/>
      <dgm:spPr/>
      <dgm:t>
        <a:bodyPr/>
        <a:lstStyle/>
        <a:p>
          <a:pPr rtl="1"/>
          <a:endParaRPr lang="ar-SA"/>
        </a:p>
      </dgm:t>
    </dgm:pt>
    <dgm:pt modelId="{BCC9BDC5-E470-442F-89B4-1E1C720188C9}" type="pres">
      <dgm:prSet presAssocID="{01A8B2EE-D7A5-41F8-9E5D-374451A40F95}" presName="arrowDiagram" presStyleCnt="0">
        <dgm:presLayoutVars>
          <dgm:chMax val="5"/>
          <dgm:dir/>
          <dgm:resizeHandles val="exact"/>
        </dgm:presLayoutVars>
      </dgm:prSet>
      <dgm:spPr/>
      <dgm:t>
        <a:bodyPr/>
        <a:lstStyle/>
        <a:p>
          <a:pPr rtl="1"/>
          <a:endParaRPr lang="ar-SA"/>
        </a:p>
      </dgm:t>
    </dgm:pt>
    <dgm:pt modelId="{DC94D785-0F29-4F06-AFF2-B3C60E4922AC}" type="pres">
      <dgm:prSet presAssocID="{01A8B2EE-D7A5-41F8-9E5D-374451A40F95}" presName="arrow" presStyleLbl="bgShp" presStyleIdx="0" presStyleCnt="1"/>
      <dgm:spPr/>
    </dgm:pt>
    <dgm:pt modelId="{77697FDE-DBA9-46B8-A365-65BF8FCB8B81}" type="pres">
      <dgm:prSet presAssocID="{01A8B2EE-D7A5-41F8-9E5D-374451A40F95}" presName="arrowDiagram5" presStyleCnt="0"/>
      <dgm:spPr/>
    </dgm:pt>
    <dgm:pt modelId="{DBBF1C8C-E326-41AB-AD8D-AF134FC94020}" type="pres">
      <dgm:prSet presAssocID="{9AEE7DB5-C9AE-43B3-A1B6-D4C5FFE5E208}" presName="bullet5a" presStyleLbl="node1" presStyleIdx="0" presStyleCnt="5"/>
      <dgm:spPr/>
    </dgm:pt>
    <dgm:pt modelId="{4E20D1C6-7056-4CD1-8159-22FB6EF73CDD}" type="pres">
      <dgm:prSet presAssocID="{9AEE7DB5-C9AE-43B3-A1B6-D4C5FFE5E208}" presName="textBox5a" presStyleLbl="revTx" presStyleIdx="0" presStyleCnt="5" custLinFactNeighborX="-18370" custLinFactNeighborY="5463">
        <dgm:presLayoutVars>
          <dgm:bulletEnabled val="1"/>
        </dgm:presLayoutVars>
      </dgm:prSet>
      <dgm:spPr/>
      <dgm:t>
        <a:bodyPr/>
        <a:lstStyle/>
        <a:p>
          <a:pPr rtl="1"/>
          <a:endParaRPr lang="ar-SA"/>
        </a:p>
      </dgm:t>
    </dgm:pt>
    <dgm:pt modelId="{5FDD9F3B-794D-4B7E-A423-37386CD97472}" type="pres">
      <dgm:prSet presAssocID="{9626D76F-6266-4B28-9B5A-9A7066EDA4C0}" presName="bullet5b" presStyleLbl="node1" presStyleIdx="1" presStyleCnt="5"/>
      <dgm:spPr/>
    </dgm:pt>
    <dgm:pt modelId="{F5C2801E-3C8D-4370-A72B-D9BDC01C1761}" type="pres">
      <dgm:prSet presAssocID="{9626D76F-6266-4B28-9B5A-9A7066EDA4C0}" presName="textBox5b" presStyleLbl="revTx" presStyleIdx="1" presStyleCnt="5" custLinFactNeighborX="-32230" custLinFactNeighborY="10501">
        <dgm:presLayoutVars>
          <dgm:bulletEnabled val="1"/>
        </dgm:presLayoutVars>
      </dgm:prSet>
      <dgm:spPr/>
      <dgm:t>
        <a:bodyPr/>
        <a:lstStyle/>
        <a:p>
          <a:pPr rtl="1"/>
          <a:endParaRPr lang="ar-SA"/>
        </a:p>
      </dgm:t>
    </dgm:pt>
    <dgm:pt modelId="{9D1951AE-CB08-4F26-8083-EACA1DE3F28C}" type="pres">
      <dgm:prSet presAssocID="{ED7A7D5A-B39F-4851-B58C-E2C78D425FFF}" presName="bullet5c" presStyleLbl="node1" presStyleIdx="2" presStyleCnt="5"/>
      <dgm:spPr/>
    </dgm:pt>
    <dgm:pt modelId="{85F63416-0573-40F4-BE9C-D6D2C2009EA1}" type="pres">
      <dgm:prSet presAssocID="{ED7A7D5A-B39F-4851-B58C-E2C78D425FFF}" presName="textBox5c" presStyleLbl="revTx" presStyleIdx="2" presStyleCnt="5" custLinFactNeighborX="-16581" custLinFactNeighborY="6584">
        <dgm:presLayoutVars>
          <dgm:bulletEnabled val="1"/>
        </dgm:presLayoutVars>
      </dgm:prSet>
      <dgm:spPr/>
      <dgm:t>
        <a:bodyPr/>
        <a:lstStyle/>
        <a:p>
          <a:pPr rtl="1"/>
          <a:endParaRPr lang="ar-SA"/>
        </a:p>
      </dgm:t>
    </dgm:pt>
    <dgm:pt modelId="{3E478186-3DD6-485C-A40B-20A5CCD58A08}" type="pres">
      <dgm:prSet presAssocID="{BA77B70E-993A-48FE-B2D9-C60188034B11}" presName="bullet5d" presStyleLbl="node1" presStyleIdx="3" presStyleCnt="5"/>
      <dgm:spPr/>
    </dgm:pt>
    <dgm:pt modelId="{5193E358-3221-4F17-BC67-60C9F7B2B293}" type="pres">
      <dgm:prSet presAssocID="{BA77B70E-993A-48FE-B2D9-C60188034B11}" presName="textBox5d" presStyleLbl="revTx" presStyleIdx="3" presStyleCnt="5" custLinFactNeighborX="-10937" custLinFactNeighborY="2985">
        <dgm:presLayoutVars>
          <dgm:bulletEnabled val="1"/>
        </dgm:presLayoutVars>
      </dgm:prSet>
      <dgm:spPr/>
      <dgm:t>
        <a:bodyPr/>
        <a:lstStyle/>
        <a:p>
          <a:pPr rtl="1"/>
          <a:endParaRPr lang="ar-SA"/>
        </a:p>
      </dgm:t>
    </dgm:pt>
    <dgm:pt modelId="{048B5DFA-0647-44E9-99B3-21EB430EEA0C}" type="pres">
      <dgm:prSet presAssocID="{4EF647AA-860C-4441-9D23-48321F8112D1}" presName="bullet5e" presStyleLbl="node1" presStyleIdx="4" presStyleCnt="5" custLinFactNeighborX="-3400" custLinFactNeighborY="-635"/>
      <dgm:spPr/>
    </dgm:pt>
    <dgm:pt modelId="{E883D147-7424-45A7-9A1D-5ADC3303B339}" type="pres">
      <dgm:prSet presAssocID="{4EF647AA-860C-4441-9D23-48321F8112D1}" presName="textBox5e" presStyleLbl="revTx" presStyleIdx="4" presStyleCnt="5" custLinFactNeighborX="50000" custLinFactNeighborY="-10394">
        <dgm:presLayoutVars>
          <dgm:bulletEnabled val="1"/>
        </dgm:presLayoutVars>
      </dgm:prSet>
      <dgm:spPr/>
      <dgm:t>
        <a:bodyPr/>
        <a:lstStyle/>
        <a:p>
          <a:pPr rtl="1"/>
          <a:endParaRPr lang="ar-SA"/>
        </a:p>
      </dgm:t>
    </dgm:pt>
  </dgm:ptLst>
  <dgm:cxnLst>
    <dgm:cxn modelId="{D89A7305-90EE-4180-A8AF-92CC6E569D49}" type="presOf" srcId="{9626D76F-6266-4B28-9B5A-9A7066EDA4C0}" destId="{F5C2801E-3C8D-4370-A72B-D9BDC01C1761}" srcOrd="0" destOrd="0" presId="urn:microsoft.com/office/officeart/2005/8/layout/arrow2"/>
    <dgm:cxn modelId="{C8406E43-A06A-49E0-92D4-69BA858EAF59}" type="presOf" srcId="{BA77B70E-993A-48FE-B2D9-C60188034B11}" destId="{5193E358-3221-4F17-BC67-60C9F7B2B293}" srcOrd="0" destOrd="0" presId="urn:microsoft.com/office/officeart/2005/8/layout/arrow2"/>
    <dgm:cxn modelId="{D8CD23E1-3BE2-45BB-910F-07F585173079}" srcId="{01A8B2EE-D7A5-41F8-9E5D-374451A40F95}" destId="{BA77B70E-993A-48FE-B2D9-C60188034B11}" srcOrd="3" destOrd="0" parTransId="{8C017FAF-7D4A-49EB-8F73-634C6CD04556}" sibTransId="{C7B33F7B-D1DF-460E-B84C-48245858C889}"/>
    <dgm:cxn modelId="{9F2CEACD-3418-4405-8D02-6B550A9F5BB3}" srcId="{01A8B2EE-D7A5-41F8-9E5D-374451A40F95}" destId="{4EF647AA-860C-4441-9D23-48321F8112D1}" srcOrd="4" destOrd="0" parTransId="{73257B99-39DB-422B-9BA1-A7B89BA26CFE}" sibTransId="{95424233-4A84-4936-9872-017949FE8177}"/>
    <dgm:cxn modelId="{B71D1FE8-6631-41ED-AE21-11AC9476C8B5}" srcId="{01A8B2EE-D7A5-41F8-9E5D-374451A40F95}" destId="{9AEE7DB5-C9AE-43B3-A1B6-D4C5FFE5E208}" srcOrd="0" destOrd="0" parTransId="{CE89711D-1DC3-4A54-9294-1072D9404F7B}" sibTransId="{FC20B3C2-E6E4-48DB-87DA-38E75C8FE0C9}"/>
    <dgm:cxn modelId="{D9710750-4164-49F1-80AA-83AE067A7A30}" type="presOf" srcId="{9AEE7DB5-C9AE-43B3-A1B6-D4C5FFE5E208}" destId="{4E20D1C6-7056-4CD1-8159-22FB6EF73CDD}" srcOrd="0" destOrd="0" presId="urn:microsoft.com/office/officeart/2005/8/layout/arrow2"/>
    <dgm:cxn modelId="{95C5D500-5AF4-4DF8-BE4F-762A8505F5E9}" srcId="{01A8B2EE-D7A5-41F8-9E5D-374451A40F95}" destId="{ED7A7D5A-B39F-4851-B58C-E2C78D425FFF}" srcOrd="2" destOrd="0" parTransId="{83C50215-4193-4A29-8A0E-54CC0E2FABEB}" sibTransId="{3A10533E-1FE8-456E-877B-4B8833163C9B}"/>
    <dgm:cxn modelId="{0F96E3CC-F5A5-475E-A78F-C275FCF2DE4C}" type="presOf" srcId="{4EF647AA-860C-4441-9D23-48321F8112D1}" destId="{E883D147-7424-45A7-9A1D-5ADC3303B339}" srcOrd="0" destOrd="0" presId="urn:microsoft.com/office/officeart/2005/8/layout/arrow2"/>
    <dgm:cxn modelId="{A5FEADA7-887A-4F47-A5D7-62092A266DFA}" type="presOf" srcId="{ED7A7D5A-B39F-4851-B58C-E2C78D425FFF}" destId="{85F63416-0573-40F4-BE9C-D6D2C2009EA1}" srcOrd="0" destOrd="0" presId="urn:microsoft.com/office/officeart/2005/8/layout/arrow2"/>
    <dgm:cxn modelId="{1B2773E5-059B-41AA-A368-2ADC4C8CBCEB}" type="presOf" srcId="{01A8B2EE-D7A5-41F8-9E5D-374451A40F95}" destId="{BCC9BDC5-E470-442F-89B4-1E1C720188C9}" srcOrd="0" destOrd="0" presId="urn:microsoft.com/office/officeart/2005/8/layout/arrow2"/>
    <dgm:cxn modelId="{C62583FC-99FF-48A4-8342-7F6F2F21368A}" srcId="{01A8B2EE-D7A5-41F8-9E5D-374451A40F95}" destId="{9626D76F-6266-4B28-9B5A-9A7066EDA4C0}" srcOrd="1" destOrd="0" parTransId="{E1B6DEDC-AAE4-48A2-9EBE-130A7CF01B2E}" sibTransId="{3B311247-6AEC-4266-940C-1465D0B002AB}"/>
    <dgm:cxn modelId="{90F93A85-E82C-4AC9-AD4C-CB42EA02D35B}" type="presParOf" srcId="{BCC9BDC5-E470-442F-89B4-1E1C720188C9}" destId="{DC94D785-0F29-4F06-AFF2-B3C60E4922AC}" srcOrd="0" destOrd="0" presId="urn:microsoft.com/office/officeart/2005/8/layout/arrow2"/>
    <dgm:cxn modelId="{BDD8ABC9-6C6C-4CC8-A7B6-BEBFB97CC0E5}" type="presParOf" srcId="{BCC9BDC5-E470-442F-89B4-1E1C720188C9}" destId="{77697FDE-DBA9-46B8-A365-65BF8FCB8B81}" srcOrd="1" destOrd="0" presId="urn:microsoft.com/office/officeart/2005/8/layout/arrow2"/>
    <dgm:cxn modelId="{25C75BAB-D889-47A7-A24F-46942BF4BBE7}" type="presParOf" srcId="{77697FDE-DBA9-46B8-A365-65BF8FCB8B81}" destId="{DBBF1C8C-E326-41AB-AD8D-AF134FC94020}" srcOrd="0" destOrd="0" presId="urn:microsoft.com/office/officeart/2005/8/layout/arrow2"/>
    <dgm:cxn modelId="{23778C34-531D-473E-AA19-D8FBF2939896}" type="presParOf" srcId="{77697FDE-DBA9-46B8-A365-65BF8FCB8B81}" destId="{4E20D1C6-7056-4CD1-8159-22FB6EF73CDD}" srcOrd="1" destOrd="0" presId="urn:microsoft.com/office/officeart/2005/8/layout/arrow2"/>
    <dgm:cxn modelId="{50FDB923-25B3-4C7B-AF3B-7B4A2E0B8515}" type="presParOf" srcId="{77697FDE-DBA9-46B8-A365-65BF8FCB8B81}" destId="{5FDD9F3B-794D-4B7E-A423-37386CD97472}" srcOrd="2" destOrd="0" presId="urn:microsoft.com/office/officeart/2005/8/layout/arrow2"/>
    <dgm:cxn modelId="{251E9850-5E88-47C9-9B5B-2C0413D2FB13}" type="presParOf" srcId="{77697FDE-DBA9-46B8-A365-65BF8FCB8B81}" destId="{F5C2801E-3C8D-4370-A72B-D9BDC01C1761}" srcOrd="3" destOrd="0" presId="urn:microsoft.com/office/officeart/2005/8/layout/arrow2"/>
    <dgm:cxn modelId="{EE7D59A5-597F-44B8-8B0C-D0C4FE5EC488}" type="presParOf" srcId="{77697FDE-DBA9-46B8-A365-65BF8FCB8B81}" destId="{9D1951AE-CB08-4F26-8083-EACA1DE3F28C}" srcOrd="4" destOrd="0" presId="urn:microsoft.com/office/officeart/2005/8/layout/arrow2"/>
    <dgm:cxn modelId="{56F5122E-5D8F-4FB0-8F01-B31510080605}" type="presParOf" srcId="{77697FDE-DBA9-46B8-A365-65BF8FCB8B81}" destId="{85F63416-0573-40F4-BE9C-D6D2C2009EA1}" srcOrd="5" destOrd="0" presId="urn:microsoft.com/office/officeart/2005/8/layout/arrow2"/>
    <dgm:cxn modelId="{8B5844B6-6BF0-4292-8412-53F4605CE6C0}" type="presParOf" srcId="{77697FDE-DBA9-46B8-A365-65BF8FCB8B81}" destId="{3E478186-3DD6-485C-A40B-20A5CCD58A08}" srcOrd="6" destOrd="0" presId="urn:microsoft.com/office/officeart/2005/8/layout/arrow2"/>
    <dgm:cxn modelId="{1E6BC041-CA63-4F59-B1FE-AC6F3E681A56}" type="presParOf" srcId="{77697FDE-DBA9-46B8-A365-65BF8FCB8B81}" destId="{5193E358-3221-4F17-BC67-60C9F7B2B293}" srcOrd="7" destOrd="0" presId="urn:microsoft.com/office/officeart/2005/8/layout/arrow2"/>
    <dgm:cxn modelId="{628CB96C-5E26-4256-8858-0C9A5DD396A2}" type="presParOf" srcId="{77697FDE-DBA9-46B8-A365-65BF8FCB8B81}" destId="{048B5DFA-0647-44E9-99B3-21EB430EEA0C}" srcOrd="8" destOrd="0" presId="urn:microsoft.com/office/officeart/2005/8/layout/arrow2"/>
    <dgm:cxn modelId="{24E5531C-8A53-4E32-B6A8-ECE698E61870}" type="presParOf" srcId="{77697FDE-DBA9-46B8-A365-65BF8FCB8B81}" destId="{E883D147-7424-45A7-9A1D-5ADC3303B339}" srcOrd="9" destOrd="0" presId="urn:microsoft.com/office/officeart/2005/8/layout/arrow2"/>
  </dgm:cxnLst>
  <dgm:bg/>
  <dgm:whole/>
</dgm:dataModel>
</file>

<file path=ppt/diagrams/data47.xml><?xml version="1.0" encoding="utf-8"?>
<dgm:dataModel xmlns:dgm="http://schemas.openxmlformats.org/drawingml/2006/diagram" xmlns:a="http://schemas.openxmlformats.org/drawingml/2006/main">
  <dgm:ptLst>
    <dgm:pt modelId="{C01CF6A9-8AFA-4101-B6BB-8F31C14CF9CC}" type="doc">
      <dgm:prSet loTypeId="urn:microsoft.com/office/officeart/2005/8/layout/vList2" loCatId="list" qsTypeId="urn:microsoft.com/office/officeart/2005/8/quickstyle/3d1" qsCatId="3D" csTypeId="urn:microsoft.com/office/officeart/2005/8/colors/accent1_2" csCatId="accent1"/>
      <dgm:spPr/>
      <dgm:t>
        <a:bodyPr/>
        <a:lstStyle/>
        <a:p>
          <a:pPr rtl="1"/>
          <a:endParaRPr lang="ar-SA"/>
        </a:p>
      </dgm:t>
    </dgm:pt>
    <dgm:pt modelId="{9EC974D8-82DF-4081-BEFE-8A6A3B660F84}">
      <dgm:prSet/>
      <dgm:spPr/>
      <dgm:t>
        <a:bodyPr/>
        <a:lstStyle/>
        <a:p>
          <a:pPr rtl="1"/>
          <a:r>
            <a:rPr lang="ar-EG" b="1" dirty="0" smtClean="0"/>
            <a:t>يجب على المرشد الاجتماعي أن يشارك العميل في شعوره وأحاسيسه بطريقة يحسها ويدركها كلما دعت الحاجة.</a:t>
          </a:r>
          <a:endParaRPr lang="ar-SA" b="1" dirty="0"/>
        </a:p>
      </dgm:t>
    </dgm:pt>
    <dgm:pt modelId="{4534146A-8335-49B8-B1C7-4E3474208720}" type="parTrans" cxnId="{F8F79892-B629-4A6A-A92D-91ADCFBBD40F}">
      <dgm:prSet/>
      <dgm:spPr/>
      <dgm:t>
        <a:bodyPr/>
        <a:lstStyle/>
        <a:p>
          <a:pPr rtl="1"/>
          <a:endParaRPr lang="ar-SA"/>
        </a:p>
      </dgm:t>
    </dgm:pt>
    <dgm:pt modelId="{DF8FA16B-119E-41DB-93D0-9A139615C1CC}" type="sibTrans" cxnId="{F8F79892-B629-4A6A-A92D-91ADCFBBD40F}">
      <dgm:prSet/>
      <dgm:spPr/>
      <dgm:t>
        <a:bodyPr/>
        <a:lstStyle/>
        <a:p>
          <a:pPr rtl="1"/>
          <a:endParaRPr lang="ar-SA"/>
        </a:p>
      </dgm:t>
    </dgm:pt>
    <dgm:pt modelId="{FB430EAB-FCC0-43FC-AE2A-DE9D11258EE8}">
      <dgm:prSet/>
      <dgm:spPr/>
      <dgm:t>
        <a:bodyPr/>
        <a:lstStyle/>
        <a:p>
          <a:pPr rtl="1"/>
          <a:r>
            <a:rPr lang="ar-EG" b="1" dirty="0" smtClean="0"/>
            <a:t>ويعتبر إبداء التعاطف مع العميل أحد الوسائل المستخدمة في عملية الإرشاد الاجتماعي إظهار التعاطف مع العميل بعدة أساليب</a:t>
          </a:r>
          <a:endParaRPr lang="ar-SA" b="1" dirty="0"/>
        </a:p>
      </dgm:t>
    </dgm:pt>
    <dgm:pt modelId="{249BEDEA-94EB-47B5-B1EA-AA66EA70059C}" type="parTrans" cxnId="{941C04DC-1D5C-4197-AE50-99AE5E3B7525}">
      <dgm:prSet/>
      <dgm:spPr/>
      <dgm:t>
        <a:bodyPr/>
        <a:lstStyle/>
        <a:p>
          <a:pPr rtl="1"/>
          <a:endParaRPr lang="ar-SA"/>
        </a:p>
      </dgm:t>
    </dgm:pt>
    <dgm:pt modelId="{CAF8DBCD-F315-41EF-919F-47B2BC1F8CA6}" type="sibTrans" cxnId="{941C04DC-1D5C-4197-AE50-99AE5E3B7525}">
      <dgm:prSet/>
      <dgm:spPr/>
      <dgm:t>
        <a:bodyPr/>
        <a:lstStyle/>
        <a:p>
          <a:pPr rtl="1"/>
          <a:endParaRPr lang="ar-SA"/>
        </a:p>
      </dgm:t>
    </dgm:pt>
    <dgm:pt modelId="{2EE4B7B0-344C-4DB4-9B86-212217A81731}" type="pres">
      <dgm:prSet presAssocID="{C01CF6A9-8AFA-4101-B6BB-8F31C14CF9CC}" presName="linear" presStyleCnt="0">
        <dgm:presLayoutVars>
          <dgm:animLvl val="lvl"/>
          <dgm:resizeHandles val="exact"/>
        </dgm:presLayoutVars>
      </dgm:prSet>
      <dgm:spPr/>
      <dgm:t>
        <a:bodyPr/>
        <a:lstStyle/>
        <a:p>
          <a:pPr rtl="1"/>
          <a:endParaRPr lang="ar-SA"/>
        </a:p>
      </dgm:t>
    </dgm:pt>
    <dgm:pt modelId="{C03F6B62-7A38-4AE9-A006-082C8AFAB5B1}" type="pres">
      <dgm:prSet presAssocID="{9EC974D8-82DF-4081-BEFE-8A6A3B660F84}" presName="parentText" presStyleLbl="node1" presStyleIdx="0" presStyleCnt="2">
        <dgm:presLayoutVars>
          <dgm:chMax val="0"/>
          <dgm:bulletEnabled val="1"/>
        </dgm:presLayoutVars>
      </dgm:prSet>
      <dgm:spPr/>
      <dgm:t>
        <a:bodyPr/>
        <a:lstStyle/>
        <a:p>
          <a:pPr rtl="1"/>
          <a:endParaRPr lang="ar-SA"/>
        </a:p>
      </dgm:t>
    </dgm:pt>
    <dgm:pt modelId="{BFB1F000-2427-40C9-AACA-E602E94254C4}" type="pres">
      <dgm:prSet presAssocID="{DF8FA16B-119E-41DB-93D0-9A139615C1CC}" presName="spacer" presStyleCnt="0"/>
      <dgm:spPr/>
    </dgm:pt>
    <dgm:pt modelId="{2270F639-7875-46C3-850E-056420E067FE}" type="pres">
      <dgm:prSet presAssocID="{FB430EAB-FCC0-43FC-AE2A-DE9D11258EE8}" presName="parentText" presStyleLbl="node1" presStyleIdx="1" presStyleCnt="2">
        <dgm:presLayoutVars>
          <dgm:chMax val="0"/>
          <dgm:bulletEnabled val="1"/>
        </dgm:presLayoutVars>
      </dgm:prSet>
      <dgm:spPr/>
      <dgm:t>
        <a:bodyPr/>
        <a:lstStyle/>
        <a:p>
          <a:pPr rtl="1"/>
          <a:endParaRPr lang="ar-SA"/>
        </a:p>
      </dgm:t>
    </dgm:pt>
  </dgm:ptLst>
  <dgm:cxnLst>
    <dgm:cxn modelId="{D265FDAE-C06A-4BF8-8460-1BB75EB81E57}" type="presOf" srcId="{FB430EAB-FCC0-43FC-AE2A-DE9D11258EE8}" destId="{2270F639-7875-46C3-850E-056420E067FE}" srcOrd="0" destOrd="0" presId="urn:microsoft.com/office/officeart/2005/8/layout/vList2"/>
    <dgm:cxn modelId="{FC4375F0-0222-4F54-AD61-FFB2B9F54E82}" type="presOf" srcId="{C01CF6A9-8AFA-4101-B6BB-8F31C14CF9CC}" destId="{2EE4B7B0-344C-4DB4-9B86-212217A81731}" srcOrd="0" destOrd="0" presId="urn:microsoft.com/office/officeart/2005/8/layout/vList2"/>
    <dgm:cxn modelId="{941C04DC-1D5C-4197-AE50-99AE5E3B7525}" srcId="{C01CF6A9-8AFA-4101-B6BB-8F31C14CF9CC}" destId="{FB430EAB-FCC0-43FC-AE2A-DE9D11258EE8}" srcOrd="1" destOrd="0" parTransId="{249BEDEA-94EB-47B5-B1EA-AA66EA70059C}" sibTransId="{CAF8DBCD-F315-41EF-919F-47B2BC1F8CA6}"/>
    <dgm:cxn modelId="{F8F79892-B629-4A6A-A92D-91ADCFBBD40F}" srcId="{C01CF6A9-8AFA-4101-B6BB-8F31C14CF9CC}" destId="{9EC974D8-82DF-4081-BEFE-8A6A3B660F84}" srcOrd="0" destOrd="0" parTransId="{4534146A-8335-49B8-B1C7-4E3474208720}" sibTransId="{DF8FA16B-119E-41DB-93D0-9A139615C1CC}"/>
    <dgm:cxn modelId="{0CE5C01C-55BD-4946-9C42-0DF6A5600775}" type="presOf" srcId="{9EC974D8-82DF-4081-BEFE-8A6A3B660F84}" destId="{C03F6B62-7A38-4AE9-A006-082C8AFAB5B1}" srcOrd="0" destOrd="0" presId="urn:microsoft.com/office/officeart/2005/8/layout/vList2"/>
    <dgm:cxn modelId="{2836A1A2-6050-43B0-8992-98A1AA96BC6A}" type="presParOf" srcId="{2EE4B7B0-344C-4DB4-9B86-212217A81731}" destId="{C03F6B62-7A38-4AE9-A006-082C8AFAB5B1}" srcOrd="0" destOrd="0" presId="urn:microsoft.com/office/officeart/2005/8/layout/vList2"/>
    <dgm:cxn modelId="{26E9DC2E-A40E-47CE-8E17-08EDCFA8C7D8}" type="presParOf" srcId="{2EE4B7B0-344C-4DB4-9B86-212217A81731}" destId="{BFB1F000-2427-40C9-AACA-E602E94254C4}" srcOrd="1" destOrd="0" presId="urn:microsoft.com/office/officeart/2005/8/layout/vList2"/>
    <dgm:cxn modelId="{3F295677-8187-4DB8-9764-6DC8F9459B38}" type="presParOf" srcId="{2EE4B7B0-344C-4DB4-9B86-212217A81731}" destId="{2270F639-7875-46C3-850E-056420E067FE}" srcOrd="2" destOrd="0" presId="urn:microsoft.com/office/officeart/2005/8/layout/vList2"/>
  </dgm:cxnLst>
  <dgm:bg/>
  <dgm:whole/>
</dgm:dataModel>
</file>

<file path=ppt/diagrams/data48.xml><?xml version="1.0" encoding="utf-8"?>
<dgm:dataModel xmlns:dgm="http://schemas.openxmlformats.org/drawingml/2006/diagram" xmlns:a="http://schemas.openxmlformats.org/drawingml/2006/main">
  <dgm:ptLst>
    <dgm:pt modelId="{CD81B70B-934E-4846-92EA-8434AB4FECAB}" type="doc">
      <dgm:prSet loTypeId="urn:microsoft.com/office/officeart/2005/8/layout/vList2" loCatId="list" qsTypeId="urn:microsoft.com/office/officeart/2005/8/quickstyle/3d1" qsCatId="3D" csTypeId="urn:microsoft.com/office/officeart/2005/8/colors/accent1_2" csCatId="accent1"/>
      <dgm:spPr/>
      <dgm:t>
        <a:bodyPr/>
        <a:lstStyle/>
        <a:p>
          <a:pPr rtl="1"/>
          <a:endParaRPr lang="ar-SA"/>
        </a:p>
      </dgm:t>
    </dgm:pt>
    <dgm:pt modelId="{F81D2A8C-D38B-4330-B6B2-8BE2CEAD6F8E}">
      <dgm:prSet/>
      <dgm:spPr/>
      <dgm:t>
        <a:bodyPr/>
        <a:lstStyle/>
        <a:p>
          <a:pPr rtl="1"/>
          <a:r>
            <a:rPr lang="ar-EG" b="1" dirty="0" smtClean="0"/>
            <a:t>فمثلًا: قد يقوم الأخصائي بتوصيل رسالة التعاطف عن طريق تعبيرات الوجه أو حركة اليدين.</a:t>
          </a:r>
          <a:endParaRPr lang="ar-SA" b="1" dirty="0"/>
        </a:p>
      </dgm:t>
    </dgm:pt>
    <dgm:pt modelId="{AEB39CAE-5C9C-4EFC-801A-8171F07E0EE1}" type="parTrans" cxnId="{200EE609-36C7-4293-9E68-08B966A16EAF}">
      <dgm:prSet/>
      <dgm:spPr/>
      <dgm:t>
        <a:bodyPr/>
        <a:lstStyle/>
        <a:p>
          <a:pPr rtl="1"/>
          <a:endParaRPr lang="ar-SA"/>
        </a:p>
      </dgm:t>
    </dgm:pt>
    <dgm:pt modelId="{01779D57-BFA5-4074-A201-65E8114879EF}" type="sibTrans" cxnId="{200EE609-36C7-4293-9E68-08B966A16EAF}">
      <dgm:prSet/>
      <dgm:spPr/>
      <dgm:t>
        <a:bodyPr/>
        <a:lstStyle/>
        <a:p>
          <a:pPr rtl="1"/>
          <a:endParaRPr lang="ar-SA"/>
        </a:p>
      </dgm:t>
    </dgm:pt>
    <dgm:pt modelId="{793A2EA8-97AC-49FE-898E-CBFEEC0BAACF}">
      <dgm:prSet/>
      <dgm:spPr/>
      <dgm:t>
        <a:bodyPr/>
        <a:lstStyle/>
        <a:p>
          <a:pPr rtl="1"/>
          <a:r>
            <a:rPr lang="ar-EG" b="1" dirty="0" smtClean="0"/>
            <a:t>وقد يلجأ إلى وضع يده على كتف العميل إذا لم يكن هناك محذور ديني أو ثقافي أو اجتماعي.</a:t>
          </a:r>
          <a:endParaRPr lang="en-US" b="1" dirty="0"/>
        </a:p>
      </dgm:t>
    </dgm:pt>
    <dgm:pt modelId="{C0F43795-C8C6-45EC-8484-6BC3ACC98ACE}" type="parTrans" cxnId="{B04BC27E-B0B4-41DE-B545-53707BEF5B66}">
      <dgm:prSet/>
      <dgm:spPr/>
      <dgm:t>
        <a:bodyPr/>
        <a:lstStyle/>
        <a:p>
          <a:pPr rtl="1"/>
          <a:endParaRPr lang="ar-SA"/>
        </a:p>
      </dgm:t>
    </dgm:pt>
    <dgm:pt modelId="{727B5648-E081-43D7-8E35-664F0B91B603}" type="sibTrans" cxnId="{B04BC27E-B0B4-41DE-B545-53707BEF5B66}">
      <dgm:prSet/>
      <dgm:spPr/>
      <dgm:t>
        <a:bodyPr/>
        <a:lstStyle/>
        <a:p>
          <a:pPr rtl="1"/>
          <a:endParaRPr lang="ar-SA"/>
        </a:p>
      </dgm:t>
    </dgm:pt>
    <dgm:pt modelId="{7EB43DDE-11B0-4BF9-B2C6-B0FA6FF70296}" type="pres">
      <dgm:prSet presAssocID="{CD81B70B-934E-4846-92EA-8434AB4FECAB}" presName="linear" presStyleCnt="0">
        <dgm:presLayoutVars>
          <dgm:animLvl val="lvl"/>
          <dgm:resizeHandles val="exact"/>
        </dgm:presLayoutVars>
      </dgm:prSet>
      <dgm:spPr/>
      <dgm:t>
        <a:bodyPr/>
        <a:lstStyle/>
        <a:p>
          <a:pPr rtl="1"/>
          <a:endParaRPr lang="ar-SA"/>
        </a:p>
      </dgm:t>
    </dgm:pt>
    <dgm:pt modelId="{32626C32-7400-4F6A-A4F5-D8544501953A}" type="pres">
      <dgm:prSet presAssocID="{F81D2A8C-D38B-4330-B6B2-8BE2CEAD6F8E}" presName="parentText" presStyleLbl="node1" presStyleIdx="0" presStyleCnt="2">
        <dgm:presLayoutVars>
          <dgm:chMax val="0"/>
          <dgm:bulletEnabled val="1"/>
        </dgm:presLayoutVars>
      </dgm:prSet>
      <dgm:spPr/>
      <dgm:t>
        <a:bodyPr/>
        <a:lstStyle/>
        <a:p>
          <a:pPr rtl="1"/>
          <a:endParaRPr lang="ar-SA"/>
        </a:p>
      </dgm:t>
    </dgm:pt>
    <dgm:pt modelId="{03E7C733-54A3-41C4-834D-0E6D5C596113}" type="pres">
      <dgm:prSet presAssocID="{01779D57-BFA5-4074-A201-65E8114879EF}" presName="spacer" presStyleCnt="0"/>
      <dgm:spPr/>
    </dgm:pt>
    <dgm:pt modelId="{90A75926-2E98-45E6-89FB-A2E8955B045A}" type="pres">
      <dgm:prSet presAssocID="{793A2EA8-97AC-49FE-898E-CBFEEC0BAACF}" presName="parentText" presStyleLbl="node1" presStyleIdx="1" presStyleCnt="2">
        <dgm:presLayoutVars>
          <dgm:chMax val="0"/>
          <dgm:bulletEnabled val="1"/>
        </dgm:presLayoutVars>
      </dgm:prSet>
      <dgm:spPr/>
      <dgm:t>
        <a:bodyPr/>
        <a:lstStyle/>
        <a:p>
          <a:pPr rtl="1"/>
          <a:endParaRPr lang="ar-SA"/>
        </a:p>
      </dgm:t>
    </dgm:pt>
  </dgm:ptLst>
  <dgm:cxnLst>
    <dgm:cxn modelId="{82A3674C-2438-4F3F-8FC2-2DC68FF8CC65}" type="presOf" srcId="{CD81B70B-934E-4846-92EA-8434AB4FECAB}" destId="{7EB43DDE-11B0-4BF9-B2C6-B0FA6FF70296}" srcOrd="0" destOrd="0" presId="urn:microsoft.com/office/officeart/2005/8/layout/vList2"/>
    <dgm:cxn modelId="{1F4D8423-7242-4EEA-9C29-CA1F6C04335C}" type="presOf" srcId="{793A2EA8-97AC-49FE-898E-CBFEEC0BAACF}" destId="{90A75926-2E98-45E6-89FB-A2E8955B045A}" srcOrd="0" destOrd="0" presId="urn:microsoft.com/office/officeart/2005/8/layout/vList2"/>
    <dgm:cxn modelId="{200EE609-36C7-4293-9E68-08B966A16EAF}" srcId="{CD81B70B-934E-4846-92EA-8434AB4FECAB}" destId="{F81D2A8C-D38B-4330-B6B2-8BE2CEAD6F8E}" srcOrd="0" destOrd="0" parTransId="{AEB39CAE-5C9C-4EFC-801A-8171F07E0EE1}" sibTransId="{01779D57-BFA5-4074-A201-65E8114879EF}"/>
    <dgm:cxn modelId="{057BD3D2-FB4B-4FAE-A1F6-A9642C8C0F0F}" type="presOf" srcId="{F81D2A8C-D38B-4330-B6B2-8BE2CEAD6F8E}" destId="{32626C32-7400-4F6A-A4F5-D8544501953A}" srcOrd="0" destOrd="0" presId="urn:microsoft.com/office/officeart/2005/8/layout/vList2"/>
    <dgm:cxn modelId="{B04BC27E-B0B4-41DE-B545-53707BEF5B66}" srcId="{CD81B70B-934E-4846-92EA-8434AB4FECAB}" destId="{793A2EA8-97AC-49FE-898E-CBFEEC0BAACF}" srcOrd="1" destOrd="0" parTransId="{C0F43795-C8C6-45EC-8484-6BC3ACC98ACE}" sibTransId="{727B5648-E081-43D7-8E35-664F0B91B603}"/>
    <dgm:cxn modelId="{E9F93694-9D24-465F-8690-E1D98DDE12FA}" type="presParOf" srcId="{7EB43DDE-11B0-4BF9-B2C6-B0FA6FF70296}" destId="{32626C32-7400-4F6A-A4F5-D8544501953A}" srcOrd="0" destOrd="0" presId="urn:microsoft.com/office/officeart/2005/8/layout/vList2"/>
    <dgm:cxn modelId="{3E46FCB9-24FA-4479-BA7B-553E2435D160}" type="presParOf" srcId="{7EB43DDE-11B0-4BF9-B2C6-B0FA6FF70296}" destId="{03E7C733-54A3-41C4-834D-0E6D5C596113}" srcOrd="1" destOrd="0" presId="urn:microsoft.com/office/officeart/2005/8/layout/vList2"/>
    <dgm:cxn modelId="{2E177CF7-29AD-4EA5-B32E-7E4FB578150C}" type="presParOf" srcId="{7EB43DDE-11B0-4BF9-B2C6-B0FA6FF70296}" destId="{90A75926-2E98-45E6-89FB-A2E8955B045A}" srcOrd="2" destOrd="0" presId="urn:microsoft.com/office/officeart/2005/8/layout/vList2"/>
  </dgm:cxnLst>
  <dgm:bg/>
  <dgm:whole/>
</dgm:dataModel>
</file>

<file path=ppt/diagrams/data49.xml><?xml version="1.0" encoding="utf-8"?>
<dgm:dataModel xmlns:dgm="http://schemas.openxmlformats.org/drawingml/2006/diagram" xmlns:a="http://schemas.openxmlformats.org/drawingml/2006/main">
  <dgm:ptLst>
    <dgm:pt modelId="{E6273A5D-4097-4DB7-9FA7-5E5786962BB6}" type="doc">
      <dgm:prSet loTypeId="urn:microsoft.com/office/officeart/2005/8/layout/vList2" loCatId="list" qsTypeId="urn:microsoft.com/office/officeart/2005/8/quickstyle/3d1" qsCatId="3D" csTypeId="urn:microsoft.com/office/officeart/2005/8/colors/accent1_2" csCatId="accent1"/>
      <dgm:spPr/>
      <dgm:t>
        <a:bodyPr/>
        <a:lstStyle/>
        <a:p>
          <a:pPr rtl="1"/>
          <a:endParaRPr lang="ar-SA"/>
        </a:p>
      </dgm:t>
    </dgm:pt>
    <dgm:pt modelId="{6CF87CE8-60BF-4DB0-8803-89DC3DB4C483}">
      <dgm:prSet/>
      <dgm:spPr/>
      <dgm:t>
        <a:bodyPr/>
        <a:lstStyle/>
        <a:p>
          <a:pPr rtl="1"/>
          <a:r>
            <a:rPr lang="ar-EG" b="1" dirty="0" smtClean="0"/>
            <a:t>مثال على التعاطف كأحد أساليب الإرشاد الاجتماعي:</a:t>
          </a:r>
          <a:endParaRPr lang="ar-SA" b="1" dirty="0"/>
        </a:p>
      </dgm:t>
    </dgm:pt>
    <dgm:pt modelId="{308B71E6-15AF-4851-9B5F-263292B6BD6D}" type="parTrans" cxnId="{E4F06186-9DEB-4950-8DE0-79E8F39A50BC}">
      <dgm:prSet/>
      <dgm:spPr/>
      <dgm:t>
        <a:bodyPr/>
        <a:lstStyle/>
        <a:p>
          <a:pPr rtl="1"/>
          <a:endParaRPr lang="ar-SA"/>
        </a:p>
      </dgm:t>
    </dgm:pt>
    <dgm:pt modelId="{09ECD118-8F96-4158-94DB-9FD1B2D09E6E}" type="sibTrans" cxnId="{E4F06186-9DEB-4950-8DE0-79E8F39A50BC}">
      <dgm:prSet/>
      <dgm:spPr/>
      <dgm:t>
        <a:bodyPr/>
        <a:lstStyle/>
        <a:p>
          <a:pPr rtl="1"/>
          <a:endParaRPr lang="ar-SA"/>
        </a:p>
      </dgm:t>
    </dgm:pt>
    <dgm:pt modelId="{9A3896AE-3CA9-4D56-A75A-6CF28E1646AC}" type="pres">
      <dgm:prSet presAssocID="{E6273A5D-4097-4DB7-9FA7-5E5786962BB6}" presName="linear" presStyleCnt="0">
        <dgm:presLayoutVars>
          <dgm:animLvl val="lvl"/>
          <dgm:resizeHandles val="exact"/>
        </dgm:presLayoutVars>
      </dgm:prSet>
      <dgm:spPr/>
      <dgm:t>
        <a:bodyPr/>
        <a:lstStyle/>
        <a:p>
          <a:pPr rtl="1"/>
          <a:endParaRPr lang="ar-SA"/>
        </a:p>
      </dgm:t>
    </dgm:pt>
    <dgm:pt modelId="{26874E58-035E-47F6-8622-2656CEB9897E}" type="pres">
      <dgm:prSet presAssocID="{6CF87CE8-60BF-4DB0-8803-89DC3DB4C483}" presName="parentText" presStyleLbl="node1" presStyleIdx="0" presStyleCnt="1">
        <dgm:presLayoutVars>
          <dgm:chMax val="0"/>
          <dgm:bulletEnabled val="1"/>
        </dgm:presLayoutVars>
      </dgm:prSet>
      <dgm:spPr/>
      <dgm:t>
        <a:bodyPr/>
        <a:lstStyle/>
        <a:p>
          <a:pPr rtl="1"/>
          <a:endParaRPr lang="ar-SA"/>
        </a:p>
      </dgm:t>
    </dgm:pt>
  </dgm:ptLst>
  <dgm:cxnLst>
    <dgm:cxn modelId="{3AE05647-FA34-4DA3-A1D0-D4AF90C49382}" type="presOf" srcId="{6CF87CE8-60BF-4DB0-8803-89DC3DB4C483}" destId="{26874E58-035E-47F6-8622-2656CEB9897E}" srcOrd="0" destOrd="0" presId="urn:microsoft.com/office/officeart/2005/8/layout/vList2"/>
    <dgm:cxn modelId="{E4F06186-9DEB-4950-8DE0-79E8F39A50BC}" srcId="{E6273A5D-4097-4DB7-9FA7-5E5786962BB6}" destId="{6CF87CE8-60BF-4DB0-8803-89DC3DB4C483}" srcOrd="0" destOrd="0" parTransId="{308B71E6-15AF-4851-9B5F-263292B6BD6D}" sibTransId="{09ECD118-8F96-4158-94DB-9FD1B2D09E6E}"/>
    <dgm:cxn modelId="{C3308E24-CD53-48EC-9278-E6B8664C79B5}" type="presOf" srcId="{E6273A5D-4097-4DB7-9FA7-5E5786962BB6}" destId="{9A3896AE-3CA9-4D56-A75A-6CF28E1646AC}" srcOrd="0" destOrd="0" presId="urn:microsoft.com/office/officeart/2005/8/layout/vList2"/>
    <dgm:cxn modelId="{A5C0FB58-FC95-4805-957F-8C36257480B4}" type="presParOf" srcId="{9A3896AE-3CA9-4D56-A75A-6CF28E1646AC}" destId="{26874E58-035E-47F6-8622-2656CEB9897E}" srcOrd="0" destOrd="0" presId="urn:microsoft.com/office/officeart/2005/8/layout/vList2"/>
  </dgm:cxnLst>
  <dgm:bg/>
  <dgm:whole/>
</dgm:dataModel>
</file>

<file path=ppt/diagrams/data5.xml><?xml version="1.0" encoding="utf-8"?>
<dgm:dataModel xmlns:dgm="http://schemas.openxmlformats.org/drawingml/2006/diagram" xmlns:a="http://schemas.openxmlformats.org/drawingml/2006/main">
  <dgm:ptLst>
    <dgm:pt modelId="{4B714073-E8FE-488E-BDD7-B61B2D04D36A}" type="doc">
      <dgm:prSet loTypeId="urn:microsoft.com/office/officeart/2005/8/layout/vList2" loCatId="list" qsTypeId="urn:microsoft.com/office/officeart/2005/8/quickstyle/simple1" qsCatId="simple" csTypeId="urn:microsoft.com/office/officeart/2005/8/colors/accent1_2" csCatId="accent1"/>
      <dgm:spPr/>
      <dgm:t>
        <a:bodyPr/>
        <a:lstStyle/>
        <a:p>
          <a:pPr rtl="1"/>
          <a:endParaRPr lang="ar-SA"/>
        </a:p>
      </dgm:t>
    </dgm:pt>
    <dgm:pt modelId="{112A85DB-FF51-437E-B260-8E59D8B51F0F}">
      <dgm:prSet/>
      <dgm:spPr/>
      <dgm:t>
        <a:bodyPr/>
        <a:lstStyle/>
        <a:p>
          <a:pPr rtl="1"/>
          <a:r>
            <a:rPr lang="ar-SA" dirty="0" smtClean="0"/>
            <a:t>إن الإنسان بحاجة إلى أن يمارس شخصيته، ويشبع حاجته واهتماماته، ولهذا ينبغي أن تتاح له فرصة التعبير والعمل.</a:t>
          </a:r>
          <a:endParaRPr lang="en-US" dirty="0"/>
        </a:p>
      </dgm:t>
    </dgm:pt>
    <dgm:pt modelId="{B5F329CF-E39A-414C-92D4-D59AD41DE38B}" type="parTrans" cxnId="{6C7FD131-83CF-4640-B975-B01E7792E87C}">
      <dgm:prSet/>
      <dgm:spPr/>
      <dgm:t>
        <a:bodyPr/>
        <a:lstStyle/>
        <a:p>
          <a:pPr rtl="1"/>
          <a:endParaRPr lang="ar-SA"/>
        </a:p>
      </dgm:t>
    </dgm:pt>
    <dgm:pt modelId="{542180FB-529C-4B95-B675-4E231D8C5BAF}" type="sibTrans" cxnId="{6C7FD131-83CF-4640-B975-B01E7792E87C}">
      <dgm:prSet/>
      <dgm:spPr/>
      <dgm:t>
        <a:bodyPr/>
        <a:lstStyle/>
        <a:p>
          <a:pPr rtl="1"/>
          <a:endParaRPr lang="ar-SA"/>
        </a:p>
      </dgm:t>
    </dgm:pt>
    <dgm:pt modelId="{050C6071-50CF-4B1F-8942-8EC0B927D22A}">
      <dgm:prSet/>
      <dgm:spPr/>
      <dgm:t>
        <a:bodyPr/>
        <a:lstStyle/>
        <a:p>
          <a:pPr rtl="1"/>
          <a:r>
            <a:rPr lang="ar-SA" dirty="0" smtClean="0"/>
            <a:t>أن الوعي بالنفس الخطوة الأولى لفهم وإدراك ومعرفة النفس.</a:t>
          </a:r>
          <a:endParaRPr lang="en-US" dirty="0"/>
        </a:p>
      </dgm:t>
    </dgm:pt>
    <dgm:pt modelId="{C7BDE64B-55B2-41A6-B9AD-2CACEAE4CB4F}" type="parTrans" cxnId="{ABDC7B84-C1C2-4BE2-AAD2-1AF357BBEF7A}">
      <dgm:prSet/>
      <dgm:spPr/>
      <dgm:t>
        <a:bodyPr/>
        <a:lstStyle/>
        <a:p>
          <a:pPr rtl="1"/>
          <a:endParaRPr lang="ar-SA"/>
        </a:p>
      </dgm:t>
    </dgm:pt>
    <dgm:pt modelId="{04D581BB-596E-46AD-97A6-ACB7D884028F}" type="sibTrans" cxnId="{ABDC7B84-C1C2-4BE2-AAD2-1AF357BBEF7A}">
      <dgm:prSet/>
      <dgm:spPr/>
      <dgm:t>
        <a:bodyPr/>
        <a:lstStyle/>
        <a:p>
          <a:pPr rtl="1"/>
          <a:endParaRPr lang="ar-SA"/>
        </a:p>
      </dgm:t>
    </dgm:pt>
    <dgm:pt modelId="{A3188855-8095-4659-9164-454BDD757AF4}">
      <dgm:prSet/>
      <dgm:spPr/>
      <dgm:t>
        <a:bodyPr/>
        <a:lstStyle/>
        <a:p>
          <a:pPr rtl="1"/>
          <a:r>
            <a:rPr lang="ar-SA" dirty="0" smtClean="0"/>
            <a:t>أن للناس الحق في اختيار قيمهم ومبادئهم واتجاهاتهم، وليس لأحد الحق  في فرض قيم أو سلوكيات عليهم.</a:t>
          </a:r>
          <a:endParaRPr lang="en-US" dirty="0"/>
        </a:p>
      </dgm:t>
    </dgm:pt>
    <dgm:pt modelId="{105FBE56-EA81-4534-B6BD-2D8F37F56F72}" type="parTrans" cxnId="{B2B102CF-2B11-48C6-AD1D-55FC55074EF4}">
      <dgm:prSet/>
      <dgm:spPr/>
      <dgm:t>
        <a:bodyPr/>
        <a:lstStyle/>
        <a:p>
          <a:pPr rtl="1"/>
          <a:endParaRPr lang="ar-SA"/>
        </a:p>
      </dgm:t>
    </dgm:pt>
    <dgm:pt modelId="{1458F437-92DD-4E95-ADBF-E7DC62DCF42E}" type="sibTrans" cxnId="{B2B102CF-2B11-48C6-AD1D-55FC55074EF4}">
      <dgm:prSet/>
      <dgm:spPr/>
      <dgm:t>
        <a:bodyPr/>
        <a:lstStyle/>
        <a:p>
          <a:pPr rtl="1"/>
          <a:endParaRPr lang="ar-SA"/>
        </a:p>
      </dgm:t>
    </dgm:pt>
    <dgm:pt modelId="{BE40BE43-400B-42E1-A1AE-6CDCB887CE82}" type="pres">
      <dgm:prSet presAssocID="{4B714073-E8FE-488E-BDD7-B61B2D04D36A}" presName="linear" presStyleCnt="0">
        <dgm:presLayoutVars>
          <dgm:animLvl val="lvl"/>
          <dgm:resizeHandles val="exact"/>
        </dgm:presLayoutVars>
      </dgm:prSet>
      <dgm:spPr/>
      <dgm:t>
        <a:bodyPr/>
        <a:lstStyle/>
        <a:p>
          <a:pPr rtl="1"/>
          <a:endParaRPr lang="ar-SA"/>
        </a:p>
      </dgm:t>
    </dgm:pt>
    <dgm:pt modelId="{E34EA718-4B98-4C64-95A0-2ABA39171411}" type="pres">
      <dgm:prSet presAssocID="{112A85DB-FF51-437E-B260-8E59D8B51F0F}" presName="parentText" presStyleLbl="node1" presStyleIdx="0" presStyleCnt="3">
        <dgm:presLayoutVars>
          <dgm:chMax val="0"/>
          <dgm:bulletEnabled val="1"/>
        </dgm:presLayoutVars>
      </dgm:prSet>
      <dgm:spPr/>
      <dgm:t>
        <a:bodyPr/>
        <a:lstStyle/>
        <a:p>
          <a:pPr rtl="1"/>
          <a:endParaRPr lang="ar-SA"/>
        </a:p>
      </dgm:t>
    </dgm:pt>
    <dgm:pt modelId="{23C792D0-2F98-47E8-98BC-061A4E7C610F}" type="pres">
      <dgm:prSet presAssocID="{542180FB-529C-4B95-B675-4E231D8C5BAF}" presName="spacer" presStyleCnt="0"/>
      <dgm:spPr/>
    </dgm:pt>
    <dgm:pt modelId="{2622BF59-08A1-41CE-AD81-CEF43F726298}" type="pres">
      <dgm:prSet presAssocID="{050C6071-50CF-4B1F-8942-8EC0B927D22A}" presName="parentText" presStyleLbl="node1" presStyleIdx="1" presStyleCnt="3">
        <dgm:presLayoutVars>
          <dgm:chMax val="0"/>
          <dgm:bulletEnabled val="1"/>
        </dgm:presLayoutVars>
      </dgm:prSet>
      <dgm:spPr/>
      <dgm:t>
        <a:bodyPr/>
        <a:lstStyle/>
        <a:p>
          <a:pPr rtl="1"/>
          <a:endParaRPr lang="ar-SA"/>
        </a:p>
      </dgm:t>
    </dgm:pt>
    <dgm:pt modelId="{E2B4D0B4-DDE1-4443-BAA9-A1786ACB39BA}" type="pres">
      <dgm:prSet presAssocID="{04D581BB-596E-46AD-97A6-ACB7D884028F}" presName="spacer" presStyleCnt="0"/>
      <dgm:spPr/>
    </dgm:pt>
    <dgm:pt modelId="{97BE379E-9C43-40D2-8C4C-B18EE645B238}" type="pres">
      <dgm:prSet presAssocID="{A3188855-8095-4659-9164-454BDD757AF4}" presName="parentText" presStyleLbl="node1" presStyleIdx="2" presStyleCnt="3">
        <dgm:presLayoutVars>
          <dgm:chMax val="0"/>
          <dgm:bulletEnabled val="1"/>
        </dgm:presLayoutVars>
      </dgm:prSet>
      <dgm:spPr/>
      <dgm:t>
        <a:bodyPr/>
        <a:lstStyle/>
        <a:p>
          <a:pPr rtl="1"/>
          <a:endParaRPr lang="ar-SA"/>
        </a:p>
      </dgm:t>
    </dgm:pt>
  </dgm:ptLst>
  <dgm:cxnLst>
    <dgm:cxn modelId="{68912E4B-C1CE-4BBF-B14A-86CE96A1941F}" type="presOf" srcId="{A3188855-8095-4659-9164-454BDD757AF4}" destId="{97BE379E-9C43-40D2-8C4C-B18EE645B238}" srcOrd="0" destOrd="0" presId="urn:microsoft.com/office/officeart/2005/8/layout/vList2"/>
    <dgm:cxn modelId="{094AB1DF-0FBC-420B-97C0-1D8F745CA53E}" type="presOf" srcId="{4B714073-E8FE-488E-BDD7-B61B2D04D36A}" destId="{BE40BE43-400B-42E1-A1AE-6CDCB887CE82}" srcOrd="0" destOrd="0" presId="urn:microsoft.com/office/officeart/2005/8/layout/vList2"/>
    <dgm:cxn modelId="{B2B102CF-2B11-48C6-AD1D-55FC55074EF4}" srcId="{4B714073-E8FE-488E-BDD7-B61B2D04D36A}" destId="{A3188855-8095-4659-9164-454BDD757AF4}" srcOrd="2" destOrd="0" parTransId="{105FBE56-EA81-4534-B6BD-2D8F37F56F72}" sibTransId="{1458F437-92DD-4E95-ADBF-E7DC62DCF42E}"/>
    <dgm:cxn modelId="{ABDC7B84-C1C2-4BE2-AAD2-1AF357BBEF7A}" srcId="{4B714073-E8FE-488E-BDD7-B61B2D04D36A}" destId="{050C6071-50CF-4B1F-8942-8EC0B927D22A}" srcOrd="1" destOrd="0" parTransId="{C7BDE64B-55B2-41A6-B9AD-2CACEAE4CB4F}" sibTransId="{04D581BB-596E-46AD-97A6-ACB7D884028F}"/>
    <dgm:cxn modelId="{A9C1DC46-14CD-44FF-8E65-BA799E2B8677}" type="presOf" srcId="{050C6071-50CF-4B1F-8942-8EC0B927D22A}" destId="{2622BF59-08A1-41CE-AD81-CEF43F726298}" srcOrd="0" destOrd="0" presId="urn:microsoft.com/office/officeart/2005/8/layout/vList2"/>
    <dgm:cxn modelId="{3A289E4C-767F-483B-9251-60D5EC1CC878}" type="presOf" srcId="{112A85DB-FF51-437E-B260-8E59D8B51F0F}" destId="{E34EA718-4B98-4C64-95A0-2ABA39171411}" srcOrd="0" destOrd="0" presId="urn:microsoft.com/office/officeart/2005/8/layout/vList2"/>
    <dgm:cxn modelId="{6C7FD131-83CF-4640-B975-B01E7792E87C}" srcId="{4B714073-E8FE-488E-BDD7-B61B2D04D36A}" destId="{112A85DB-FF51-437E-B260-8E59D8B51F0F}" srcOrd="0" destOrd="0" parTransId="{B5F329CF-E39A-414C-92D4-D59AD41DE38B}" sibTransId="{542180FB-529C-4B95-B675-4E231D8C5BAF}"/>
    <dgm:cxn modelId="{CA9D416E-F473-430C-94DB-3C64B523B506}" type="presParOf" srcId="{BE40BE43-400B-42E1-A1AE-6CDCB887CE82}" destId="{E34EA718-4B98-4C64-95A0-2ABA39171411}" srcOrd="0" destOrd="0" presId="urn:microsoft.com/office/officeart/2005/8/layout/vList2"/>
    <dgm:cxn modelId="{927FBE39-8D55-4FBE-BBC4-DC30210EDBE8}" type="presParOf" srcId="{BE40BE43-400B-42E1-A1AE-6CDCB887CE82}" destId="{23C792D0-2F98-47E8-98BC-061A4E7C610F}" srcOrd="1" destOrd="0" presId="urn:microsoft.com/office/officeart/2005/8/layout/vList2"/>
    <dgm:cxn modelId="{80F1EA28-205A-45DB-9AB6-ADACC3E1CCF4}" type="presParOf" srcId="{BE40BE43-400B-42E1-A1AE-6CDCB887CE82}" destId="{2622BF59-08A1-41CE-AD81-CEF43F726298}" srcOrd="2" destOrd="0" presId="urn:microsoft.com/office/officeart/2005/8/layout/vList2"/>
    <dgm:cxn modelId="{FB107BDB-043A-4452-BEEA-15987C86B2B6}" type="presParOf" srcId="{BE40BE43-400B-42E1-A1AE-6CDCB887CE82}" destId="{E2B4D0B4-DDE1-4443-BAA9-A1786ACB39BA}" srcOrd="3" destOrd="0" presId="urn:microsoft.com/office/officeart/2005/8/layout/vList2"/>
    <dgm:cxn modelId="{B3143BA0-FD72-45DA-945C-411F96A3888B}" type="presParOf" srcId="{BE40BE43-400B-42E1-A1AE-6CDCB887CE82}" destId="{97BE379E-9C43-40D2-8C4C-B18EE645B238}" srcOrd="4" destOrd="0" presId="urn:microsoft.com/office/officeart/2005/8/layout/vList2"/>
  </dgm:cxnLst>
  <dgm:bg/>
  <dgm:whole/>
</dgm:dataModel>
</file>

<file path=ppt/diagrams/data50.xml><?xml version="1.0" encoding="utf-8"?>
<dgm:dataModel xmlns:dgm="http://schemas.openxmlformats.org/drawingml/2006/diagram" xmlns:a="http://schemas.openxmlformats.org/drawingml/2006/main">
  <dgm:ptLst>
    <dgm:pt modelId="{3B815D5B-8F72-4178-BA1D-E3E91147EC72}" type="doc">
      <dgm:prSet loTypeId="urn:microsoft.com/office/officeart/2005/8/layout/vList2" loCatId="list" qsTypeId="urn:microsoft.com/office/officeart/2005/8/quickstyle/3d1" qsCatId="3D" csTypeId="urn:microsoft.com/office/officeart/2005/8/colors/accent1_2" csCatId="accent1"/>
      <dgm:spPr/>
      <dgm:t>
        <a:bodyPr/>
        <a:lstStyle/>
        <a:p>
          <a:pPr rtl="1"/>
          <a:endParaRPr lang="ar-SA"/>
        </a:p>
      </dgm:t>
    </dgm:pt>
    <dgm:pt modelId="{1D2FAE3A-F4D9-46C7-8188-87CCE89EECD7}">
      <dgm:prSet/>
      <dgm:spPr/>
      <dgm:t>
        <a:bodyPr/>
        <a:lstStyle/>
        <a:p>
          <a:pPr rtl="1"/>
          <a:r>
            <a:rPr lang="ar-SA" dirty="0" smtClean="0"/>
            <a:t>1- </a:t>
          </a:r>
          <a:r>
            <a:rPr lang="ar-EG" dirty="0" smtClean="0"/>
            <a:t>عدم الاستجابة أو الجمود أمام العميل: حيث أن عدم كلام المرشد وتعليقه على بعض ما يقوله يعتبر أحد الأخطاء الشائعة في مجال الإرشاد الاجتماعي.</a:t>
          </a:r>
          <a:endParaRPr lang="ar-SA" dirty="0"/>
        </a:p>
      </dgm:t>
    </dgm:pt>
    <dgm:pt modelId="{8A1D7B61-3EF8-46A5-B942-893684BC5E3F}" type="parTrans" cxnId="{1618C0E5-2ED3-4A05-A71E-9C9C3FC1A4FE}">
      <dgm:prSet/>
      <dgm:spPr/>
      <dgm:t>
        <a:bodyPr/>
        <a:lstStyle/>
        <a:p>
          <a:pPr rtl="1"/>
          <a:endParaRPr lang="ar-SA"/>
        </a:p>
      </dgm:t>
    </dgm:pt>
    <dgm:pt modelId="{DC3929E1-9CFF-4AF2-90E8-ABB07DAF8A36}" type="sibTrans" cxnId="{1618C0E5-2ED3-4A05-A71E-9C9C3FC1A4FE}">
      <dgm:prSet/>
      <dgm:spPr/>
      <dgm:t>
        <a:bodyPr/>
        <a:lstStyle/>
        <a:p>
          <a:pPr rtl="1"/>
          <a:endParaRPr lang="ar-SA"/>
        </a:p>
      </dgm:t>
    </dgm:pt>
    <dgm:pt modelId="{73F626E3-F4BE-4AD7-AB96-B92C3B36BB8C}" type="pres">
      <dgm:prSet presAssocID="{3B815D5B-8F72-4178-BA1D-E3E91147EC72}" presName="linear" presStyleCnt="0">
        <dgm:presLayoutVars>
          <dgm:animLvl val="lvl"/>
          <dgm:resizeHandles val="exact"/>
        </dgm:presLayoutVars>
      </dgm:prSet>
      <dgm:spPr/>
      <dgm:t>
        <a:bodyPr/>
        <a:lstStyle/>
        <a:p>
          <a:pPr rtl="1"/>
          <a:endParaRPr lang="ar-SA"/>
        </a:p>
      </dgm:t>
    </dgm:pt>
    <dgm:pt modelId="{A93DF7B4-F4AC-46B8-B027-05BE9B55CF0D}" type="pres">
      <dgm:prSet presAssocID="{1D2FAE3A-F4D9-46C7-8188-87CCE89EECD7}" presName="parentText" presStyleLbl="node1" presStyleIdx="0" presStyleCnt="1">
        <dgm:presLayoutVars>
          <dgm:chMax val="0"/>
          <dgm:bulletEnabled val="1"/>
        </dgm:presLayoutVars>
      </dgm:prSet>
      <dgm:spPr/>
      <dgm:t>
        <a:bodyPr/>
        <a:lstStyle/>
        <a:p>
          <a:pPr rtl="1"/>
          <a:endParaRPr lang="ar-SA"/>
        </a:p>
      </dgm:t>
    </dgm:pt>
  </dgm:ptLst>
  <dgm:cxnLst>
    <dgm:cxn modelId="{76BAC47E-E11B-4289-BEA3-EF987E0C507D}" type="presOf" srcId="{3B815D5B-8F72-4178-BA1D-E3E91147EC72}" destId="{73F626E3-F4BE-4AD7-AB96-B92C3B36BB8C}" srcOrd="0" destOrd="0" presId="urn:microsoft.com/office/officeart/2005/8/layout/vList2"/>
    <dgm:cxn modelId="{35E5F716-1C35-4392-B0F4-996D4B7D0BEC}" type="presOf" srcId="{1D2FAE3A-F4D9-46C7-8188-87CCE89EECD7}" destId="{A93DF7B4-F4AC-46B8-B027-05BE9B55CF0D}" srcOrd="0" destOrd="0" presId="urn:microsoft.com/office/officeart/2005/8/layout/vList2"/>
    <dgm:cxn modelId="{1618C0E5-2ED3-4A05-A71E-9C9C3FC1A4FE}" srcId="{3B815D5B-8F72-4178-BA1D-E3E91147EC72}" destId="{1D2FAE3A-F4D9-46C7-8188-87CCE89EECD7}" srcOrd="0" destOrd="0" parTransId="{8A1D7B61-3EF8-46A5-B942-893684BC5E3F}" sibTransId="{DC3929E1-9CFF-4AF2-90E8-ABB07DAF8A36}"/>
    <dgm:cxn modelId="{F27F2347-49CD-4AA8-9DFA-8CF1B9772DC7}" type="presParOf" srcId="{73F626E3-F4BE-4AD7-AB96-B92C3B36BB8C}" destId="{A93DF7B4-F4AC-46B8-B027-05BE9B55CF0D}" srcOrd="0" destOrd="0" presId="urn:microsoft.com/office/officeart/2005/8/layout/vList2"/>
  </dgm:cxnLst>
  <dgm:bg/>
  <dgm:whole/>
</dgm:dataModel>
</file>

<file path=ppt/diagrams/data51.xml><?xml version="1.0" encoding="utf-8"?>
<dgm:dataModel xmlns:dgm="http://schemas.openxmlformats.org/drawingml/2006/diagram" xmlns:a="http://schemas.openxmlformats.org/drawingml/2006/main">
  <dgm:ptLst>
    <dgm:pt modelId="{373ED7C3-F357-43FC-91BB-E2ABAFAE0A5E}" type="doc">
      <dgm:prSet loTypeId="urn:microsoft.com/office/officeart/2005/8/layout/vList2" loCatId="list" qsTypeId="urn:microsoft.com/office/officeart/2005/8/quickstyle/simple1" qsCatId="simple" csTypeId="urn:microsoft.com/office/officeart/2005/8/colors/accent1_2" csCatId="accent1"/>
      <dgm:spPr/>
      <dgm:t>
        <a:bodyPr/>
        <a:lstStyle/>
        <a:p>
          <a:pPr rtl="1"/>
          <a:endParaRPr lang="ar-SA"/>
        </a:p>
      </dgm:t>
    </dgm:pt>
    <dgm:pt modelId="{6D9490BF-3FFB-485F-AE1D-1F5B2DB677FB}">
      <dgm:prSet/>
      <dgm:spPr/>
      <dgm:t>
        <a:bodyPr/>
        <a:lstStyle/>
        <a:p>
          <a:pPr rtl="1"/>
          <a:r>
            <a:rPr lang="ar-SA" dirty="0" smtClean="0"/>
            <a:t>2- </a:t>
          </a:r>
          <a:r>
            <a:rPr lang="ar-EG" dirty="0" smtClean="0"/>
            <a:t>كثرة وسوء توقيت توجيه الأسئلة: من الطبيعي أن كثرة الأسئلة تسبب إرباكًا للعميل وتقوده إلى القفز نحو أمور لا يريد التحدث عنها في هذه اللحظة. كذلك سوء التوقيت في توجيه الأسئلة، كأن يكون العميل يتكلم عن علاقته بزملائه في العمل ويقاطعه المرشد بالسؤال عن عدد أولاده وهكذا.</a:t>
          </a:r>
          <a:endParaRPr lang="en-US" dirty="0"/>
        </a:p>
      </dgm:t>
    </dgm:pt>
    <dgm:pt modelId="{B497BD31-2FE4-4678-85B2-D61C840C1A01}" type="parTrans" cxnId="{49CE56D6-527A-4EE5-B7EF-1ED186F6200E}">
      <dgm:prSet/>
      <dgm:spPr/>
      <dgm:t>
        <a:bodyPr/>
        <a:lstStyle/>
        <a:p>
          <a:pPr rtl="1"/>
          <a:endParaRPr lang="ar-SA"/>
        </a:p>
      </dgm:t>
    </dgm:pt>
    <dgm:pt modelId="{71B0CBBF-6017-429D-A455-50ACCB516734}" type="sibTrans" cxnId="{49CE56D6-527A-4EE5-B7EF-1ED186F6200E}">
      <dgm:prSet/>
      <dgm:spPr/>
      <dgm:t>
        <a:bodyPr/>
        <a:lstStyle/>
        <a:p>
          <a:pPr rtl="1"/>
          <a:endParaRPr lang="ar-SA"/>
        </a:p>
      </dgm:t>
    </dgm:pt>
    <dgm:pt modelId="{0DA7960F-4F83-46FC-8D39-F422BEAB7EBD}" type="pres">
      <dgm:prSet presAssocID="{373ED7C3-F357-43FC-91BB-E2ABAFAE0A5E}" presName="linear" presStyleCnt="0">
        <dgm:presLayoutVars>
          <dgm:animLvl val="lvl"/>
          <dgm:resizeHandles val="exact"/>
        </dgm:presLayoutVars>
      </dgm:prSet>
      <dgm:spPr/>
      <dgm:t>
        <a:bodyPr/>
        <a:lstStyle/>
        <a:p>
          <a:pPr rtl="1"/>
          <a:endParaRPr lang="ar-SA"/>
        </a:p>
      </dgm:t>
    </dgm:pt>
    <dgm:pt modelId="{7C31300C-A966-4ED9-9C6E-2FFAF2566EFF}" type="pres">
      <dgm:prSet presAssocID="{6D9490BF-3FFB-485F-AE1D-1F5B2DB677FB}" presName="parentText" presStyleLbl="node1" presStyleIdx="0" presStyleCnt="1">
        <dgm:presLayoutVars>
          <dgm:chMax val="0"/>
          <dgm:bulletEnabled val="1"/>
        </dgm:presLayoutVars>
      </dgm:prSet>
      <dgm:spPr/>
      <dgm:t>
        <a:bodyPr/>
        <a:lstStyle/>
        <a:p>
          <a:pPr rtl="1"/>
          <a:endParaRPr lang="ar-SA"/>
        </a:p>
      </dgm:t>
    </dgm:pt>
  </dgm:ptLst>
  <dgm:cxnLst>
    <dgm:cxn modelId="{49CE56D6-527A-4EE5-B7EF-1ED186F6200E}" srcId="{373ED7C3-F357-43FC-91BB-E2ABAFAE0A5E}" destId="{6D9490BF-3FFB-485F-AE1D-1F5B2DB677FB}" srcOrd="0" destOrd="0" parTransId="{B497BD31-2FE4-4678-85B2-D61C840C1A01}" sibTransId="{71B0CBBF-6017-429D-A455-50ACCB516734}"/>
    <dgm:cxn modelId="{19445B21-67DB-4905-BCA2-C16C416BE3F5}" type="presOf" srcId="{373ED7C3-F357-43FC-91BB-E2ABAFAE0A5E}" destId="{0DA7960F-4F83-46FC-8D39-F422BEAB7EBD}" srcOrd="0" destOrd="0" presId="urn:microsoft.com/office/officeart/2005/8/layout/vList2"/>
    <dgm:cxn modelId="{3BB50300-1F02-4485-B511-C4BFB01923EE}" type="presOf" srcId="{6D9490BF-3FFB-485F-AE1D-1F5B2DB677FB}" destId="{7C31300C-A966-4ED9-9C6E-2FFAF2566EFF}" srcOrd="0" destOrd="0" presId="urn:microsoft.com/office/officeart/2005/8/layout/vList2"/>
    <dgm:cxn modelId="{16E6DCE9-AB8D-460F-97CC-85A2721A1A01}" type="presParOf" srcId="{0DA7960F-4F83-46FC-8D39-F422BEAB7EBD}" destId="{7C31300C-A966-4ED9-9C6E-2FFAF2566EFF}" srcOrd="0" destOrd="0" presId="urn:microsoft.com/office/officeart/2005/8/layout/vList2"/>
  </dgm:cxnLst>
  <dgm:bg/>
  <dgm:whole/>
</dgm:dataModel>
</file>

<file path=ppt/diagrams/data52.xml><?xml version="1.0" encoding="utf-8"?>
<dgm:dataModel xmlns:dgm="http://schemas.openxmlformats.org/drawingml/2006/diagram" xmlns:a="http://schemas.openxmlformats.org/drawingml/2006/main">
  <dgm:ptLst>
    <dgm:pt modelId="{572000B2-D79F-462E-84DD-F225D3CB9B70}" type="doc">
      <dgm:prSet loTypeId="urn:microsoft.com/office/officeart/2005/8/layout/vList2" loCatId="list" qsTypeId="urn:microsoft.com/office/officeart/2005/8/quickstyle/simple1" qsCatId="simple" csTypeId="urn:microsoft.com/office/officeart/2005/8/colors/accent1_2" csCatId="accent1"/>
      <dgm:spPr/>
      <dgm:t>
        <a:bodyPr/>
        <a:lstStyle/>
        <a:p>
          <a:pPr rtl="1"/>
          <a:endParaRPr lang="ar-SA"/>
        </a:p>
      </dgm:t>
    </dgm:pt>
    <dgm:pt modelId="{D944AEAE-B64C-4B48-84F3-9DA15A0AC50A}">
      <dgm:prSet/>
      <dgm:spPr/>
      <dgm:t>
        <a:bodyPr/>
        <a:lstStyle/>
        <a:p>
          <a:pPr rtl="1"/>
          <a:r>
            <a:rPr lang="ar-SA" dirty="0" smtClean="0"/>
            <a:t>3- </a:t>
          </a:r>
          <a:r>
            <a:rPr lang="ar-EG" dirty="0" smtClean="0"/>
            <a:t>كثرة التفسيرات: يجب على المرشد الاجتماعي أن يتحاشى كثرة التفسيرات والتحليلات لما حدث حتى لا يتسبب مثل هذا التصرف في تشويش ذهن العميل أو وضعه في حالة من الخوف.</a:t>
          </a:r>
          <a:endParaRPr lang="en-US" dirty="0"/>
        </a:p>
      </dgm:t>
    </dgm:pt>
    <dgm:pt modelId="{78F2700D-92BE-4124-B9A3-E34592341B67}" type="parTrans" cxnId="{DC919C0A-DB32-450A-A9B7-115D52912FC7}">
      <dgm:prSet/>
      <dgm:spPr/>
      <dgm:t>
        <a:bodyPr/>
        <a:lstStyle/>
        <a:p>
          <a:pPr rtl="1"/>
          <a:endParaRPr lang="ar-SA"/>
        </a:p>
      </dgm:t>
    </dgm:pt>
    <dgm:pt modelId="{39A237ED-E4C6-4A03-BD97-AC1963C393DF}" type="sibTrans" cxnId="{DC919C0A-DB32-450A-A9B7-115D52912FC7}">
      <dgm:prSet/>
      <dgm:spPr/>
      <dgm:t>
        <a:bodyPr/>
        <a:lstStyle/>
        <a:p>
          <a:pPr rtl="1"/>
          <a:endParaRPr lang="ar-SA"/>
        </a:p>
      </dgm:t>
    </dgm:pt>
    <dgm:pt modelId="{A8DC7306-FCB6-4532-B267-6677F3AC20DB}" type="pres">
      <dgm:prSet presAssocID="{572000B2-D79F-462E-84DD-F225D3CB9B70}" presName="linear" presStyleCnt="0">
        <dgm:presLayoutVars>
          <dgm:animLvl val="lvl"/>
          <dgm:resizeHandles val="exact"/>
        </dgm:presLayoutVars>
      </dgm:prSet>
      <dgm:spPr/>
      <dgm:t>
        <a:bodyPr/>
        <a:lstStyle/>
        <a:p>
          <a:pPr rtl="1"/>
          <a:endParaRPr lang="ar-SA"/>
        </a:p>
      </dgm:t>
    </dgm:pt>
    <dgm:pt modelId="{5E168619-3609-43D1-BB41-E7CC60CCC46D}" type="pres">
      <dgm:prSet presAssocID="{D944AEAE-B64C-4B48-84F3-9DA15A0AC50A}" presName="parentText" presStyleLbl="node1" presStyleIdx="0" presStyleCnt="1">
        <dgm:presLayoutVars>
          <dgm:chMax val="0"/>
          <dgm:bulletEnabled val="1"/>
        </dgm:presLayoutVars>
      </dgm:prSet>
      <dgm:spPr/>
      <dgm:t>
        <a:bodyPr/>
        <a:lstStyle/>
        <a:p>
          <a:pPr rtl="1"/>
          <a:endParaRPr lang="ar-SA"/>
        </a:p>
      </dgm:t>
    </dgm:pt>
  </dgm:ptLst>
  <dgm:cxnLst>
    <dgm:cxn modelId="{BFDF5860-F952-4784-998F-EF9252A71A33}" type="presOf" srcId="{572000B2-D79F-462E-84DD-F225D3CB9B70}" destId="{A8DC7306-FCB6-4532-B267-6677F3AC20DB}" srcOrd="0" destOrd="0" presId="urn:microsoft.com/office/officeart/2005/8/layout/vList2"/>
    <dgm:cxn modelId="{DC919C0A-DB32-450A-A9B7-115D52912FC7}" srcId="{572000B2-D79F-462E-84DD-F225D3CB9B70}" destId="{D944AEAE-B64C-4B48-84F3-9DA15A0AC50A}" srcOrd="0" destOrd="0" parTransId="{78F2700D-92BE-4124-B9A3-E34592341B67}" sibTransId="{39A237ED-E4C6-4A03-BD97-AC1963C393DF}"/>
    <dgm:cxn modelId="{021983E2-5634-48B9-AF79-66C4CA066EB3}" type="presOf" srcId="{D944AEAE-B64C-4B48-84F3-9DA15A0AC50A}" destId="{5E168619-3609-43D1-BB41-E7CC60CCC46D}" srcOrd="0" destOrd="0" presId="urn:microsoft.com/office/officeart/2005/8/layout/vList2"/>
    <dgm:cxn modelId="{AFC1FE11-76D4-4102-A0B6-1FD55CA7C363}" type="presParOf" srcId="{A8DC7306-FCB6-4532-B267-6677F3AC20DB}" destId="{5E168619-3609-43D1-BB41-E7CC60CCC46D}" srcOrd="0" destOrd="0" presId="urn:microsoft.com/office/officeart/2005/8/layout/vList2"/>
  </dgm:cxnLst>
  <dgm:bg/>
  <dgm:whole/>
</dgm:dataModel>
</file>

<file path=ppt/diagrams/data53.xml><?xml version="1.0" encoding="utf-8"?>
<dgm:dataModel xmlns:dgm="http://schemas.openxmlformats.org/drawingml/2006/diagram" xmlns:a="http://schemas.openxmlformats.org/drawingml/2006/main">
  <dgm:ptLst>
    <dgm:pt modelId="{9C9F5A14-6081-42A6-A8AE-6AEC618D4979}" type="doc">
      <dgm:prSet loTypeId="urn:microsoft.com/office/officeart/2005/8/layout/vList2" loCatId="list" qsTypeId="urn:microsoft.com/office/officeart/2005/8/quickstyle/simple1" qsCatId="simple" csTypeId="urn:microsoft.com/office/officeart/2005/8/colors/accent1_2" csCatId="accent1"/>
      <dgm:spPr/>
      <dgm:t>
        <a:bodyPr/>
        <a:lstStyle/>
        <a:p>
          <a:pPr rtl="1"/>
          <a:endParaRPr lang="ar-SA"/>
        </a:p>
      </dgm:t>
    </dgm:pt>
    <dgm:pt modelId="{7A7B77ED-13FC-47DE-B56B-BBA5E27F214A}">
      <dgm:prSet/>
      <dgm:spPr/>
      <dgm:t>
        <a:bodyPr/>
        <a:lstStyle/>
        <a:p>
          <a:pPr rtl="1"/>
          <a:r>
            <a:rPr lang="ar-SA" dirty="0" smtClean="0"/>
            <a:t>4- </a:t>
          </a:r>
          <a:r>
            <a:rPr lang="ar-EG" dirty="0" smtClean="0"/>
            <a:t>كثرة النصائح: كذلك يجب على المرشد ألا يكثر من النصائح بالذات في المقابلات الأولى ظنًا منه أن ذلك يعتبر نوعًا من أنواع التعاطف مع العميل وإظهار العطف والشفقة عليه.</a:t>
          </a:r>
          <a:endParaRPr lang="en-US" dirty="0"/>
        </a:p>
      </dgm:t>
    </dgm:pt>
    <dgm:pt modelId="{25EB0879-4451-42F0-8ED1-21F21AC725B7}" type="parTrans" cxnId="{471874CB-1E51-4ECC-A779-701907EFAC6E}">
      <dgm:prSet/>
      <dgm:spPr/>
      <dgm:t>
        <a:bodyPr/>
        <a:lstStyle/>
        <a:p>
          <a:pPr rtl="1"/>
          <a:endParaRPr lang="ar-SA"/>
        </a:p>
      </dgm:t>
    </dgm:pt>
    <dgm:pt modelId="{EB1FE6CF-1D0C-437C-AE7F-3AC08EB1FF5E}" type="sibTrans" cxnId="{471874CB-1E51-4ECC-A779-701907EFAC6E}">
      <dgm:prSet/>
      <dgm:spPr/>
      <dgm:t>
        <a:bodyPr/>
        <a:lstStyle/>
        <a:p>
          <a:pPr rtl="1"/>
          <a:endParaRPr lang="ar-SA"/>
        </a:p>
      </dgm:t>
    </dgm:pt>
    <dgm:pt modelId="{8ADFADC3-5903-438D-956F-CF56529E9032}" type="pres">
      <dgm:prSet presAssocID="{9C9F5A14-6081-42A6-A8AE-6AEC618D4979}" presName="linear" presStyleCnt="0">
        <dgm:presLayoutVars>
          <dgm:animLvl val="lvl"/>
          <dgm:resizeHandles val="exact"/>
        </dgm:presLayoutVars>
      </dgm:prSet>
      <dgm:spPr/>
      <dgm:t>
        <a:bodyPr/>
        <a:lstStyle/>
        <a:p>
          <a:pPr rtl="1"/>
          <a:endParaRPr lang="ar-SA"/>
        </a:p>
      </dgm:t>
    </dgm:pt>
    <dgm:pt modelId="{02CD7ED0-5921-4E22-8B2A-50A69F7B409D}" type="pres">
      <dgm:prSet presAssocID="{7A7B77ED-13FC-47DE-B56B-BBA5E27F214A}" presName="parentText" presStyleLbl="node1" presStyleIdx="0" presStyleCnt="1">
        <dgm:presLayoutVars>
          <dgm:chMax val="0"/>
          <dgm:bulletEnabled val="1"/>
        </dgm:presLayoutVars>
      </dgm:prSet>
      <dgm:spPr/>
      <dgm:t>
        <a:bodyPr/>
        <a:lstStyle/>
        <a:p>
          <a:pPr rtl="1"/>
          <a:endParaRPr lang="ar-SA"/>
        </a:p>
      </dgm:t>
    </dgm:pt>
  </dgm:ptLst>
  <dgm:cxnLst>
    <dgm:cxn modelId="{92A1E605-818C-4C5D-BDFB-BBD101812B69}" type="presOf" srcId="{9C9F5A14-6081-42A6-A8AE-6AEC618D4979}" destId="{8ADFADC3-5903-438D-956F-CF56529E9032}" srcOrd="0" destOrd="0" presId="urn:microsoft.com/office/officeart/2005/8/layout/vList2"/>
    <dgm:cxn modelId="{471874CB-1E51-4ECC-A779-701907EFAC6E}" srcId="{9C9F5A14-6081-42A6-A8AE-6AEC618D4979}" destId="{7A7B77ED-13FC-47DE-B56B-BBA5E27F214A}" srcOrd="0" destOrd="0" parTransId="{25EB0879-4451-42F0-8ED1-21F21AC725B7}" sibTransId="{EB1FE6CF-1D0C-437C-AE7F-3AC08EB1FF5E}"/>
    <dgm:cxn modelId="{E66EB642-50E5-43FC-BD74-32369B705A19}" type="presOf" srcId="{7A7B77ED-13FC-47DE-B56B-BBA5E27F214A}" destId="{02CD7ED0-5921-4E22-8B2A-50A69F7B409D}" srcOrd="0" destOrd="0" presId="urn:microsoft.com/office/officeart/2005/8/layout/vList2"/>
    <dgm:cxn modelId="{E720B9C2-6ED7-4C17-8936-3107E9A87AA6}" type="presParOf" srcId="{8ADFADC3-5903-438D-956F-CF56529E9032}" destId="{02CD7ED0-5921-4E22-8B2A-50A69F7B409D}" srcOrd="0" destOrd="0" presId="urn:microsoft.com/office/officeart/2005/8/layout/vList2"/>
  </dgm:cxnLst>
  <dgm:bg/>
  <dgm:whole/>
</dgm:dataModel>
</file>

<file path=ppt/diagrams/data54.xml><?xml version="1.0" encoding="utf-8"?>
<dgm:dataModel xmlns:dgm="http://schemas.openxmlformats.org/drawingml/2006/diagram" xmlns:a="http://schemas.openxmlformats.org/drawingml/2006/main">
  <dgm:ptLst>
    <dgm:pt modelId="{F06A69DF-8C78-41F2-945E-488262765881}" type="doc">
      <dgm:prSet loTypeId="urn:microsoft.com/office/officeart/2005/8/layout/vList2" loCatId="list" qsTypeId="urn:microsoft.com/office/officeart/2005/8/quickstyle/simple1" qsCatId="simple" csTypeId="urn:microsoft.com/office/officeart/2005/8/colors/accent1_2" csCatId="accent1"/>
      <dgm:spPr/>
      <dgm:t>
        <a:bodyPr/>
        <a:lstStyle/>
        <a:p>
          <a:pPr rtl="1"/>
          <a:endParaRPr lang="ar-SA"/>
        </a:p>
      </dgm:t>
    </dgm:pt>
    <dgm:pt modelId="{24EA8F4B-0B72-46C6-A019-FC2771808852}">
      <dgm:prSet/>
      <dgm:spPr/>
      <dgm:t>
        <a:bodyPr/>
        <a:lstStyle/>
        <a:p>
          <a:pPr rtl="1"/>
          <a:r>
            <a:rPr lang="ar-SA" dirty="0" smtClean="0"/>
            <a:t>5- </a:t>
          </a:r>
          <a:r>
            <a:rPr lang="ar-EG" dirty="0" smtClean="0"/>
            <a:t>القفز إلى النتائج: القفز إلى إعطاء نتائج وآراء شبه نهائية أمر مرفوض في الكثير من أمور الحياة.</a:t>
          </a:r>
          <a:endParaRPr lang="en-US" dirty="0"/>
        </a:p>
      </dgm:t>
    </dgm:pt>
    <dgm:pt modelId="{F7948669-1AAF-4278-A982-C620E88579EE}" type="parTrans" cxnId="{492EF98C-0A15-42A7-940C-01EEE7EF9484}">
      <dgm:prSet/>
      <dgm:spPr/>
      <dgm:t>
        <a:bodyPr/>
        <a:lstStyle/>
        <a:p>
          <a:pPr rtl="1"/>
          <a:endParaRPr lang="ar-SA"/>
        </a:p>
      </dgm:t>
    </dgm:pt>
    <dgm:pt modelId="{FB0F1D07-FE73-4A79-98ED-EB7D593710BF}" type="sibTrans" cxnId="{492EF98C-0A15-42A7-940C-01EEE7EF9484}">
      <dgm:prSet/>
      <dgm:spPr/>
      <dgm:t>
        <a:bodyPr/>
        <a:lstStyle/>
        <a:p>
          <a:pPr rtl="1"/>
          <a:endParaRPr lang="ar-SA"/>
        </a:p>
      </dgm:t>
    </dgm:pt>
    <dgm:pt modelId="{9FEE08FB-C177-4E11-BE09-564A23098F9D}" type="pres">
      <dgm:prSet presAssocID="{F06A69DF-8C78-41F2-945E-488262765881}" presName="linear" presStyleCnt="0">
        <dgm:presLayoutVars>
          <dgm:animLvl val="lvl"/>
          <dgm:resizeHandles val="exact"/>
        </dgm:presLayoutVars>
      </dgm:prSet>
      <dgm:spPr/>
      <dgm:t>
        <a:bodyPr/>
        <a:lstStyle/>
        <a:p>
          <a:pPr rtl="1"/>
          <a:endParaRPr lang="ar-SA"/>
        </a:p>
      </dgm:t>
    </dgm:pt>
    <dgm:pt modelId="{D0280C38-DEBC-46C7-849F-9E90A1A313C5}" type="pres">
      <dgm:prSet presAssocID="{24EA8F4B-0B72-46C6-A019-FC2771808852}" presName="parentText" presStyleLbl="node1" presStyleIdx="0" presStyleCnt="1">
        <dgm:presLayoutVars>
          <dgm:chMax val="0"/>
          <dgm:bulletEnabled val="1"/>
        </dgm:presLayoutVars>
      </dgm:prSet>
      <dgm:spPr/>
      <dgm:t>
        <a:bodyPr/>
        <a:lstStyle/>
        <a:p>
          <a:pPr rtl="1"/>
          <a:endParaRPr lang="ar-SA"/>
        </a:p>
      </dgm:t>
    </dgm:pt>
  </dgm:ptLst>
  <dgm:cxnLst>
    <dgm:cxn modelId="{3A66C1FF-7B50-42DE-A79B-833D40FA3A71}" type="presOf" srcId="{F06A69DF-8C78-41F2-945E-488262765881}" destId="{9FEE08FB-C177-4E11-BE09-564A23098F9D}" srcOrd="0" destOrd="0" presId="urn:microsoft.com/office/officeart/2005/8/layout/vList2"/>
    <dgm:cxn modelId="{7849B723-6857-4767-8FCA-83F2084E241F}" type="presOf" srcId="{24EA8F4B-0B72-46C6-A019-FC2771808852}" destId="{D0280C38-DEBC-46C7-849F-9E90A1A313C5}" srcOrd="0" destOrd="0" presId="urn:microsoft.com/office/officeart/2005/8/layout/vList2"/>
    <dgm:cxn modelId="{492EF98C-0A15-42A7-940C-01EEE7EF9484}" srcId="{F06A69DF-8C78-41F2-945E-488262765881}" destId="{24EA8F4B-0B72-46C6-A019-FC2771808852}" srcOrd="0" destOrd="0" parTransId="{F7948669-1AAF-4278-A982-C620E88579EE}" sibTransId="{FB0F1D07-FE73-4A79-98ED-EB7D593710BF}"/>
    <dgm:cxn modelId="{927474C7-5C87-450F-BE2A-83341E8EF2A7}" type="presParOf" srcId="{9FEE08FB-C177-4E11-BE09-564A23098F9D}" destId="{D0280C38-DEBC-46C7-849F-9E90A1A313C5}" srcOrd="0" destOrd="0" presId="urn:microsoft.com/office/officeart/2005/8/layout/vList2"/>
  </dgm:cxnLst>
  <dgm:bg/>
  <dgm:whole/>
</dgm:dataModel>
</file>

<file path=ppt/diagrams/data55.xml><?xml version="1.0" encoding="utf-8"?>
<dgm:dataModel xmlns:dgm="http://schemas.openxmlformats.org/drawingml/2006/diagram" xmlns:a="http://schemas.openxmlformats.org/drawingml/2006/main">
  <dgm:ptLst>
    <dgm:pt modelId="{EFD6236C-5652-4B7B-8974-69E791F70DED}" type="doc">
      <dgm:prSet loTypeId="urn:microsoft.com/office/officeart/2005/8/layout/vList2" loCatId="list" qsTypeId="urn:microsoft.com/office/officeart/2005/8/quickstyle/simple1" qsCatId="simple" csTypeId="urn:microsoft.com/office/officeart/2005/8/colors/accent1_2" csCatId="accent1"/>
      <dgm:spPr/>
      <dgm:t>
        <a:bodyPr/>
        <a:lstStyle/>
        <a:p>
          <a:pPr rtl="1"/>
          <a:endParaRPr lang="ar-SA"/>
        </a:p>
      </dgm:t>
    </dgm:pt>
    <dgm:pt modelId="{4CC76D8D-F07C-4A6F-AEF3-F2BA9F77FE8E}">
      <dgm:prSet/>
      <dgm:spPr/>
      <dgm:t>
        <a:bodyPr/>
        <a:lstStyle/>
        <a:p>
          <a:pPr rtl="1"/>
          <a:r>
            <a:rPr lang="ar-EG" dirty="0" smtClean="0"/>
            <a:t>تذكر دائمًا أن التعاطف هو من طبيعة النفس ويجب تقبله وإظهاره للآخرين عندما تحين الفرصة.</a:t>
          </a:r>
          <a:endParaRPr lang="en-US" dirty="0"/>
        </a:p>
      </dgm:t>
    </dgm:pt>
    <dgm:pt modelId="{082E0C26-E39E-4EDB-8E3C-913C294D6E18}" type="parTrans" cxnId="{CB5358A3-0303-4E6A-A51D-1A48C32EDD0E}">
      <dgm:prSet/>
      <dgm:spPr/>
      <dgm:t>
        <a:bodyPr/>
        <a:lstStyle/>
        <a:p>
          <a:pPr rtl="1"/>
          <a:endParaRPr lang="ar-SA"/>
        </a:p>
      </dgm:t>
    </dgm:pt>
    <dgm:pt modelId="{66A11B21-520D-4ADA-ACB9-268BABC0E864}" type="sibTrans" cxnId="{CB5358A3-0303-4E6A-A51D-1A48C32EDD0E}">
      <dgm:prSet/>
      <dgm:spPr/>
      <dgm:t>
        <a:bodyPr/>
        <a:lstStyle/>
        <a:p>
          <a:pPr rtl="1"/>
          <a:endParaRPr lang="ar-SA"/>
        </a:p>
      </dgm:t>
    </dgm:pt>
    <dgm:pt modelId="{C582F788-B39B-44B3-9C4C-F1FECDB1C387}">
      <dgm:prSet/>
      <dgm:spPr/>
      <dgm:t>
        <a:bodyPr/>
        <a:lstStyle/>
        <a:p>
          <a:pPr rtl="1"/>
          <a:r>
            <a:rPr lang="ar-EG" dirty="0" smtClean="0"/>
            <a:t>ركز بكامل حواسك مع العميل واستمع إلى وجهة نظره.</a:t>
          </a:r>
          <a:endParaRPr lang="en-US" dirty="0"/>
        </a:p>
      </dgm:t>
    </dgm:pt>
    <dgm:pt modelId="{F200D472-D3DB-4E7E-8972-C61FD82B20A9}" type="parTrans" cxnId="{C450D22F-7FB4-4298-B479-C362E4F6BE61}">
      <dgm:prSet/>
      <dgm:spPr/>
      <dgm:t>
        <a:bodyPr/>
        <a:lstStyle/>
        <a:p>
          <a:pPr rtl="1"/>
          <a:endParaRPr lang="ar-SA"/>
        </a:p>
      </dgm:t>
    </dgm:pt>
    <dgm:pt modelId="{CB52CAFE-09F6-4B2D-8B20-AD812EFC63E2}" type="sibTrans" cxnId="{C450D22F-7FB4-4298-B479-C362E4F6BE61}">
      <dgm:prSet/>
      <dgm:spPr/>
      <dgm:t>
        <a:bodyPr/>
        <a:lstStyle/>
        <a:p>
          <a:pPr rtl="1"/>
          <a:endParaRPr lang="ar-SA"/>
        </a:p>
      </dgm:t>
    </dgm:pt>
    <dgm:pt modelId="{F5067068-2EE0-4061-B3FB-EF25A5014311}">
      <dgm:prSet/>
      <dgm:spPr/>
      <dgm:t>
        <a:bodyPr/>
        <a:lstStyle/>
        <a:p>
          <a:pPr rtl="1"/>
          <a:r>
            <a:rPr lang="ar-EG" dirty="0" smtClean="0"/>
            <a:t>حاول أن تبتعد عن آرائك الشخصية وضع نفسك في موقف العميل.</a:t>
          </a:r>
          <a:endParaRPr lang="en-US" dirty="0"/>
        </a:p>
      </dgm:t>
    </dgm:pt>
    <dgm:pt modelId="{86376C3E-24D6-408C-95A3-3B3E7438083B}" type="parTrans" cxnId="{96A9FAB2-8C21-4340-B4B7-C54F6CBC328E}">
      <dgm:prSet/>
      <dgm:spPr/>
      <dgm:t>
        <a:bodyPr/>
        <a:lstStyle/>
        <a:p>
          <a:pPr rtl="1"/>
          <a:endParaRPr lang="ar-SA"/>
        </a:p>
      </dgm:t>
    </dgm:pt>
    <dgm:pt modelId="{94DEE652-44EF-4988-84FB-D0EC3EE6279D}" type="sibTrans" cxnId="{96A9FAB2-8C21-4340-B4B7-C54F6CBC328E}">
      <dgm:prSet/>
      <dgm:spPr/>
      <dgm:t>
        <a:bodyPr/>
        <a:lstStyle/>
        <a:p>
          <a:pPr rtl="1"/>
          <a:endParaRPr lang="ar-SA"/>
        </a:p>
      </dgm:t>
    </dgm:pt>
    <dgm:pt modelId="{754E9C02-E55A-4D18-B4FF-9F404708C6A1}">
      <dgm:prSet/>
      <dgm:spPr/>
      <dgm:t>
        <a:bodyPr/>
        <a:lstStyle/>
        <a:p>
          <a:pPr rtl="1"/>
          <a:r>
            <a:rPr lang="ar-EG" dirty="0" smtClean="0"/>
            <a:t>عندما يتكلم العميل حاول أن تركز بشكل خاص على </a:t>
          </a:r>
          <a:r>
            <a:rPr lang="ar-EG" dirty="0" err="1" smtClean="0"/>
            <a:t>زبدة</a:t>
          </a:r>
          <a:r>
            <a:rPr lang="ar-EG" dirty="0" smtClean="0"/>
            <a:t> الكلام وأن تعرف ما الذي يريد أن يقوله.</a:t>
          </a:r>
          <a:endParaRPr lang="en-US" dirty="0"/>
        </a:p>
      </dgm:t>
    </dgm:pt>
    <dgm:pt modelId="{8557D390-F205-426F-AD08-BCCF6497EC0F}" type="parTrans" cxnId="{FAF1C743-615D-49F9-9548-14968D3EF8E2}">
      <dgm:prSet/>
      <dgm:spPr/>
      <dgm:t>
        <a:bodyPr/>
        <a:lstStyle/>
        <a:p>
          <a:pPr rtl="1"/>
          <a:endParaRPr lang="ar-SA"/>
        </a:p>
      </dgm:t>
    </dgm:pt>
    <dgm:pt modelId="{A4F17241-7962-4DA5-AFD5-214621ECDE1D}" type="sibTrans" cxnId="{FAF1C743-615D-49F9-9548-14968D3EF8E2}">
      <dgm:prSet/>
      <dgm:spPr/>
      <dgm:t>
        <a:bodyPr/>
        <a:lstStyle/>
        <a:p>
          <a:pPr rtl="1"/>
          <a:endParaRPr lang="ar-SA"/>
        </a:p>
      </dgm:t>
    </dgm:pt>
    <dgm:pt modelId="{773EA263-3B17-414B-8F62-2360405ABC7D}" type="pres">
      <dgm:prSet presAssocID="{EFD6236C-5652-4B7B-8974-69E791F70DED}" presName="linear" presStyleCnt="0">
        <dgm:presLayoutVars>
          <dgm:animLvl val="lvl"/>
          <dgm:resizeHandles val="exact"/>
        </dgm:presLayoutVars>
      </dgm:prSet>
      <dgm:spPr/>
      <dgm:t>
        <a:bodyPr/>
        <a:lstStyle/>
        <a:p>
          <a:pPr rtl="1"/>
          <a:endParaRPr lang="ar-SA"/>
        </a:p>
      </dgm:t>
    </dgm:pt>
    <dgm:pt modelId="{B98E34AF-F219-4688-B965-8BC2BA1DEED7}" type="pres">
      <dgm:prSet presAssocID="{4CC76D8D-F07C-4A6F-AEF3-F2BA9F77FE8E}" presName="parentText" presStyleLbl="node1" presStyleIdx="0" presStyleCnt="4">
        <dgm:presLayoutVars>
          <dgm:chMax val="0"/>
          <dgm:bulletEnabled val="1"/>
        </dgm:presLayoutVars>
      </dgm:prSet>
      <dgm:spPr/>
      <dgm:t>
        <a:bodyPr/>
        <a:lstStyle/>
        <a:p>
          <a:pPr rtl="1"/>
          <a:endParaRPr lang="ar-SA"/>
        </a:p>
      </dgm:t>
    </dgm:pt>
    <dgm:pt modelId="{CB324A00-9017-4C21-8BA3-98653F0A6756}" type="pres">
      <dgm:prSet presAssocID="{66A11B21-520D-4ADA-ACB9-268BABC0E864}" presName="spacer" presStyleCnt="0"/>
      <dgm:spPr/>
    </dgm:pt>
    <dgm:pt modelId="{6F4348C8-ACBD-4703-99B3-DB02551D6C1B}" type="pres">
      <dgm:prSet presAssocID="{C582F788-B39B-44B3-9C4C-F1FECDB1C387}" presName="parentText" presStyleLbl="node1" presStyleIdx="1" presStyleCnt="4">
        <dgm:presLayoutVars>
          <dgm:chMax val="0"/>
          <dgm:bulletEnabled val="1"/>
        </dgm:presLayoutVars>
      </dgm:prSet>
      <dgm:spPr/>
      <dgm:t>
        <a:bodyPr/>
        <a:lstStyle/>
        <a:p>
          <a:pPr rtl="1"/>
          <a:endParaRPr lang="ar-SA"/>
        </a:p>
      </dgm:t>
    </dgm:pt>
    <dgm:pt modelId="{04E7D86F-7EDB-42EE-9ECB-DDB664B3FB30}" type="pres">
      <dgm:prSet presAssocID="{CB52CAFE-09F6-4B2D-8B20-AD812EFC63E2}" presName="spacer" presStyleCnt="0"/>
      <dgm:spPr/>
    </dgm:pt>
    <dgm:pt modelId="{AB5F4B60-CD82-4CB9-9A40-D7CEC763F26C}" type="pres">
      <dgm:prSet presAssocID="{F5067068-2EE0-4061-B3FB-EF25A5014311}" presName="parentText" presStyleLbl="node1" presStyleIdx="2" presStyleCnt="4">
        <dgm:presLayoutVars>
          <dgm:chMax val="0"/>
          <dgm:bulletEnabled val="1"/>
        </dgm:presLayoutVars>
      </dgm:prSet>
      <dgm:spPr/>
      <dgm:t>
        <a:bodyPr/>
        <a:lstStyle/>
        <a:p>
          <a:pPr rtl="1"/>
          <a:endParaRPr lang="ar-SA"/>
        </a:p>
      </dgm:t>
    </dgm:pt>
    <dgm:pt modelId="{469C6E39-FAF0-4EAD-ABAD-6C4758E2D472}" type="pres">
      <dgm:prSet presAssocID="{94DEE652-44EF-4988-84FB-D0EC3EE6279D}" presName="spacer" presStyleCnt="0"/>
      <dgm:spPr/>
    </dgm:pt>
    <dgm:pt modelId="{AE2AA855-764D-407E-B76B-C27FE63392A9}" type="pres">
      <dgm:prSet presAssocID="{754E9C02-E55A-4D18-B4FF-9F404708C6A1}" presName="parentText" presStyleLbl="node1" presStyleIdx="3" presStyleCnt="4">
        <dgm:presLayoutVars>
          <dgm:chMax val="0"/>
          <dgm:bulletEnabled val="1"/>
        </dgm:presLayoutVars>
      </dgm:prSet>
      <dgm:spPr/>
      <dgm:t>
        <a:bodyPr/>
        <a:lstStyle/>
        <a:p>
          <a:pPr rtl="1"/>
          <a:endParaRPr lang="ar-SA"/>
        </a:p>
      </dgm:t>
    </dgm:pt>
  </dgm:ptLst>
  <dgm:cxnLst>
    <dgm:cxn modelId="{9AC1F445-B1E3-413A-8990-F273FDC5ECC5}" type="presOf" srcId="{EFD6236C-5652-4B7B-8974-69E791F70DED}" destId="{773EA263-3B17-414B-8F62-2360405ABC7D}" srcOrd="0" destOrd="0" presId="urn:microsoft.com/office/officeart/2005/8/layout/vList2"/>
    <dgm:cxn modelId="{CB5358A3-0303-4E6A-A51D-1A48C32EDD0E}" srcId="{EFD6236C-5652-4B7B-8974-69E791F70DED}" destId="{4CC76D8D-F07C-4A6F-AEF3-F2BA9F77FE8E}" srcOrd="0" destOrd="0" parTransId="{082E0C26-E39E-4EDB-8E3C-913C294D6E18}" sibTransId="{66A11B21-520D-4ADA-ACB9-268BABC0E864}"/>
    <dgm:cxn modelId="{2947E8D3-D533-4B2A-A1EA-AB509F4442DF}" type="presOf" srcId="{C582F788-B39B-44B3-9C4C-F1FECDB1C387}" destId="{6F4348C8-ACBD-4703-99B3-DB02551D6C1B}" srcOrd="0" destOrd="0" presId="urn:microsoft.com/office/officeart/2005/8/layout/vList2"/>
    <dgm:cxn modelId="{22EFE89C-E2D8-4718-80AC-FDC8144AB589}" type="presOf" srcId="{754E9C02-E55A-4D18-B4FF-9F404708C6A1}" destId="{AE2AA855-764D-407E-B76B-C27FE63392A9}" srcOrd="0" destOrd="0" presId="urn:microsoft.com/office/officeart/2005/8/layout/vList2"/>
    <dgm:cxn modelId="{05138655-DE6A-44A3-B5DC-648D366E00AA}" type="presOf" srcId="{4CC76D8D-F07C-4A6F-AEF3-F2BA9F77FE8E}" destId="{B98E34AF-F219-4688-B965-8BC2BA1DEED7}" srcOrd="0" destOrd="0" presId="urn:microsoft.com/office/officeart/2005/8/layout/vList2"/>
    <dgm:cxn modelId="{9BB2F2ED-00A8-4146-9679-39FBBC1CC63F}" type="presOf" srcId="{F5067068-2EE0-4061-B3FB-EF25A5014311}" destId="{AB5F4B60-CD82-4CB9-9A40-D7CEC763F26C}" srcOrd="0" destOrd="0" presId="urn:microsoft.com/office/officeart/2005/8/layout/vList2"/>
    <dgm:cxn modelId="{96A9FAB2-8C21-4340-B4B7-C54F6CBC328E}" srcId="{EFD6236C-5652-4B7B-8974-69E791F70DED}" destId="{F5067068-2EE0-4061-B3FB-EF25A5014311}" srcOrd="2" destOrd="0" parTransId="{86376C3E-24D6-408C-95A3-3B3E7438083B}" sibTransId="{94DEE652-44EF-4988-84FB-D0EC3EE6279D}"/>
    <dgm:cxn modelId="{FAF1C743-615D-49F9-9548-14968D3EF8E2}" srcId="{EFD6236C-5652-4B7B-8974-69E791F70DED}" destId="{754E9C02-E55A-4D18-B4FF-9F404708C6A1}" srcOrd="3" destOrd="0" parTransId="{8557D390-F205-426F-AD08-BCCF6497EC0F}" sibTransId="{A4F17241-7962-4DA5-AFD5-214621ECDE1D}"/>
    <dgm:cxn modelId="{C450D22F-7FB4-4298-B479-C362E4F6BE61}" srcId="{EFD6236C-5652-4B7B-8974-69E791F70DED}" destId="{C582F788-B39B-44B3-9C4C-F1FECDB1C387}" srcOrd="1" destOrd="0" parTransId="{F200D472-D3DB-4E7E-8972-C61FD82B20A9}" sibTransId="{CB52CAFE-09F6-4B2D-8B20-AD812EFC63E2}"/>
    <dgm:cxn modelId="{45FB3EDF-2A4C-4B2D-9805-9A9F49759F0D}" type="presParOf" srcId="{773EA263-3B17-414B-8F62-2360405ABC7D}" destId="{B98E34AF-F219-4688-B965-8BC2BA1DEED7}" srcOrd="0" destOrd="0" presId="urn:microsoft.com/office/officeart/2005/8/layout/vList2"/>
    <dgm:cxn modelId="{8451AE16-1206-4679-9F2F-9FFEDB23C7D3}" type="presParOf" srcId="{773EA263-3B17-414B-8F62-2360405ABC7D}" destId="{CB324A00-9017-4C21-8BA3-98653F0A6756}" srcOrd="1" destOrd="0" presId="urn:microsoft.com/office/officeart/2005/8/layout/vList2"/>
    <dgm:cxn modelId="{05E02098-3DCD-445A-9057-3E1DB9288202}" type="presParOf" srcId="{773EA263-3B17-414B-8F62-2360405ABC7D}" destId="{6F4348C8-ACBD-4703-99B3-DB02551D6C1B}" srcOrd="2" destOrd="0" presId="urn:microsoft.com/office/officeart/2005/8/layout/vList2"/>
    <dgm:cxn modelId="{4CF6DDE0-4CBC-4C7D-8838-1B30CFBB3B9B}" type="presParOf" srcId="{773EA263-3B17-414B-8F62-2360405ABC7D}" destId="{04E7D86F-7EDB-42EE-9ECB-DDB664B3FB30}" srcOrd="3" destOrd="0" presId="urn:microsoft.com/office/officeart/2005/8/layout/vList2"/>
    <dgm:cxn modelId="{10DBFDF5-B1D4-4EDC-8391-B8AE8E68A6EB}" type="presParOf" srcId="{773EA263-3B17-414B-8F62-2360405ABC7D}" destId="{AB5F4B60-CD82-4CB9-9A40-D7CEC763F26C}" srcOrd="4" destOrd="0" presId="urn:microsoft.com/office/officeart/2005/8/layout/vList2"/>
    <dgm:cxn modelId="{10D8D586-1D5B-4A25-8F8A-18981A4B6F4E}" type="presParOf" srcId="{773EA263-3B17-414B-8F62-2360405ABC7D}" destId="{469C6E39-FAF0-4EAD-ABAD-6C4758E2D472}" srcOrd="5" destOrd="0" presId="urn:microsoft.com/office/officeart/2005/8/layout/vList2"/>
    <dgm:cxn modelId="{F0F98E94-4930-44C8-BDF4-3E70F8BAC50B}" type="presParOf" srcId="{773EA263-3B17-414B-8F62-2360405ABC7D}" destId="{AE2AA855-764D-407E-B76B-C27FE63392A9}" srcOrd="6" destOrd="0" presId="urn:microsoft.com/office/officeart/2005/8/layout/vList2"/>
  </dgm:cxnLst>
  <dgm:bg/>
  <dgm:whole/>
</dgm:dataModel>
</file>

<file path=ppt/diagrams/data56.xml><?xml version="1.0" encoding="utf-8"?>
<dgm:dataModel xmlns:dgm="http://schemas.openxmlformats.org/drawingml/2006/diagram" xmlns:a="http://schemas.openxmlformats.org/drawingml/2006/main">
  <dgm:ptLst>
    <dgm:pt modelId="{6F49AEBC-2061-46C8-BC73-B7442A765B11}" type="doc">
      <dgm:prSet loTypeId="urn:microsoft.com/office/officeart/2005/8/layout/vList2" loCatId="list" qsTypeId="urn:microsoft.com/office/officeart/2005/8/quickstyle/simple1" qsCatId="simple" csTypeId="urn:microsoft.com/office/officeart/2005/8/colors/accent1_2" csCatId="accent1"/>
      <dgm:spPr/>
      <dgm:t>
        <a:bodyPr/>
        <a:lstStyle/>
        <a:p>
          <a:pPr rtl="1"/>
          <a:endParaRPr lang="ar-SA"/>
        </a:p>
      </dgm:t>
    </dgm:pt>
    <dgm:pt modelId="{EC83D6F3-8854-42D2-B015-92D852C14306}">
      <dgm:prSet/>
      <dgm:spPr/>
      <dgm:t>
        <a:bodyPr/>
        <a:lstStyle/>
        <a:p>
          <a:pPr rtl="1"/>
          <a:r>
            <a:rPr lang="ar-EG" dirty="0" smtClean="0"/>
            <a:t>علّق باختصار ووضوح عندما تدعو الحاجة.</a:t>
          </a:r>
          <a:endParaRPr lang="en-US" dirty="0"/>
        </a:p>
      </dgm:t>
    </dgm:pt>
    <dgm:pt modelId="{2735B7D0-4317-49C0-A7A2-BB365827C3B7}" type="parTrans" cxnId="{EEA32B0B-CE98-427A-9B69-08064C7B974C}">
      <dgm:prSet/>
      <dgm:spPr/>
      <dgm:t>
        <a:bodyPr/>
        <a:lstStyle/>
        <a:p>
          <a:pPr rtl="1"/>
          <a:endParaRPr lang="ar-SA"/>
        </a:p>
      </dgm:t>
    </dgm:pt>
    <dgm:pt modelId="{2024E4D7-6C42-43D3-8A1A-54D40AECE9FD}" type="sibTrans" cxnId="{EEA32B0B-CE98-427A-9B69-08064C7B974C}">
      <dgm:prSet/>
      <dgm:spPr/>
      <dgm:t>
        <a:bodyPr/>
        <a:lstStyle/>
        <a:p>
          <a:pPr rtl="1"/>
          <a:endParaRPr lang="ar-SA"/>
        </a:p>
      </dgm:t>
    </dgm:pt>
    <dgm:pt modelId="{6E58EB07-39A6-4285-B439-9A1182D70A31}">
      <dgm:prSet/>
      <dgm:spPr/>
      <dgm:t>
        <a:bodyPr/>
        <a:lstStyle/>
        <a:p>
          <a:pPr rtl="1"/>
          <a:r>
            <a:rPr lang="ar-EG" dirty="0" smtClean="0"/>
            <a:t>حاول أن تركز على الرسائل غير اللفظية، مثل تعبيرات الوجه واليدين وطريقة الكلام وغيرها.</a:t>
          </a:r>
          <a:endParaRPr lang="en-US" dirty="0"/>
        </a:p>
      </dgm:t>
    </dgm:pt>
    <dgm:pt modelId="{BAF86706-C909-4365-ADC9-95036A4FBC4E}" type="parTrans" cxnId="{0AC97071-5C61-4F1A-9765-A4D0283A2521}">
      <dgm:prSet/>
      <dgm:spPr/>
      <dgm:t>
        <a:bodyPr/>
        <a:lstStyle/>
        <a:p>
          <a:pPr rtl="1"/>
          <a:endParaRPr lang="ar-SA"/>
        </a:p>
      </dgm:t>
    </dgm:pt>
    <dgm:pt modelId="{02E27FC5-891B-40E1-B61F-111C90448E0A}" type="sibTrans" cxnId="{0AC97071-5C61-4F1A-9765-A4D0283A2521}">
      <dgm:prSet/>
      <dgm:spPr/>
      <dgm:t>
        <a:bodyPr/>
        <a:lstStyle/>
        <a:p>
          <a:pPr rtl="1"/>
          <a:endParaRPr lang="ar-SA"/>
        </a:p>
      </dgm:t>
    </dgm:pt>
    <dgm:pt modelId="{32A650C5-92B6-4D8D-BB14-56AE064B0E61}">
      <dgm:prSet/>
      <dgm:spPr/>
      <dgm:t>
        <a:bodyPr/>
        <a:lstStyle/>
        <a:p>
          <a:pPr rtl="1"/>
          <a:r>
            <a:rPr lang="ar-EG" dirty="0" smtClean="0"/>
            <a:t>احرص أن تكون واقعيًا بعيدًا عن التعقيد سواء في الكلام أو السلوك أو التوقعات.</a:t>
          </a:r>
          <a:endParaRPr lang="en-US" dirty="0"/>
        </a:p>
      </dgm:t>
    </dgm:pt>
    <dgm:pt modelId="{C175BDB5-D504-4416-A079-2EF50D16C53C}" type="parTrans" cxnId="{5CC12A3E-F023-4EFD-909A-F82938F483D9}">
      <dgm:prSet/>
      <dgm:spPr/>
      <dgm:t>
        <a:bodyPr/>
        <a:lstStyle/>
        <a:p>
          <a:pPr rtl="1"/>
          <a:endParaRPr lang="ar-SA"/>
        </a:p>
      </dgm:t>
    </dgm:pt>
    <dgm:pt modelId="{C92B19C7-C147-4942-BCED-A6DA4DC7E9B4}" type="sibTrans" cxnId="{5CC12A3E-F023-4EFD-909A-F82938F483D9}">
      <dgm:prSet/>
      <dgm:spPr/>
      <dgm:t>
        <a:bodyPr/>
        <a:lstStyle/>
        <a:p>
          <a:pPr rtl="1"/>
          <a:endParaRPr lang="ar-SA"/>
        </a:p>
      </dgm:t>
    </dgm:pt>
    <dgm:pt modelId="{96C45F39-51C7-4F20-AD21-7FFA63D0F928}" type="pres">
      <dgm:prSet presAssocID="{6F49AEBC-2061-46C8-BC73-B7442A765B11}" presName="linear" presStyleCnt="0">
        <dgm:presLayoutVars>
          <dgm:animLvl val="lvl"/>
          <dgm:resizeHandles val="exact"/>
        </dgm:presLayoutVars>
      </dgm:prSet>
      <dgm:spPr/>
      <dgm:t>
        <a:bodyPr/>
        <a:lstStyle/>
        <a:p>
          <a:pPr rtl="1"/>
          <a:endParaRPr lang="ar-SA"/>
        </a:p>
      </dgm:t>
    </dgm:pt>
    <dgm:pt modelId="{C3E0002A-C081-424E-A827-1FE4C51655B9}" type="pres">
      <dgm:prSet presAssocID="{EC83D6F3-8854-42D2-B015-92D852C14306}" presName="parentText" presStyleLbl="node1" presStyleIdx="0" presStyleCnt="3">
        <dgm:presLayoutVars>
          <dgm:chMax val="0"/>
          <dgm:bulletEnabled val="1"/>
        </dgm:presLayoutVars>
      </dgm:prSet>
      <dgm:spPr/>
      <dgm:t>
        <a:bodyPr/>
        <a:lstStyle/>
        <a:p>
          <a:pPr rtl="1"/>
          <a:endParaRPr lang="ar-SA"/>
        </a:p>
      </dgm:t>
    </dgm:pt>
    <dgm:pt modelId="{59F8865F-01D1-4B7F-B22D-2046BFABEC6C}" type="pres">
      <dgm:prSet presAssocID="{2024E4D7-6C42-43D3-8A1A-54D40AECE9FD}" presName="spacer" presStyleCnt="0"/>
      <dgm:spPr/>
    </dgm:pt>
    <dgm:pt modelId="{DAB81191-34F8-4A3C-AF57-E4FDB0C6267A}" type="pres">
      <dgm:prSet presAssocID="{6E58EB07-39A6-4285-B439-9A1182D70A31}" presName="parentText" presStyleLbl="node1" presStyleIdx="1" presStyleCnt="3">
        <dgm:presLayoutVars>
          <dgm:chMax val="0"/>
          <dgm:bulletEnabled val="1"/>
        </dgm:presLayoutVars>
      </dgm:prSet>
      <dgm:spPr/>
      <dgm:t>
        <a:bodyPr/>
        <a:lstStyle/>
        <a:p>
          <a:pPr rtl="1"/>
          <a:endParaRPr lang="ar-SA"/>
        </a:p>
      </dgm:t>
    </dgm:pt>
    <dgm:pt modelId="{9C746174-BC98-41DD-8396-78A0A103E2DC}" type="pres">
      <dgm:prSet presAssocID="{02E27FC5-891B-40E1-B61F-111C90448E0A}" presName="spacer" presStyleCnt="0"/>
      <dgm:spPr/>
    </dgm:pt>
    <dgm:pt modelId="{892A0941-BF1C-4E9B-B372-6E5D34B05819}" type="pres">
      <dgm:prSet presAssocID="{32A650C5-92B6-4D8D-BB14-56AE064B0E61}" presName="parentText" presStyleLbl="node1" presStyleIdx="2" presStyleCnt="3">
        <dgm:presLayoutVars>
          <dgm:chMax val="0"/>
          <dgm:bulletEnabled val="1"/>
        </dgm:presLayoutVars>
      </dgm:prSet>
      <dgm:spPr/>
      <dgm:t>
        <a:bodyPr/>
        <a:lstStyle/>
        <a:p>
          <a:pPr rtl="1"/>
          <a:endParaRPr lang="ar-SA"/>
        </a:p>
      </dgm:t>
    </dgm:pt>
  </dgm:ptLst>
  <dgm:cxnLst>
    <dgm:cxn modelId="{216BDE67-5E6B-4D38-9884-89B1E904C368}" type="presOf" srcId="{6F49AEBC-2061-46C8-BC73-B7442A765B11}" destId="{96C45F39-51C7-4F20-AD21-7FFA63D0F928}" srcOrd="0" destOrd="0" presId="urn:microsoft.com/office/officeart/2005/8/layout/vList2"/>
    <dgm:cxn modelId="{A0AF8DC4-B6B0-4B47-B4D5-5BBD3447D10C}" type="presOf" srcId="{32A650C5-92B6-4D8D-BB14-56AE064B0E61}" destId="{892A0941-BF1C-4E9B-B372-6E5D34B05819}" srcOrd="0" destOrd="0" presId="urn:microsoft.com/office/officeart/2005/8/layout/vList2"/>
    <dgm:cxn modelId="{EEA32B0B-CE98-427A-9B69-08064C7B974C}" srcId="{6F49AEBC-2061-46C8-BC73-B7442A765B11}" destId="{EC83D6F3-8854-42D2-B015-92D852C14306}" srcOrd="0" destOrd="0" parTransId="{2735B7D0-4317-49C0-A7A2-BB365827C3B7}" sibTransId="{2024E4D7-6C42-43D3-8A1A-54D40AECE9FD}"/>
    <dgm:cxn modelId="{E07F1308-E84D-4354-8436-6FEE50938A68}" type="presOf" srcId="{6E58EB07-39A6-4285-B439-9A1182D70A31}" destId="{DAB81191-34F8-4A3C-AF57-E4FDB0C6267A}" srcOrd="0" destOrd="0" presId="urn:microsoft.com/office/officeart/2005/8/layout/vList2"/>
    <dgm:cxn modelId="{5CC12A3E-F023-4EFD-909A-F82938F483D9}" srcId="{6F49AEBC-2061-46C8-BC73-B7442A765B11}" destId="{32A650C5-92B6-4D8D-BB14-56AE064B0E61}" srcOrd="2" destOrd="0" parTransId="{C175BDB5-D504-4416-A079-2EF50D16C53C}" sibTransId="{C92B19C7-C147-4942-BCED-A6DA4DC7E9B4}"/>
    <dgm:cxn modelId="{9D23EFDE-18F9-4864-8B7D-77B272AD5CCE}" type="presOf" srcId="{EC83D6F3-8854-42D2-B015-92D852C14306}" destId="{C3E0002A-C081-424E-A827-1FE4C51655B9}" srcOrd="0" destOrd="0" presId="urn:microsoft.com/office/officeart/2005/8/layout/vList2"/>
    <dgm:cxn modelId="{0AC97071-5C61-4F1A-9765-A4D0283A2521}" srcId="{6F49AEBC-2061-46C8-BC73-B7442A765B11}" destId="{6E58EB07-39A6-4285-B439-9A1182D70A31}" srcOrd="1" destOrd="0" parTransId="{BAF86706-C909-4365-ADC9-95036A4FBC4E}" sibTransId="{02E27FC5-891B-40E1-B61F-111C90448E0A}"/>
    <dgm:cxn modelId="{9BE3EB6C-D914-4D54-807E-DDEAF2BC4801}" type="presParOf" srcId="{96C45F39-51C7-4F20-AD21-7FFA63D0F928}" destId="{C3E0002A-C081-424E-A827-1FE4C51655B9}" srcOrd="0" destOrd="0" presId="urn:microsoft.com/office/officeart/2005/8/layout/vList2"/>
    <dgm:cxn modelId="{A55425FF-6CC7-4679-BAB8-78980775EDD4}" type="presParOf" srcId="{96C45F39-51C7-4F20-AD21-7FFA63D0F928}" destId="{59F8865F-01D1-4B7F-B22D-2046BFABEC6C}" srcOrd="1" destOrd="0" presId="urn:microsoft.com/office/officeart/2005/8/layout/vList2"/>
    <dgm:cxn modelId="{5AB4269B-4BDA-4F22-8DF6-D06CA18261D7}" type="presParOf" srcId="{96C45F39-51C7-4F20-AD21-7FFA63D0F928}" destId="{DAB81191-34F8-4A3C-AF57-E4FDB0C6267A}" srcOrd="2" destOrd="0" presId="urn:microsoft.com/office/officeart/2005/8/layout/vList2"/>
    <dgm:cxn modelId="{1268B249-B23D-437B-84A0-348465823700}" type="presParOf" srcId="{96C45F39-51C7-4F20-AD21-7FFA63D0F928}" destId="{9C746174-BC98-41DD-8396-78A0A103E2DC}" srcOrd="3" destOrd="0" presId="urn:microsoft.com/office/officeart/2005/8/layout/vList2"/>
    <dgm:cxn modelId="{C109AA4D-B6EC-4C28-9B6C-FF67BF9AEC0F}" type="presParOf" srcId="{96C45F39-51C7-4F20-AD21-7FFA63D0F928}" destId="{892A0941-BF1C-4E9B-B372-6E5D34B05819}" srcOrd="4" destOrd="0" presId="urn:microsoft.com/office/officeart/2005/8/layout/vList2"/>
  </dgm:cxnLst>
  <dgm:bg/>
  <dgm:whole/>
</dgm:dataModel>
</file>

<file path=ppt/diagrams/data57.xml><?xml version="1.0" encoding="utf-8"?>
<dgm:dataModel xmlns:dgm="http://schemas.openxmlformats.org/drawingml/2006/diagram" xmlns:a="http://schemas.openxmlformats.org/drawingml/2006/main">
  <dgm:ptLst>
    <dgm:pt modelId="{41D8789E-098C-4AB5-AE02-D8B182619545}" type="doc">
      <dgm:prSet loTypeId="urn:microsoft.com/office/officeart/2005/8/layout/vList2" loCatId="list" qsTypeId="urn:microsoft.com/office/officeart/2005/8/quickstyle/simple1" qsCatId="simple" csTypeId="urn:microsoft.com/office/officeart/2005/8/colors/accent1_2" csCatId="accent1"/>
      <dgm:spPr/>
      <dgm:t>
        <a:bodyPr/>
        <a:lstStyle/>
        <a:p>
          <a:pPr rtl="1"/>
          <a:endParaRPr lang="ar-SA"/>
        </a:p>
      </dgm:t>
    </dgm:pt>
    <dgm:pt modelId="{6580C679-9A75-4F12-A43D-6D5007265E9F}">
      <dgm:prSet/>
      <dgm:spPr/>
      <dgm:t>
        <a:bodyPr/>
        <a:lstStyle/>
        <a:p>
          <a:pPr rtl="1"/>
          <a:r>
            <a:rPr lang="ar-EG" dirty="0" smtClean="0"/>
            <a:t>عندما تتعاطف مع العميل حاول أن تقرأ ردة الفعل لديه وهل هي إيجابية أم عكسية.</a:t>
          </a:r>
          <a:endParaRPr lang="en-US" dirty="0"/>
        </a:p>
      </dgm:t>
    </dgm:pt>
    <dgm:pt modelId="{C43B6E53-96D1-41DF-AF77-37373D1DDFD6}" type="parTrans" cxnId="{CD71A0BD-93E0-4CBB-A3EA-CD22D1C5BF71}">
      <dgm:prSet/>
      <dgm:spPr/>
      <dgm:t>
        <a:bodyPr/>
        <a:lstStyle/>
        <a:p>
          <a:pPr rtl="1"/>
          <a:endParaRPr lang="ar-SA"/>
        </a:p>
      </dgm:t>
    </dgm:pt>
    <dgm:pt modelId="{D2FEBE7A-3FF7-430D-A65E-87B4165313A6}" type="sibTrans" cxnId="{CD71A0BD-93E0-4CBB-A3EA-CD22D1C5BF71}">
      <dgm:prSet/>
      <dgm:spPr/>
      <dgm:t>
        <a:bodyPr/>
        <a:lstStyle/>
        <a:p>
          <a:pPr rtl="1"/>
          <a:endParaRPr lang="ar-SA"/>
        </a:p>
      </dgm:t>
    </dgm:pt>
    <dgm:pt modelId="{95ADF26B-B36D-4D95-A443-31C12C514BBE}">
      <dgm:prSet/>
      <dgm:spPr/>
      <dgm:t>
        <a:bodyPr/>
        <a:lstStyle/>
        <a:p>
          <a:pPr rtl="1"/>
          <a:r>
            <a:rPr lang="ar-EG" dirty="0" smtClean="0"/>
            <a:t>تأكد أن الطريقة التي تتعاطف </a:t>
          </a:r>
          <a:r>
            <a:rPr lang="ar-EG" dirty="0" err="1" smtClean="0"/>
            <a:t>بها</a:t>
          </a:r>
          <a:r>
            <a:rPr lang="ar-EG" dirty="0" smtClean="0"/>
            <a:t> مع العميل طريقة إيجابية تساعد العميل على المزيد من الكلام والتعبير عن مشكلته.</a:t>
          </a:r>
          <a:endParaRPr lang="en-US" dirty="0"/>
        </a:p>
      </dgm:t>
    </dgm:pt>
    <dgm:pt modelId="{44105E36-5ACE-402A-84CC-B8DE3A1044E1}" type="parTrans" cxnId="{4E730DEC-2D54-4595-8C8C-8B0F3750D29B}">
      <dgm:prSet/>
      <dgm:spPr/>
      <dgm:t>
        <a:bodyPr/>
        <a:lstStyle/>
        <a:p>
          <a:pPr rtl="1"/>
          <a:endParaRPr lang="ar-SA"/>
        </a:p>
      </dgm:t>
    </dgm:pt>
    <dgm:pt modelId="{115CA96F-FB9B-41B4-94F3-A18FE7A36465}" type="sibTrans" cxnId="{4E730DEC-2D54-4595-8C8C-8B0F3750D29B}">
      <dgm:prSet/>
      <dgm:spPr/>
      <dgm:t>
        <a:bodyPr/>
        <a:lstStyle/>
        <a:p>
          <a:pPr rtl="1"/>
          <a:endParaRPr lang="ar-SA"/>
        </a:p>
      </dgm:t>
    </dgm:pt>
    <dgm:pt modelId="{44051C8F-4AB9-424A-8E82-5E2CE0EB1872}">
      <dgm:prSet/>
      <dgm:spPr/>
      <dgm:t>
        <a:bodyPr/>
        <a:lstStyle/>
        <a:p>
          <a:pPr rtl="1"/>
          <a:r>
            <a:rPr lang="ar-EG" dirty="0" smtClean="0"/>
            <a:t>حاول أن تدون علامات القبول والرفض للطريقة التي عكست تعاطفك ومشاعرك، وحاول أن تعرف هل وقعها على العميل كان بسبب وضوحها أم أنه راجع إلى غموضها وعدم دقتها.</a:t>
          </a:r>
          <a:endParaRPr lang="en-US" dirty="0"/>
        </a:p>
      </dgm:t>
    </dgm:pt>
    <dgm:pt modelId="{BD1C206D-FEE4-44BF-8BD8-C607EF1457A2}" type="parTrans" cxnId="{4403FB73-2000-4C7E-8B18-0D3494782019}">
      <dgm:prSet/>
      <dgm:spPr/>
      <dgm:t>
        <a:bodyPr/>
        <a:lstStyle/>
        <a:p>
          <a:pPr rtl="1"/>
          <a:endParaRPr lang="ar-SA"/>
        </a:p>
      </dgm:t>
    </dgm:pt>
    <dgm:pt modelId="{CAB1EE4E-550B-4554-9082-3B3C5D061C58}" type="sibTrans" cxnId="{4403FB73-2000-4C7E-8B18-0D3494782019}">
      <dgm:prSet/>
      <dgm:spPr/>
      <dgm:t>
        <a:bodyPr/>
        <a:lstStyle/>
        <a:p>
          <a:pPr rtl="1"/>
          <a:endParaRPr lang="ar-SA"/>
        </a:p>
      </dgm:t>
    </dgm:pt>
    <dgm:pt modelId="{BF3043DD-A2F4-4F4C-AD8B-2A587381D20D}" type="pres">
      <dgm:prSet presAssocID="{41D8789E-098C-4AB5-AE02-D8B182619545}" presName="linear" presStyleCnt="0">
        <dgm:presLayoutVars>
          <dgm:animLvl val="lvl"/>
          <dgm:resizeHandles val="exact"/>
        </dgm:presLayoutVars>
      </dgm:prSet>
      <dgm:spPr/>
      <dgm:t>
        <a:bodyPr/>
        <a:lstStyle/>
        <a:p>
          <a:pPr rtl="1"/>
          <a:endParaRPr lang="ar-SA"/>
        </a:p>
      </dgm:t>
    </dgm:pt>
    <dgm:pt modelId="{5EB9B88A-8982-46F9-9B29-B617342DA279}" type="pres">
      <dgm:prSet presAssocID="{6580C679-9A75-4F12-A43D-6D5007265E9F}" presName="parentText" presStyleLbl="node1" presStyleIdx="0" presStyleCnt="3">
        <dgm:presLayoutVars>
          <dgm:chMax val="0"/>
          <dgm:bulletEnabled val="1"/>
        </dgm:presLayoutVars>
      </dgm:prSet>
      <dgm:spPr/>
      <dgm:t>
        <a:bodyPr/>
        <a:lstStyle/>
        <a:p>
          <a:pPr rtl="1"/>
          <a:endParaRPr lang="ar-SA"/>
        </a:p>
      </dgm:t>
    </dgm:pt>
    <dgm:pt modelId="{8376BA7E-F170-4986-BBD7-977B08B95E43}" type="pres">
      <dgm:prSet presAssocID="{D2FEBE7A-3FF7-430D-A65E-87B4165313A6}" presName="spacer" presStyleCnt="0"/>
      <dgm:spPr/>
    </dgm:pt>
    <dgm:pt modelId="{70CD0F4C-F1A8-44E7-BCE3-BEC39D437A36}" type="pres">
      <dgm:prSet presAssocID="{95ADF26B-B36D-4D95-A443-31C12C514BBE}" presName="parentText" presStyleLbl="node1" presStyleIdx="1" presStyleCnt="3">
        <dgm:presLayoutVars>
          <dgm:chMax val="0"/>
          <dgm:bulletEnabled val="1"/>
        </dgm:presLayoutVars>
      </dgm:prSet>
      <dgm:spPr/>
      <dgm:t>
        <a:bodyPr/>
        <a:lstStyle/>
        <a:p>
          <a:pPr rtl="1"/>
          <a:endParaRPr lang="ar-SA"/>
        </a:p>
      </dgm:t>
    </dgm:pt>
    <dgm:pt modelId="{97B7FF77-1080-462B-AE15-0A5086EBB130}" type="pres">
      <dgm:prSet presAssocID="{115CA96F-FB9B-41B4-94F3-A18FE7A36465}" presName="spacer" presStyleCnt="0"/>
      <dgm:spPr/>
    </dgm:pt>
    <dgm:pt modelId="{AA4D6E0A-7EB9-4513-BAF8-D8C82B81D010}" type="pres">
      <dgm:prSet presAssocID="{44051C8F-4AB9-424A-8E82-5E2CE0EB1872}" presName="parentText" presStyleLbl="node1" presStyleIdx="2" presStyleCnt="3">
        <dgm:presLayoutVars>
          <dgm:chMax val="0"/>
          <dgm:bulletEnabled val="1"/>
        </dgm:presLayoutVars>
      </dgm:prSet>
      <dgm:spPr/>
      <dgm:t>
        <a:bodyPr/>
        <a:lstStyle/>
        <a:p>
          <a:pPr rtl="1"/>
          <a:endParaRPr lang="ar-SA"/>
        </a:p>
      </dgm:t>
    </dgm:pt>
  </dgm:ptLst>
  <dgm:cxnLst>
    <dgm:cxn modelId="{478914F4-79A6-4912-A026-1DA71A76942D}" type="presOf" srcId="{44051C8F-4AB9-424A-8E82-5E2CE0EB1872}" destId="{AA4D6E0A-7EB9-4513-BAF8-D8C82B81D010}" srcOrd="0" destOrd="0" presId="urn:microsoft.com/office/officeart/2005/8/layout/vList2"/>
    <dgm:cxn modelId="{35C06E82-AF61-453D-9FED-4F5DF6AD65AC}" type="presOf" srcId="{95ADF26B-B36D-4D95-A443-31C12C514BBE}" destId="{70CD0F4C-F1A8-44E7-BCE3-BEC39D437A36}" srcOrd="0" destOrd="0" presId="urn:microsoft.com/office/officeart/2005/8/layout/vList2"/>
    <dgm:cxn modelId="{4E730DEC-2D54-4595-8C8C-8B0F3750D29B}" srcId="{41D8789E-098C-4AB5-AE02-D8B182619545}" destId="{95ADF26B-B36D-4D95-A443-31C12C514BBE}" srcOrd="1" destOrd="0" parTransId="{44105E36-5ACE-402A-84CC-B8DE3A1044E1}" sibTransId="{115CA96F-FB9B-41B4-94F3-A18FE7A36465}"/>
    <dgm:cxn modelId="{0A009872-944A-495D-8C40-848F192C7D92}" type="presOf" srcId="{41D8789E-098C-4AB5-AE02-D8B182619545}" destId="{BF3043DD-A2F4-4F4C-AD8B-2A587381D20D}" srcOrd="0" destOrd="0" presId="urn:microsoft.com/office/officeart/2005/8/layout/vList2"/>
    <dgm:cxn modelId="{797FA36A-D67A-42B4-BE1B-7CC56A4C3514}" type="presOf" srcId="{6580C679-9A75-4F12-A43D-6D5007265E9F}" destId="{5EB9B88A-8982-46F9-9B29-B617342DA279}" srcOrd="0" destOrd="0" presId="urn:microsoft.com/office/officeart/2005/8/layout/vList2"/>
    <dgm:cxn modelId="{4403FB73-2000-4C7E-8B18-0D3494782019}" srcId="{41D8789E-098C-4AB5-AE02-D8B182619545}" destId="{44051C8F-4AB9-424A-8E82-5E2CE0EB1872}" srcOrd="2" destOrd="0" parTransId="{BD1C206D-FEE4-44BF-8BD8-C607EF1457A2}" sibTransId="{CAB1EE4E-550B-4554-9082-3B3C5D061C58}"/>
    <dgm:cxn modelId="{CD71A0BD-93E0-4CBB-A3EA-CD22D1C5BF71}" srcId="{41D8789E-098C-4AB5-AE02-D8B182619545}" destId="{6580C679-9A75-4F12-A43D-6D5007265E9F}" srcOrd="0" destOrd="0" parTransId="{C43B6E53-96D1-41DF-AF77-37373D1DDFD6}" sibTransId="{D2FEBE7A-3FF7-430D-A65E-87B4165313A6}"/>
    <dgm:cxn modelId="{0507121D-447B-4AEA-A381-CE7958C134BA}" type="presParOf" srcId="{BF3043DD-A2F4-4F4C-AD8B-2A587381D20D}" destId="{5EB9B88A-8982-46F9-9B29-B617342DA279}" srcOrd="0" destOrd="0" presId="urn:microsoft.com/office/officeart/2005/8/layout/vList2"/>
    <dgm:cxn modelId="{27AFBFD4-DE3B-4F21-B25A-A8BB7611D0EB}" type="presParOf" srcId="{BF3043DD-A2F4-4F4C-AD8B-2A587381D20D}" destId="{8376BA7E-F170-4986-BBD7-977B08B95E43}" srcOrd="1" destOrd="0" presId="urn:microsoft.com/office/officeart/2005/8/layout/vList2"/>
    <dgm:cxn modelId="{68572C2C-6543-4736-A5C9-D1EF1BB25AB1}" type="presParOf" srcId="{BF3043DD-A2F4-4F4C-AD8B-2A587381D20D}" destId="{70CD0F4C-F1A8-44E7-BCE3-BEC39D437A36}" srcOrd="2" destOrd="0" presId="urn:microsoft.com/office/officeart/2005/8/layout/vList2"/>
    <dgm:cxn modelId="{E59B48B4-F452-47F7-9DE3-69554A9901BD}" type="presParOf" srcId="{BF3043DD-A2F4-4F4C-AD8B-2A587381D20D}" destId="{97B7FF77-1080-462B-AE15-0A5086EBB130}" srcOrd="3" destOrd="0" presId="urn:microsoft.com/office/officeart/2005/8/layout/vList2"/>
    <dgm:cxn modelId="{65A2283D-4971-4FFB-A852-DDBF2A9A63FD}" type="presParOf" srcId="{BF3043DD-A2F4-4F4C-AD8B-2A587381D20D}" destId="{AA4D6E0A-7EB9-4513-BAF8-D8C82B81D010}" srcOrd="4" destOrd="0" presId="urn:microsoft.com/office/officeart/2005/8/layout/vList2"/>
  </dgm:cxnLst>
  <dgm:bg/>
  <dgm:whole/>
</dgm:dataModel>
</file>

<file path=ppt/diagrams/data58.xml><?xml version="1.0" encoding="utf-8"?>
<dgm:dataModel xmlns:dgm="http://schemas.openxmlformats.org/drawingml/2006/diagram" xmlns:a="http://schemas.openxmlformats.org/drawingml/2006/main">
  <dgm:ptLst>
    <dgm:pt modelId="{8D77715D-6119-4341-9A20-E6D5083C5598}" type="doc">
      <dgm:prSet loTypeId="urn:microsoft.com/office/officeart/2005/8/layout/hProcess9" loCatId="process" qsTypeId="urn:microsoft.com/office/officeart/2005/8/quickstyle/simple1" qsCatId="simple" csTypeId="urn:microsoft.com/office/officeart/2005/8/colors/accent1_2" csCatId="accent1"/>
      <dgm:spPr/>
      <dgm:t>
        <a:bodyPr/>
        <a:lstStyle/>
        <a:p>
          <a:pPr rtl="1"/>
          <a:endParaRPr lang="ar-SA"/>
        </a:p>
      </dgm:t>
    </dgm:pt>
    <dgm:pt modelId="{92E3A03D-B2F0-4541-BA2B-EAE88D5AB5E5}">
      <dgm:prSet/>
      <dgm:spPr/>
      <dgm:t>
        <a:bodyPr/>
        <a:lstStyle/>
        <a:p>
          <a:pPr rtl="1"/>
          <a:r>
            <a:rPr lang="ar-EG" b="1" dirty="0" smtClean="0"/>
            <a:t>3) مهارة المواجهة </a:t>
          </a:r>
          <a:r>
            <a:rPr lang="en-US" b="1" dirty="0" smtClean="0"/>
            <a:t>Confrontation</a:t>
          </a:r>
          <a:endParaRPr lang="ar-SA" b="1" dirty="0"/>
        </a:p>
      </dgm:t>
    </dgm:pt>
    <dgm:pt modelId="{786C772B-3A70-4324-8029-31D79F2BA705}" type="parTrans" cxnId="{E7662A3E-76A8-47AE-8FB5-D95DF0ACF7D1}">
      <dgm:prSet/>
      <dgm:spPr/>
      <dgm:t>
        <a:bodyPr/>
        <a:lstStyle/>
        <a:p>
          <a:pPr rtl="1"/>
          <a:endParaRPr lang="ar-SA"/>
        </a:p>
      </dgm:t>
    </dgm:pt>
    <dgm:pt modelId="{A62D4A1D-661B-4D6F-B63D-E297B9FA169D}" type="sibTrans" cxnId="{E7662A3E-76A8-47AE-8FB5-D95DF0ACF7D1}">
      <dgm:prSet/>
      <dgm:spPr/>
      <dgm:t>
        <a:bodyPr/>
        <a:lstStyle/>
        <a:p>
          <a:pPr rtl="1"/>
          <a:endParaRPr lang="ar-SA"/>
        </a:p>
      </dgm:t>
    </dgm:pt>
    <dgm:pt modelId="{EAE6230D-6F35-488C-BCFA-536175A12C25}" type="pres">
      <dgm:prSet presAssocID="{8D77715D-6119-4341-9A20-E6D5083C5598}" presName="CompostProcess" presStyleCnt="0">
        <dgm:presLayoutVars>
          <dgm:dir/>
          <dgm:resizeHandles val="exact"/>
        </dgm:presLayoutVars>
      </dgm:prSet>
      <dgm:spPr/>
      <dgm:t>
        <a:bodyPr/>
        <a:lstStyle/>
        <a:p>
          <a:pPr rtl="1"/>
          <a:endParaRPr lang="ar-SA"/>
        </a:p>
      </dgm:t>
    </dgm:pt>
    <dgm:pt modelId="{0F439265-D4CD-4873-8BCE-BA94A0B8B579}" type="pres">
      <dgm:prSet presAssocID="{8D77715D-6119-4341-9A20-E6D5083C5598}" presName="arrow" presStyleLbl="bgShp" presStyleIdx="0" presStyleCnt="1"/>
      <dgm:spPr/>
    </dgm:pt>
    <dgm:pt modelId="{BCED0D41-4433-4981-AEFE-BB0C2631DEAE}" type="pres">
      <dgm:prSet presAssocID="{8D77715D-6119-4341-9A20-E6D5083C5598}" presName="linearProcess" presStyleCnt="0"/>
      <dgm:spPr/>
    </dgm:pt>
    <dgm:pt modelId="{97B3C7F4-9FCF-4E68-93C1-3BAEAC77B57C}" type="pres">
      <dgm:prSet presAssocID="{92E3A03D-B2F0-4541-BA2B-EAE88D5AB5E5}" presName="textNode" presStyleLbl="node1" presStyleIdx="0" presStyleCnt="1">
        <dgm:presLayoutVars>
          <dgm:bulletEnabled val="1"/>
        </dgm:presLayoutVars>
      </dgm:prSet>
      <dgm:spPr/>
      <dgm:t>
        <a:bodyPr/>
        <a:lstStyle/>
        <a:p>
          <a:pPr rtl="1"/>
          <a:endParaRPr lang="ar-SA"/>
        </a:p>
      </dgm:t>
    </dgm:pt>
  </dgm:ptLst>
  <dgm:cxnLst>
    <dgm:cxn modelId="{E7662A3E-76A8-47AE-8FB5-D95DF0ACF7D1}" srcId="{8D77715D-6119-4341-9A20-E6D5083C5598}" destId="{92E3A03D-B2F0-4541-BA2B-EAE88D5AB5E5}" srcOrd="0" destOrd="0" parTransId="{786C772B-3A70-4324-8029-31D79F2BA705}" sibTransId="{A62D4A1D-661B-4D6F-B63D-E297B9FA169D}"/>
    <dgm:cxn modelId="{EC0A74FA-A895-4484-A181-E8CD2F5C5DBF}" type="presOf" srcId="{8D77715D-6119-4341-9A20-E6D5083C5598}" destId="{EAE6230D-6F35-488C-BCFA-536175A12C25}" srcOrd="0" destOrd="0" presId="urn:microsoft.com/office/officeart/2005/8/layout/hProcess9"/>
    <dgm:cxn modelId="{ACB4C437-0ED5-4C83-97C2-92B67B357C6A}" type="presOf" srcId="{92E3A03D-B2F0-4541-BA2B-EAE88D5AB5E5}" destId="{97B3C7F4-9FCF-4E68-93C1-3BAEAC77B57C}" srcOrd="0" destOrd="0" presId="urn:microsoft.com/office/officeart/2005/8/layout/hProcess9"/>
    <dgm:cxn modelId="{E6338755-7391-4781-B967-27D9A32DC6CE}" type="presParOf" srcId="{EAE6230D-6F35-488C-BCFA-536175A12C25}" destId="{0F439265-D4CD-4873-8BCE-BA94A0B8B579}" srcOrd="0" destOrd="0" presId="urn:microsoft.com/office/officeart/2005/8/layout/hProcess9"/>
    <dgm:cxn modelId="{5BC22418-501F-4BB1-8673-5759AB05B044}" type="presParOf" srcId="{EAE6230D-6F35-488C-BCFA-536175A12C25}" destId="{BCED0D41-4433-4981-AEFE-BB0C2631DEAE}" srcOrd="1" destOrd="0" presId="urn:microsoft.com/office/officeart/2005/8/layout/hProcess9"/>
    <dgm:cxn modelId="{C7F453A2-3EE0-4BB5-B463-82F092149420}" type="presParOf" srcId="{BCED0D41-4433-4981-AEFE-BB0C2631DEAE}" destId="{97B3C7F4-9FCF-4E68-93C1-3BAEAC77B57C}" srcOrd="0" destOrd="0" presId="urn:microsoft.com/office/officeart/2005/8/layout/hProcess9"/>
  </dgm:cxnLst>
  <dgm:bg/>
  <dgm:whole/>
</dgm:dataModel>
</file>

<file path=ppt/diagrams/data59.xml><?xml version="1.0" encoding="utf-8"?>
<dgm:dataModel xmlns:dgm="http://schemas.openxmlformats.org/drawingml/2006/diagram" xmlns:a="http://schemas.openxmlformats.org/drawingml/2006/main">
  <dgm:ptLst>
    <dgm:pt modelId="{A0EEF879-6164-4436-8FF9-7533ECEB2882}" type="doc">
      <dgm:prSet loTypeId="urn:microsoft.com/office/officeart/2005/8/layout/vList2" loCatId="list" qsTypeId="urn:microsoft.com/office/officeart/2005/8/quickstyle/3d1" qsCatId="3D" csTypeId="urn:microsoft.com/office/officeart/2005/8/colors/colorful1" csCatId="colorful"/>
      <dgm:spPr/>
      <dgm:t>
        <a:bodyPr/>
        <a:lstStyle/>
        <a:p>
          <a:pPr rtl="1"/>
          <a:endParaRPr lang="ar-SA"/>
        </a:p>
      </dgm:t>
    </dgm:pt>
    <dgm:pt modelId="{7B66168E-0B01-403D-AD08-2474BD63A55C}">
      <dgm:prSet/>
      <dgm:spPr/>
      <dgm:t>
        <a:bodyPr/>
        <a:lstStyle/>
        <a:p>
          <a:pPr rtl="1"/>
          <a:r>
            <a:rPr lang="ar-EG" dirty="0" smtClean="0"/>
            <a:t>الأسلوب الناجح الذي يستخدمه المرشد الاجتماعي عندما يقتضي الأمر مصارحة أحد المسترشدين ببعض الأمور التي يهربون من مواجهتها أو ينكرونها أو يستخدمون حيلاً دفاعية من أجل عدم </a:t>
          </a:r>
          <a:r>
            <a:rPr lang="ar-EG" dirty="0" err="1" smtClean="0"/>
            <a:t>الإعتراف</a:t>
          </a:r>
          <a:r>
            <a:rPr lang="ar-EG" dirty="0" smtClean="0"/>
            <a:t> </a:t>
          </a:r>
          <a:r>
            <a:rPr lang="ar-EG" dirty="0" err="1" smtClean="0"/>
            <a:t>بها</a:t>
          </a:r>
          <a:endParaRPr lang="ar-SA" dirty="0"/>
        </a:p>
      </dgm:t>
    </dgm:pt>
    <dgm:pt modelId="{42820632-7205-4C39-BF32-6E2AF4FDB3C8}" type="parTrans" cxnId="{0E19F773-A456-4155-A398-D764F8EC141F}">
      <dgm:prSet/>
      <dgm:spPr/>
      <dgm:t>
        <a:bodyPr/>
        <a:lstStyle/>
        <a:p>
          <a:pPr rtl="1"/>
          <a:endParaRPr lang="ar-SA"/>
        </a:p>
      </dgm:t>
    </dgm:pt>
    <dgm:pt modelId="{A884F0A3-694F-4526-8B60-79694FEB8BD0}" type="sibTrans" cxnId="{0E19F773-A456-4155-A398-D764F8EC141F}">
      <dgm:prSet/>
      <dgm:spPr/>
      <dgm:t>
        <a:bodyPr/>
        <a:lstStyle/>
        <a:p>
          <a:pPr rtl="1"/>
          <a:endParaRPr lang="ar-SA"/>
        </a:p>
      </dgm:t>
    </dgm:pt>
    <dgm:pt modelId="{2B621C4C-34F0-4C5A-B415-81CC69CBBED0}" type="pres">
      <dgm:prSet presAssocID="{A0EEF879-6164-4436-8FF9-7533ECEB2882}" presName="linear" presStyleCnt="0">
        <dgm:presLayoutVars>
          <dgm:animLvl val="lvl"/>
          <dgm:resizeHandles val="exact"/>
        </dgm:presLayoutVars>
      </dgm:prSet>
      <dgm:spPr/>
      <dgm:t>
        <a:bodyPr/>
        <a:lstStyle/>
        <a:p>
          <a:pPr rtl="1"/>
          <a:endParaRPr lang="ar-SA"/>
        </a:p>
      </dgm:t>
    </dgm:pt>
    <dgm:pt modelId="{1621654C-0BC8-4172-9473-1EF141453630}" type="pres">
      <dgm:prSet presAssocID="{7B66168E-0B01-403D-AD08-2474BD63A55C}" presName="parentText" presStyleLbl="node1" presStyleIdx="0" presStyleCnt="1">
        <dgm:presLayoutVars>
          <dgm:chMax val="0"/>
          <dgm:bulletEnabled val="1"/>
        </dgm:presLayoutVars>
      </dgm:prSet>
      <dgm:spPr/>
      <dgm:t>
        <a:bodyPr/>
        <a:lstStyle/>
        <a:p>
          <a:pPr rtl="1"/>
          <a:endParaRPr lang="ar-SA"/>
        </a:p>
      </dgm:t>
    </dgm:pt>
  </dgm:ptLst>
  <dgm:cxnLst>
    <dgm:cxn modelId="{1E19F2A5-4126-4988-8D47-FE37CCB0BA85}" type="presOf" srcId="{7B66168E-0B01-403D-AD08-2474BD63A55C}" destId="{1621654C-0BC8-4172-9473-1EF141453630}" srcOrd="0" destOrd="0" presId="urn:microsoft.com/office/officeart/2005/8/layout/vList2"/>
    <dgm:cxn modelId="{07168A57-79F1-45C0-B747-E9ED3A580D08}" type="presOf" srcId="{A0EEF879-6164-4436-8FF9-7533ECEB2882}" destId="{2B621C4C-34F0-4C5A-B415-81CC69CBBED0}" srcOrd="0" destOrd="0" presId="urn:microsoft.com/office/officeart/2005/8/layout/vList2"/>
    <dgm:cxn modelId="{0E19F773-A456-4155-A398-D764F8EC141F}" srcId="{A0EEF879-6164-4436-8FF9-7533ECEB2882}" destId="{7B66168E-0B01-403D-AD08-2474BD63A55C}" srcOrd="0" destOrd="0" parTransId="{42820632-7205-4C39-BF32-6E2AF4FDB3C8}" sibTransId="{A884F0A3-694F-4526-8B60-79694FEB8BD0}"/>
    <dgm:cxn modelId="{D58D303B-9FC7-4F4D-929D-2B1EFB37F5FB}" type="presParOf" srcId="{2B621C4C-34F0-4C5A-B415-81CC69CBBED0}" destId="{1621654C-0BC8-4172-9473-1EF141453630}" srcOrd="0" destOrd="0" presId="urn:microsoft.com/office/officeart/2005/8/layout/vList2"/>
  </dgm:cxnLst>
  <dgm:bg/>
  <dgm:whole/>
</dgm:dataModel>
</file>

<file path=ppt/diagrams/data6.xml><?xml version="1.0" encoding="utf-8"?>
<dgm:dataModel xmlns:dgm="http://schemas.openxmlformats.org/drawingml/2006/diagram" xmlns:a="http://schemas.openxmlformats.org/drawingml/2006/main">
  <dgm:ptLst>
    <dgm:pt modelId="{91C62A7B-4ABC-49BE-AF30-442D16BBB8C3}" type="doc">
      <dgm:prSet loTypeId="urn:microsoft.com/office/officeart/2005/8/layout/vList2" loCatId="list" qsTypeId="urn:microsoft.com/office/officeart/2005/8/quickstyle/3d3" qsCatId="3D" csTypeId="urn:microsoft.com/office/officeart/2005/8/colors/accent1_2" csCatId="accent1"/>
      <dgm:spPr/>
      <dgm:t>
        <a:bodyPr/>
        <a:lstStyle/>
        <a:p>
          <a:pPr rtl="1"/>
          <a:endParaRPr lang="ar-SA"/>
        </a:p>
      </dgm:t>
    </dgm:pt>
    <dgm:pt modelId="{13D3273E-D135-4D6D-94E1-DFA381EEB888}">
      <dgm:prSet/>
      <dgm:spPr/>
      <dgm:t>
        <a:bodyPr/>
        <a:lstStyle/>
        <a:p>
          <a:pPr rtl="1"/>
          <a:r>
            <a:rPr lang="ar-EG" b="1" dirty="0" smtClean="0"/>
            <a:t>ويمكن تعريف المهارة المهنية بأنها "مجموعة القدرات المكتسبة والطبيعية التي تمكن المرشد الاجتماعي من أداء عمله بنجاح"</a:t>
          </a:r>
          <a:endParaRPr lang="ar-SA" b="1" dirty="0"/>
        </a:p>
      </dgm:t>
    </dgm:pt>
    <dgm:pt modelId="{A3AC2BDB-9047-4725-AB02-CA5BDB92A214}" type="parTrans" cxnId="{49A7E76B-ACE5-4E03-8743-2E5A1954D6C4}">
      <dgm:prSet/>
      <dgm:spPr/>
      <dgm:t>
        <a:bodyPr/>
        <a:lstStyle/>
        <a:p>
          <a:pPr rtl="1"/>
          <a:endParaRPr lang="ar-SA"/>
        </a:p>
      </dgm:t>
    </dgm:pt>
    <dgm:pt modelId="{53E688B3-B006-4B2D-AE16-8567A7654433}" type="sibTrans" cxnId="{49A7E76B-ACE5-4E03-8743-2E5A1954D6C4}">
      <dgm:prSet/>
      <dgm:spPr/>
      <dgm:t>
        <a:bodyPr/>
        <a:lstStyle/>
        <a:p>
          <a:pPr rtl="1"/>
          <a:endParaRPr lang="ar-SA"/>
        </a:p>
      </dgm:t>
    </dgm:pt>
    <dgm:pt modelId="{5D3E64BD-876D-49D7-B0B3-09686E429DDE}" type="pres">
      <dgm:prSet presAssocID="{91C62A7B-4ABC-49BE-AF30-442D16BBB8C3}" presName="linear" presStyleCnt="0">
        <dgm:presLayoutVars>
          <dgm:animLvl val="lvl"/>
          <dgm:resizeHandles val="exact"/>
        </dgm:presLayoutVars>
      </dgm:prSet>
      <dgm:spPr/>
      <dgm:t>
        <a:bodyPr/>
        <a:lstStyle/>
        <a:p>
          <a:pPr rtl="1"/>
          <a:endParaRPr lang="ar-SA"/>
        </a:p>
      </dgm:t>
    </dgm:pt>
    <dgm:pt modelId="{327D5504-E080-4A0E-8946-679FF6F150DE}" type="pres">
      <dgm:prSet presAssocID="{13D3273E-D135-4D6D-94E1-DFA381EEB888}" presName="parentText" presStyleLbl="node1" presStyleIdx="0" presStyleCnt="1">
        <dgm:presLayoutVars>
          <dgm:chMax val="0"/>
          <dgm:bulletEnabled val="1"/>
        </dgm:presLayoutVars>
      </dgm:prSet>
      <dgm:spPr/>
      <dgm:t>
        <a:bodyPr/>
        <a:lstStyle/>
        <a:p>
          <a:pPr rtl="1"/>
          <a:endParaRPr lang="ar-SA"/>
        </a:p>
      </dgm:t>
    </dgm:pt>
  </dgm:ptLst>
  <dgm:cxnLst>
    <dgm:cxn modelId="{49A7E76B-ACE5-4E03-8743-2E5A1954D6C4}" srcId="{91C62A7B-4ABC-49BE-AF30-442D16BBB8C3}" destId="{13D3273E-D135-4D6D-94E1-DFA381EEB888}" srcOrd="0" destOrd="0" parTransId="{A3AC2BDB-9047-4725-AB02-CA5BDB92A214}" sibTransId="{53E688B3-B006-4B2D-AE16-8567A7654433}"/>
    <dgm:cxn modelId="{2276F86A-A574-4E09-9EEB-4F9807BAF586}" type="presOf" srcId="{13D3273E-D135-4D6D-94E1-DFA381EEB888}" destId="{327D5504-E080-4A0E-8946-679FF6F150DE}" srcOrd="0" destOrd="0" presId="urn:microsoft.com/office/officeart/2005/8/layout/vList2"/>
    <dgm:cxn modelId="{8D213997-C5AC-410B-A671-B119041E3752}" type="presOf" srcId="{91C62A7B-4ABC-49BE-AF30-442D16BBB8C3}" destId="{5D3E64BD-876D-49D7-B0B3-09686E429DDE}" srcOrd="0" destOrd="0" presId="urn:microsoft.com/office/officeart/2005/8/layout/vList2"/>
    <dgm:cxn modelId="{170EAAC7-0F4A-4A13-9F99-F47CC4D8B449}" type="presParOf" srcId="{5D3E64BD-876D-49D7-B0B3-09686E429DDE}" destId="{327D5504-E080-4A0E-8946-679FF6F150DE}" srcOrd="0" destOrd="0" presId="urn:microsoft.com/office/officeart/2005/8/layout/vList2"/>
  </dgm:cxnLst>
  <dgm:bg/>
  <dgm:whole/>
</dgm:dataModel>
</file>

<file path=ppt/diagrams/data60.xml><?xml version="1.0" encoding="utf-8"?>
<dgm:dataModel xmlns:dgm="http://schemas.openxmlformats.org/drawingml/2006/diagram" xmlns:a="http://schemas.openxmlformats.org/drawingml/2006/main">
  <dgm:ptLst>
    <dgm:pt modelId="{C953242A-852C-478F-BDF2-6730C71CC68D}" type="doc">
      <dgm:prSet loTypeId="urn:microsoft.com/office/officeart/2005/8/layout/venn1" loCatId="relationship" qsTypeId="urn:microsoft.com/office/officeart/2005/8/quickstyle/simple5" qsCatId="simple" csTypeId="urn:microsoft.com/office/officeart/2005/8/colors/accent1_2" csCatId="accent1"/>
      <dgm:spPr/>
      <dgm:t>
        <a:bodyPr/>
        <a:lstStyle/>
        <a:p>
          <a:pPr rtl="1"/>
          <a:endParaRPr lang="ar-SA"/>
        </a:p>
      </dgm:t>
    </dgm:pt>
    <dgm:pt modelId="{75332ADC-5CF4-42D4-863D-6C0CFC9556CD}">
      <dgm:prSet/>
      <dgm:spPr/>
      <dgm:t>
        <a:bodyPr/>
        <a:lstStyle/>
        <a:p>
          <a:pPr rtl="1"/>
          <a:r>
            <a:rPr lang="ar-SA" b="1" baseline="0" dirty="0" smtClean="0"/>
            <a:t>متى </a:t>
          </a:r>
          <a:r>
            <a:rPr lang="ar-EG" b="1" baseline="0" dirty="0" smtClean="0"/>
            <a:t>يلجأ المرشد الاجتماعي إلى استخدام هذه المهارة الإرشادية</a:t>
          </a:r>
          <a:r>
            <a:rPr lang="ar-SA" b="1" baseline="0" dirty="0" smtClean="0"/>
            <a:t> ؟؟؟</a:t>
          </a:r>
          <a:r>
            <a:rPr lang="en-US" b="1" baseline="0" dirty="0" smtClean="0"/>
            <a:t/>
          </a:r>
          <a:br>
            <a:rPr lang="en-US" b="1" baseline="0" dirty="0" smtClean="0"/>
          </a:br>
          <a:endParaRPr lang="ar-SA" b="1" baseline="0" dirty="0"/>
        </a:p>
      </dgm:t>
    </dgm:pt>
    <dgm:pt modelId="{6336111F-9C73-4482-B13E-57B4C3D57746}" type="parTrans" cxnId="{11546273-A640-43F5-B5E6-EAB30DD8C6A9}">
      <dgm:prSet/>
      <dgm:spPr/>
      <dgm:t>
        <a:bodyPr/>
        <a:lstStyle/>
        <a:p>
          <a:pPr rtl="1"/>
          <a:endParaRPr lang="ar-SA"/>
        </a:p>
      </dgm:t>
    </dgm:pt>
    <dgm:pt modelId="{74317BC1-F894-4BE0-88C8-6D81C4A876AB}" type="sibTrans" cxnId="{11546273-A640-43F5-B5E6-EAB30DD8C6A9}">
      <dgm:prSet/>
      <dgm:spPr/>
      <dgm:t>
        <a:bodyPr/>
        <a:lstStyle/>
        <a:p>
          <a:pPr rtl="1"/>
          <a:endParaRPr lang="ar-SA"/>
        </a:p>
      </dgm:t>
    </dgm:pt>
    <dgm:pt modelId="{7751DC1F-62FD-4017-8FDD-C5229293A3B4}" type="pres">
      <dgm:prSet presAssocID="{C953242A-852C-478F-BDF2-6730C71CC68D}" presName="compositeShape" presStyleCnt="0">
        <dgm:presLayoutVars>
          <dgm:chMax val="7"/>
          <dgm:dir/>
          <dgm:resizeHandles val="exact"/>
        </dgm:presLayoutVars>
      </dgm:prSet>
      <dgm:spPr/>
      <dgm:t>
        <a:bodyPr/>
        <a:lstStyle/>
        <a:p>
          <a:pPr rtl="1"/>
          <a:endParaRPr lang="ar-SA"/>
        </a:p>
      </dgm:t>
    </dgm:pt>
    <dgm:pt modelId="{D2CCCF9E-D166-48BA-AB50-137B489ED27D}" type="pres">
      <dgm:prSet presAssocID="{75332ADC-5CF4-42D4-863D-6C0CFC9556CD}" presName="circ1TxSh" presStyleLbl="vennNode1" presStyleIdx="0" presStyleCnt="1"/>
      <dgm:spPr/>
      <dgm:t>
        <a:bodyPr/>
        <a:lstStyle/>
        <a:p>
          <a:pPr rtl="1"/>
          <a:endParaRPr lang="ar-SA"/>
        </a:p>
      </dgm:t>
    </dgm:pt>
  </dgm:ptLst>
  <dgm:cxnLst>
    <dgm:cxn modelId="{9D7ED554-1BCB-4532-ABF8-5366169C8477}" type="presOf" srcId="{75332ADC-5CF4-42D4-863D-6C0CFC9556CD}" destId="{D2CCCF9E-D166-48BA-AB50-137B489ED27D}" srcOrd="0" destOrd="0" presId="urn:microsoft.com/office/officeart/2005/8/layout/venn1"/>
    <dgm:cxn modelId="{34D8C7C0-13BA-4B4C-9EDA-3272C6BA6678}" type="presOf" srcId="{C953242A-852C-478F-BDF2-6730C71CC68D}" destId="{7751DC1F-62FD-4017-8FDD-C5229293A3B4}" srcOrd="0" destOrd="0" presId="urn:microsoft.com/office/officeart/2005/8/layout/venn1"/>
    <dgm:cxn modelId="{11546273-A640-43F5-B5E6-EAB30DD8C6A9}" srcId="{C953242A-852C-478F-BDF2-6730C71CC68D}" destId="{75332ADC-5CF4-42D4-863D-6C0CFC9556CD}" srcOrd="0" destOrd="0" parTransId="{6336111F-9C73-4482-B13E-57B4C3D57746}" sibTransId="{74317BC1-F894-4BE0-88C8-6D81C4A876AB}"/>
    <dgm:cxn modelId="{052049C1-9C58-4FD9-B86D-F862CE4093BB}" type="presParOf" srcId="{7751DC1F-62FD-4017-8FDD-C5229293A3B4}" destId="{D2CCCF9E-D166-48BA-AB50-137B489ED27D}" srcOrd="0" destOrd="0" presId="urn:microsoft.com/office/officeart/2005/8/layout/venn1"/>
  </dgm:cxnLst>
  <dgm:bg/>
  <dgm:whole/>
</dgm:dataModel>
</file>

<file path=ppt/diagrams/data61.xml><?xml version="1.0" encoding="utf-8"?>
<dgm:dataModel xmlns:dgm="http://schemas.openxmlformats.org/drawingml/2006/diagram" xmlns:a="http://schemas.openxmlformats.org/drawingml/2006/main">
  <dgm:ptLst>
    <dgm:pt modelId="{4DB4DA42-6A87-445F-BF94-E7FC3D120FA9}" type="doc">
      <dgm:prSet loTypeId="urn:microsoft.com/office/officeart/2005/8/layout/vList2" loCatId="list" qsTypeId="urn:microsoft.com/office/officeart/2005/8/quickstyle/3d1" qsCatId="3D" csTypeId="urn:microsoft.com/office/officeart/2005/8/colors/accent1_2" csCatId="accent1" phldr="1"/>
      <dgm:spPr/>
      <dgm:t>
        <a:bodyPr/>
        <a:lstStyle/>
        <a:p>
          <a:pPr rtl="1"/>
          <a:endParaRPr lang="ar-SA"/>
        </a:p>
      </dgm:t>
    </dgm:pt>
    <dgm:pt modelId="{0FC519B7-4CB0-4C61-AA02-A004C120EAD6}">
      <dgm:prSet custT="1"/>
      <dgm:spPr/>
      <dgm:t>
        <a:bodyPr/>
        <a:lstStyle/>
        <a:p>
          <a:pPr rtl="1"/>
          <a:r>
            <a:rPr lang="ar-EG" sz="4000" b="1" dirty="0" smtClean="0"/>
            <a:t>1) حالات الكذب والتناقض: </a:t>
          </a:r>
          <a:endParaRPr lang="ar-SA" sz="4000" b="1" dirty="0"/>
        </a:p>
      </dgm:t>
    </dgm:pt>
    <dgm:pt modelId="{F8621B28-30DA-4ECC-BC5A-F871515C05E7}" type="parTrans" cxnId="{0451B417-FFA2-44C9-ABE2-E0CF4B3787E3}">
      <dgm:prSet/>
      <dgm:spPr/>
      <dgm:t>
        <a:bodyPr/>
        <a:lstStyle/>
        <a:p>
          <a:pPr rtl="1"/>
          <a:endParaRPr lang="ar-SA"/>
        </a:p>
      </dgm:t>
    </dgm:pt>
    <dgm:pt modelId="{9786A3F6-C15B-4913-A1AF-CB3CF7826521}" type="sibTrans" cxnId="{0451B417-FFA2-44C9-ABE2-E0CF4B3787E3}">
      <dgm:prSet/>
      <dgm:spPr/>
      <dgm:t>
        <a:bodyPr/>
        <a:lstStyle/>
        <a:p>
          <a:pPr rtl="1"/>
          <a:endParaRPr lang="ar-SA"/>
        </a:p>
      </dgm:t>
    </dgm:pt>
    <dgm:pt modelId="{3933B442-101F-4033-9B5D-5C8C4450523D}">
      <dgm:prSet/>
      <dgm:spPr/>
      <dgm:t>
        <a:bodyPr/>
        <a:lstStyle/>
        <a:p>
          <a:pPr rtl="1"/>
          <a:r>
            <a:rPr lang="ar-EG" b="1" dirty="0" smtClean="0"/>
            <a:t>يواجه المرشدون الاجتماعيون في تعاملهم مع العملاء الكثير من الحالات التي يلجأ فيها العملاء إلى الكذب الواضح الذي يتأكد منه المرشدون الاجتماعيون من خلال الإدلاء بأقوال متناقضة تماماً، وهنا لا يجد المرشد بداً من مواجهة العميل من أجل التأكد من صحة بعض المعلومات، وغالباً ما تكون </a:t>
          </a:r>
          <a:r>
            <a:rPr lang="ar-EG" b="1" dirty="0" err="1" smtClean="0"/>
            <a:t>ميثل</a:t>
          </a:r>
          <a:r>
            <a:rPr lang="ar-EG" b="1" dirty="0" smtClean="0"/>
            <a:t> هذه المواجهة من مصلحة العملية الإرشادية.</a:t>
          </a:r>
          <a:endParaRPr lang="en-US" b="1" dirty="0"/>
        </a:p>
      </dgm:t>
    </dgm:pt>
    <dgm:pt modelId="{CE701742-5DB0-418E-A9EA-A1A4C1ED8E83}" type="parTrans" cxnId="{E6946C79-2F33-40A7-9E01-22E5294AF6AA}">
      <dgm:prSet/>
      <dgm:spPr/>
      <dgm:t>
        <a:bodyPr/>
        <a:lstStyle/>
        <a:p>
          <a:pPr rtl="1"/>
          <a:endParaRPr lang="ar-SA"/>
        </a:p>
      </dgm:t>
    </dgm:pt>
    <dgm:pt modelId="{6FFD84C5-6938-40A8-8AFB-2560E318BB79}" type="sibTrans" cxnId="{E6946C79-2F33-40A7-9E01-22E5294AF6AA}">
      <dgm:prSet/>
      <dgm:spPr/>
      <dgm:t>
        <a:bodyPr/>
        <a:lstStyle/>
        <a:p>
          <a:pPr rtl="1"/>
          <a:endParaRPr lang="ar-SA"/>
        </a:p>
      </dgm:t>
    </dgm:pt>
    <dgm:pt modelId="{78203D19-9A00-4AF2-A13E-1C900CF5F051}" type="pres">
      <dgm:prSet presAssocID="{4DB4DA42-6A87-445F-BF94-E7FC3D120FA9}" presName="linear" presStyleCnt="0">
        <dgm:presLayoutVars>
          <dgm:animLvl val="lvl"/>
          <dgm:resizeHandles val="exact"/>
        </dgm:presLayoutVars>
      </dgm:prSet>
      <dgm:spPr/>
      <dgm:t>
        <a:bodyPr/>
        <a:lstStyle/>
        <a:p>
          <a:pPr rtl="1"/>
          <a:endParaRPr lang="ar-SA"/>
        </a:p>
      </dgm:t>
    </dgm:pt>
    <dgm:pt modelId="{083141DF-9788-4B99-AF23-CCD8C48B4333}" type="pres">
      <dgm:prSet presAssocID="{0FC519B7-4CB0-4C61-AA02-A004C120EAD6}" presName="parentText" presStyleLbl="node1" presStyleIdx="0" presStyleCnt="2" custScaleY="57364">
        <dgm:presLayoutVars>
          <dgm:chMax val="0"/>
          <dgm:bulletEnabled val="1"/>
        </dgm:presLayoutVars>
      </dgm:prSet>
      <dgm:spPr/>
      <dgm:t>
        <a:bodyPr/>
        <a:lstStyle/>
        <a:p>
          <a:pPr rtl="1"/>
          <a:endParaRPr lang="ar-SA"/>
        </a:p>
      </dgm:t>
    </dgm:pt>
    <dgm:pt modelId="{CFB8C20C-9EDD-43FA-BE82-FA560D26FA1E}" type="pres">
      <dgm:prSet presAssocID="{9786A3F6-C15B-4913-A1AF-CB3CF7826521}" presName="spacer" presStyleCnt="0"/>
      <dgm:spPr/>
    </dgm:pt>
    <dgm:pt modelId="{BD489845-B22F-4822-81DD-B126EE83AC04}" type="pres">
      <dgm:prSet presAssocID="{3933B442-101F-4033-9B5D-5C8C4450523D}" presName="parentText" presStyleLbl="node1" presStyleIdx="1" presStyleCnt="2" custScaleY="136471">
        <dgm:presLayoutVars>
          <dgm:chMax val="0"/>
          <dgm:bulletEnabled val="1"/>
        </dgm:presLayoutVars>
      </dgm:prSet>
      <dgm:spPr/>
      <dgm:t>
        <a:bodyPr/>
        <a:lstStyle/>
        <a:p>
          <a:pPr rtl="1"/>
          <a:endParaRPr lang="ar-SA"/>
        </a:p>
      </dgm:t>
    </dgm:pt>
  </dgm:ptLst>
  <dgm:cxnLst>
    <dgm:cxn modelId="{01B0FB07-36BF-4495-94D9-B584925949E7}" type="presOf" srcId="{0FC519B7-4CB0-4C61-AA02-A004C120EAD6}" destId="{083141DF-9788-4B99-AF23-CCD8C48B4333}" srcOrd="0" destOrd="0" presId="urn:microsoft.com/office/officeart/2005/8/layout/vList2"/>
    <dgm:cxn modelId="{E6946C79-2F33-40A7-9E01-22E5294AF6AA}" srcId="{4DB4DA42-6A87-445F-BF94-E7FC3D120FA9}" destId="{3933B442-101F-4033-9B5D-5C8C4450523D}" srcOrd="1" destOrd="0" parTransId="{CE701742-5DB0-418E-A9EA-A1A4C1ED8E83}" sibTransId="{6FFD84C5-6938-40A8-8AFB-2560E318BB79}"/>
    <dgm:cxn modelId="{99DFA93F-B7C8-46B7-AD5D-DEC9D9E4B71B}" type="presOf" srcId="{4DB4DA42-6A87-445F-BF94-E7FC3D120FA9}" destId="{78203D19-9A00-4AF2-A13E-1C900CF5F051}" srcOrd="0" destOrd="0" presId="urn:microsoft.com/office/officeart/2005/8/layout/vList2"/>
    <dgm:cxn modelId="{DA34651E-18FB-4B48-82BA-79DC880930A0}" type="presOf" srcId="{3933B442-101F-4033-9B5D-5C8C4450523D}" destId="{BD489845-B22F-4822-81DD-B126EE83AC04}" srcOrd="0" destOrd="0" presId="urn:microsoft.com/office/officeart/2005/8/layout/vList2"/>
    <dgm:cxn modelId="{0451B417-FFA2-44C9-ABE2-E0CF4B3787E3}" srcId="{4DB4DA42-6A87-445F-BF94-E7FC3D120FA9}" destId="{0FC519B7-4CB0-4C61-AA02-A004C120EAD6}" srcOrd="0" destOrd="0" parTransId="{F8621B28-30DA-4ECC-BC5A-F871515C05E7}" sibTransId="{9786A3F6-C15B-4913-A1AF-CB3CF7826521}"/>
    <dgm:cxn modelId="{EB251E98-E58F-4739-90FA-EF8EF74F7A1A}" type="presParOf" srcId="{78203D19-9A00-4AF2-A13E-1C900CF5F051}" destId="{083141DF-9788-4B99-AF23-CCD8C48B4333}" srcOrd="0" destOrd="0" presId="urn:microsoft.com/office/officeart/2005/8/layout/vList2"/>
    <dgm:cxn modelId="{21D3F902-9E98-44B7-AF13-36CFED649CCF}" type="presParOf" srcId="{78203D19-9A00-4AF2-A13E-1C900CF5F051}" destId="{CFB8C20C-9EDD-43FA-BE82-FA560D26FA1E}" srcOrd="1" destOrd="0" presId="urn:microsoft.com/office/officeart/2005/8/layout/vList2"/>
    <dgm:cxn modelId="{A6B0CCA8-DCFA-4F94-8AD3-0AE23502573B}" type="presParOf" srcId="{78203D19-9A00-4AF2-A13E-1C900CF5F051}" destId="{BD489845-B22F-4822-81DD-B126EE83AC04}" srcOrd="2" destOrd="0" presId="urn:microsoft.com/office/officeart/2005/8/layout/vList2"/>
  </dgm:cxnLst>
  <dgm:bg/>
  <dgm:whole/>
</dgm:dataModel>
</file>

<file path=ppt/diagrams/data62.xml><?xml version="1.0" encoding="utf-8"?>
<dgm:dataModel xmlns:dgm="http://schemas.openxmlformats.org/drawingml/2006/diagram" xmlns:a="http://schemas.openxmlformats.org/drawingml/2006/main">
  <dgm:ptLst>
    <dgm:pt modelId="{637E3D7E-92B2-4746-ACA6-AF3C65136EB1}" type="doc">
      <dgm:prSet loTypeId="urn:microsoft.com/office/officeart/2005/8/layout/vList2" loCatId="list" qsTypeId="urn:microsoft.com/office/officeart/2005/8/quickstyle/3d1" qsCatId="3D" csTypeId="urn:microsoft.com/office/officeart/2005/8/colors/accent1_2" csCatId="accent1" phldr="1"/>
      <dgm:spPr/>
      <dgm:t>
        <a:bodyPr/>
        <a:lstStyle/>
        <a:p>
          <a:pPr rtl="1"/>
          <a:endParaRPr lang="ar-SA"/>
        </a:p>
      </dgm:t>
    </dgm:pt>
    <dgm:pt modelId="{0AE6DDCA-B69F-48E7-8FAB-EDE27F0DD1FD}">
      <dgm:prSet custT="1"/>
      <dgm:spPr/>
      <dgm:t>
        <a:bodyPr/>
        <a:lstStyle/>
        <a:p>
          <a:pPr rtl="1"/>
          <a:r>
            <a:rPr lang="ar-SA" sz="4000" dirty="0" smtClean="0"/>
            <a:t>2- </a:t>
          </a:r>
          <a:r>
            <a:rPr lang="ar-EG" sz="4000" dirty="0" smtClean="0"/>
            <a:t>حالات الاستهزاء وعدم الجدية: </a:t>
          </a:r>
          <a:endParaRPr lang="ar-SA" sz="4000" dirty="0"/>
        </a:p>
      </dgm:t>
    </dgm:pt>
    <dgm:pt modelId="{2F8F3B71-850B-481B-B3FC-1BFFCFD5B916}" type="parTrans" cxnId="{203AD41C-DB02-41D6-B324-387912BCFC1F}">
      <dgm:prSet/>
      <dgm:spPr/>
      <dgm:t>
        <a:bodyPr/>
        <a:lstStyle/>
        <a:p>
          <a:pPr rtl="1"/>
          <a:endParaRPr lang="ar-SA"/>
        </a:p>
      </dgm:t>
    </dgm:pt>
    <dgm:pt modelId="{FDE66585-E193-4808-9418-3C1E9B70D1E8}" type="sibTrans" cxnId="{203AD41C-DB02-41D6-B324-387912BCFC1F}">
      <dgm:prSet/>
      <dgm:spPr/>
      <dgm:t>
        <a:bodyPr/>
        <a:lstStyle/>
        <a:p>
          <a:pPr rtl="1"/>
          <a:endParaRPr lang="ar-SA"/>
        </a:p>
      </dgm:t>
    </dgm:pt>
    <dgm:pt modelId="{08E182BF-E6C5-49F5-8D0B-06F76AAD8268}">
      <dgm:prSet/>
      <dgm:spPr/>
      <dgm:t>
        <a:bodyPr/>
        <a:lstStyle/>
        <a:p>
          <a:pPr rtl="1"/>
          <a:r>
            <a:rPr lang="ar-EG" b="1" dirty="0" smtClean="0"/>
            <a:t>على الرغم من كون العملية الإرشادية عملية اختيارية بالمقام الأول، إلا أنها لا تخلو من إحساس المسترشد بعد الاستفادة من الإرشاد، وبالتالي اللجوء إلى أساليب وسلوكيات تعكس عدم الجدية والاستهزاء في بعض الأحيان، الأمر الذي يحدو بالمرشد الاجتماعي إلى أسلوب مواجهة العميل بقوة، وعدم إعطائه الفرصة لإضاعة وقته ووقت المرشد الاجتماعي.</a:t>
          </a:r>
          <a:endParaRPr lang="en-US" b="1" dirty="0"/>
        </a:p>
      </dgm:t>
    </dgm:pt>
    <dgm:pt modelId="{9E79DBA4-4638-45E8-9DD9-E9731C878214}" type="parTrans" cxnId="{723A58FF-2DC5-4F34-A39A-AD5BCEB1C9FE}">
      <dgm:prSet/>
      <dgm:spPr/>
      <dgm:t>
        <a:bodyPr/>
        <a:lstStyle/>
        <a:p>
          <a:pPr rtl="1"/>
          <a:endParaRPr lang="ar-SA"/>
        </a:p>
      </dgm:t>
    </dgm:pt>
    <dgm:pt modelId="{D055B4A8-73AC-4D91-9D7D-467AF48757BE}" type="sibTrans" cxnId="{723A58FF-2DC5-4F34-A39A-AD5BCEB1C9FE}">
      <dgm:prSet/>
      <dgm:spPr/>
      <dgm:t>
        <a:bodyPr/>
        <a:lstStyle/>
        <a:p>
          <a:pPr rtl="1"/>
          <a:endParaRPr lang="ar-SA"/>
        </a:p>
      </dgm:t>
    </dgm:pt>
    <dgm:pt modelId="{43BD3073-37B3-456F-B6A4-0DE8C7D741E9}" type="pres">
      <dgm:prSet presAssocID="{637E3D7E-92B2-4746-ACA6-AF3C65136EB1}" presName="linear" presStyleCnt="0">
        <dgm:presLayoutVars>
          <dgm:animLvl val="lvl"/>
          <dgm:resizeHandles val="exact"/>
        </dgm:presLayoutVars>
      </dgm:prSet>
      <dgm:spPr/>
      <dgm:t>
        <a:bodyPr/>
        <a:lstStyle/>
        <a:p>
          <a:pPr rtl="1"/>
          <a:endParaRPr lang="ar-SA"/>
        </a:p>
      </dgm:t>
    </dgm:pt>
    <dgm:pt modelId="{1BBCD17B-4F4B-4D68-9400-A20C56799071}" type="pres">
      <dgm:prSet presAssocID="{0AE6DDCA-B69F-48E7-8FAB-EDE27F0DD1FD}" presName="parentText" presStyleLbl="node1" presStyleIdx="0" presStyleCnt="2" custScaleY="39783">
        <dgm:presLayoutVars>
          <dgm:chMax val="0"/>
          <dgm:bulletEnabled val="1"/>
        </dgm:presLayoutVars>
      </dgm:prSet>
      <dgm:spPr/>
      <dgm:t>
        <a:bodyPr/>
        <a:lstStyle/>
        <a:p>
          <a:pPr rtl="1"/>
          <a:endParaRPr lang="ar-SA"/>
        </a:p>
      </dgm:t>
    </dgm:pt>
    <dgm:pt modelId="{4AF7BBBE-A1B2-4981-8561-935E2D493799}" type="pres">
      <dgm:prSet presAssocID="{FDE66585-E193-4808-9418-3C1E9B70D1E8}" presName="spacer" presStyleCnt="0"/>
      <dgm:spPr/>
    </dgm:pt>
    <dgm:pt modelId="{593685A6-7B5D-44CE-8C83-A22EEDD6577D}" type="pres">
      <dgm:prSet presAssocID="{08E182BF-E6C5-49F5-8D0B-06F76AAD8268}" presName="parentText" presStyleLbl="node1" presStyleIdx="1" presStyleCnt="2" custScaleY="141816">
        <dgm:presLayoutVars>
          <dgm:chMax val="0"/>
          <dgm:bulletEnabled val="1"/>
        </dgm:presLayoutVars>
      </dgm:prSet>
      <dgm:spPr/>
      <dgm:t>
        <a:bodyPr/>
        <a:lstStyle/>
        <a:p>
          <a:pPr rtl="1"/>
          <a:endParaRPr lang="ar-SA"/>
        </a:p>
      </dgm:t>
    </dgm:pt>
  </dgm:ptLst>
  <dgm:cxnLst>
    <dgm:cxn modelId="{723A58FF-2DC5-4F34-A39A-AD5BCEB1C9FE}" srcId="{637E3D7E-92B2-4746-ACA6-AF3C65136EB1}" destId="{08E182BF-E6C5-49F5-8D0B-06F76AAD8268}" srcOrd="1" destOrd="0" parTransId="{9E79DBA4-4638-45E8-9DD9-E9731C878214}" sibTransId="{D055B4A8-73AC-4D91-9D7D-467AF48757BE}"/>
    <dgm:cxn modelId="{203AD41C-DB02-41D6-B324-387912BCFC1F}" srcId="{637E3D7E-92B2-4746-ACA6-AF3C65136EB1}" destId="{0AE6DDCA-B69F-48E7-8FAB-EDE27F0DD1FD}" srcOrd="0" destOrd="0" parTransId="{2F8F3B71-850B-481B-B3FC-1BFFCFD5B916}" sibTransId="{FDE66585-E193-4808-9418-3C1E9B70D1E8}"/>
    <dgm:cxn modelId="{E7BF399D-9462-46BA-9049-4354F7D0FADE}" type="presOf" srcId="{08E182BF-E6C5-49F5-8D0B-06F76AAD8268}" destId="{593685A6-7B5D-44CE-8C83-A22EEDD6577D}" srcOrd="0" destOrd="0" presId="urn:microsoft.com/office/officeart/2005/8/layout/vList2"/>
    <dgm:cxn modelId="{90D855F8-A966-4E0D-AF2C-67945DDE5C30}" type="presOf" srcId="{637E3D7E-92B2-4746-ACA6-AF3C65136EB1}" destId="{43BD3073-37B3-456F-B6A4-0DE8C7D741E9}" srcOrd="0" destOrd="0" presId="urn:microsoft.com/office/officeart/2005/8/layout/vList2"/>
    <dgm:cxn modelId="{C6AB13B1-CB56-49CE-86F1-84CF573C15DC}" type="presOf" srcId="{0AE6DDCA-B69F-48E7-8FAB-EDE27F0DD1FD}" destId="{1BBCD17B-4F4B-4D68-9400-A20C56799071}" srcOrd="0" destOrd="0" presId="urn:microsoft.com/office/officeart/2005/8/layout/vList2"/>
    <dgm:cxn modelId="{07CA96EC-33D1-4B9D-9658-DE3FC7ED0050}" type="presParOf" srcId="{43BD3073-37B3-456F-B6A4-0DE8C7D741E9}" destId="{1BBCD17B-4F4B-4D68-9400-A20C56799071}" srcOrd="0" destOrd="0" presId="urn:microsoft.com/office/officeart/2005/8/layout/vList2"/>
    <dgm:cxn modelId="{75EEF738-0379-420C-BFCE-0230D94899C8}" type="presParOf" srcId="{43BD3073-37B3-456F-B6A4-0DE8C7D741E9}" destId="{4AF7BBBE-A1B2-4981-8561-935E2D493799}" srcOrd="1" destOrd="0" presId="urn:microsoft.com/office/officeart/2005/8/layout/vList2"/>
    <dgm:cxn modelId="{CE8C6E3A-A964-498C-BE49-671586CF13BD}" type="presParOf" srcId="{43BD3073-37B3-456F-B6A4-0DE8C7D741E9}" destId="{593685A6-7B5D-44CE-8C83-A22EEDD6577D}" srcOrd="2" destOrd="0" presId="urn:microsoft.com/office/officeart/2005/8/layout/vList2"/>
  </dgm:cxnLst>
  <dgm:bg/>
  <dgm:whole/>
</dgm:dataModel>
</file>

<file path=ppt/diagrams/data63.xml><?xml version="1.0" encoding="utf-8"?>
<dgm:dataModel xmlns:dgm="http://schemas.openxmlformats.org/drawingml/2006/diagram" xmlns:a="http://schemas.openxmlformats.org/drawingml/2006/main">
  <dgm:ptLst>
    <dgm:pt modelId="{A6AF1346-73C6-4DD8-884F-8BC04E50C1C1}" type="doc">
      <dgm:prSet loTypeId="urn:microsoft.com/office/officeart/2005/8/layout/vList2" loCatId="list" qsTypeId="urn:microsoft.com/office/officeart/2005/8/quickstyle/3d1" qsCatId="3D" csTypeId="urn:microsoft.com/office/officeart/2005/8/colors/accent1_2" csCatId="accent1" phldr="1"/>
      <dgm:spPr/>
      <dgm:t>
        <a:bodyPr/>
        <a:lstStyle/>
        <a:p>
          <a:pPr rtl="1"/>
          <a:endParaRPr lang="ar-SA"/>
        </a:p>
      </dgm:t>
    </dgm:pt>
    <dgm:pt modelId="{1E18CECB-E507-4AE3-B913-093071E49056}">
      <dgm:prSet custT="1"/>
      <dgm:spPr/>
      <dgm:t>
        <a:bodyPr/>
        <a:lstStyle/>
        <a:p>
          <a:pPr rtl="1"/>
          <a:r>
            <a:rPr lang="ar-SA" sz="3600" b="1" dirty="0" smtClean="0"/>
            <a:t>3- </a:t>
          </a:r>
          <a:r>
            <a:rPr lang="ar-EG" sz="3600" b="1" dirty="0" smtClean="0"/>
            <a:t>حالات الجهل وعدم معرفة النفس معرفة كاملة:</a:t>
          </a:r>
          <a:endParaRPr lang="ar-SA" sz="3600" b="1" dirty="0"/>
        </a:p>
      </dgm:t>
    </dgm:pt>
    <dgm:pt modelId="{773D0135-54BB-42D4-AB0F-A26E5AC0E78D}" type="parTrans" cxnId="{55EA0F58-2B22-4898-A97C-1F1927EC164A}">
      <dgm:prSet/>
      <dgm:spPr/>
      <dgm:t>
        <a:bodyPr/>
        <a:lstStyle/>
        <a:p>
          <a:pPr rtl="1"/>
          <a:endParaRPr lang="ar-SA"/>
        </a:p>
      </dgm:t>
    </dgm:pt>
    <dgm:pt modelId="{9E46E7CF-6807-4685-9A14-5651142540E8}" type="sibTrans" cxnId="{55EA0F58-2B22-4898-A97C-1F1927EC164A}">
      <dgm:prSet/>
      <dgm:spPr/>
      <dgm:t>
        <a:bodyPr/>
        <a:lstStyle/>
        <a:p>
          <a:pPr rtl="1"/>
          <a:endParaRPr lang="ar-SA"/>
        </a:p>
      </dgm:t>
    </dgm:pt>
    <dgm:pt modelId="{BBD53BF8-8342-487F-8C04-418E2D2B0E8E}">
      <dgm:prSet/>
      <dgm:spPr/>
      <dgm:t>
        <a:bodyPr/>
        <a:lstStyle/>
        <a:p>
          <a:pPr rtl="1"/>
          <a:r>
            <a:rPr lang="ar-EG" dirty="0" smtClean="0"/>
            <a:t>إن عدم معرفة النفس معرفة كاملة والإلمام بالمقدرة والمهارات التي يمتلكها الشخص دائماً ما تكون </a:t>
          </a:r>
          <a:r>
            <a:rPr lang="ar-EG" dirty="0" err="1" smtClean="0"/>
            <a:t>مسؤولة</a:t>
          </a:r>
          <a:r>
            <a:rPr lang="ar-EG" dirty="0" smtClean="0"/>
            <a:t> عن حدوث المشكلات التي تؤثر على حياة كل فرد، وذلك نتيجة طبيعية لعدم التوازن بين الطموحات والأهداف من جهة، وبين المهارات التي يمتلكها الشخص والواقع الذي يعيشه من جهة أخرى. ويتطلب مثل هذا الوضع ضرورة مصارحة العميل ومواجهته بهذه الأمور.</a:t>
          </a:r>
          <a:endParaRPr lang="en-US" dirty="0"/>
        </a:p>
      </dgm:t>
    </dgm:pt>
    <dgm:pt modelId="{DDD6D902-10B2-41BF-B4C1-EA9DC26CA305}" type="parTrans" cxnId="{AC41541C-A989-4A3B-998E-172E2C2EBE4B}">
      <dgm:prSet/>
      <dgm:spPr/>
      <dgm:t>
        <a:bodyPr/>
        <a:lstStyle/>
        <a:p>
          <a:pPr rtl="1"/>
          <a:endParaRPr lang="ar-SA"/>
        </a:p>
      </dgm:t>
    </dgm:pt>
    <dgm:pt modelId="{4CC33F7B-7D0D-469D-8E65-C22DEA29F334}" type="sibTrans" cxnId="{AC41541C-A989-4A3B-998E-172E2C2EBE4B}">
      <dgm:prSet/>
      <dgm:spPr/>
      <dgm:t>
        <a:bodyPr/>
        <a:lstStyle/>
        <a:p>
          <a:pPr rtl="1"/>
          <a:endParaRPr lang="ar-SA"/>
        </a:p>
      </dgm:t>
    </dgm:pt>
    <dgm:pt modelId="{96BBCBFA-CF5B-4960-BCAE-D99C1182E751}" type="pres">
      <dgm:prSet presAssocID="{A6AF1346-73C6-4DD8-884F-8BC04E50C1C1}" presName="linear" presStyleCnt="0">
        <dgm:presLayoutVars>
          <dgm:animLvl val="lvl"/>
          <dgm:resizeHandles val="exact"/>
        </dgm:presLayoutVars>
      </dgm:prSet>
      <dgm:spPr/>
      <dgm:t>
        <a:bodyPr/>
        <a:lstStyle/>
        <a:p>
          <a:pPr rtl="1"/>
          <a:endParaRPr lang="ar-SA"/>
        </a:p>
      </dgm:t>
    </dgm:pt>
    <dgm:pt modelId="{1DB8BE9B-7ED7-4B31-BED6-7BCC52CCBE0E}" type="pres">
      <dgm:prSet presAssocID="{1E18CECB-E507-4AE3-B913-093071E49056}" presName="parentText" presStyleLbl="node1" presStyleIdx="0" presStyleCnt="2" custScaleY="48891">
        <dgm:presLayoutVars>
          <dgm:chMax val="0"/>
          <dgm:bulletEnabled val="1"/>
        </dgm:presLayoutVars>
      </dgm:prSet>
      <dgm:spPr/>
      <dgm:t>
        <a:bodyPr/>
        <a:lstStyle/>
        <a:p>
          <a:pPr rtl="1"/>
          <a:endParaRPr lang="ar-SA"/>
        </a:p>
      </dgm:t>
    </dgm:pt>
    <dgm:pt modelId="{21CE498A-38AE-4A94-93B9-967BA8F085B8}" type="pres">
      <dgm:prSet presAssocID="{9E46E7CF-6807-4685-9A14-5651142540E8}" presName="spacer" presStyleCnt="0"/>
      <dgm:spPr/>
    </dgm:pt>
    <dgm:pt modelId="{B852BC21-3D63-4976-A8C4-7A1E5AA1D8B8}" type="pres">
      <dgm:prSet presAssocID="{BBD53BF8-8342-487F-8C04-418E2D2B0E8E}" presName="parentText" presStyleLbl="node1" presStyleIdx="1" presStyleCnt="2">
        <dgm:presLayoutVars>
          <dgm:chMax val="0"/>
          <dgm:bulletEnabled val="1"/>
        </dgm:presLayoutVars>
      </dgm:prSet>
      <dgm:spPr/>
      <dgm:t>
        <a:bodyPr/>
        <a:lstStyle/>
        <a:p>
          <a:pPr rtl="1"/>
          <a:endParaRPr lang="ar-SA"/>
        </a:p>
      </dgm:t>
    </dgm:pt>
  </dgm:ptLst>
  <dgm:cxnLst>
    <dgm:cxn modelId="{55EA0F58-2B22-4898-A97C-1F1927EC164A}" srcId="{A6AF1346-73C6-4DD8-884F-8BC04E50C1C1}" destId="{1E18CECB-E507-4AE3-B913-093071E49056}" srcOrd="0" destOrd="0" parTransId="{773D0135-54BB-42D4-AB0F-A26E5AC0E78D}" sibTransId="{9E46E7CF-6807-4685-9A14-5651142540E8}"/>
    <dgm:cxn modelId="{AC41541C-A989-4A3B-998E-172E2C2EBE4B}" srcId="{A6AF1346-73C6-4DD8-884F-8BC04E50C1C1}" destId="{BBD53BF8-8342-487F-8C04-418E2D2B0E8E}" srcOrd="1" destOrd="0" parTransId="{DDD6D902-10B2-41BF-B4C1-EA9DC26CA305}" sibTransId="{4CC33F7B-7D0D-469D-8E65-C22DEA29F334}"/>
    <dgm:cxn modelId="{52302D86-C325-4440-932E-84BE1F48188C}" type="presOf" srcId="{A6AF1346-73C6-4DD8-884F-8BC04E50C1C1}" destId="{96BBCBFA-CF5B-4960-BCAE-D99C1182E751}" srcOrd="0" destOrd="0" presId="urn:microsoft.com/office/officeart/2005/8/layout/vList2"/>
    <dgm:cxn modelId="{09E113F6-152B-4B5E-A4F6-62C5AD1920D0}" type="presOf" srcId="{1E18CECB-E507-4AE3-B913-093071E49056}" destId="{1DB8BE9B-7ED7-4B31-BED6-7BCC52CCBE0E}" srcOrd="0" destOrd="0" presId="urn:microsoft.com/office/officeart/2005/8/layout/vList2"/>
    <dgm:cxn modelId="{9E358F45-C8B9-4AF4-801B-EAAD8F41AB6F}" type="presOf" srcId="{BBD53BF8-8342-487F-8C04-418E2D2B0E8E}" destId="{B852BC21-3D63-4976-A8C4-7A1E5AA1D8B8}" srcOrd="0" destOrd="0" presId="urn:microsoft.com/office/officeart/2005/8/layout/vList2"/>
    <dgm:cxn modelId="{A0E1A680-1486-49B9-BAC8-8EB0FEF20802}" type="presParOf" srcId="{96BBCBFA-CF5B-4960-BCAE-D99C1182E751}" destId="{1DB8BE9B-7ED7-4B31-BED6-7BCC52CCBE0E}" srcOrd="0" destOrd="0" presId="urn:microsoft.com/office/officeart/2005/8/layout/vList2"/>
    <dgm:cxn modelId="{333C63F5-EA20-4C70-8464-373654FA9AEA}" type="presParOf" srcId="{96BBCBFA-CF5B-4960-BCAE-D99C1182E751}" destId="{21CE498A-38AE-4A94-93B9-967BA8F085B8}" srcOrd="1" destOrd="0" presId="urn:microsoft.com/office/officeart/2005/8/layout/vList2"/>
    <dgm:cxn modelId="{ADA136CF-9928-424A-B246-63411E6FC338}" type="presParOf" srcId="{96BBCBFA-CF5B-4960-BCAE-D99C1182E751}" destId="{B852BC21-3D63-4976-A8C4-7A1E5AA1D8B8}" srcOrd="2" destOrd="0" presId="urn:microsoft.com/office/officeart/2005/8/layout/vList2"/>
  </dgm:cxnLst>
  <dgm:bg/>
  <dgm:whole/>
</dgm:dataModel>
</file>

<file path=ppt/diagrams/data64.xml><?xml version="1.0" encoding="utf-8"?>
<dgm:dataModel xmlns:dgm="http://schemas.openxmlformats.org/drawingml/2006/diagram" xmlns:a="http://schemas.openxmlformats.org/drawingml/2006/main">
  <dgm:ptLst>
    <dgm:pt modelId="{F3F23E67-C4AC-42B2-91FD-6E376302A1A3}" type="doc">
      <dgm:prSet loTypeId="urn:microsoft.com/office/officeart/2005/8/layout/vList2" loCatId="list" qsTypeId="urn:microsoft.com/office/officeart/2005/8/quickstyle/simple1" qsCatId="simple" csTypeId="urn:microsoft.com/office/officeart/2005/8/colors/colorful1" csCatId="colorful"/>
      <dgm:spPr/>
      <dgm:t>
        <a:bodyPr/>
        <a:lstStyle/>
        <a:p>
          <a:pPr rtl="1"/>
          <a:endParaRPr lang="ar-SA"/>
        </a:p>
      </dgm:t>
    </dgm:pt>
    <dgm:pt modelId="{4689600D-E4F1-4E22-88D2-6519C0B0080F}">
      <dgm:prSet/>
      <dgm:spPr/>
      <dgm:t>
        <a:bodyPr/>
        <a:lstStyle/>
        <a:p>
          <a:pPr rtl="1"/>
          <a:r>
            <a:rPr lang="ar-SA" dirty="0" smtClean="0"/>
            <a:t>1- </a:t>
          </a:r>
          <a:r>
            <a:rPr lang="ar-EG" dirty="0" smtClean="0"/>
            <a:t>إعادة العملية الإرشادية إلى مسارها الصحيح من أجل حل المشكلة القائمة.</a:t>
          </a:r>
          <a:endParaRPr lang="en-US" dirty="0"/>
        </a:p>
      </dgm:t>
    </dgm:pt>
    <dgm:pt modelId="{E2C39F8C-94A5-4F4C-9486-C97D47B0FE1C}" type="parTrans" cxnId="{46DAAC4E-4BA8-4F4F-8F88-0CEEA47058C2}">
      <dgm:prSet/>
      <dgm:spPr/>
      <dgm:t>
        <a:bodyPr/>
        <a:lstStyle/>
        <a:p>
          <a:pPr rtl="1"/>
          <a:endParaRPr lang="ar-SA"/>
        </a:p>
      </dgm:t>
    </dgm:pt>
    <dgm:pt modelId="{ADB26006-93C7-4172-93E0-469B6A50CD6D}" type="sibTrans" cxnId="{46DAAC4E-4BA8-4F4F-8F88-0CEEA47058C2}">
      <dgm:prSet/>
      <dgm:spPr/>
      <dgm:t>
        <a:bodyPr/>
        <a:lstStyle/>
        <a:p>
          <a:pPr rtl="1"/>
          <a:endParaRPr lang="ar-SA"/>
        </a:p>
      </dgm:t>
    </dgm:pt>
    <dgm:pt modelId="{503F1EE0-8194-4F25-B316-17A7F5A725C9}">
      <dgm:prSet/>
      <dgm:spPr/>
      <dgm:t>
        <a:bodyPr/>
        <a:lstStyle/>
        <a:p>
          <a:pPr rtl="1"/>
          <a:r>
            <a:rPr lang="ar-EG" dirty="0" smtClean="0"/>
            <a:t>2- عدم إضاعة المزيد من الوقت والجهد لكلا الطرفين.</a:t>
          </a:r>
          <a:endParaRPr lang="en-US" dirty="0"/>
        </a:p>
      </dgm:t>
    </dgm:pt>
    <dgm:pt modelId="{B108144D-4ABC-4EC0-9103-E09815543D77}" type="parTrans" cxnId="{31B187B5-FA7D-431F-967A-DBCC01133108}">
      <dgm:prSet/>
      <dgm:spPr/>
      <dgm:t>
        <a:bodyPr/>
        <a:lstStyle/>
        <a:p>
          <a:pPr rtl="1"/>
          <a:endParaRPr lang="ar-SA"/>
        </a:p>
      </dgm:t>
    </dgm:pt>
    <dgm:pt modelId="{BE68DE65-1547-4D3F-87C4-019194C52A2D}" type="sibTrans" cxnId="{31B187B5-FA7D-431F-967A-DBCC01133108}">
      <dgm:prSet/>
      <dgm:spPr/>
      <dgm:t>
        <a:bodyPr/>
        <a:lstStyle/>
        <a:p>
          <a:pPr rtl="1"/>
          <a:endParaRPr lang="ar-SA"/>
        </a:p>
      </dgm:t>
    </dgm:pt>
    <dgm:pt modelId="{015CCB73-C580-4C23-BED7-036AB7FD1A5B}">
      <dgm:prSet/>
      <dgm:spPr/>
      <dgm:t>
        <a:bodyPr/>
        <a:lstStyle/>
        <a:p>
          <a:pPr rtl="1"/>
          <a:r>
            <a:rPr lang="ar-EG" dirty="0" smtClean="0"/>
            <a:t>3- إكساب المسترشد مهارة جيدة تتمثل في ضرورة الاعتراف بالمشكلات والمقدرات والمواهب التي يكون عليها وضعه القائم وضرورة </a:t>
          </a:r>
          <a:r>
            <a:rPr lang="ar-EG" dirty="0" err="1" smtClean="0"/>
            <a:t>تبصيرة</a:t>
          </a:r>
          <a:r>
            <a:rPr lang="ar-EG" dirty="0" smtClean="0"/>
            <a:t> باستخدام مثل هذه المهارة في المستقبل</a:t>
          </a:r>
          <a:endParaRPr lang="ar-SA" dirty="0"/>
        </a:p>
      </dgm:t>
    </dgm:pt>
    <dgm:pt modelId="{680A9805-4935-43EC-90E3-948A2DCF72D5}" type="parTrans" cxnId="{FB02CC67-EC28-404F-AD22-026DA9BFA6F8}">
      <dgm:prSet/>
      <dgm:spPr/>
      <dgm:t>
        <a:bodyPr/>
        <a:lstStyle/>
        <a:p>
          <a:pPr rtl="1"/>
          <a:endParaRPr lang="ar-SA"/>
        </a:p>
      </dgm:t>
    </dgm:pt>
    <dgm:pt modelId="{F9A86F3E-FE05-4A52-8F1F-BC7A810EA6A3}" type="sibTrans" cxnId="{FB02CC67-EC28-404F-AD22-026DA9BFA6F8}">
      <dgm:prSet/>
      <dgm:spPr/>
      <dgm:t>
        <a:bodyPr/>
        <a:lstStyle/>
        <a:p>
          <a:pPr rtl="1"/>
          <a:endParaRPr lang="ar-SA"/>
        </a:p>
      </dgm:t>
    </dgm:pt>
    <dgm:pt modelId="{BC72696A-3023-4FE4-9F34-AAF2C43C3E1C}" type="pres">
      <dgm:prSet presAssocID="{F3F23E67-C4AC-42B2-91FD-6E376302A1A3}" presName="linear" presStyleCnt="0">
        <dgm:presLayoutVars>
          <dgm:animLvl val="lvl"/>
          <dgm:resizeHandles val="exact"/>
        </dgm:presLayoutVars>
      </dgm:prSet>
      <dgm:spPr/>
      <dgm:t>
        <a:bodyPr/>
        <a:lstStyle/>
        <a:p>
          <a:pPr rtl="1"/>
          <a:endParaRPr lang="ar-SA"/>
        </a:p>
      </dgm:t>
    </dgm:pt>
    <dgm:pt modelId="{EED8BB1B-734E-4BA2-A068-F177B3F53AE6}" type="pres">
      <dgm:prSet presAssocID="{4689600D-E4F1-4E22-88D2-6519C0B0080F}" presName="parentText" presStyleLbl="node1" presStyleIdx="0" presStyleCnt="3">
        <dgm:presLayoutVars>
          <dgm:chMax val="0"/>
          <dgm:bulletEnabled val="1"/>
        </dgm:presLayoutVars>
      </dgm:prSet>
      <dgm:spPr/>
      <dgm:t>
        <a:bodyPr/>
        <a:lstStyle/>
        <a:p>
          <a:pPr rtl="1"/>
          <a:endParaRPr lang="ar-SA"/>
        </a:p>
      </dgm:t>
    </dgm:pt>
    <dgm:pt modelId="{93E17526-CDD0-4678-9F1F-C9DA4524AB2E}" type="pres">
      <dgm:prSet presAssocID="{ADB26006-93C7-4172-93E0-469B6A50CD6D}" presName="spacer" presStyleCnt="0"/>
      <dgm:spPr/>
    </dgm:pt>
    <dgm:pt modelId="{79CCD1E7-C569-4930-9396-E25DFEA628E1}" type="pres">
      <dgm:prSet presAssocID="{503F1EE0-8194-4F25-B316-17A7F5A725C9}" presName="parentText" presStyleLbl="node1" presStyleIdx="1" presStyleCnt="3">
        <dgm:presLayoutVars>
          <dgm:chMax val="0"/>
          <dgm:bulletEnabled val="1"/>
        </dgm:presLayoutVars>
      </dgm:prSet>
      <dgm:spPr/>
      <dgm:t>
        <a:bodyPr/>
        <a:lstStyle/>
        <a:p>
          <a:pPr rtl="1"/>
          <a:endParaRPr lang="ar-SA"/>
        </a:p>
      </dgm:t>
    </dgm:pt>
    <dgm:pt modelId="{FAD0FDD7-C3C8-44E8-B2A0-D4A2D76689A7}" type="pres">
      <dgm:prSet presAssocID="{BE68DE65-1547-4D3F-87C4-019194C52A2D}" presName="spacer" presStyleCnt="0"/>
      <dgm:spPr/>
    </dgm:pt>
    <dgm:pt modelId="{9114D8A3-BCD0-49A8-8CC1-82FAF82F5B27}" type="pres">
      <dgm:prSet presAssocID="{015CCB73-C580-4C23-BED7-036AB7FD1A5B}" presName="parentText" presStyleLbl="node1" presStyleIdx="2" presStyleCnt="3">
        <dgm:presLayoutVars>
          <dgm:chMax val="0"/>
          <dgm:bulletEnabled val="1"/>
        </dgm:presLayoutVars>
      </dgm:prSet>
      <dgm:spPr/>
      <dgm:t>
        <a:bodyPr/>
        <a:lstStyle/>
        <a:p>
          <a:pPr rtl="1"/>
          <a:endParaRPr lang="ar-SA"/>
        </a:p>
      </dgm:t>
    </dgm:pt>
  </dgm:ptLst>
  <dgm:cxnLst>
    <dgm:cxn modelId="{3A2C8F75-CD27-4344-89F3-39486F5440FC}" type="presOf" srcId="{015CCB73-C580-4C23-BED7-036AB7FD1A5B}" destId="{9114D8A3-BCD0-49A8-8CC1-82FAF82F5B27}" srcOrd="0" destOrd="0" presId="urn:microsoft.com/office/officeart/2005/8/layout/vList2"/>
    <dgm:cxn modelId="{31B187B5-FA7D-431F-967A-DBCC01133108}" srcId="{F3F23E67-C4AC-42B2-91FD-6E376302A1A3}" destId="{503F1EE0-8194-4F25-B316-17A7F5A725C9}" srcOrd="1" destOrd="0" parTransId="{B108144D-4ABC-4EC0-9103-E09815543D77}" sibTransId="{BE68DE65-1547-4D3F-87C4-019194C52A2D}"/>
    <dgm:cxn modelId="{20C3637F-B834-4C77-87FC-84ACF67CEB49}" type="presOf" srcId="{503F1EE0-8194-4F25-B316-17A7F5A725C9}" destId="{79CCD1E7-C569-4930-9396-E25DFEA628E1}" srcOrd="0" destOrd="0" presId="urn:microsoft.com/office/officeart/2005/8/layout/vList2"/>
    <dgm:cxn modelId="{46DAAC4E-4BA8-4F4F-8F88-0CEEA47058C2}" srcId="{F3F23E67-C4AC-42B2-91FD-6E376302A1A3}" destId="{4689600D-E4F1-4E22-88D2-6519C0B0080F}" srcOrd="0" destOrd="0" parTransId="{E2C39F8C-94A5-4F4C-9486-C97D47B0FE1C}" sibTransId="{ADB26006-93C7-4172-93E0-469B6A50CD6D}"/>
    <dgm:cxn modelId="{72125A85-5F5D-43F5-AFBD-0756A0CE18DE}" type="presOf" srcId="{4689600D-E4F1-4E22-88D2-6519C0B0080F}" destId="{EED8BB1B-734E-4BA2-A068-F177B3F53AE6}" srcOrd="0" destOrd="0" presId="urn:microsoft.com/office/officeart/2005/8/layout/vList2"/>
    <dgm:cxn modelId="{FB02CC67-EC28-404F-AD22-026DA9BFA6F8}" srcId="{F3F23E67-C4AC-42B2-91FD-6E376302A1A3}" destId="{015CCB73-C580-4C23-BED7-036AB7FD1A5B}" srcOrd="2" destOrd="0" parTransId="{680A9805-4935-43EC-90E3-948A2DCF72D5}" sibTransId="{F9A86F3E-FE05-4A52-8F1F-BC7A810EA6A3}"/>
    <dgm:cxn modelId="{8571C73B-439F-4A17-9E20-C40E1690DE69}" type="presOf" srcId="{F3F23E67-C4AC-42B2-91FD-6E376302A1A3}" destId="{BC72696A-3023-4FE4-9F34-AAF2C43C3E1C}" srcOrd="0" destOrd="0" presId="urn:microsoft.com/office/officeart/2005/8/layout/vList2"/>
    <dgm:cxn modelId="{EC96AD73-458C-4003-AF4A-41969FEAB83B}" type="presParOf" srcId="{BC72696A-3023-4FE4-9F34-AAF2C43C3E1C}" destId="{EED8BB1B-734E-4BA2-A068-F177B3F53AE6}" srcOrd="0" destOrd="0" presId="urn:microsoft.com/office/officeart/2005/8/layout/vList2"/>
    <dgm:cxn modelId="{80955B41-A65E-44BA-BF91-DFA05C1A2306}" type="presParOf" srcId="{BC72696A-3023-4FE4-9F34-AAF2C43C3E1C}" destId="{93E17526-CDD0-4678-9F1F-C9DA4524AB2E}" srcOrd="1" destOrd="0" presId="urn:microsoft.com/office/officeart/2005/8/layout/vList2"/>
    <dgm:cxn modelId="{CE694A28-6958-488C-B24D-B7362E6F1B22}" type="presParOf" srcId="{BC72696A-3023-4FE4-9F34-AAF2C43C3E1C}" destId="{79CCD1E7-C569-4930-9396-E25DFEA628E1}" srcOrd="2" destOrd="0" presId="urn:microsoft.com/office/officeart/2005/8/layout/vList2"/>
    <dgm:cxn modelId="{06D16CD5-538A-4027-8CEE-44EC6ADBC26D}" type="presParOf" srcId="{BC72696A-3023-4FE4-9F34-AAF2C43C3E1C}" destId="{FAD0FDD7-C3C8-44E8-B2A0-D4A2D76689A7}" srcOrd="3" destOrd="0" presId="urn:microsoft.com/office/officeart/2005/8/layout/vList2"/>
    <dgm:cxn modelId="{6AB82706-9334-4F20-B315-A0A0A9B7558A}" type="presParOf" srcId="{BC72696A-3023-4FE4-9F34-AAF2C43C3E1C}" destId="{9114D8A3-BCD0-49A8-8CC1-82FAF82F5B27}" srcOrd="4" destOrd="0" presId="urn:microsoft.com/office/officeart/2005/8/layout/vList2"/>
  </dgm:cxnLst>
  <dgm:bg/>
  <dgm:whole/>
</dgm:dataModel>
</file>

<file path=ppt/diagrams/data65.xml><?xml version="1.0" encoding="utf-8"?>
<dgm:dataModel xmlns:dgm="http://schemas.openxmlformats.org/drawingml/2006/diagram" xmlns:a="http://schemas.openxmlformats.org/drawingml/2006/main">
  <dgm:ptLst>
    <dgm:pt modelId="{655F01BF-9310-4A8D-8FE5-ED82844CA8D9}" type="doc">
      <dgm:prSet loTypeId="urn:microsoft.com/office/officeart/2005/8/layout/vList2" loCatId="list" qsTypeId="urn:microsoft.com/office/officeart/2005/8/quickstyle/simple1" qsCatId="simple" csTypeId="urn:microsoft.com/office/officeart/2005/8/colors/accent2_4" csCatId="accent2" phldr="1"/>
      <dgm:spPr/>
      <dgm:t>
        <a:bodyPr/>
        <a:lstStyle/>
        <a:p>
          <a:pPr rtl="1"/>
          <a:endParaRPr lang="ar-SA"/>
        </a:p>
      </dgm:t>
    </dgm:pt>
    <dgm:pt modelId="{B56E593E-0C74-467D-8E2C-645917BFB4EC}">
      <dgm:prSet/>
      <dgm:spPr/>
      <dgm:t>
        <a:bodyPr/>
        <a:lstStyle/>
        <a:p>
          <a:pPr rtl="1"/>
          <a:r>
            <a:rPr lang="ar-SA" dirty="0" smtClean="0"/>
            <a:t>1</a:t>
          </a:r>
          <a:r>
            <a:rPr lang="ar-EG" dirty="0" smtClean="0"/>
            <a:t>) التوقيت المناسب: يجب اختيار الوقت المناسب لمواجهة العميل، فعلى سبيل المثال يجب أن يقوم المرشد بمواجهة العميل أثناء قيامه بسلوك يستدعي المواجهة بدلاً من تذكيره بهذا السلوك في وقت آخر. وقد يلجأ المرشد إلى تأجيل عملية المواجهة لوقت آخر وذلك لبعض الأسباب.</a:t>
          </a:r>
          <a:endParaRPr lang="en-US" dirty="0"/>
        </a:p>
      </dgm:t>
    </dgm:pt>
    <dgm:pt modelId="{FCB2F6C5-BA20-43BD-B0B5-020756B89A4C}" type="parTrans" cxnId="{3751E018-D11D-4877-89DA-A293C5F14EDF}">
      <dgm:prSet/>
      <dgm:spPr/>
      <dgm:t>
        <a:bodyPr/>
        <a:lstStyle/>
        <a:p>
          <a:pPr rtl="1"/>
          <a:endParaRPr lang="ar-SA"/>
        </a:p>
      </dgm:t>
    </dgm:pt>
    <dgm:pt modelId="{1D699449-4FCE-4899-A9B2-52AD99CE5A9B}" type="sibTrans" cxnId="{3751E018-D11D-4877-89DA-A293C5F14EDF}">
      <dgm:prSet/>
      <dgm:spPr/>
      <dgm:t>
        <a:bodyPr/>
        <a:lstStyle/>
        <a:p>
          <a:pPr rtl="1"/>
          <a:endParaRPr lang="ar-SA"/>
        </a:p>
      </dgm:t>
    </dgm:pt>
    <dgm:pt modelId="{5702B87D-7D95-4D5E-8478-71541E83B626}" type="pres">
      <dgm:prSet presAssocID="{655F01BF-9310-4A8D-8FE5-ED82844CA8D9}" presName="linear" presStyleCnt="0">
        <dgm:presLayoutVars>
          <dgm:animLvl val="lvl"/>
          <dgm:resizeHandles val="exact"/>
        </dgm:presLayoutVars>
      </dgm:prSet>
      <dgm:spPr/>
      <dgm:t>
        <a:bodyPr/>
        <a:lstStyle/>
        <a:p>
          <a:pPr rtl="1"/>
          <a:endParaRPr lang="ar-SA"/>
        </a:p>
      </dgm:t>
    </dgm:pt>
    <dgm:pt modelId="{560FE3CE-9C5B-4C3C-AF5D-683F521A68D6}" type="pres">
      <dgm:prSet presAssocID="{B56E593E-0C74-467D-8E2C-645917BFB4EC}" presName="parentText" presStyleLbl="node1" presStyleIdx="0" presStyleCnt="1">
        <dgm:presLayoutVars>
          <dgm:chMax val="0"/>
          <dgm:bulletEnabled val="1"/>
        </dgm:presLayoutVars>
      </dgm:prSet>
      <dgm:spPr/>
      <dgm:t>
        <a:bodyPr/>
        <a:lstStyle/>
        <a:p>
          <a:pPr rtl="1"/>
          <a:endParaRPr lang="ar-SA"/>
        </a:p>
      </dgm:t>
    </dgm:pt>
  </dgm:ptLst>
  <dgm:cxnLst>
    <dgm:cxn modelId="{7CEE8EFD-F0B6-4390-9D45-DA685CF8156E}" type="presOf" srcId="{B56E593E-0C74-467D-8E2C-645917BFB4EC}" destId="{560FE3CE-9C5B-4C3C-AF5D-683F521A68D6}" srcOrd="0" destOrd="0" presId="urn:microsoft.com/office/officeart/2005/8/layout/vList2"/>
    <dgm:cxn modelId="{3751E018-D11D-4877-89DA-A293C5F14EDF}" srcId="{655F01BF-9310-4A8D-8FE5-ED82844CA8D9}" destId="{B56E593E-0C74-467D-8E2C-645917BFB4EC}" srcOrd="0" destOrd="0" parTransId="{FCB2F6C5-BA20-43BD-B0B5-020756B89A4C}" sibTransId="{1D699449-4FCE-4899-A9B2-52AD99CE5A9B}"/>
    <dgm:cxn modelId="{748EF3BA-C887-445F-9C70-52FB9E147F43}" type="presOf" srcId="{655F01BF-9310-4A8D-8FE5-ED82844CA8D9}" destId="{5702B87D-7D95-4D5E-8478-71541E83B626}" srcOrd="0" destOrd="0" presId="urn:microsoft.com/office/officeart/2005/8/layout/vList2"/>
    <dgm:cxn modelId="{DD672C8B-FB9B-4DAC-AD17-07E137B3B07A}" type="presParOf" srcId="{5702B87D-7D95-4D5E-8478-71541E83B626}" destId="{560FE3CE-9C5B-4C3C-AF5D-683F521A68D6}" srcOrd="0" destOrd="0" presId="urn:microsoft.com/office/officeart/2005/8/layout/vList2"/>
  </dgm:cxnLst>
  <dgm:bg/>
  <dgm:whole/>
</dgm:dataModel>
</file>

<file path=ppt/diagrams/data66.xml><?xml version="1.0" encoding="utf-8"?>
<dgm:dataModel xmlns:dgm="http://schemas.openxmlformats.org/drawingml/2006/diagram" xmlns:a="http://schemas.openxmlformats.org/drawingml/2006/main">
  <dgm:ptLst>
    <dgm:pt modelId="{BABE29B7-E71B-488A-9AFD-08CBAF6B05C8}" type="doc">
      <dgm:prSet loTypeId="urn:microsoft.com/office/officeart/2005/8/layout/vList2" loCatId="list" qsTypeId="urn:microsoft.com/office/officeart/2005/8/quickstyle/simple1" qsCatId="simple" csTypeId="urn:microsoft.com/office/officeart/2005/8/colors/colorful3" csCatId="colorful"/>
      <dgm:spPr/>
      <dgm:t>
        <a:bodyPr/>
        <a:lstStyle/>
        <a:p>
          <a:pPr rtl="1"/>
          <a:endParaRPr lang="ar-SA"/>
        </a:p>
      </dgm:t>
    </dgm:pt>
    <dgm:pt modelId="{72EA333D-454D-482C-A07A-34200326F629}">
      <dgm:prSet/>
      <dgm:spPr/>
      <dgm:t>
        <a:bodyPr/>
        <a:lstStyle/>
        <a:p>
          <a:pPr rtl="1"/>
          <a:r>
            <a:rPr lang="ar-EG" dirty="0" smtClean="0"/>
            <a:t>2) التأكد والتثبت: عملية المواجهة عملية تأديبية وسوف يكون لها وقع نفسي سيئ على العميل في حالة كونها غير دقيقة، أو أن الأمور التي ذكرها المرشد الاجتماعي غير صحيحة، لذلك فإنه لا بد من التأكد من أن العميل قام بما يستوجب ضرورة مواجهته ويتكرر منه مثل هذا السلوك أكثر من مرة.</a:t>
          </a:r>
          <a:endParaRPr lang="en-US" dirty="0"/>
        </a:p>
      </dgm:t>
    </dgm:pt>
    <dgm:pt modelId="{FCF81A5D-8193-4802-9E3D-782D703B0545}" type="parTrans" cxnId="{B6AA6382-062D-4002-AFDD-F9BCB53281C6}">
      <dgm:prSet/>
      <dgm:spPr/>
      <dgm:t>
        <a:bodyPr/>
        <a:lstStyle/>
        <a:p>
          <a:pPr rtl="1"/>
          <a:endParaRPr lang="ar-SA"/>
        </a:p>
      </dgm:t>
    </dgm:pt>
    <dgm:pt modelId="{670B5A28-DE75-4215-B1E3-34B8F2FB0706}" type="sibTrans" cxnId="{B6AA6382-062D-4002-AFDD-F9BCB53281C6}">
      <dgm:prSet/>
      <dgm:spPr/>
      <dgm:t>
        <a:bodyPr/>
        <a:lstStyle/>
        <a:p>
          <a:pPr rtl="1"/>
          <a:endParaRPr lang="ar-SA"/>
        </a:p>
      </dgm:t>
    </dgm:pt>
    <dgm:pt modelId="{D03D5FB1-4DA1-4BFD-800D-921229F4CAC9}" type="pres">
      <dgm:prSet presAssocID="{BABE29B7-E71B-488A-9AFD-08CBAF6B05C8}" presName="linear" presStyleCnt="0">
        <dgm:presLayoutVars>
          <dgm:animLvl val="lvl"/>
          <dgm:resizeHandles val="exact"/>
        </dgm:presLayoutVars>
      </dgm:prSet>
      <dgm:spPr/>
      <dgm:t>
        <a:bodyPr/>
        <a:lstStyle/>
        <a:p>
          <a:pPr rtl="1"/>
          <a:endParaRPr lang="ar-SA"/>
        </a:p>
      </dgm:t>
    </dgm:pt>
    <dgm:pt modelId="{B8F6CC0F-92B0-4A27-B369-35C46B1ED1B0}" type="pres">
      <dgm:prSet presAssocID="{72EA333D-454D-482C-A07A-34200326F629}" presName="parentText" presStyleLbl="node1" presStyleIdx="0" presStyleCnt="1">
        <dgm:presLayoutVars>
          <dgm:chMax val="0"/>
          <dgm:bulletEnabled val="1"/>
        </dgm:presLayoutVars>
      </dgm:prSet>
      <dgm:spPr/>
      <dgm:t>
        <a:bodyPr/>
        <a:lstStyle/>
        <a:p>
          <a:pPr rtl="1"/>
          <a:endParaRPr lang="ar-SA"/>
        </a:p>
      </dgm:t>
    </dgm:pt>
  </dgm:ptLst>
  <dgm:cxnLst>
    <dgm:cxn modelId="{EA23CEEE-29A3-4EED-B72E-B78B9714A551}" type="presOf" srcId="{72EA333D-454D-482C-A07A-34200326F629}" destId="{B8F6CC0F-92B0-4A27-B369-35C46B1ED1B0}" srcOrd="0" destOrd="0" presId="urn:microsoft.com/office/officeart/2005/8/layout/vList2"/>
    <dgm:cxn modelId="{B520189D-42DB-4135-AE0B-32A3670F7C48}" type="presOf" srcId="{BABE29B7-E71B-488A-9AFD-08CBAF6B05C8}" destId="{D03D5FB1-4DA1-4BFD-800D-921229F4CAC9}" srcOrd="0" destOrd="0" presId="urn:microsoft.com/office/officeart/2005/8/layout/vList2"/>
    <dgm:cxn modelId="{B6AA6382-062D-4002-AFDD-F9BCB53281C6}" srcId="{BABE29B7-E71B-488A-9AFD-08CBAF6B05C8}" destId="{72EA333D-454D-482C-A07A-34200326F629}" srcOrd="0" destOrd="0" parTransId="{FCF81A5D-8193-4802-9E3D-782D703B0545}" sibTransId="{670B5A28-DE75-4215-B1E3-34B8F2FB0706}"/>
    <dgm:cxn modelId="{AD55AEDF-F091-47AC-9A22-CD1D78C92187}" type="presParOf" srcId="{D03D5FB1-4DA1-4BFD-800D-921229F4CAC9}" destId="{B8F6CC0F-92B0-4A27-B369-35C46B1ED1B0}" srcOrd="0" destOrd="0" presId="urn:microsoft.com/office/officeart/2005/8/layout/vList2"/>
  </dgm:cxnLst>
  <dgm:bg/>
  <dgm:whole/>
</dgm:dataModel>
</file>

<file path=ppt/diagrams/data67.xml><?xml version="1.0" encoding="utf-8"?>
<dgm:dataModel xmlns:dgm="http://schemas.openxmlformats.org/drawingml/2006/diagram" xmlns:a="http://schemas.openxmlformats.org/drawingml/2006/main">
  <dgm:ptLst>
    <dgm:pt modelId="{66F68687-4C27-4097-80D0-B3D68EE391B3}" type="doc">
      <dgm:prSet loTypeId="urn:microsoft.com/office/officeart/2005/8/layout/hProcess9" loCatId="process" qsTypeId="urn:microsoft.com/office/officeart/2005/8/quickstyle/simple1" qsCatId="simple" csTypeId="urn:microsoft.com/office/officeart/2005/8/colors/accent1_2" csCatId="accent1"/>
      <dgm:spPr/>
      <dgm:t>
        <a:bodyPr/>
        <a:lstStyle/>
        <a:p>
          <a:pPr rtl="1"/>
          <a:endParaRPr lang="ar-SA"/>
        </a:p>
      </dgm:t>
    </dgm:pt>
    <dgm:pt modelId="{A5FF9EB0-C5A8-444A-A680-332B1A458BA4}">
      <dgm:prSet/>
      <dgm:spPr/>
      <dgm:t>
        <a:bodyPr/>
        <a:lstStyle/>
        <a:p>
          <a:pPr rtl="1"/>
          <a:r>
            <a:rPr lang="ar-EG" b="1" dirty="0" smtClean="0"/>
            <a:t>مهارات التسجيل في الإرشاد الاجتماعي:</a:t>
          </a:r>
          <a:r>
            <a:rPr lang="en-US" b="1" dirty="0" smtClean="0"/>
            <a:t/>
          </a:r>
          <a:br>
            <a:rPr lang="en-US" b="1" dirty="0" smtClean="0"/>
          </a:br>
          <a:endParaRPr lang="ar-SA" b="1" dirty="0"/>
        </a:p>
      </dgm:t>
    </dgm:pt>
    <dgm:pt modelId="{D4FF29AC-11E0-4B7F-B963-7BC5EFAA6D69}" type="parTrans" cxnId="{7C910DA5-09A1-4B0F-87CD-C8F45C590298}">
      <dgm:prSet/>
      <dgm:spPr/>
      <dgm:t>
        <a:bodyPr/>
        <a:lstStyle/>
        <a:p>
          <a:pPr rtl="1"/>
          <a:endParaRPr lang="ar-SA"/>
        </a:p>
      </dgm:t>
    </dgm:pt>
    <dgm:pt modelId="{E566761A-3F36-403F-916F-2F603EDF70D9}" type="sibTrans" cxnId="{7C910DA5-09A1-4B0F-87CD-C8F45C590298}">
      <dgm:prSet/>
      <dgm:spPr/>
      <dgm:t>
        <a:bodyPr/>
        <a:lstStyle/>
        <a:p>
          <a:pPr rtl="1"/>
          <a:endParaRPr lang="ar-SA"/>
        </a:p>
      </dgm:t>
    </dgm:pt>
    <dgm:pt modelId="{94EFD9D9-58A1-4E03-BDB9-230B6328DA7D}" type="pres">
      <dgm:prSet presAssocID="{66F68687-4C27-4097-80D0-B3D68EE391B3}" presName="CompostProcess" presStyleCnt="0">
        <dgm:presLayoutVars>
          <dgm:dir/>
          <dgm:resizeHandles val="exact"/>
        </dgm:presLayoutVars>
      </dgm:prSet>
      <dgm:spPr/>
      <dgm:t>
        <a:bodyPr/>
        <a:lstStyle/>
        <a:p>
          <a:pPr rtl="1"/>
          <a:endParaRPr lang="ar-SA"/>
        </a:p>
      </dgm:t>
    </dgm:pt>
    <dgm:pt modelId="{040C18B5-1E45-4E9C-B3B9-816ADC287CF0}" type="pres">
      <dgm:prSet presAssocID="{66F68687-4C27-4097-80D0-B3D68EE391B3}" presName="arrow" presStyleLbl="bgShp" presStyleIdx="0" presStyleCnt="1"/>
      <dgm:spPr/>
    </dgm:pt>
    <dgm:pt modelId="{A37D1ECD-9814-4E46-888F-8E43FC8CCC43}" type="pres">
      <dgm:prSet presAssocID="{66F68687-4C27-4097-80D0-B3D68EE391B3}" presName="linearProcess" presStyleCnt="0"/>
      <dgm:spPr/>
    </dgm:pt>
    <dgm:pt modelId="{A84FD4C7-5522-477E-B300-9DA97A461754}" type="pres">
      <dgm:prSet presAssocID="{A5FF9EB0-C5A8-444A-A680-332B1A458BA4}" presName="textNode" presStyleLbl="node1" presStyleIdx="0" presStyleCnt="1">
        <dgm:presLayoutVars>
          <dgm:bulletEnabled val="1"/>
        </dgm:presLayoutVars>
      </dgm:prSet>
      <dgm:spPr/>
      <dgm:t>
        <a:bodyPr/>
        <a:lstStyle/>
        <a:p>
          <a:pPr rtl="1"/>
          <a:endParaRPr lang="ar-SA"/>
        </a:p>
      </dgm:t>
    </dgm:pt>
  </dgm:ptLst>
  <dgm:cxnLst>
    <dgm:cxn modelId="{33FDCC22-455A-43D1-A497-B293D9702DB2}" type="presOf" srcId="{66F68687-4C27-4097-80D0-B3D68EE391B3}" destId="{94EFD9D9-58A1-4E03-BDB9-230B6328DA7D}" srcOrd="0" destOrd="0" presId="urn:microsoft.com/office/officeart/2005/8/layout/hProcess9"/>
    <dgm:cxn modelId="{7C910DA5-09A1-4B0F-87CD-C8F45C590298}" srcId="{66F68687-4C27-4097-80D0-B3D68EE391B3}" destId="{A5FF9EB0-C5A8-444A-A680-332B1A458BA4}" srcOrd="0" destOrd="0" parTransId="{D4FF29AC-11E0-4B7F-B963-7BC5EFAA6D69}" sibTransId="{E566761A-3F36-403F-916F-2F603EDF70D9}"/>
    <dgm:cxn modelId="{1F420516-ED43-4EF7-91A0-DFE48A60D304}" type="presOf" srcId="{A5FF9EB0-C5A8-444A-A680-332B1A458BA4}" destId="{A84FD4C7-5522-477E-B300-9DA97A461754}" srcOrd="0" destOrd="0" presId="urn:microsoft.com/office/officeart/2005/8/layout/hProcess9"/>
    <dgm:cxn modelId="{845638C1-14C5-4F44-B4A6-E8D8CD8FAA89}" type="presParOf" srcId="{94EFD9D9-58A1-4E03-BDB9-230B6328DA7D}" destId="{040C18B5-1E45-4E9C-B3B9-816ADC287CF0}" srcOrd="0" destOrd="0" presId="urn:microsoft.com/office/officeart/2005/8/layout/hProcess9"/>
    <dgm:cxn modelId="{3BC0459B-64AA-4175-8EDF-EB0CA570A138}" type="presParOf" srcId="{94EFD9D9-58A1-4E03-BDB9-230B6328DA7D}" destId="{A37D1ECD-9814-4E46-888F-8E43FC8CCC43}" srcOrd="1" destOrd="0" presId="urn:microsoft.com/office/officeart/2005/8/layout/hProcess9"/>
    <dgm:cxn modelId="{75E36826-CF09-4F62-BFFF-6C365D03AE85}" type="presParOf" srcId="{A37D1ECD-9814-4E46-888F-8E43FC8CCC43}" destId="{A84FD4C7-5522-477E-B300-9DA97A461754}" srcOrd="0" destOrd="0" presId="urn:microsoft.com/office/officeart/2005/8/layout/hProcess9"/>
  </dgm:cxnLst>
  <dgm:bg/>
  <dgm:whole/>
</dgm:dataModel>
</file>

<file path=ppt/diagrams/data68.xml><?xml version="1.0" encoding="utf-8"?>
<dgm:dataModel xmlns:dgm="http://schemas.openxmlformats.org/drawingml/2006/diagram" xmlns:a="http://schemas.openxmlformats.org/drawingml/2006/main">
  <dgm:ptLst>
    <dgm:pt modelId="{52B620AC-3FDB-4000-ABC8-31968E57780A}" type="doc">
      <dgm:prSet loTypeId="urn:microsoft.com/office/officeart/2005/8/layout/vList2" loCatId="list" qsTypeId="urn:microsoft.com/office/officeart/2005/8/quickstyle/3d1" qsCatId="3D" csTypeId="urn:microsoft.com/office/officeart/2005/8/colors/accent1_2" csCatId="accent1"/>
      <dgm:spPr/>
      <dgm:t>
        <a:bodyPr/>
        <a:lstStyle/>
        <a:p>
          <a:pPr rtl="1"/>
          <a:endParaRPr lang="ar-SA"/>
        </a:p>
      </dgm:t>
    </dgm:pt>
    <dgm:pt modelId="{6DDEDBE9-4EB3-4A53-9CBB-93545E2484B9}">
      <dgm:prSet/>
      <dgm:spPr/>
      <dgm:t>
        <a:bodyPr/>
        <a:lstStyle/>
        <a:p>
          <a:pPr rtl="1"/>
          <a:r>
            <a:rPr lang="ar-EG" dirty="0" smtClean="0"/>
            <a:t>هو تدوين المعلومات أو إثبات الحقائق بطريقة مناسبة بغرض حفظ المادة التي تحملها هذه المعلومات والحقائق حتى تكون أداة فعالة في خدمة الحالة المراد العمل معها</a:t>
          </a:r>
          <a:r>
            <a:rPr lang="ar-SA" dirty="0" smtClean="0"/>
            <a:t>.</a:t>
          </a:r>
          <a:endParaRPr lang="ar-SA" dirty="0"/>
        </a:p>
      </dgm:t>
    </dgm:pt>
    <dgm:pt modelId="{99C7C1CA-C218-45AA-BC03-8E788F42DC06}" type="parTrans" cxnId="{95E06C01-A3ED-4184-AE8B-1B8BB5943124}">
      <dgm:prSet/>
      <dgm:spPr/>
      <dgm:t>
        <a:bodyPr/>
        <a:lstStyle/>
        <a:p>
          <a:pPr rtl="1"/>
          <a:endParaRPr lang="ar-SA"/>
        </a:p>
      </dgm:t>
    </dgm:pt>
    <dgm:pt modelId="{3846DADD-51E9-4777-842A-783234A0E5EA}" type="sibTrans" cxnId="{95E06C01-A3ED-4184-AE8B-1B8BB5943124}">
      <dgm:prSet/>
      <dgm:spPr/>
      <dgm:t>
        <a:bodyPr/>
        <a:lstStyle/>
        <a:p>
          <a:pPr rtl="1"/>
          <a:endParaRPr lang="ar-SA"/>
        </a:p>
      </dgm:t>
    </dgm:pt>
    <dgm:pt modelId="{AB4765E3-B579-4462-9917-0783A10A0F31}" type="pres">
      <dgm:prSet presAssocID="{52B620AC-3FDB-4000-ABC8-31968E57780A}" presName="linear" presStyleCnt="0">
        <dgm:presLayoutVars>
          <dgm:animLvl val="lvl"/>
          <dgm:resizeHandles val="exact"/>
        </dgm:presLayoutVars>
      </dgm:prSet>
      <dgm:spPr/>
      <dgm:t>
        <a:bodyPr/>
        <a:lstStyle/>
        <a:p>
          <a:pPr rtl="1"/>
          <a:endParaRPr lang="ar-SA"/>
        </a:p>
      </dgm:t>
    </dgm:pt>
    <dgm:pt modelId="{F91C7AC5-F33F-4D4B-ACB9-4F4450C30B5E}" type="pres">
      <dgm:prSet presAssocID="{6DDEDBE9-4EB3-4A53-9CBB-93545E2484B9}" presName="parentText" presStyleLbl="node1" presStyleIdx="0" presStyleCnt="1">
        <dgm:presLayoutVars>
          <dgm:chMax val="0"/>
          <dgm:bulletEnabled val="1"/>
        </dgm:presLayoutVars>
      </dgm:prSet>
      <dgm:spPr/>
      <dgm:t>
        <a:bodyPr/>
        <a:lstStyle/>
        <a:p>
          <a:pPr rtl="1"/>
          <a:endParaRPr lang="ar-SA"/>
        </a:p>
      </dgm:t>
    </dgm:pt>
  </dgm:ptLst>
  <dgm:cxnLst>
    <dgm:cxn modelId="{6A22AE36-8157-4B60-9FD6-FD01612BDFFB}" type="presOf" srcId="{6DDEDBE9-4EB3-4A53-9CBB-93545E2484B9}" destId="{F91C7AC5-F33F-4D4B-ACB9-4F4450C30B5E}" srcOrd="0" destOrd="0" presId="urn:microsoft.com/office/officeart/2005/8/layout/vList2"/>
    <dgm:cxn modelId="{B8C038BC-E50B-4219-8E2C-7AEF3CCDAE34}" type="presOf" srcId="{52B620AC-3FDB-4000-ABC8-31968E57780A}" destId="{AB4765E3-B579-4462-9917-0783A10A0F31}" srcOrd="0" destOrd="0" presId="urn:microsoft.com/office/officeart/2005/8/layout/vList2"/>
    <dgm:cxn modelId="{95E06C01-A3ED-4184-AE8B-1B8BB5943124}" srcId="{52B620AC-3FDB-4000-ABC8-31968E57780A}" destId="{6DDEDBE9-4EB3-4A53-9CBB-93545E2484B9}" srcOrd="0" destOrd="0" parTransId="{99C7C1CA-C218-45AA-BC03-8E788F42DC06}" sibTransId="{3846DADD-51E9-4777-842A-783234A0E5EA}"/>
    <dgm:cxn modelId="{EFAF82FF-919A-4B0E-8CA8-9B8D8FA6D7C9}" type="presParOf" srcId="{AB4765E3-B579-4462-9917-0783A10A0F31}" destId="{F91C7AC5-F33F-4D4B-ACB9-4F4450C30B5E}" srcOrd="0" destOrd="0" presId="urn:microsoft.com/office/officeart/2005/8/layout/vList2"/>
  </dgm:cxnLst>
  <dgm:bg/>
  <dgm:whole/>
</dgm:dataModel>
</file>

<file path=ppt/diagrams/data69.xml><?xml version="1.0" encoding="utf-8"?>
<dgm:dataModel xmlns:dgm="http://schemas.openxmlformats.org/drawingml/2006/diagram" xmlns:a="http://schemas.openxmlformats.org/drawingml/2006/main">
  <dgm:ptLst>
    <dgm:pt modelId="{9D0EB266-C84A-4A4C-A3A6-B6DA1D07DCE3}" type="doc">
      <dgm:prSet loTypeId="urn:microsoft.com/office/officeart/2005/8/layout/vList2" loCatId="list" qsTypeId="urn:microsoft.com/office/officeart/2005/8/quickstyle/3d2" qsCatId="3D" csTypeId="urn:microsoft.com/office/officeart/2005/8/colors/accent1_5" csCatId="accent1"/>
      <dgm:spPr/>
      <dgm:t>
        <a:bodyPr/>
        <a:lstStyle/>
        <a:p>
          <a:pPr rtl="1"/>
          <a:endParaRPr lang="ar-SA"/>
        </a:p>
      </dgm:t>
    </dgm:pt>
    <dgm:pt modelId="{13EAE1D2-BB1B-4A6D-8E5F-3840D12AD536}">
      <dgm:prSet/>
      <dgm:spPr/>
      <dgm:t>
        <a:bodyPr/>
        <a:lstStyle/>
        <a:p>
          <a:pPr rtl="1"/>
          <a:r>
            <a:rPr lang="ar-EG" dirty="0" smtClean="0"/>
            <a:t>ويجب على المرشد الاجتماعي أن يستخدم التسجيل وأن لا يلجأ إلى الاعتماد على الذاكرة، وذلك لأن المرشد الاجتماعي يستقبل العديد من الحالات، وبلا شك أنه لن يستطيع حفظ الأسماء والمعلومات الضرورية عن كل حالة.</a:t>
          </a:r>
          <a:endParaRPr lang="ar-SA" dirty="0"/>
        </a:p>
      </dgm:t>
    </dgm:pt>
    <dgm:pt modelId="{C1DC95AA-836B-48A5-9460-ED93E539271F}" type="parTrans" cxnId="{FA70803A-80A4-4BDE-ADC1-32B34D96AC88}">
      <dgm:prSet/>
      <dgm:spPr/>
      <dgm:t>
        <a:bodyPr/>
        <a:lstStyle/>
        <a:p>
          <a:pPr rtl="1"/>
          <a:endParaRPr lang="ar-SA"/>
        </a:p>
      </dgm:t>
    </dgm:pt>
    <dgm:pt modelId="{D1E1CD10-8226-4370-8CE9-B6B0C4CAABE3}" type="sibTrans" cxnId="{FA70803A-80A4-4BDE-ADC1-32B34D96AC88}">
      <dgm:prSet/>
      <dgm:spPr/>
      <dgm:t>
        <a:bodyPr/>
        <a:lstStyle/>
        <a:p>
          <a:pPr rtl="1"/>
          <a:endParaRPr lang="ar-SA"/>
        </a:p>
      </dgm:t>
    </dgm:pt>
    <dgm:pt modelId="{EFEA3B56-82C9-4B87-B405-22712EA9863E}">
      <dgm:prSet/>
      <dgm:spPr/>
      <dgm:t>
        <a:bodyPr/>
        <a:lstStyle/>
        <a:p>
          <a:pPr rtl="1"/>
          <a:r>
            <a:rPr lang="ar-EG" dirty="0" smtClean="0"/>
            <a:t>ويمكن اعتبار التسجيل المنظم أحد العوامل التي تساعد المرشد الاجتماعي على التعامل مع الحالة وتشخيصها بشكل دقيق. </a:t>
          </a:r>
          <a:endParaRPr lang="en-US" dirty="0"/>
        </a:p>
      </dgm:t>
    </dgm:pt>
    <dgm:pt modelId="{DD134222-6B55-497C-97FF-57CDB3AD1289}" type="parTrans" cxnId="{CF6830C2-3DFD-4A36-A0DC-7906FAAF9B45}">
      <dgm:prSet/>
      <dgm:spPr/>
      <dgm:t>
        <a:bodyPr/>
        <a:lstStyle/>
        <a:p>
          <a:pPr rtl="1"/>
          <a:endParaRPr lang="ar-SA"/>
        </a:p>
      </dgm:t>
    </dgm:pt>
    <dgm:pt modelId="{2A31935C-7C8F-4273-9F62-7494B993C292}" type="sibTrans" cxnId="{CF6830C2-3DFD-4A36-A0DC-7906FAAF9B45}">
      <dgm:prSet/>
      <dgm:spPr/>
      <dgm:t>
        <a:bodyPr/>
        <a:lstStyle/>
        <a:p>
          <a:pPr rtl="1"/>
          <a:endParaRPr lang="ar-SA"/>
        </a:p>
      </dgm:t>
    </dgm:pt>
    <dgm:pt modelId="{96C99949-6ADD-4D65-8F30-29F38B111257}" type="pres">
      <dgm:prSet presAssocID="{9D0EB266-C84A-4A4C-A3A6-B6DA1D07DCE3}" presName="linear" presStyleCnt="0">
        <dgm:presLayoutVars>
          <dgm:animLvl val="lvl"/>
          <dgm:resizeHandles val="exact"/>
        </dgm:presLayoutVars>
      </dgm:prSet>
      <dgm:spPr/>
      <dgm:t>
        <a:bodyPr/>
        <a:lstStyle/>
        <a:p>
          <a:pPr rtl="1"/>
          <a:endParaRPr lang="ar-SA"/>
        </a:p>
      </dgm:t>
    </dgm:pt>
    <dgm:pt modelId="{4422E856-E9EF-4BA1-AD90-72F0EA874EE8}" type="pres">
      <dgm:prSet presAssocID="{13EAE1D2-BB1B-4A6D-8E5F-3840D12AD536}" presName="parentText" presStyleLbl="node1" presStyleIdx="0" presStyleCnt="2">
        <dgm:presLayoutVars>
          <dgm:chMax val="0"/>
          <dgm:bulletEnabled val="1"/>
        </dgm:presLayoutVars>
      </dgm:prSet>
      <dgm:spPr/>
      <dgm:t>
        <a:bodyPr/>
        <a:lstStyle/>
        <a:p>
          <a:pPr rtl="1"/>
          <a:endParaRPr lang="ar-SA"/>
        </a:p>
      </dgm:t>
    </dgm:pt>
    <dgm:pt modelId="{817F81B7-C516-414F-9EF5-AD0E3B8099BA}" type="pres">
      <dgm:prSet presAssocID="{D1E1CD10-8226-4370-8CE9-B6B0C4CAABE3}" presName="spacer" presStyleCnt="0"/>
      <dgm:spPr/>
    </dgm:pt>
    <dgm:pt modelId="{96A68520-9B33-44E8-99D7-BFC40BBF5931}" type="pres">
      <dgm:prSet presAssocID="{EFEA3B56-82C9-4B87-B405-22712EA9863E}" presName="parentText" presStyleLbl="node1" presStyleIdx="1" presStyleCnt="2">
        <dgm:presLayoutVars>
          <dgm:chMax val="0"/>
          <dgm:bulletEnabled val="1"/>
        </dgm:presLayoutVars>
      </dgm:prSet>
      <dgm:spPr/>
      <dgm:t>
        <a:bodyPr/>
        <a:lstStyle/>
        <a:p>
          <a:pPr rtl="1"/>
          <a:endParaRPr lang="ar-SA"/>
        </a:p>
      </dgm:t>
    </dgm:pt>
  </dgm:ptLst>
  <dgm:cxnLst>
    <dgm:cxn modelId="{FA70803A-80A4-4BDE-ADC1-32B34D96AC88}" srcId="{9D0EB266-C84A-4A4C-A3A6-B6DA1D07DCE3}" destId="{13EAE1D2-BB1B-4A6D-8E5F-3840D12AD536}" srcOrd="0" destOrd="0" parTransId="{C1DC95AA-836B-48A5-9460-ED93E539271F}" sibTransId="{D1E1CD10-8226-4370-8CE9-B6B0C4CAABE3}"/>
    <dgm:cxn modelId="{CF6830C2-3DFD-4A36-A0DC-7906FAAF9B45}" srcId="{9D0EB266-C84A-4A4C-A3A6-B6DA1D07DCE3}" destId="{EFEA3B56-82C9-4B87-B405-22712EA9863E}" srcOrd="1" destOrd="0" parTransId="{DD134222-6B55-497C-97FF-57CDB3AD1289}" sibTransId="{2A31935C-7C8F-4273-9F62-7494B993C292}"/>
    <dgm:cxn modelId="{D96D79F1-5EF8-409B-84B3-A1D6A0CE168A}" type="presOf" srcId="{13EAE1D2-BB1B-4A6D-8E5F-3840D12AD536}" destId="{4422E856-E9EF-4BA1-AD90-72F0EA874EE8}" srcOrd="0" destOrd="0" presId="urn:microsoft.com/office/officeart/2005/8/layout/vList2"/>
    <dgm:cxn modelId="{C3E93AF6-3F9E-4E4D-AE8F-78D08BC9C86C}" type="presOf" srcId="{EFEA3B56-82C9-4B87-B405-22712EA9863E}" destId="{96A68520-9B33-44E8-99D7-BFC40BBF5931}" srcOrd="0" destOrd="0" presId="urn:microsoft.com/office/officeart/2005/8/layout/vList2"/>
    <dgm:cxn modelId="{20A54FF5-6619-463B-8CBF-65C4CDFF72E4}" type="presOf" srcId="{9D0EB266-C84A-4A4C-A3A6-B6DA1D07DCE3}" destId="{96C99949-6ADD-4D65-8F30-29F38B111257}" srcOrd="0" destOrd="0" presId="urn:microsoft.com/office/officeart/2005/8/layout/vList2"/>
    <dgm:cxn modelId="{04712636-0D28-48D1-8F6E-E8AFC09F07BF}" type="presParOf" srcId="{96C99949-6ADD-4D65-8F30-29F38B111257}" destId="{4422E856-E9EF-4BA1-AD90-72F0EA874EE8}" srcOrd="0" destOrd="0" presId="urn:microsoft.com/office/officeart/2005/8/layout/vList2"/>
    <dgm:cxn modelId="{CED12279-CEC2-4556-A88D-BDE6372D7B1E}" type="presParOf" srcId="{96C99949-6ADD-4D65-8F30-29F38B111257}" destId="{817F81B7-C516-414F-9EF5-AD0E3B8099BA}" srcOrd="1" destOrd="0" presId="urn:microsoft.com/office/officeart/2005/8/layout/vList2"/>
    <dgm:cxn modelId="{67BA70BF-0F08-4824-8A18-4529128A791D}" type="presParOf" srcId="{96C99949-6ADD-4D65-8F30-29F38B111257}" destId="{96A68520-9B33-44E8-99D7-BFC40BBF5931}" srcOrd="2" destOrd="0" presId="urn:microsoft.com/office/officeart/2005/8/layout/vList2"/>
  </dgm:cxnLst>
  <dgm:bg/>
  <dgm:whole/>
</dgm:dataModel>
</file>

<file path=ppt/diagrams/data7.xml><?xml version="1.0" encoding="utf-8"?>
<dgm:dataModel xmlns:dgm="http://schemas.openxmlformats.org/drawingml/2006/diagram" xmlns:a="http://schemas.openxmlformats.org/drawingml/2006/main">
  <dgm:ptLst>
    <dgm:pt modelId="{15FB4969-FF35-44EF-9BF8-B622C0405ACF}" type="doc">
      <dgm:prSet loTypeId="urn:microsoft.com/office/officeart/2005/8/layout/vList5" loCatId="list" qsTypeId="urn:microsoft.com/office/officeart/2005/8/quickstyle/3d1" qsCatId="3D" csTypeId="urn:microsoft.com/office/officeart/2005/8/colors/colorful1" csCatId="colorful" phldr="1"/>
      <dgm:spPr/>
      <dgm:t>
        <a:bodyPr/>
        <a:lstStyle/>
        <a:p>
          <a:pPr rtl="1"/>
          <a:endParaRPr lang="ar-SA"/>
        </a:p>
      </dgm:t>
    </dgm:pt>
    <dgm:pt modelId="{22A42C4E-DFF0-425F-8554-8CD605D2C904}">
      <dgm:prSet/>
      <dgm:spPr/>
      <dgm:t>
        <a:bodyPr/>
        <a:lstStyle/>
        <a:p>
          <a:pPr rtl="1"/>
          <a:r>
            <a:rPr lang="ar-EG" b="1" dirty="0" smtClean="0"/>
            <a:t>ومما لا شك فيه أن نجاح المرشد الاجتماعي في عمله يتوقف على حصيلته من المهارات وكيفية استخدامها</a:t>
          </a:r>
          <a:endParaRPr lang="ar-SA" b="1" dirty="0"/>
        </a:p>
      </dgm:t>
    </dgm:pt>
    <dgm:pt modelId="{1BD403FC-6375-4CE2-996B-C9EC551811E9}" type="parTrans" cxnId="{E35091AA-89A4-4875-89DE-07D139AA2F1F}">
      <dgm:prSet/>
      <dgm:spPr/>
      <dgm:t>
        <a:bodyPr/>
        <a:lstStyle/>
        <a:p>
          <a:pPr rtl="1"/>
          <a:endParaRPr lang="ar-SA"/>
        </a:p>
      </dgm:t>
    </dgm:pt>
    <dgm:pt modelId="{0BAB324D-E3A4-4A48-9899-9BE688FEE1A3}" type="sibTrans" cxnId="{E35091AA-89A4-4875-89DE-07D139AA2F1F}">
      <dgm:prSet/>
      <dgm:spPr/>
      <dgm:t>
        <a:bodyPr/>
        <a:lstStyle/>
        <a:p>
          <a:pPr rtl="1"/>
          <a:endParaRPr lang="ar-SA"/>
        </a:p>
      </dgm:t>
    </dgm:pt>
    <dgm:pt modelId="{6F256815-260A-49A1-A30D-BD202744BF92}" type="pres">
      <dgm:prSet presAssocID="{15FB4969-FF35-44EF-9BF8-B622C0405ACF}" presName="Name0" presStyleCnt="0">
        <dgm:presLayoutVars>
          <dgm:dir/>
          <dgm:animLvl val="lvl"/>
          <dgm:resizeHandles val="exact"/>
        </dgm:presLayoutVars>
      </dgm:prSet>
      <dgm:spPr/>
      <dgm:t>
        <a:bodyPr/>
        <a:lstStyle/>
        <a:p>
          <a:pPr rtl="1"/>
          <a:endParaRPr lang="ar-SA"/>
        </a:p>
      </dgm:t>
    </dgm:pt>
    <dgm:pt modelId="{BE9A9186-299B-45CD-A197-32B9564B6096}" type="pres">
      <dgm:prSet presAssocID="{22A42C4E-DFF0-425F-8554-8CD605D2C904}" presName="linNode" presStyleCnt="0"/>
      <dgm:spPr/>
    </dgm:pt>
    <dgm:pt modelId="{01992496-F76C-42B3-8940-DB89604321D5}" type="pres">
      <dgm:prSet presAssocID="{22A42C4E-DFF0-425F-8554-8CD605D2C904}" presName="parentText" presStyleLbl="node1" presStyleIdx="0" presStyleCnt="1" custScaleX="144677">
        <dgm:presLayoutVars>
          <dgm:chMax val="1"/>
          <dgm:bulletEnabled val="1"/>
        </dgm:presLayoutVars>
      </dgm:prSet>
      <dgm:spPr/>
      <dgm:t>
        <a:bodyPr/>
        <a:lstStyle/>
        <a:p>
          <a:pPr rtl="1"/>
          <a:endParaRPr lang="ar-SA"/>
        </a:p>
      </dgm:t>
    </dgm:pt>
  </dgm:ptLst>
  <dgm:cxnLst>
    <dgm:cxn modelId="{9F45D15C-24D1-4E5C-A1A3-AB215FDDE909}" type="presOf" srcId="{15FB4969-FF35-44EF-9BF8-B622C0405ACF}" destId="{6F256815-260A-49A1-A30D-BD202744BF92}" srcOrd="0" destOrd="0" presId="urn:microsoft.com/office/officeart/2005/8/layout/vList5"/>
    <dgm:cxn modelId="{B229D303-63DF-4F57-B762-E5B4FF08E5B8}" type="presOf" srcId="{22A42C4E-DFF0-425F-8554-8CD605D2C904}" destId="{01992496-F76C-42B3-8940-DB89604321D5}" srcOrd="0" destOrd="0" presId="urn:microsoft.com/office/officeart/2005/8/layout/vList5"/>
    <dgm:cxn modelId="{E35091AA-89A4-4875-89DE-07D139AA2F1F}" srcId="{15FB4969-FF35-44EF-9BF8-B622C0405ACF}" destId="{22A42C4E-DFF0-425F-8554-8CD605D2C904}" srcOrd="0" destOrd="0" parTransId="{1BD403FC-6375-4CE2-996B-C9EC551811E9}" sibTransId="{0BAB324D-E3A4-4A48-9899-9BE688FEE1A3}"/>
    <dgm:cxn modelId="{58FCE143-2E41-47CA-9221-1794694CA164}" type="presParOf" srcId="{6F256815-260A-49A1-A30D-BD202744BF92}" destId="{BE9A9186-299B-45CD-A197-32B9564B6096}" srcOrd="0" destOrd="0" presId="urn:microsoft.com/office/officeart/2005/8/layout/vList5"/>
    <dgm:cxn modelId="{F119F277-3B44-4B38-95A1-D7961874FABF}" type="presParOf" srcId="{BE9A9186-299B-45CD-A197-32B9564B6096}" destId="{01992496-F76C-42B3-8940-DB89604321D5}" srcOrd="0" destOrd="0" presId="urn:microsoft.com/office/officeart/2005/8/layout/vList5"/>
  </dgm:cxnLst>
  <dgm:bg/>
  <dgm:whole/>
</dgm:dataModel>
</file>

<file path=ppt/diagrams/data70.xml><?xml version="1.0" encoding="utf-8"?>
<dgm:dataModel xmlns:dgm="http://schemas.openxmlformats.org/drawingml/2006/diagram" xmlns:a="http://schemas.openxmlformats.org/drawingml/2006/main">
  <dgm:ptLst>
    <dgm:pt modelId="{F26DABB3-DC02-4811-B303-CC838E09109D}" type="doc">
      <dgm:prSet loTypeId="urn:microsoft.com/office/officeart/2005/8/layout/vList2" loCatId="list" qsTypeId="urn:microsoft.com/office/officeart/2005/8/quickstyle/3d1" qsCatId="3D" csTypeId="urn:microsoft.com/office/officeart/2005/8/colors/accent1_2" csCatId="accent1"/>
      <dgm:spPr/>
      <dgm:t>
        <a:bodyPr/>
        <a:lstStyle/>
        <a:p>
          <a:pPr rtl="1"/>
          <a:endParaRPr lang="ar-SA"/>
        </a:p>
      </dgm:t>
    </dgm:pt>
    <dgm:pt modelId="{EADA8965-4AA4-4152-8EC1-3773B5678027}">
      <dgm:prSet/>
      <dgm:spPr/>
      <dgm:t>
        <a:bodyPr/>
        <a:lstStyle/>
        <a:p>
          <a:pPr rtl="1"/>
          <a:r>
            <a:rPr lang="ar-EG" dirty="0" smtClean="0"/>
            <a:t>هو أدق طرق أو أساليب التسجيل حيث يشمل على تسجيل المقابلات ووصف المشاعر والسلوك والانفعالات المصاحبة للحديث ورواية الحوادث وفقًا للترتيب الزمني. ولا بد أن يكون المرشد مركزًا أثناء قيامه بهذه المهمة لأن إسقاط بعض الأجزاء قد لا يخدم العملية الإرشادية بل قد يؤثر عليها. ومن هنا تأتي أهمية التسجيل القصصي الذي لا يترك صغيرة أو كبيرة، خصوصًا عندما يتقدم الزمن مع الحالة أن هذا التسجيل يفيد في تقييم التغيير الذي حصل للحالة.</a:t>
          </a:r>
          <a:endParaRPr lang="en-US" dirty="0"/>
        </a:p>
      </dgm:t>
    </dgm:pt>
    <dgm:pt modelId="{2F19A0F0-DB7F-4E90-8E64-BFF399C4CE93}" type="parTrans" cxnId="{E5E5CB69-6B8C-41E8-8B7F-1FAB96A2C321}">
      <dgm:prSet/>
      <dgm:spPr/>
      <dgm:t>
        <a:bodyPr/>
        <a:lstStyle/>
        <a:p>
          <a:pPr rtl="1"/>
          <a:endParaRPr lang="ar-SA"/>
        </a:p>
      </dgm:t>
    </dgm:pt>
    <dgm:pt modelId="{0B2B6459-A944-48DC-B5B9-418636B4C4AC}" type="sibTrans" cxnId="{E5E5CB69-6B8C-41E8-8B7F-1FAB96A2C321}">
      <dgm:prSet/>
      <dgm:spPr/>
      <dgm:t>
        <a:bodyPr/>
        <a:lstStyle/>
        <a:p>
          <a:pPr rtl="1"/>
          <a:endParaRPr lang="ar-SA"/>
        </a:p>
      </dgm:t>
    </dgm:pt>
    <dgm:pt modelId="{C12E2919-F629-44D4-BFB9-EC9123D19CDE}" type="pres">
      <dgm:prSet presAssocID="{F26DABB3-DC02-4811-B303-CC838E09109D}" presName="linear" presStyleCnt="0">
        <dgm:presLayoutVars>
          <dgm:animLvl val="lvl"/>
          <dgm:resizeHandles val="exact"/>
        </dgm:presLayoutVars>
      </dgm:prSet>
      <dgm:spPr/>
      <dgm:t>
        <a:bodyPr/>
        <a:lstStyle/>
        <a:p>
          <a:pPr rtl="1"/>
          <a:endParaRPr lang="ar-SA"/>
        </a:p>
      </dgm:t>
    </dgm:pt>
    <dgm:pt modelId="{0DF4EC41-D409-4E1A-B42C-402D7285ACD2}" type="pres">
      <dgm:prSet presAssocID="{EADA8965-4AA4-4152-8EC1-3773B5678027}" presName="parentText" presStyleLbl="node1" presStyleIdx="0" presStyleCnt="1">
        <dgm:presLayoutVars>
          <dgm:chMax val="0"/>
          <dgm:bulletEnabled val="1"/>
        </dgm:presLayoutVars>
      </dgm:prSet>
      <dgm:spPr/>
      <dgm:t>
        <a:bodyPr/>
        <a:lstStyle/>
        <a:p>
          <a:pPr rtl="1"/>
          <a:endParaRPr lang="ar-SA"/>
        </a:p>
      </dgm:t>
    </dgm:pt>
  </dgm:ptLst>
  <dgm:cxnLst>
    <dgm:cxn modelId="{E5E5CB69-6B8C-41E8-8B7F-1FAB96A2C321}" srcId="{F26DABB3-DC02-4811-B303-CC838E09109D}" destId="{EADA8965-4AA4-4152-8EC1-3773B5678027}" srcOrd="0" destOrd="0" parTransId="{2F19A0F0-DB7F-4E90-8E64-BFF399C4CE93}" sibTransId="{0B2B6459-A944-48DC-B5B9-418636B4C4AC}"/>
    <dgm:cxn modelId="{53E0B7ED-6549-4CFD-BFC6-E9BB1D90353C}" type="presOf" srcId="{F26DABB3-DC02-4811-B303-CC838E09109D}" destId="{C12E2919-F629-44D4-BFB9-EC9123D19CDE}" srcOrd="0" destOrd="0" presId="urn:microsoft.com/office/officeart/2005/8/layout/vList2"/>
    <dgm:cxn modelId="{CA8BE271-419A-4095-8D8B-55712B27C01F}" type="presOf" srcId="{EADA8965-4AA4-4152-8EC1-3773B5678027}" destId="{0DF4EC41-D409-4E1A-B42C-402D7285ACD2}" srcOrd="0" destOrd="0" presId="urn:microsoft.com/office/officeart/2005/8/layout/vList2"/>
    <dgm:cxn modelId="{C6E57CB8-D293-4730-8027-853062E6C411}" type="presParOf" srcId="{C12E2919-F629-44D4-BFB9-EC9123D19CDE}" destId="{0DF4EC41-D409-4E1A-B42C-402D7285ACD2}" srcOrd="0" destOrd="0" presId="urn:microsoft.com/office/officeart/2005/8/layout/vList2"/>
  </dgm:cxnLst>
  <dgm:bg/>
  <dgm:whole/>
</dgm:dataModel>
</file>

<file path=ppt/diagrams/data71.xml><?xml version="1.0" encoding="utf-8"?>
<dgm:dataModel xmlns:dgm="http://schemas.openxmlformats.org/drawingml/2006/diagram" xmlns:a="http://schemas.openxmlformats.org/drawingml/2006/main">
  <dgm:ptLst>
    <dgm:pt modelId="{65EED065-7860-45C2-B929-72B468167175}" type="doc">
      <dgm:prSet loTypeId="urn:microsoft.com/office/officeart/2005/8/layout/vList2" loCatId="list" qsTypeId="urn:microsoft.com/office/officeart/2005/8/quickstyle/3d1" qsCatId="3D" csTypeId="urn:microsoft.com/office/officeart/2005/8/colors/accent1_2" csCatId="accent1"/>
      <dgm:spPr/>
      <dgm:t>
        <a:bodyPr/>
        <a:lstStyle/>
        <a:p>
          <a:pPr rtl="1"/>
          <a:endParaRPr lang="ar-SA"/>
        </a:p>
      </dgm:t>
    </dgm:pt>
    <dgm:pt modelId="{FDF9AB57-9B57-4069-97BE-92A8C3834FA5}">
      <dgm:prSet/>
      <dgm:spPr/>
      <dgm:t>
        <a:bodyPr/>
        <a:lstStyle/>
        <a:p>
          <a:pPr rtl="1"/>
          <a:r>
            <a:rPr lang="ar-EG" dirty="0" smtClean="0"/>
            <a:t>هو أسلوب معمول </a:t>
          </a:r>
          <a:r>
            <a:rPr lang="ar-EG" dirty="0" err="1" smtClean="0"/>
            <a:t>به</a:t>
          </a:r>
          <a:r>
            <a:rPr lang="ar-EG" dirty="0" smtClean="0"/>
            <a:t> وذلك بسبب صعوبة التسجيل القصصي واحتياجه لوقت طويل خصوصًا عندما يكون المسترشد يتعامل مع حالات كثيرة. ويفهم من مسمى هذا الأسلوب أنه يعتمد على كتابة ملخص عن الحالة، إلا أنه يجب التأكد من أن هذا الإيجاز لم يخل بالعملية الإرشادية.</a:t>
          </a:r>
          <a:endParaRPr lang="en-US" dirty="0"/>
        </a:p>
      </dgm:t>
    </dgm:pt>
    <dgm:pt modelId="{770E7447-B61B-4DC5-A33E-25F284969D35}" type="parTrans" cxnId="{D4364575-DA97-41C5-8C1D-7EE893685E6A}">
      <dgm:prSet/>
      <dgm:spPr/>
      <dgm:t>
        <a:bodyPr/>
        <a:lstStyle/>
        <a:p>
          <a:pPr rtl="1"/>
          <a:endParaRPr lang="ar-SA"/>
        </a:p>
      </dgm:t>
    </dgm:pt>
    <dgm:pt modelId="{24C424C8-B0BA-484A-A070-2A633CCD550A}" type="sibTrans" cxnId="{D4364575-DA97-41C5-8C1D-7EE893685E6A}">
      <dgm:prSet/>
      <dgm:spPr/>
      <dgm:t>
        <a:bodyPr/>
        <a:lstStyle/>
        <a:p>
          <a:pPr rtl="1"/>
          <a:endParaRPr lang="ar-SA"/>
        </a:p>
      </dgm:t>
    </dgm:pt>
    <dgm:pt modelId="{9CEB132C-6C62-4A3A-ADBF-68F49A567045}" type="pres">
      <dgm:prSet presAssocID="{65EED065-7860-45C2-B929-72B468167175}" presName="linear" presStyleCnt="0">
        <dgm:presLayoutVars>
          <dgm:animLvl val="lvl"/>
          <dgm:resizeHandles val="exact"/>
        </dgm:presLayoutVars>
      </dgm:prSet>
      <dgm:spPr/>
      <dgm:t>
        <a:bodyPr/>
        <a:lstStyle/>
        <a:p>
          <a:pPr rtl="1"/>
          <a:endParaRPr lang="ar-SA"/>
        </a:p>
      </dgm:t>
    </dgm:pt>
    <dgm:pt modelId="{85FC10A1-C089-417F-9E26-CCD8B06EBD12}" type="pres">
      <dgm:prSet presAssocID="{FDF9AB57-9B57-4069-97BE-92A8C3834FA5}" presName="parentText" presStyleLbl="node1" presStyleIdx="0" presStyleCnt="1">
        <dgm:presLayoutVars>
          <dgm:chMax val="0"/>
          <dgm:bulletEnabled val="1"/>
        </dgm:presLayoutVars>
      </dgm:prSet>
      <dgm:spPr/>
      <dgm:t>
        <a:bodyPr/>
        <a:lstStyle/>
        <a:p>
          <a:pPr rtl="1"/>
          <a:endParaRPr lang="ar-SA"/>
        </a:p>
      </dgm:t>
    </dgm:pt>
  </dgm:ptLst>
  <dgm:cxnLst>
    <dgm:cxn modelId="{6B9FC816-B5DE-4897-9BF6-CDBE3B13C576}" type="presOf" srcId="{FDF9AB57-9B57-4069-97BE-92A8C3834FA5}" destId="{85FC10A1-C089-417F-9E26-CCD8B06EBD12}" srcOrd="0" destOrd="0" presId="urn:microsoft.com/office/officeart/2005/8/layout/vList2"/>
    <dgm:cxn modelId="{E1CB0AAE-21CD-4D06-A4C8-7B6719FE206E}" type="presOf" srcId="{65EED065-7860-45C2-B929-72B468167175}" destId="{9CEB132C-6C62-4A3A-ADBF-68F49A567045}" srcOrd="0" destOrd="0" presId="urn:microsoft.com/office/officeart/2005/8/layout/vList2"/>
    <dgm:cxn modelId="{D4364575-DA97-41C5-8C1D-7EE893685E6A}" srcId="{65EED065-7860-45C2-B929-72B468167175}" destId="{FDF9AB57-9B57-4069-97BE-92A8C3834FA5}" srcOrd="0" destOrd="0" parTransId="{770E7447-B61B-4DC5-A33E-25F284969D35}" sibTransId="{24C424C8-B0BA-484A-A070-2A633CCD550A}"/>
    <dgm:cxn modelId="{6B13D8B7-A92B-4181-BD03-AB22407322B0}" type="presParOf" srcId="{9CEB132C-6C62-4A3A-ADBF-68F49A567045}" destId="{85FC10A1-C089-417F-9E26-CCD8B06EBD12}" srcOrd="0" destOrd="0" presId="urn:microsoft.com/office/officeart/2005/8/layout/vList2"/>
  </dgm:cxnLst>
  <dgm:bg/>
  <dgm:whole/>
</dgm:dataModel>
</file>

<file path=ppt/diagrams/data72.xml><?xml version="1.0" encoding="utf-8"?>
<dgm:dataModel xmlns:dgm="http://schemas.openxmlformats.org/drawingml/2006/diagram" xmlns:a="http://schemas.openxmlformats.org/drawingml/2006/main">
  <dgm:ptLst>
    <dgm:pt modelId="{9C2958F5-917F-4BE0-AD93-BE381B439A85}" type="doc">
      <dgm:prSet loTypeId="urn:microsoft.com/office/officeart/2005/8/layout/vList2" loCatId="list" qsTypeId="urn:microsoft.com/office/officeart/2005/8/quickstyle/3d1" qsCatId="3D" csTypeId="urn:microsoft.com/office/officeart/2005/8/colors/accent1_2" csCatId="accent1"/>
      <dgm:spPr/>
      <dgm:t>
        <a:bodyPr/>
        <a:lstStyle/>
        <a:p>
          <a:pPr rtl="1"/>
          <a:endParaRPr lang="ar-SA"/>
        </a:p>
      </dgm:t>
    </dgm:pt>
    <dgm:pt modelId="{B5304743-E11B-43A2-BFF5-CB4AEF1B02AD}">
      <dgm:prSet/>
      <dgm:spPr/>
      <dgm:t>
        <a:bodyPr/>
        <a:lstStyle/>
        <a:p>
          <a:pPr rtl="1"/>
          <a:r>
            <a:rPr lang="ar-EG" dirty="0" smtClean="0"/>
            <a:t>ويقصد </a:t>
          </a:r>
          <a:r>
            <a:rPr lang="ar-EG" dirty="0" err="1" smtClean="0"/>
            <a:t>به</a:t>
          </a:r>
          <a:r>
            <a:rPr lang="ar-EG" dirty="0" smtClean="0"/>
            <a:t> لجوء المرشد إلى تصميم نموذج موحد لجميع الحالات، أو قد يكون هذا النموذج مصممًا بواسطة المؤسسة أو الدائرة الحكومية التي يتبع لها المرشد. وهذا النوع مستخدم بكثرة رغم عدم كفايته وينصح بعدم الاكتفاء </a:t>
          </a:r>
          <a:r>
            <a:rPr lang="ar-EG" dirty="0" err="1" smtClean="0"/>
            <a:t>به</a:t>
          </a:r>
          <a:r>
            <a:rPr lang="ar-EG" dirty="0" smtClean="0"/>
            <a:t>.</a:t>
          </a:r>
          <a:endParaRPr lang="en-US" dirty="0"/>
        </a:p>
      </dgm:t>
    </dgm:pt>
    <dgm:pt modelId="{18D68412-4261-4D19-9726-787E48C4BC2F}" type="parTrans" cxnId="{C83FE1DD-1EB6-4464-943D-5510C2D56A55}">
      <dgm:prSet/>
      <dgm:spPr/>
      <dgm:t>
        <a:bodyPr/>
        <a:lstStyle/>
        <a:p>
          <a:pPr rtl="1"/>
          <a:endParaRPr lang="ar-SA"/>
        </a:p>
      </dgm:t>
    </dgm:pt>
    <dgm:pt modelId="{5D141D70-398B-4664-B65F-359D75AD194F}" type="sibTrans" cxnId="{C83FE1DD-1EB6-4464-943D-5510C2D56A55}">
      <dgm:prSet/>
      <dgm:spPr/>
      <dgm:t>
        <a:bodyPr/>
        <a:lstStyle/>
        <a:p>
          <a:pPr rtl="1"/>
          <a:endParaRPr lang="ar-SA"/>
        </a:p>
      </dgm:t>
    </dgm:pt>
    <dgm:pt modelId="{BC0314E5-28D1-4D17-BB83-0B344D1D5F22}" type="pres">
      <dgm:prSet presAssocID="{9C2958F5-917F-4BE0-AD93-BE381B439A85}" presName="linear" presStyleCnt="0">
        <dgm:presLayoutVars>
          <dgm:animLvl val="lvl"/>
          <dgm:resizeHandles val="exact"/>
        </dgm:presLayoutVars>
      </dgm:prSet>
      <dgm:spPr/>
      <dgm:t>
        <a:bodyPr/>
        <a:lstStyle/>
        <a:p>
          <a:pPr rtl="1"/>
          <a:endParaRPr lang="ar-SA"/>
        </a:p>
      </dgm:t>
    </dgm:pt>
    <dgm:pt modelId="{F3452A7A-FE9E-45C6-800E-2A58A18C917A}" type="pres">
      <dgm:prSet presAssocID="{B5304743-E11B-43A2-BFF5-CB4AEF1B02AD}" presName="parentText" presStyleLbl="node1" presStyleIdx="0" presStyleCnt="1">
        <dgm:presLayoutVars>
          <dgm:chMax val="0"/>
          <dgm:bulletEnabled val="1"/>
        </dgm:presLayoutVars>
      </dgm:prSet>
      <dgm:spPr/>
      <dgm:t>
        <a:bodyPr/>
        <a:lstStyle/>
        <a:p>
          <a:pPr rtl="1"/>
          <a:endParaRPr lang="ar-SA"/>
        </a:p>
      </dgm:t>
    </dgm:pt>
  </dgm:ptLst>
  <dgm:cxnLst>
    <dgm:cxn modelId="{A9FD3756-27A9-4325-969A-9130B8FC5482}" type="presOf" srcId="{9C2958F5-917F-4BE0-AD93-BE381B439A85}" destId="{BC0314E5-28D1-4D17-BB83-0B344D1D5F22}" srcOrd="0" destOrd="0" presId="urn:microsoft.com/office/officeart/2005/8/layout/vList2"/>
    <dgm:cxn modelId="{7251085D-B4C5-49FF-9F87-1E3AB69D0AC0}" type="presOf" srcId="{B5304743-E11B-43A2-BFF5-CB4AEF1B02AD}" destId="{F3452A7A-FE9E-45C6-800E-2A58A18C917A}" srcOrd="0" destOrd="0" presId="urn:microsoft.com/office/officeart/2005/8/layout/vList2"/>
    <dgm:cxn modelId="{C83FE1DD-1EB6-4464-943D-5510C2D56A55}" srcId="{9C2958F5-917F-4BE0-AD93-BE381B439A85}" destId="{B5304743-E11B-43A2-BFF5-CB4AEF1B02AD}" srcOrd="0" destOrd="0" parTransId="{18D68412-4261-4D19-9726-787E48C4BC2F}" sibTransId="{5D141D70-398B-4664-B65F-359D75AD194F}"/>
    <dgm:cxn modelId="{2C27AF2B-B3C2-4CC8-B8C2-5F44CEE6DEBE}" type="presParOf" srcId="{BC0314E5-28D1-4D17-BB83-0B344D1D5F22}" destId="{F3452A7A-FE9E-45C6-800E-2A58A18C917A}" srcOrd="0" destOrd="0" presId="urn:microsoft.com/office/officeart/2005/8/layout/vList2"/>
  </dgm:cxnLst>
  <dgm:bg/>
  <dgm:whole/>
</dgm:dataModel>
</file>

<file path=ppt/diagrams/data73.xml><?xml version="1.0" encoding="utf-8"?>
<dgm:dataModel xmlns:dgm="http://schemas.openxmlformats.org/drawingml/2006/diagram" xmlns:a="http://schemas.openxmlformats.org/drawingml/2006/main">
  <dgm:ptLst>
    <dgm:pt modelId="{35D552AB-8226-4194-9406-D132B0789F8A}" type="doc">
      <dgm:prSet loTypeId="urn:microsoft.com/office/officeart/2005/8/layout/venn1" loCatId="relationship" qsTypeId="urn:microsoft.com/office/officeart/2005/8/quickstyle/3d2" qsCatId="3D" csTypeId="urn:microsoft.com/office/officeart/2005/8/colors/accent1_2" csCatId="accent1" phldr="1"/>
      <dgm:spPr/>
      <dgm:t>
        <a:bodyPr/>
        <a:lstStyle/>
        <a:p>
          <a:pPr rtl="1"/>
          <a:endParaRPr lang="ar-SA"/>
        </a:p>
      </dgm:t>
    </dgm:pt>
    <dgm:pt modelId="{625EE185-1122-4533-914A-08C9C1BBA907}">
      <dgm:prSet/>
      <dgm:spPr/>
      <dgm:t>
        <a:bodyPr/>
        <a:lstStyle/>
        <a:p>
          <a:pPr rtl="1"/>
          <a:r>
            <a:rPr lang="ar-EG" dirty="0" smtClean="0"/>
            <a:t>ومهما كان مدى قوة ذاكرة المرشد الاجتماعي فإن التسجيل الصحيح هو المرجع الحقيقي الذي يستخدمه المرشد في التعامل.</a:t>
          </a:r>
          <a:endParaRPr lang="en-US" dirty="0"/>
        </a:p>
      </dgm:t>
    </dgm:pt>
    <dgm:pt modelId="{5E8D0B16-A766-4972-B752-32C982FFEB7D}" type="parTrans" cxnId="{7B589DCB-669D-4B30-BB2B-AF441F129D3B}">
      <dgm:prSet/>
      <dgm:spPr/>
      <dgm:t>
        <a:bodyPr/>
        <a:lstStyle/>
        <a:p>
          <a:pPr rtl="1"/>
          <a:endParaRPr lang="ar-SA"/>
        </a:p>
      </dgm:t>
    </dgm:pt>
    <dgm:pt modelId="{9401E6B2-E720-4430-B477-E4162D058697}" type="sibTrans" cxnId="{7B589DCB-669D-4B30-BB2B-AF441F129D3B}">
      <dgm:prSet/>
      <dgm:spPr/>
      <dgm:t>
        <a:bodyPr/>
        <a:lstStyle/>
        <a:p>
          <a:pPr rtl="1"/>
          <a:endParaRPr lang="ar-SA"/>
        </a:p>
      </dgm:t>
    </dgm:pt>
    <dgm:pt modelId="{47686B17-B08C-49F3-B864-EDE3748CE307}" type="pres">
      <dgm:prSet presAssocID="{35D552AB-8226-4194-9406-D132B0789F8A}" presName="compositeShape" presStyleCnt="0">
        <dgm:presLayoutVars>
          <dgm:chMax val="7"/>
          <dgm:dir/>
          <dgm:resizeHandles val="exact"/>
        </dgm:presLayoutVars>
      </dgm:prSet>
      <dgm:spPr/>
      <dgm:t>
        <a:bodyPr/>
        <a:lstStyle/>
        <a:p>
          <a:pPr rtl="1"/>
          <a:endParaRPr lang="ar-SA"/>
        </a:p>
      </dgm:t>
    </dgm:pt>
    <dgm:pt modelId="{5EF4DEE9-DE10-4FE6-933F-28DF92CCD6C4}" type="pres">
      <dgm:prSet presAssocID="{625EE185-1122-4533-914A-08C9C1BBA907}" presName="circ1TxSh" presStyleLbl="vennNode1" presStyleIdx="0" presStyleCnt="1" custScaleX="132586"/>
      <dgm:spPr/>
      <dgm:t>
        <a:bodyPr/>
        <a:lstStyle/>
        <a:p>
          <a:pPr rtl="1"/>
          <a:endParaRPr lang="ar-SA"/>
        </a:p>
      </dgm:t>
    </dgm:pt>
  </dgm:ptLst>
  <dgm:cxnLst>
    <dgm:cxn modelId="{4EF2C9E0-C202-45D4-98C9-020B70126C5E}" type="presOf" srcId="{35D552AB-8226-4194-9406-D132B0789F8A}" destId="{47686B17-B08C-49F3-B864-EDE3748CE307}" srcOrd="0" destOrd="0" presId="urn:microsoft.com/office/officeart/2005/8/layout/venn1"/>
    <dgm:cxn modelId="{7B589DCB-669D-4B30-BB2B-AF441F129D3B}" srcId="{35D552AB-8226-4194-9406-D132B0789F8A}" destId="{625EE185-1122-4533-914A-08C9C1BBA907}" srcOrd="0" destOrd="0" parTransId="{5E8D0B16-A766-4972-B752-32C982FFEB7D}" sibTransId="{9401E6B2-E720-4430-B477-E4162D058697}"/>
    <dgm:cxn modelId="{7BD8D694-9A83-4203-93D9-B4AC63442A9C}" type="presOf" srcId="{625EE185-1122-4533-914A-08C9C1BBA907}" destId="{5EF4DEE9-DE10-4FE6-933F-28DF92CCD6C4}" srcOrd="0" destOrd="0" presId="urn:microsoft.com/office/officeart/2005/8/layout/venn1"/>
    <dgm:cxn modelId="{8FF2DA47-2F74-47FD-9C43-4C43B9852912}" type="presParOf" srcId="{47686B17-B08C-49F3-B864-EDE3748CE307}" destId="{5EF4DEE9-DE10-4FE6-933F-28DF92CCD6C4}" srcOrd="0" destOrd="0" presId="urn:microsoft.com/office/officeart/2005/8/layout/venn1"/>
  </dgm:cxnLst>
  <dgm:bg/>
  <dgm:whole/>
</dgm:dataModel>
</file>

<file path=ppt/diagrams/data8.xml><?xml version="1.0" encoding="utf-8"?>
<dgm:dataModel xmlns:dgm="http://schemas.openxmlformats.org/drawingml/2006/diagram" xmlns:a="http://schemas.openxmlformats.org/drawingml/2006/main">
  <dgm:ptLst>
    <dgm:pt modelId="{E9D9655B-2CB1-40CB-A4AA-ADBDB7E9BBF2}" type="doc">
      <dgm:prSet loTypeId="urn:microsoft.com/office/officeart/2005/8/layout/vList2" loCatId="list" qsTypeId="urn:microsoft.com/office/officeart/2005/8/quickstyle/3d3" qsCatId="3D" csTypeId="urn:microsoft.com/office/officeart/2005/8/colors/colorful1" csCatId="colorful"/>
      <dgm:spPr/>
      <dgm:t>
        <a:bodyPr/>
        <a:lstStyle/>
        <a:p>
          <a:pPr rtl="1"/>
          <a:endParaRPr lang="ar-SA"/>
        </a:p>
      </dgm:t>
    </dgm:pt>
    <dgm:pt modelId="{14AE8B9F-AEF8-43A5-986C-6D67D9935C35}">
      <dgm:prSet/>
      <dgm:spPr/>
      <dgm:t>
        <a:bodyPr/>
        <a:lstStyle/>
        <a:p>
          <a:pPr rtl="1"/>
          <a:r>
            <a:rPr lang="ar-EG" b="1" dirty="0" smtClean="0"/>
            <a:t>وتكوين العلاقة الإرشادية الناجحة أمر يتطلب العديد من المهارات الشخصية لدى المرشد الاجتماعي والتي من أهمها</a:t>
          </a:r>
          <a:r>
            <a:rPr lang="ar-SA" b="1" dirty="0" smtClean="0"/>
            <a:t>:</a:t>
          </a:r>
          <a:endParaRPr lang="ar-SA" dirty="0"/>
        </a:p>
      </dgm:t>
    </dgm:pt>
    <dgm:pt modelId="{08D9DE82-FC17-460A-9462-6F326EBC4E63}" type="parTrans" cxnId="{9AE16176-EA10-4DA8-B518-762177857389}">
      <dgm:prSet/>
      <dgm:spPr/>
      <dgm:t>
        <a:bodyPr/>
        <a:lstStyle/>
        <a:p>
          <a:pPr rtl="1"/>
          <a:endParaRPr lang="ar-SA"/>
        </a:p>
      </dgm:t>
    </dgm:pt>
    <dgm:pt modelId="{57B863D6-7101-4322-BD93-8433A991EB55}" type="sibTrans" cxnId="{9AE16176-EA10-4DA8-B518-762177857389}">
      <dgm:prSet/>
      <dgm:spPr/>
      <dgm:t>
        <a:bodyPr/>
        <a:lstStyle/>
        <a:p>
          <a:pPr rtl="1"/>
          <a:endParaRPr lang="ar-SA"/>
        </a:p>
      </dgm:t>
    </dgm:pt>
    <dgm:pt modelId="{33C78FF3-BFD4-4AA3-A8AA-B9070C381EEB}">
      <dgm:prSet/>
      <dgm:spPr/>
      <dgm:t>
        <a:bodyPr/>
        <a:lstStyle/>
        <a:p>
          <a:pPr rtl="1"/>
          <a:r>
            <a:rPr lang="ar-EG" b="1" dirty="0" smtClean="0"/>
            <a:t>- بناء جسر من الثقة مع المسترشد وذلك عن طريق إشعاره بالجدية في العمل والاحتفاظ بالسرية الكاملة في الأفعال والتصرفات</a:t>
          </a:r>
          <a:endParaRPr lang="ar-SA" b="1" dirty="0"/>
        </a:p>
      </dgm:t>
    </dgm:pt>
    <dgm:pt modelId="{2DB036F1-1737-49E8-8BBD-8F45F3D1B493}" type="parTrans" cxnId="{78FC660D-CB40-4EAA-A0EC-198BBBBCB540}">
      <dgm:prSet/>
      <dgm:spPr/>
      <dgm:t>
        <a:bodyPr/>
        <a:lstStyle/>
        <a:p>
          <a:pPr rtl="1"/>
          <a:endParaRPr lang="ar-SA"/>
        </a:p>
      </dgm:t>
    </dgm:pt>
    <dgm:pt modelId="{4DC5F415-EDD2-42A0-AEA3-554B7A2E2A82}" type="sibTrans" cxnId="{78FC660D-CB40-4EAA-A0EC-198BBBBCB540}">
      <dgm:prSet/>
      <dgm:spPr/>
      <dgm:t>
        <a:bodyPr/>
        <a:lstStyle/>
        <a:p>
          <a:pPr rtl="1"/>
          <a:endParaRPr lang="ar-SA"/>
        </a:p>
      </dgm:t>
    </dgm:pt>
    <dgm:pt modelId="{FA90328B-FBD4-49C6-B868-D4E308AC4E1B}" type="pres">
      <dgm:prSet presAssocID="{E9D9655B-2CB1-40CB-A4AA-ADBDB7E9BBF2}" presName="linear" presStyleCnt="0">
        <dgm:presLayoutVars>
          <dgm:animLvl val="lvl"/>
          <dgm:resizeHandles val="exact"/>
        </dgm:presLayoutVars>
      </dgm:prSet>
      <dgm:spPr/>
      <dgm:t>
        <a:bodyPr/>
        <a:lstStyle/>
        <a:p>
          <a:pPr rtl="1"/>
          <a:endParaRPr lang="ar-SA"/>
        </a:p>
      </dgm:t>
    </dgm:pt>
    <dgm:pt modelId="{9DF9AB16-9D0C-4830-AE83-BCE99620984F}" type="pres">
      <dgm:prSet presAssocID="{14AE8B9F-AEF8-43A5-986C-6D67D9935C35}" presName="parentText" presStyleLbl="node1" presStyleIdx="0" presStyleCnt="2">
        <dgm:presLayoutVars>
          <dgm:chMax val="0"/>
          <dgm:bulletEnabled val="1"/>
        </dgm:presLayoutVars>
      </dgm:prSet>
      <dgm:spPr/>
      <dgm:t>
        <a:bodyPr/>
        <a:lstStyle/>
        <a:p>
          <a:pPr rtl="1"/>
          <a:endParaRPr lang="ar-SA"/>
        </a:p>
      </dgm:t>
    </dgm:pt>
    <dgm:pt modelId="{B7B10E1E-4987-4B95-AAE2-A6527305B232}" type="pres">
      <dgm:prSet presAssocID="{57B863D6-7101-4322-BD93-8433A991EB55}" presName="spacer" presStyleCnt="0"/>
      <dgm:spPr/>
    </dgm:pt>
    <dgm:pt modelId="{4AB1C376-BAD2-4EDB-8C8E-2C5B86877A6C}" type="pres">
      <dgm:prSet presAssocID="{33C78FF3-BFD4-4AA3-A8AA-B9070C381EEB}" presName="parentText" presStyleLbl="node1" presStyleIdx="1" presStyleCnt="2">
        <dgm:presLayoutVars>
          <dgm:chMax val="0"/>
          <dgm:bulletEnabled val="1"/>
        </dgm:presLayoutVars>
      </dgm:prSet>
      <dgm:spPr/>
      <dgm:t>
        <a:bodyPr/>
        <a:lstStyle/>
        <a:p>
          <a:pPr rtl="1"/>
          <a:endParaRPr lang="ar-SA"/>
        </a:p>
      </dgm:t>
    </dgm:pt>
  </dgm:ptLst>
  <dgm:cxnLst>
    <dgm:cxn modelId="{B94C3B02-573E-4AD3-8DB4-265431A046A0}" type="presOf" srcId="{33C78FF3-BFD4-4AA3-A8AA-B9070C381EEB}" destId="{4AB1C376-BAD2-4EDB-8C8E-2C5B86877A6C}" srcOrd="0" destOrd="0" presId="urn:microsoft.com/office/officeart/2005/8/layout/vList2"/>
    <dgm:cxn modelId="{21FF4B0C-7A72-4158-9EBF-405E86248E17}" type="presOf" srcId="{14AE8B9F-AEF8-43A5-986C-6D67D9935C35}" destId="{9DF9AB16-9D0C-4830-AE83-BCE99620984F}" srcOrd="0" destOrd="0" presId="urn:microsoft.com/office/officeart/2005/8/layout/vList2"/>
    <dgm:cxn modelId="{78FC660D-CB40-4EAA-A0EC-198BBBBCB540}" srcId="{E9D9655B-2CB1-40CB-A4AA-ADBDB7E9BBF2}" destId="{33C78FF3-BFD4-4AA3-A8AA-B9070C381EEB}" srcOrd="1" destOrd="0" parTransId="{2DB036F1-1737-49E8-8BBD-8F45F3D1B493}" sibTransId="{4DC5F415-EDD2-42A0-AEA3-554B7A2E2A82}"/>
    <dgm:cxn modelId="{9AE16176-EA10-4DA8-B518-762177857389}" srcId="{E9D9655B-2CB1-40CB-A4AA-ADBDB7E9BBF2}" destId="{14AE8B9F-AEF8-43A5-986C-6D67D9935C35}" srcOrd="0" destOrd="0" parTransId="{08D9DE82-FC17-460A-9462-6F326EBC4E63}" sibTransId="{57B863D6-7101-4322-BD93-8433A991EB55}"/>
    <dgm:cxn modelId="{59437181-1148-438F-A526-FB1808C38882}" type="presOf" srcId="{E9D9655B-2CB1-40CB-A4AA-ADBDB7E9BBF2}" destId="{FA90328B-FBD4-49C6-B868-D4E308AC4E1B}" srcOrd="0" destOrd="0" presId="urn:microsoft.com/office/officeart/2005/8/layout/vList2"/>
    <dgm:cxn modelId="{0F8032B8-E276-46F6-B3E2-9D7683FFBECC}" type="presParOf" srcId="{FA90328B-FBD4-49C6-B868-D4E308AC4E1B}" destId="{9DF9AB16-9D0C-4830-AE83-BCE99620984F}" srcOrd="0" destOrd="0" presId="urn:microsoft.com/office/officeart/2005/8/layout/vList2"/>
    <dgm:cxn modelId="{6E11891B-7661-4928-9455-44DD5EB73542}" type="presParOf" srcId="{FA90328B-FBD4-49C6-B868-D4E308AC4E1B}" destId="{B7B10E1E-4987-4B95-AAE2-A6527305B232}" srcOrd="1" destOrd="0" presId="urn:microsoft.com/office/officeart/2005/8/layout/vList2"/>
    <dgm:cxn modelId="{0AF487FF-B7D6-46D5-9D93-B50331DBAC9C}" type="presParOf" srcId="{FA90328B-FBD4-49C6-B868-D4E308AC4E1B}" destId="{4AB1C376-BAD2-4EDB-8C8E-2C5B86877A6C}" srcOrd="2" destOrd="0" presId="urn:microsoft.com/office/officeart/2005/8/layout/vList2"/>
  </dgm:cxnLst>
  <dgm:bg/>
  <dgm:whole/>
</dgm:dataModel>
</file>

<file path=ppt/diagrams/data9.xml><?xml version="1.0" encoding="utf-8"?>
<dgm:dataModel xmlns:dgm="http://schemas.openxmlformats.org/drawingml/2006/diagram" xmlns:a="http://schemas.openxmlformats.org/drawingml/2006/main">
  <dgm:ptLst>
    <dgm:pt modelId="{4D1A772E-AA7F-4AD5-B47D-12BA2C899A45}" type="doc">
      <dgm:prSet loTypeId="urn:microsoft.com/office/officeart/2005/8/layout/venn1" loCatId="relationship" qsTypeId="urn:microsoft.com/office/officeart/2005/8/quickstyle/3d1" qsCatId="3D" csTypeId="urn:microsoft.com/office/officeart/2005/8/colors/colorful3" csCatId="colorful" phldr="1"/>
      <dgm:spPr/>
      <dgm:t>
        <a:bodyPr/>
        <a:lstStyle/>
        <a:p>
          <a:pPr rtl="1"/>
          <a:endParaRPr lang="ar-SA"/>
        </a:p>
      </dgm:t>
    </dgm:pt>
    <dgm:pt modelId="{0118DCC5-4015-458C-A87D-B0D4258F29A7}">
      <dgm:prSet/>
      <dgm:spPr/>
      <dgm:t>
        <a:bodyPr/>
        <a:lstStyle/>
        <a:p>
          <a:pPr rtl="1"/>
          <a:r>
            <a:rPr lang="ar-EG" b="1" dirty="0" smtClean="0"/>
            <a:t>إخبار المسترشد بكل ما يريده من معلومات حول شخص المرشد الاجتماعي ومؤهلاته وخبراته</a:t>
          </a:r>
          <a:endParaRPr lang="ar-SA" b="1" dirty="0"/>
        </a:p>
      </dgm:t>
    </dgm:pt>
    <dgm:pt modelId="{2ACF1A2C-AAEF-4E41-9DD7-AF6180607825}" type="parTrans" cxnId="{0FDA75A6-5EC4-4FAF-938A-731EAE5BD8CB}">
      <dgm:prSet/>
      <dgm:spPr/>
      <dgm:t>
        <a:bodyPr/>
        <a:lstStyle/>
        <a:p>
          <a:pPr rtl="1"/>
          <a:endParaRPr lang="ar-SA"/>
        </a:p>
      </dgm:t>
    </dgm:pt>
    <dgm:pt modelId="{95BEF15B-E8A0-4E8A-90DD-70E5FCFB3C12}" type="sibTrans" cxnId="{0FDA75A6-5EC4-4FAF-938A-731EAE5BD8CB}">
      <dgm:prSet/>
      <dgm:spPr/>
      <dgm:t>
        <a:bodyPr/>
        <a:lstStyle/>
        <a:p>
          <a:pPr rtl="1"/>
          <a:endParaRPr lang="ar-SA"/>
        </a:p>
      </dgm:t>
    </dgm:pt>
    <dgm:pt modelId="{0B1976C4-1870-4F15-80AB-B2DA5896E8A6}" type="pres">
      <dgm:prSet presAssocID="{4D1A772E-AA7F-4AD5-B47D-12BA2C899A45}" presName="compositeShape" presStyleCnt="0">
        <dgm:presLayoutVars>
          <dgm:chMax val="7"/>
          <dgm:dir/>
          <dgm:resizeHandles val="exact"/>
        </dgm:presLayoutVars>
      </dgm:prSet>
      <dgm:spPr/>
      <dgm:t>
        <a:bodyPr/>
        <a:lstStyle/>
        <a:p>
          <a:pPr rtl="1"/>
          <a:endParaRPr lang="ar-SA"/>
        </a:p>
      </dgm:t>
    </dgm:pt>
    <dgm:pt modelId="{6D4F5326-2F6A-4243-84AD-96831E2EBB0D}" type="pres">
      <dgm:prSet presAssocID="{0118DCC5-4015-458C-A87D-B0D4258F29A7}" presName="circ1TxSh" presStyleLbl="vennNode1" presStyleIdx="0" presStyleCnt="1" custScaleX="132586"/>
      <dgm:spPr/>
      <dgm:t>
        <a:bodyPr/>
        <a:lstStyle/>
        <a:p>
          <a:pPr rtl="1"/>
          <a:endParaRPr lang="ar-SA"/>
        </a:p>
      </dgm:t>
    </dgm:pt>
  </dgm:ptLst>
  <dgm:cxnLst>
    <dgm:cxn modelId="{0FDA75A6-5EC4-4FAF-938A-731EAE5BD8CB}" srcId="{4D1A772E-AA7F-4AD5-B47D-12BA2C899A45}" destId="{0118DCC5-4015-458C-A87D-B0D4258F29A7}" srcOrd="0" destOrd="0" parTransId="{2ACF1A2C-AAEF-4E41-9DD7-AF6180607825}" sibTransId="{95BEF15B-E8A0-4E8A-90DD-70E5FCFB3C12}"/>
    <dgm:cxn modelId="{96861048-8720-4C9C-BED6-70DBFFB4DF89}" type="presOf" srcId="{4D1A772E-AA7F-4AD5-B47D-12BA2C899A45}" destId="{0B1976C4-1870-4F15-80AB-B2DA5896E8A6}" srcOrd="0" destOrd="0" presId="urn:microsoft.com/office/officeart/2005/8/layout/venn1"/>
    <dgm:cxn modelId="{D742377C-6B9C-4148-BC6F-B3628644C674}" type="presOf" srcId="{0118DCC5-4015-458C-A87D-B0D4258F29A7}" destId="{6D4F5326-2F6A-4243-84AD-96831E2EBB0D}" srcOrd="0" destOrd="0" presId="urn:microsoft.com/office/officeart/2005/8/layout/venn1"/>
    <dgm:cxn modelId="{0968C9EA-C9B7-4200-82D6-3C9D3878A7EE}" type="presParOf" srcId="{0B1976C4-1870-4F15-80AB-B2DA5896E8A6}" destId="{6D4F5326-2F6A-4243-84AD-96831E2EBB0D}" srcOrd="0" destOrd="0" presId="urn:microsoft.com/office/officeart/2005/8/layout/venn1"/>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1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3.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7.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8.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9.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8.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0.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6.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4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0.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6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0537658-638B-413D-B3F6-25718DF114C4}" type="datetimeFigureOut">
              <a:rPr lang="ar-SA" smtClean="0"/>
              <a:pPr/>
              <a:t>05/01/37</a:t>
            </a:fld>
            <a:endParaRPr lang="ar-S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A1FD5F1-F09C-4090-82D7-C7D454BD07E6}"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0537658-638B-413D-B3F6-25718DF114C4}" type="datetimeFigureOut">
              <a:rPr lang="ar-SA" smtClean="0"/>
              <a:pPr/>
              <a:t>05/01/37</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CA1FD5F1-F09C-4090-82D7-C7D454BD07E6}"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0537658-638B-413D-B3F6-25718DF114C4}" type="datetimeFigureOut">
              <a:rPr lang="ar-SA" smtClean="0"/>
              <a:pPr/>
              <a:t>05/01/37</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CA1FD5F1-F09C-4090-82D7-C7D454BD07E6}"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0537658-638B-413D-B3F6-25718DF114C4}" type="datetimeFigureOut">
              <a:rPr lang="ar-SA" smtClean="0"/>
              <a:pPr/>
              <a:t>05/01/37</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CA1FD5F1-F09C-4090-82D7-C7D454BD07E6}" type="slidenum">
              <a:rPr lang="ar-SA" smtClean="0"/>
              <a:pPr/>
              <a:t>‹#›</a:t>
            </a:fld>
            <a:endParaRPr lang="ar-S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0537658-638B-413D-B3F6-25718DF114C4}" type="datetimeFigureOut">
              <a:rPr lang="ar-SA" smtClean="0"/>
              <a:pPr/>
              <a:t>05/01/37</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CA1FD5F1-F09C-4090-82D7-C7D454BD07E6}" type="slidenum">
              <a:rPr lang="ar-SA" smtClean="0"/>
              <a:pPr/>
              <a:t>‹#›</a:t>
            </a:fld>
            <a:endParaRPr lang="ar-S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0537658-638B-413D-B3F6-25718DF114C4}" type="datetimeFigureOut">
              <a:rPr lang="ar-SA" smtClean="0"/>
              <a:pPr/>
              <a:t>05/01/37</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CA1FD5F1-F09C-4090-82D7-C7D454BD07E6}" type="slidenum">
              <a:rPr lang="ar-SA" smtClean="0"/>
              <a:pPr/>
              <a:t>‹#›</a:t>
            </a:fld>
            <a:endParaRPr lang="ar-S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0537658-638B-413D-B3F6-25718DF114C4}" type="datetimeFigureOut">
              <a:rPr lang="ar-SA" smtClean="0"/>
              <a:pPr/>
              <a:t>05/01/37</a:t>
            </a:fld>
            <a:endParaRPr lang="ar-SA"/>
          </a:p>
        </p:txBody>
      </p:sp>
      <p:sp>
        <p:nvSpPr>
          <p:cNvPr id="8" name="Footer Placeholder 7"/>
          <p:cNvSpPr>
            <a:spLocks noGrp="1"/>
          </p:cNvSpPr>
          <p:nvPr>
            <p:ph type="ftr" sz="quarter" idx="11"/>
          </p:nvPr>
        </p:nvSpPr>
        <p:spPr/>
        <p:txBody>
          <a:bodyPr/>
          <a:lstStyle>
            <a:extLst/>
          </a:lstStyle>
          <a:p>
            <a:endParaRPr lang="ar-SA"/>
          </a:p>
        </p:txBody>
      </p:sp>
      <p:sp>
        <p:nvSpPr>
          <p:cNvPr id="9" name="Slide Number Placeholder 8"/>
          <p:cNvSpPr>
            <a:spLocks noGrp="1"/>
          </p:cNvSpPr>
          <p:nvPr>
            <p:ph type="sldNum" sz="quarter" idx="12"/>
          </p:nvPr>
        </p:nvSpPr>
        <p:spPr/>
        <p:txBody>
          <a:bodyPr/>
          <a:lstStyle>
            <a:extLst/>
          </a:lstStyle>
          <a:p>
            <a:fld id="{CA1FD5F1-F09C-4090-82D7-C7D454BD07E6}"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0537658-638B-413D-B3F6-25718DF114C4}" type="datetimeFigureOut">
              <a:rPr lang="ar-SA" smtClean="0"/>
              <a:pPr/>
              <a:t>05/01/37</a:t>
            </a:fld>
            <a:endParaRPr lang="ar-SA"/>
          </a:p>
        </p:txBody>
      </p:sp>
      <p:sp>
        <p:nvSpPr>
          <p:cNvPr id="4" name="Footer Placeholder 3"/>
          <p:cNvSpPr>
            <a:spLocks noGrp="1"/>
          </p:cNvSpPr>
          <p:nvPr>
            <p:ph type="ftr" sz="quarter" idx="11"/>
          </p:nvPr>
        </p:nvSpPr>
        <p:spPr/>
        <p:txBody>
          <a:bodyPr/>
          <a:lstStyle>
            <a:extLst/>
          </a:lstStyle>
          <a:p>
            <a:endParaRPr lang="ar-SA"/>
          </a:p>
        </p:txBody>
      </p:sp>
      <p:sp>
        <p:nvSpPr>
          <p:cNvPr id="5" name="Slide Number Placeholder 4"/>
          <p:cNvSpPr>
            <a:spLocks noGrp="1"/>
          </p:cNvSpPr>
          <p:nvPr>
            <p:ph type="sldNum" sz="quarter" idx="12"/>
          </p:nvPr>
        </p:nvSpPr>
        <p:spPr/>
        <p:txBody>
          <a:bodyPr/>
          <a:lstStyle>
            <a:extLst/>
          </a:lstStyle>
          <a:p>
            <a:fld id="{CA1FD5F1-F09C-4090-82D7-C7D454BD07E6}" type="slidenum">
              <a:rPr lang="ar-SA" smtClean="0"/>
              <a:pPr/>
              <a:t>‹#›</a:t>
            </a:fld>
            <a:endParaRPr lang="ar-S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0537658-638B-413D-B3F6-25718DF114C4}" type="datetimeFigureOut">
              <a:rPr lang="ar-SA" smtClean="0"/>
              <a:pPr/>
              <a:t>05/01/37</a:t>
            </a:fld>
            <a:endParaRPr lang="ar-SA"/>
          </a:p>
        </p:txBody>
      </p:sp>
      <p:sp>
        <p:nvSpPr>
          <p:cNvPr id="3" name="Footer Placeholder 2"/>
          <p:cNvSpPr>
            <a:spLocks noGrp="1"/>
          </p:cNvSpPr>
          <p:nvPr>
            <p:ph type="ftr" sz="quarter" idx="11"/>
          </p:nvPr>
        </p:nvSpPr>
        <p:spPr/>
        <p:txBody>
          <a:bodyPr/>
          <a:lstStyle>
            <a:extLst/>
          </a:lstStyle>
          <a:p>
            <a:endParaRPr lang="ar-SA"/>
          </a:p>
        </p:txBody>
      </p:sp>
      <p:sp>
        <p:nvSpPr>
          <p:cNvPr id="4" name="Slide Number Placeholder 3"/>
          <p:cNvSpPr>
            <a:spLocks noGrp="1"/>
          </p:cNvSpPr>
          <p:nvPr>
            <p:ph type="sldNum" sz="quarter" idx="12"/>
          </p:nvPr>
        </p:nvSpPr>
        <p:spPr/>
        <p:txBody>
          <a:bodyPr/>
          <a:lstStyle>
            <a:extLst/>
          </a:lstStyle>
          <a:p>
            <a:fld id="{CA1FD5F1-F09C-4090-82D7-C7D454BD07E6}"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0537658-638B-413D-B3F6-25718DF114C4}" type="datetimeFigureOut">
              <a:rPr lang="ar-SA" smtClean="0"/>
              <a:pPr/>
              <a:t>05/01/37</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CA1FD5F1-F09C-4090-82D7-C7D454BD07E6}"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0537658-638B-413D-B3F6-25718DF114C4}" type="datetimeFigureOut">
              <a:rPr lang="ar-SA" smtClean="0"/>
              <a:pPr/>
              <a:t>05/01/37</a:t>
            </a:fld>
            <a:endParaRPr lang="ar-S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A1FD5F1-F09C-4090-82D7-C7D454BD07E6}" type="slidenum">
              <a:rPr lang="ar-SA" smtClean="0"/>
              <a:pPr/>
              <a:t>‹#›</a:t>
            </a:fld>
            <a:endParaRPr lang="ar-S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0537658-638B-413D-B3F6-25718DF114C4}" type="datetimeFigureOut">
              <a:rPr lang="ar-SA" smtClean="0"/>
              <a:pPr/>
              <a:t>05/01/37</a:t>
            </a:fld>
            <a:endParaRPr lang="ar-S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A1FD5F1-F09C-4090-82D7-C7D454BD07E6}"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diagramLayout" Target="../diagrams/layout73.xml"/><Relationship Id="rId2" Type="http://schemas.openxmlformats.org/officeDocument/2006/relationships/diagramData" Target="../diagrams/data73.xml"/><Relationship Id="rId1" Type="http://schemas.openxmlformats.org/officeDocument/2006/relationships/slideLayout" Target="../slideLayouts/slideLayout2.xml"/><Relationship Id="rId5" Type="http://schemas.openxmlformats.org/officeDocument/2006/relationships/diagramColors" Target="../diagrams/colors73.xml"/><Relationship Id="rId4" Type="http://schemas.openxmlformats.org/officeDocument/2006/relationships/diagramQuickStyle" Target="../diagrams/quickStyle7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1.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1.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2.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2.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33.xml"/><Relationship Id="rId2" Type="http://schemas.openxmlformats.org/officeDocument/2006/relationships/diagramData" Target="../diagrams/data33.xml"/><Relationship Id="rId1" Type="http://schemas.openxmlformats.org/officeDocument/2006/relationships/slideLayout" Target="../slideLayouts/slideLayout2.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34.xml"/><Relationship Id="rId2" Type="http://schemas.openxmlformats.org/officeDocument/2006/relationships/diagramData" Target="../diagrams/data34.xml"/><Relationship Id="rId1" Type="http://schemas.openxmlformats.org/officeDocument/2006/relationships/slideLayout" Target="../slideLayouts/slideLayout2.xml"/><Relationship Id="rId5" Type="http://schemas.openxmlformats.org/officeDocument/2006/relationships/diagramColors" Target="../diagrams/colors34.xml"/><Relationship Id="rId4" Type="http://schemas.openxmlformats.org/officeDocument/2006/relationships/diagramQuickStyle" Target="../diagrams/quickStyle3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35.xml"/><Relationship Id="rId2" Type="http://schemas.openxmlformats.org/officeDocument/2006/relationships/diagramData" Target="../diagrams/data35.xml"/><Relationship Id="rId1" Type="http://schemas.openxmlformats.org/officeDocument/2006/relationships/slideLayout" Target="../slideLayouts/slideLayout1.xml"/><Relationship Id="rId5" Type="http://schemas.openxmlformats.org/officeDocument/2006/relationships/diagramColors" Target="../diagrams/colors35.xml"/><Relationship Id="rId4" Type="http://schemas.openxmlformats.org/officeDocument/2006/relationships/diagramQuickStyle" Target="../diagrams/quickStyle35.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36.xml"/><Relationship Id="rId2" Type="http://schemas.openxmlformats.org/officeDocument/2006/relationships/diagramData" Target="../diagrams/data36.xml"/><Relationship Id="rId1" Type="http://schemas.openxmlformats.org/officeDocument/2006/relationships/slideLayout" Target="../slideLayouts/slideLayout2.xml"/><Relationship Id="rId5" Type="http://schemas.openxmlformats.org/officeDocument/2006/relationships/diagramColors" Target="../diagrams/colors36.xml"/><Relationship Id="rId4" Type="http://schemas.openxmlformats.org/officeDocument/2006/relationships/diagramQuickStyle" Target="../diagrams/quickStyle36.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37.xml"/><Relationship Id="rId2" Type="http://schemas.openxmlformats.org/officeDocument/2006/relationships/diagramData" Target="../diagrams/data37.xml"/><Relationship Id="rId1" Type="http://schemas.openxmlformats.org/officeDocument/2006/relationships/slideLayout" Target="../slideLayouts/slideLayout2.xml"/><Relationship Id="rId5" Type="http://schemas.openxmlformats.org/officeDocument/2006/relationships/diagramColors" Target="../diagrams/colors37.xml"/><Relationship Id="rId4" Type="http://schemas.openxmlformats.org/officeDocument/2006/relationships/diagramQuickStyle" Target="../diagrams/quickStyle37.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38.xml"/><Relationship Id="rId2" Type="http://schemas.openxmlformats.org/officeDocument/2006/relationships/diagramData" Target="../diagrams/data38.xml"/><Relationship Id="rId1" Type="http://schemas.openxmlformats.org/officeDocument/2006/relationships/slideLayout" Target="../slideLayouts/slideLayout2.xml"/><Relationship Id="rId5" Type="http://schemas.openxmlformats.org/officeDocument/2006/relationships/diagramColors" Target="../diagrams/colors38.xml"/><Relationship Id="rId4" Type="http://schemas.openxmlformats.org/officeDocument/2006/relationships/diagramQuickStyle" Target="../diagrams/quickStyle38.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39.xml"/><Relationship Id="rId2" Type="http://schemas.openxmlformats.org/officeDocument/2006/relationships/diagramData" Target="../diagrams/data39.xml"/><Relationship Id="rId1" Type="http://schemas.openxmlformats.org/officeDocument/2006/relationships/slideLayout" Target="../slideLayouts/slideLayout1.xml"/><Relationship Id="rId5" Type="http://schemas.openxmlformats.org/officeDocument/2006/relationships/diagramColors" Target="../diagrams/colors39.xml"/><Relationship Id="rId4" Type="http://schemas.openxmlformats.org/officeDocument/2006/relationships/diagramQuickStyle" Target="../diagrams/quickStyle39.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40.xml"/><Relationship Id="rId2" Type="http://schemas.openxmlformats.org/officeDocument/2006/relationships/diagramData" Target="../diagrams/data40.xml"/><Relationship Id="rId1" Type="http://schemas.openxmlformats.org/officeDocument/2006/relationships/slideLayout" Target="../slideLayouts/slideLayout2.xml"/><Relationship Id="rId5" Type="http://schemas.openxmlformats.org/officeDocument/2006/relationships/diagramColors" Target="../diagrams/colors40.xml"/><Relationship Id="rId4" Type="http://schemas.openxmlformats.org/officeDocument/2006/relationships/diagramQuickStyle" Target="../diagrams/quickStyle40.xml"/></Relationships>
</file>

<file path=ppt/slides/_rels/slide56.xml.rels><?xml version="1.0" encoding="UTF-8" standalone="yes"?>
<Relationships xmlns="http://schemas.openxmlformats.org/package/2006/relationships"><Relationship Id="rId3" Type="http://schemas.openxmlformats.org/officeDocument/2006/relationships/diagramLayout" Target="../diagrams/layout41.xml"/><Relationship Id="rId2" Type="http://schemas.openxmlformats.org/officeDocument/2006/relationships/diagramData" Target="../diagrams/data41.xml"/><Relationship Id="rId1" Type="http://schemas.openxmlformats.org/officeDocument/2006/relationships/slideLayout" Target="../slideLayouts/slideLayout2.xml"/><Relationship Id="rId5" Type="http://schemas.openxmlformats.org/officeDocument/2006/relationships/diagramColors" Target="../diagrams/colors41.xml"/><Relationship Id="rId4" Type="http://schemas.openxmlformats.org/officeDocument/2006/relationships/diagramQuickStyle" Target="../diagrams/quickStyle41.xml"/></Relationships>
</file>

<file path=ppt/slides/_rels/slide57.xml.rels><?xml version="1.0" encoding="UTF-8" standalone="yes"?>
<Relationships xmlns="http://schemas.openxmlformats.org/package/2006/relationships"><Relationship Id="rId3" Type="http://schemas.openxmlformats.org/officeDocument/2006/relationships/diagramLayout" Target="../diagrams/layout42.xml"/><Relationship Id="rId2" Type="http://schemas.openxmlformats.org/officeDocument/2006/relationships/diagramData" Target="../diagrams/data42.xml"/><Relationship Id="rId1" Type="http://schemas.openxmlformats.org/officeDocument/2006/relationships/slideLayout" Target="../slideLayouts/slideLayout2.xml"/><Relationship Id="rId5" Type="http://schemas.openxmlformats.org/officeDocument/2006/relationships/diagramColors" Target="../diagrams/colors42.xml"/><Relationship Id="rId4" Type="http://schemas.openxmlformats.org/officeDocument/2006/relationships/diagramQuickStyle" Target="../diagrams/quickStyle4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0.xml.rels><?xml version="1.0" encoding="UTF-8" standalone="yes"?>
<Relationships xmlns="http://schemas.openxmlformats.org/package/2006/relationships"><Relationship Id="rId3" Type="http://schemas.openxmlformats.org/officeDocument/2006/relationships/diagramLayout" Target="../diagrams/layout43.xml"/><Relationship Id="rId2" Type="http://schemas.openxmlformats.org/officeDocument/2006/relationships/diagramData" Target="../diagrams/data43.xml"/><Relationship Id="rId1" Type="http://schemas.openxmlformats.org/officeDocument/2006/relationships/slideLayout" Target="../slideLayouts/slideLayout2.xml"/><Relationship Id="rId5" Type="http://schemas.openxmlformats.org/officeDocument/2006/relationships/diagramColors" Target="../diagrams/colors43.xml"/><Relationship Id="rId4" Type="http://schemas.openxmlformats.org/officeDocument/2006/relationships/diagramQuickStyle" Target="../diagrams/quickStyle43.xml"/></Relationships>
</file>

<file path=ppt/slides/_rels/slide61.xml.rels><?xml version="1.0" encoding="UTF-8" standalone="yes"?>
<Relationships xmlns="http://schemas.openxmlformats.org/package/2006/relationships"><Relationship Id="rId3" Type="http://schemas.openxmlformats.org/officeDocument/2006/relationships/diagramLayout" Target="../diagrams/layout44.xml"/><Relationship Id="rId2" Type="http://schemas.openxmlformats.org/officeDocument/2006/relationships/diagramData" Target="../diagrams/data44.xml"/><Relationship Id="rId1" Type="http://schemas.openxmlformats.org/officeDocument/2006/relationships/slideLayout" Target="../slideLayouts/slideLayout2.xml"/><Relationship Id="rId5" Type="http://schemas.openxmlformats.org/officeDocument/2006/relationships/diagramColors" Target="../diagrams/colors44.xml"/><Relationship Id="rId4" Type="http://schemas.openxmlformats.org/officeDocument/2006/relationships/diagramQuickStyle" Target="../diagrams/quickStyle44.xml"/></Relationships>
</file>

<file path=ppt/slides/_rels/slide62.xml.rels><?xml version="1.0" encoding="UTF-8" standalone="yes"?>
<Relationships xmlns="http://schemas.openxmlformats.org/package/2006/relationships"><Relationship Id="rId3" Type="http://schemas.openxmlformats.org/officeDocument/2006/relationships/diagramLayout" Target="../diagrams/layout45.xml"/><Relationship Id="rId2" Type="http://schemas.openxmlformats.org/officeDocument/2006/relationships/diagramData" Target="../diagrams/data45.xml"/><Relationship Id="rId1" Type="http://schemas.openxmlformats.org/officeDocument/2006/relationships/slideLayout" Target="../slideLayouts/slideLayout1.xml"/><Relationship Id="rId5" Type="http://schemas.openxmlformats.org/officeDocument/2006/relationships/diagramColors" Target="../diagrams/colors45.xml"/><Relationship Id="rId4" Type="http://schemas.openxmlformats.org/officeDocument/2006/relationships/diagramQuickStyle" Target="../diagrams/quickStyle45.xml"/></Relationships>
</file>

<file path=ppt/slides/_rels/slide63.xml.rels><?xml version="1.0" encoding="UTF-8" standalone="yes"?>
<Relationships xmlns="http://schemas.openxmlformats.org/package/2006/relationships"><Relationship Id="rId3" Type="http://schemas.openxmlformats.org/officeDocument/2006/relationships/diagramLayout" Target="../diagrams/layout46.xml"/><Relationship Id="rId2" Type="http://schemas.openxmlformats.org/officeDocument/2006/relationships/diagramData" Target="../diagrams/data46.xml"/><Relationship Id="rId1" Type="http://schemas.openxmlformats.org/officeDocument/2006/relationships/slideLayout" Target="../slideLayouts/slideLayout2.xml"/><Relationship Id="rId5" Type="http://schemas.openxmlformats.org/officeDocument/2006/relationships/diagramColors" Target="../diagrams/colors46.xml"/><Relationship Id="rId4" Type="http://schemas.openxmlformats.org/officeDocument/2006/relationships/diagramQuickStyle" Target="../diagrams/quickStyle46.xml"/></Relationships>
</file>

<file path=ppt/slides/_rels/slide64.xml.rels><?xml version="1.0" encoding="UTF-8" standalone="yes"?>
<Relationships xmlns="http://schemas.openxmlformats.org/package/2006/relationships"><Relationship Id="rId3" Type="http://schemas.openxmlformats.org/officeDocument/2006/relationships/diagramLayout" Target="../diagrams/layout47.xml"/><Relationship Id="rId2" Type="http://schemas.openxmlformats.org/officeDocument/2006/relationships/diagramData" Target="../diagrams/data47.xml"/><Relationship Id="rId1" Type="http://schemas.openxmlformats.org/officeDocument/2006/relationships/slideLayout" Target="../slideLayouts/slideLayout2.xml"/><Relationship Id="rId5" Type="http://schemas.openxmlformats.org/officeDocument/2006/relationships/diagramColors" Target="../diagrams/colors47.xml"/><Relationship Id="rId4" Type="http://schemas.openxmlformats.org/officeDocument/2006/relationships/diagramQuickStyle" Target="../diagrams/quickStyle47.xml"/></Relationships>
</file>

<file path=ppt/slides/_rels/slide65.xml.rels><?xml version="1.0" encoding="UTF-8" standalone="yes"?>
<Relationships xmlns="http://schemas.openxmlformats.org/package/2006/relationships"><Relationship Id="rId3" Type="http://schemas.openxmlformats.org/officeDocument/2006/relationships/diagramLayout" Target="../diagrams/layout48.xml"/><Relationship Id="rId2" Type="http://schemas.openxmlformats.org/officeDocument/2006/relationships/diagramData" Target="../diagrams/data48.xml"/><Relationship Id="rId1" Type="http://schemas.openxmlformats.org/officeDocument/2006/relationships/slideLayout" Target="../slideLayouts/slideLayout2.xml"/><Relationship Id="rId5" Type="http://schemas.openxmlformats.org/officeDocument/2006/relationships/diagramColors" Target="../diagrams/colors48.xml"/><Relationship Id="rId4" Type="http://schemas.openxmlformats.org/officeDocument/2006/relationships/diagramQuickStyle" Target="../diagrams/quickStyle48.xml"/></Relationships>
</file>

<file path=ppt/slides/_rels/slide66.xml.rels><?xml version="1.0" encoding="UTF-8" standalone="yes"?>
<Relationships xmlns="http://schemas.openxmlformats.org/package/2006/relationships"><Relationship Id="rId3" Type="http://schemas.openxmlformats.org/officeDocument/2006/relationships/diagramLayout" Target="../diagrams/layout49.xml"/><Relationship Id="rId2" Type="http://schemas.openxmlformats.org/officeDocument/2006/relationships/diagramData" Target="../diagrams/data49.xml"/><Relationship Id="rId1" Type="http://schemas.openxmlformats.org/officeDocument/2006/relationships/slideLayout" Target="../slideLayouts/slideLayout1.xml"/><Relationship Id="rId5" Type="http://schemas.openxmlformats.org/officeDocument/2006/relationships/diagramColors" Target="../diagrams/colors49.xml"/><Relationship Id="rId4" Type="http://schemas.openxmlformats.org/officeDocument/2006/relationships/diagramQuickStyle" Target="../diagrams/quickStyle49.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3" Type="http://schemas.openxmlformats.org/officeDocument/2006/relationships/diagramLayout" Target="../diagrams/layout50.xml"/><Relationship Id="rId2" Type="http://schemas.openxmlformats.org/officeDocument/2006/relationships/diagramData" Target="../diagrams/data50.xml"/><Relationship Id="rId1" Type="http://schemas.openxmlformats.org/officeDocument/2006/relationships/slideLayout" Target="../slideLayouts/slideLayout2.xml"/><Relationship Id="rId5" Type="http://schemas.openxmlformats.org/officeDocument/2006/relationships/diagramColors" Target="../diagrams/colors50.xml"/><Relationship Id="rId4" Type="http://schemas.openxmlformats.org/officeDocument/2006/relationships/diagramQuickStyle" Target="../diagrams/quickStyle50.xml"/></Relationships>
</file>

<file path=ppt/slides/_rels/slide76.xml.rels><?xml version="1.0" encoding="UTF-8" standalone="yes"?>
<Relationships xmlns="http://schemas.openxmlformats.org/package/2006/relationships"><Relationship Id="rId3" Type="http://schemas.openxmlformats.org/officeDocument/2006/relationships/diagramLayout" Target="../diagrams/layout51.xml"/><Relationship Id="rId2" Type="http://schemas.openxmlformats.org/officeDocument/2006/relationships/diagramData" Target="../diagrams/data51.xml"/><Relationship Id="rId1" Type="http://schemas.openxmlformats.org/officeDocument/2006/relationships/slideLayout" Target="../slideLayouts/slideLayout2.xml"/><Relationship Id="rId5" Type="http://schemas.openxmlformats.org/officeDocument/2006/relationships/diagramColors" Target="../diagrams/colors51.xml"/><Relationship Id="rId4" Type="http://schemas.openxmlformats.org/officeDocument/2006/relationships/diagramQuickStyle" Target="../diagrams/quickStyle51.xml"/></Relationships>
</file>

<file path=ppt/slides/_rels/slide77.xml.rels><?xml version="1.0" encoding="UTF-8" standalone="yes"?>
<Relationships xmlns="http://schemas.openxmlformats.org/package/2006/relationships"><Relationship Id="rId3" Type="http://schemas.openxmlformats.org/officeDocument/2006/relationships/diagramLayout" Target="../diagrams/layout52.xml"/><Relationship Id="rId2" Type="http://schemas.openxmlformats.org/officeDocument/2006/relationships/diagramData" Target="../diagrams/data52.xml"/><Relationship Id="rId1" Type="http://schemas.openxmlformats.org/officeDocument/2006/relationships/slideLayout" Target="../slideLayouts/slideLayout2.xml"/><Relationship Id="rId5" Type="http://schemas.openxmlformats.org/officeDocument/2006/relationships/diagramColors" Target="../diagrams/colors52.xml"/><Relationship Id="rId4" Type="http://schemas.openxmlformats.org/officeDocument/2006/relationships/diagramQuickStyle" Target="../diagrams/quickStyle52.xml"/></Relationships>
</file>

<file path=ppt/slides/_rels/slide78.xml.rels><?xml version="1.0" encoding="UTF-8" standalone="yes"?>
<Relationships xmlns="http://schemas.openxmlformats.org/package/2006/relationships"><Relationship Id="rId3" Type="http://schemas.openxmlformats.org/officeDocument/2006/relationships/diagramLayout" Target="../diagrams/layout53.xml"/><Relationship Id="rId2" Type="http://schemas.openxmlformats.org/officeDocument/2006/relationships/diagramData" Target="../diagrams/data53.xml"/><Relationship Id="rId1" Type="http://schemas.openxmlformats.org/officeDocument/2006/relationships/slideLayout" Target="../slideLayouts/slideLayout2.xml"/><Relationship Id="rId5" Type="http://schemas.openxmlformats.org/officeDocument/2006/relationships/diagramColors" Target="../diagrams/colors53.xml"/><Relationship Id="rId4" Type="http://schemas.openxmlformats.org/officeDocument/2006/relationships/diagramQuickStyle" Target="../diagrams/quickStyle53.xml"/></Relationships>
</file>

<file path=ppt/slides/_rels/slide79.xml.rels><?xml version="1.0" encoding="UTF-8" standalone="yes"?>
<Relationships xmlns="http://schemas.openxmlformats.org/package/2006/relationships"><Relationship Id="rId3" Type="http://schemas.openxmlformats.org/officeDocument/2006/relationships/diagramLayout" Target="../diagrams/layout54.xml"/><Relationship Id="rId2" Type="http://schemas.openxmlformats.org/officeDocument/2006/relationships/diagramData" Target="../diagrams/data54.xml"/><Relationship Id="rId1" Type="http://schemas.openxmlformats.org/officeDocument/2006/relationships/slideLayout" Target="../slideLayouts/slideLayout2.xml"/><Relationship Id="rId5" Type="http://schemas.openxmlformats.org/officeDocument/2006/relationships/diagramColors" Target="../diagrams/colors54.xml"/><Relationship Id="rId4" Type="http://schemas.openxmlformats.org/officeDocument/2006/relationships/diagramQuickStyle" Target="../diagrams/quickStyle5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3" Type="http://schemas.openxmlformats.org/officeDocument/2006/relationships/diagramLayout" Target="../diagrams/layout55.xml"/><Relationship Id="rId2" Type="http://schemas.openxmlformats.org/officeDocument/2006/relationships/diagramData" Target="../diagrams/data55.xml"/><Relationship Id="rId1" Type="http://schemas.openxmlformats.org/officeDocument/2006/relationships/slideLayout" Target="../slideLayouts/slideLayout2.xml"/><Relationship Id="rId5" Type="http://schemas.openxmlformats.org/officeDocument/2006/relationships/diagramColors" Target="../diagrams/colors55.xml"/><Relationship Id="rId4" Type="http://schemas.openxmlformats.org/officeDocument/2006/relationships/diagramQuickStyle" Target="../diagrams/quickStyle55.xml"/></Relationships>
</file>

<file path=ppt/slides/_rels/slide81.xml.rels><?xml version="1.0" encoding="UTF-8" standalone="yes"?>
<Relationships xmlns="http://schemas.openxmlformats.org/package/2006/relationships"><Relationship Id="rId3" Type="http://schemas.openxmlformats.org/officeDocument/2006/relationships/diagramLayout" Target="../diagrams/layout56.xml"/><Relationship Id="rId2" Type="http://schemas.openxmlformats.org/officeDocument/2006/relationships/diagramData" Target="../diagrams/data56.xml"/><Relationship Id="rId1" Type="http://schemas.openxmlformats.org/officeDocument/2006/relationships/slideLayout" Target="../slideLayouts/slideLayout2.xml"/><Relationship Id="rId5" Type="http://schemas.openxmlformats.org/officeDocument/2006/relationships/diagramColors" Target="../diagrams/colors56.xml"/><Relationship Id="rId4" Type="http://schemas.openxmlformats.org/officeDocument/2006/relationships/diagramQuickStyle" Target="../diagrams/quickStyle56.xml"/></Relationships>
</file>

<file path=ppt/slides/_rels/slide82.xml.rels><?xml version="1.0" encoding="UTF-8" standalone="yes"?>
<Relationships xmlns="http://schemas.openxmlformats.org/package/2006/relationships"><Relationship Id="rId3" Type="http://schemas.openxmlformats.org/officeDocument/2006/relationships/diagramLayout" Target="../diagrams/layout57.xml"/><Relationship Id="rId2" Type="http://schemas.openxmlformats.org/officeDocument/2006/relationships/diagramData" Target="../diagrams/data57.xml"/><Relationship Id="rId1" Type="http://schemas.openxmlformats.org/officeDocument/2006/relationships/slideLayout" Target="../slideLayouts/slideLayout2.xml"/><Relationship Id="rId5" Type="http://schemas.openxmlformats.org/officeDocument/2006/relationships/diagramColors" Target="../diagrams/colors57.xml"/><Relationship Id="rId4" Type="http://schemas.openxmlformats.org/officeDocument/2006/relationships/diagramQuickStyle" Target="../diagrams/quickStyle57.xml"/></Relationships>
</file>

<file path=ppt/slides/_rels/slide83.xml.rels><?xml version="1.0" encoding="UTF-8" standalone="yes"?>
<Relationships xmlns="http://schemas.openxmlformats.org/package/2006/relationships"><Relationship Id="rId3" Type="http://schemas.openxmlformats.org/officeDocument/2006/relationships/diagramLayout" Target="../diagrams/layout58.xml"/><Relationship Id="rId2" Type="http://schemas.openxmlformats.org/officeDocument/2006/relationships/diagramData" Target="../diagrams/data58.xml"/><Relationship Id="rId1" Type="http://schemas.openxmlformats.org/officeDocument/2006/relationships/slideLayout" Target="../slideLayouts/slideLayout1.xml"/><Relationship Id="rId5" Type="http://schemas.openxmlformats.org/officeDocument/2006/relationships/diagramColors" Target="../diagrams/colors58.xml"/><Relationship Id="rId4" Type="http://schemas.openxmlformats.org/officeDocument/2006/relationships/diagramQuickStyle" Target="../diagrams/quickStyle58.xml"/></Relationships>
</file>

<file path=ppt/slides/_rels/slide84.xml.rels><?xml version="1.0" encoding="UTF-8" standalone="yes"?>
<Relationships xmlns="http://schemas.openxmlformats.org/package/2006/relationships"><Relationship Id="rId3" Type="http://schemas.openxmlformats.org/officeDocument/2006/relationships/diagramLayout" Target="../diagrams/layout59.xml"/><Relationship Id="rId2" Type="http://schemas.openxmlformats.org/officeDocument/2006/relationships/diagramData" Target="../diagrams/data59.xml"/><Relationship Id="rId1" Type="http://schemas.openxmlformats.org/officeDocument/2006/relationships/slideLayout" Target="../slideLayouts/slideLayout2.xml"/><Relationship Id="rId5" Type="http://schemas.openxmlformats.org/officeDocument/2006/relationships/diagramColors" Target="../diagrams/colors59.xml"/><Relationship Id="rId4" Type="http://schemas.openxmlformats.org/officeDocument/2006/relationships/diagramQuickStyle" Target="../diagrams/quickStyle59.xml"/></Relationships>
</file>

<file path=ppt/slides/_rels/slide85.xml.rels><?xml version="1.0" encoding="UTF-8" standalone="yes"?>
<Relationships xmlns="http://schemas.openxmlformats.org/package/2006/relationships"><Relationship Id="rId3" Type="http://schemas.openxmlformats.org/officeDocument/2006/relationships/diagramLayout" Target="../diagrams/layout60.xml"/><Relationship Id="rId2" Type="http://schemas.openxmlformats.org/officeDocument/2006/relationships/diagramData" Target="../diagrams/data60.xml"/><Relationship Id="rId1" Type="http://schemas.openxmlformats.org/officeDocument/2006/relationships/slideLayout" Target="../slideLayouts/slideLayout3.xml"/><Relationship Id="rId5" Type="http://schemas.openxmlformats.org/officeDocument/2006/relationships/diagramColors" Target="../diagrams/colors60.xml"/><Relationship Id="rId4" Type="http://schemas.openxmlformats.org/officeDocument/2006/relationships/diagramQuickStyle" Target="../diagrams/quickStyle60.xml"/></Relationships>
</file>

<file path=ppt/slides/_rels/slide86.xml.rels><?xml version="1.0" encoding="UTF-8" standalone="yes"?>
<Relationships xmlns="http://schemas.openxmlformats.org/package/2006/relationships"><Relationship Id="rId3" Type="http://schemas.openxmlformats.org/officeDocument/2006/relationships/diagramLayout" Target="../diagrams/layout61.xml"/><Relationship Id="rId2" Type="http://schemas.openxmlformats.org/officeDocument/2006/relationships/diagramData" Target="../diagrams/data61.xml"/><Relationship Id="rId1" Type="http://schemas.openxmlformats.org/officeDocument/2006/relationships/slideLayout" Target="../slideLayouts/slideLayout2.xml"/><Relationship Id="rId5" Type="http://schemas.openxmlformats.org/officeDocument/2006/relationships/diagramColors" Target="../diagrams/colors61.xml"/><Relationship Id="rId4" Type="http://schemas.openxmlformats.org/officeDocument/2006/relationships/diagramQuickStyle" Target="../diagrams/quickStyle61.xml"/></Relationships>
</file>

<file path=ppt/slides/_rels/slide87.xml.rels><?xml version="1.0" encoding="UTF-8" standalone="yes"?>
<Relationships xmlns="http://schemas.openxmlformats.org/package/2006/relationships"><Relationship Id="rId3" Type="http://schemas.openxmlformats.org/officeDocument/2006/relationships/diagramLayout" Target="../diagrams/layout62.xml"/><Relationship Id="rId2" Type="http://schemas.openxmlformats.org/officeDocument/2006/relationships/diagramData" Target="../diagrams/data62.xml"/><Relationship Id="rId1" Type="http://schemas.openxmlformats.org/officeDocument/2006/relationships/slideLayout" Target="../slideLayouts/slideLayout2.xml"/><Relationship Id="rId5" Type="http://schemas.openxmlformats.org/officeDocument/2006/relationships/diagramColors" Target="../diagrams/colors62.xml"/><Relationship Id="rId4" Type="http://schemas.openxmlformats.org/officeDocument/2006/relationships/diagramQuickStyle" Target="../diagrams/quickStyle62.xml"/></Relationships>
</file>

<file path=ppt/slides/_rels/slide88.xml.rels><?xml version="1.0" encoding="UTF-8" standalone="yes"?>
<Relationships xmlns="http://schemas.openxmlformats.org/package/2006/relationships"><Relationship Id="rId3" Type="http://schemas.openxmlformats.org/officeDocument/2006/relationships/diagramLayout" Target="../diagrams/layout63.xml"/><Relationship Id="rId2" Type="http://schemas.openxmlformats.org/officeDocument/2006/relationships/diagramData" Target="../diagrams/data63.xml"/><Relationship Id="rId1" Type="http://schemas.openxmlformats.org/officeDocument/2006/relationships/slideLayout" Target="../slideLayouts/slideLayout2.xml"/><Relationship Id="rId5" Type="http://schemas.openxmlformats.org/officeDocument/2006/relationships/diagramColors" Target="../diagrams/colors63.xml"/><Relationship Id="rId4" Type="http://schemas.openxmlformats.org/officeDocument/2006/relationships/diagramQuickStyle" Target="../diagrams/quickStyle6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diagramLayout" Target="../diagrams/layout64.xml"/><Relationship Id="rId2" Type="http://schemas.openxmlformats.org/officeDocument/2006/relationships/diagramData" Target="../diagrams/data64.xml"/><Relationship Id="rId1" Type="http://schemas.openxmlformats.org/officeDocument/2006/relationships/slideLayout" Target="../slideLayouts/slideLayout2.xml"/><Relationship Id="rId5" Type="http://schemas.openxmlformats.org/officeDocument/2006/relationships/diagramColors" Target="../diagrams/colors64.xml"/><Relationship Id="rId4" Type="http://schemas.openxmlformats.org/officeDocument/2006/relationships/diagramQuickStyle" Target="../diagrams/quickStyle64.xml"/></Relationships>
</file>

<file path=ppt/slides/_rels/slide91.xml.rels><?xml version="1.0" encoding="UTF-8" standalone="yes"?>
<Relationships xmlns="http://schemas.openxmlformats.org/package/2006/relationships"><Relationship Id="rId3" Type="http://schemas.openxmlformats.org/officeDocument/2006/relationships/diagramLayout" Target="../diagrams/layout65.xml"/><Relationship Id="rId2" Type="http://schemas.openxmlformats.org/officeDocument/2006/relationships/diagramData" Target="../diagrams/data65.xml"/><Relationship Id="rId1" Type="http://schemas.openxmlformats.org/officeDocument/2006/relationships/slideLayout" Target="../slideLayouts/slideLayout2.xml"/><Relationship Id="rId5" Type="http://schemas.openxmlformats.org/officeDocument/2006/relationships/diagramColors" Target="../diagrams/colors65.xml"/><Relationship Id="rId4" Type="http://schemas.openxmlformats.org/officeDocument/2006/relationships/diagramQuickStyle" Target="../diagrams/quickStyle65.xml"/></Relationships>
</file>

<file path=ppt/slides/_rels/slide92.xml.rels><?xml version="1.0" encoding="UTF-8" standalone="yes"?>
<Relationships xmlns="http://schemas.openxmlformats.org/package/2006/relationships"><Relationship Id="rId3" Type="http://schemas.openxmlformats.org/officeDocument/2006/relationships/diagramLayout" Target="../diagrams/layout66.xml"/><Relationship Id="rId2" Type="http://schemas.openxmlformats.org/officeDocument/2006/relationships/diagramData" Target="../diagrams/data66.xml"/><Relationship Id="rId1" Type="http://schemas.openxmlformats.org/officeDocument/2006/relationships/slideLayout" Target="../slideLayouts/slideLayout2.xml"/><Relationship Id="rId5" Type="http://schemas.openxmlformats.org/officeDocument/2006/relationships/diagramColors" Target="../diagrams/colors66.xml"/><Relationship Id="rId4" Type="http://schemas.openxmlformats.org/officeDocument/2006/relationships/diagramQuickStyle" Target="../diagrams/quickStyle66.xml"/></Relationships>
</file>

<file path=ppt/slides/_rels/slide93.xml.rels><?xml version="1.0" encoding="UTF-8" standalone="yes"?>
<Relationships xmlns="http://schemas.openxmlformats.org/package/2006/relationships"><Relationship Id="rId3" Type="http://schemas.openxmlformats.org/officeDocument/2006/relationships/diagramLayout" Target="../diagrams/layout67.xml"/><Relationship Id="rId2" Type="http://schemas.openxmlformats.org/officeDocument/2006/relationships/diagramData" Target="../diagrams/data67.xml"/><Relationship Id="rId1" Type="http://schemas.openxmlformats.org/officeDocument/2006/relationships/slideLayout" Target="../slideLayouts/slideLayout1.xml"/><Relationship Id="rId5" Type="http://schemas.openxmlformats.org/officeDocument/2006/relationships/diagramColors" Target="../diagrams/colors67.xml"/><Relationship Id="rId4" Type="http://schemas.openxmlformats.org/officeDocument/2006/relationships/diagramQuickStyle" Target="../diagrams/quickStyle67.xml"/></Relationships>
</file>

<file path=ppt/slides/_rels/slide94.xml.rels><?xml version="1.0" encoding="UTF-8" standalone="yes"?>
<Relationships xmlns="http://schemas.openxmlformats.org/package/2006/relationships"><Relationship Id="rId3" Type="http://schemas.openxmlformats.org/officeDocument/2006/relationships/diagramLayout" Target="../diagrams/layout68.xml"/><Relationship Id="rId2" Type="http://schemas.openxmlformats.org/officeDocument/2006/relationships/diagramData" Target="../diagrams/data68.xml"/><Relationship Id="rId1" Type="http://schemas.openxmlformats.org/officeDocument/2006/relationships/slideLayout" Target="../slideLayouts/slideLayout2.xml"/><Relationship Id="rId5" Type="http://schemas.openxmlformats.org/officeDocument/2006/relationships/diagramColors" Target="../diagrams/colors68.xml"/><Relationship Id="rId4" Type="http://schemas.openxmlformats.org/officeDocument/2006/relationships/diagramQuickStyle" Target="../diagrams/quickStyle68.xml"/></Relationships>
</file>

<file path=ppt/slides/_rels/slide95.xml.rels><?xml version="1.0" encoding="UTF-8" standalone="yes"?>
<Relationships xmlns="http://schemas.openxmlformats.org/package/2006/relationships"><Relationship Id="rId3" Type="http://schemas.openxmlformats.org/officeDocument/2006/relationships/diagramLayout" Target="../diagrams/layout69.xml"/><Relationship Id="rId2" Type="http://schemas.openxmlformats.org/officeDocument/2006/relationships/diagramData" Target="../diagrams/data69.xml"/><Relationship Id="rId1" Type="http://schemas.openxmlformats.org/officeDocument/2006/relationships/slideLayout" Target="../slideLayouts/slideLayout2.xml"/><Relationship Id="rId5" Type="http://schemas.openxmlformats.org/officeDocument/2006/relationships/diagramColors" Target="../diagrams/colors69.xml"/><Relationship Id="rId4" Type="http://schemas.openxmlformats.org/officeDocument/2006/relationships/diagramQuickStyle" Target="../diagrams/quickStyle69.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3" Type="http://schemas.openxmlformats.org/officeDocument/2006/relationships/diagramLayout" Target="../diagrams/layout70.xml"/><Relationship Id="rId2" Type="http://schemas.openxmlformats.org/officeDocument/2006/relationships/diagramData" Target="../diagrams/data70.xml"/><Relationship Id="rId1" Type="http://schemas.openxmlformats.org/officeDocument/2006/relationships/slideLayout" Target="../slideLayouts/slideLayout2.xml"/><Relationship Id="rId5" Type="http://schemas.openxmlformats.org/officeDocument/2006/relationships/diagramColors" Target="../diagrams/colors70.xml"/><Relationship Id="rId4" Type="http://schemas.openxmlformats.org/officeDocument/2006/relationships/diagramQuickStyle" Target="../diagrams/quickStyle70.xml"/></Relationships>
</file>

<file path=ppt/slides/_rels/slide98.xml.rels><?xml version="1.0" encoding="UTF-8" standalone="yes"?>
<Relationships xmlns="http://schemas.openxmlformats.org/package/2006/relationships"><Relationship Id="rId3" Type="http://schemas.openxmlformats.org/officeDocument/2006/relationships/diagramLayout" Target="../diagrams/layout71.xml"/><Relationship Id="rId2" Type="http://schemas.openxmlformats.org/officeDocument/2006/relationships/diagramData" Target="../diagrams/data71.xml"/><Relationship Id="rId1" Type="http://schemas.openxmlformats.org/officeDocument/2006/relationships/slideLayout" Target="../slideLayouts/slideLayout2.xml"/><Relationship Id="rId5" Type="http://schemas.openxmlformats.org/officeDocument/2006/relationships/diagramColors" Target="../diagrams/colors71.xml"/><Relationship Id="rId4" Type="http://schemas.openxmlformats.org/officeDocument/2006/relationships/diagramQuickStyle" Target="../diagrams/quickStyle71.xml"/></Relationships>
</file>

<file path=ppt/slides/_rels/slide99.xml.rels><?xml version="1.0" encoding="UTF-8" standalone="yes"?>
<Relationships xmlns="http://schemas.openxmlformats.org/package/2006/relationships"><Relationship Id="rId3" Type="http://schemas.openxmlformats.org/officeDocument/2006/relationships/diagramLayout" Target="../diagrams/layout72.xml"/><Relationship Id="rId2" Type="http://schemas.openxmlformats.org/officeDocument/2006/relationships/diagramData" Target="../diagrams/data72.xml"/><Relationship Id="rId1" Type="http://schemas.openxmlformats.org/officeDocument/2006/relationships/slideLayout" Target="../slideLayouts/slideLayout2.xml"/><Relationship Id="rId5" Type="http://schemas.openxmlformats.org/officeDocument/2006/relationships/diagramColors" Target="../diagrams/colors72.xml"/><Relationship Id="rId4" Type="http://schemas.openxmlformats.org/officeDocument/2006/relationships/diagramQuickStyle" Target="../diagrams/quickStyle7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smtClean="0"/>
              <a:t>مبادئ و</a:t>
            </a:r>
            <a:r>
              <a:rPr lang="ar-EG" b="1" dirty="0" smtClean="0"/>
              <a:t>مهارات </a:t>
            </a:r>
            <a:r>
              <a:rPr lang="ar-EG" b="1" dirty="0"/>
              <a:t>الإرشاد الاجتماعي </a:t>
            </a:r>
            <a:r>
              <a:rPr lang="ar-EG" b="1" dirty="0" smtClean="0"/>
              <a:t>:</a:t>
            </a:r>
            <a:endParaRPr lang="ar-SA" dirty="0"/>
          </a:p>
        </p:txBody>
      </p:sp>
      <p:sp>
        <p:nvSpPr>
          <p:cNvPr id="3" name="Subtitle 2"/>
          <p:cNvSpPr>
            <a:spLocks noGrp="1"/>
          </p:cNvSpPr>
          <p:nvPr>
            <p:ph type="subTitle" idx="1"/>
          </p:nvPr>
        </p:nvSpPr>
        <p:spPr/>
        <p:txBody>
          <a:bodyPr/>
          <a:lstStyle/>
          <a:p>
            <a:endParaRPr lang="ar-SA"/>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EG" sz="3600" b="1" dirty="0"/>
              <a:t>فلابد أن تنطوي شخصية المرشد الاجتماعي على جانب فني يمكنه من القيام بعمله</a:t>
            </a:r>
            <a:endParaRPr lang="ar-SA" sz="3600" b="1" dirty="0"/>
          </a:p>
        </p:txBody>
      </p:sp>
      <p:sp>
        <p:nvSpPr>
          <p:cNvPr id="2" name="Title 1"/>
          <p:cNvSpPr>
            <a:spLocks noGrp="1"/>
          </p:cNvSpPr>
          <p:nvPr>
            <p:ph type="title"/>
          </p:nvPr>
        </p:nvSpPr>
        <p:spPr/>
        <p:txBody>
          <a:bodyPr/>
          <a:lstStyle/>
          <a:p>
            <a:endParaRPr lang="ar-SA"/>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714356"/>
          <a:ext cx="8229600" cy="52929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endParaRPr lang="ar-SA"/>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ar-SA" dirty="0"/>
          </a:p>
        </p:txBody>
      </p:sp>
      <p:sp>
        <p:nvSpPr>
          <p:cNvPr id="2" name="Title 1"/>
          <p:cNvSpPr>
            <a:spLocks noGrp="1"/>
          </p:cNvSpPr>
          <p:nvPr>
            <p:ph type="title"/>
          </p:nvPr>
        </p:nvSpPr>
        <p:spPr>
          <a:xfrm>
            <a:off x="457200" y="274638"/>
            <a:ext cx="8229600" cy="2082792"/>
          </a:xfrm>
        </p:spPr>
        <p:txBody>
          <a:bodyPr>
            <a:normAutofit/>
          </a:bodyPr>
          <a:lstStyle/>
          <a:p>
            <a:r>
              <a:rPr lang="ar-EG" dirty="0"/>
              <a:t>ويشتمل هذا الجانب الفني على العديد من المهارات الطبيعية التي ليس بالإمكان إكسابها للمرشد عن طريق الدراسة، وذلك </a:t>
            </a:r>
            <a:r>
              <a:rPr lang="ar-EG" dirty="0" smtClean="0"/>
              <a:t>مثل</a:t>
            </a:r>
            <a:r>
              <a:rPr lang="ar-SA" dirty="0" smtClean="0"/>
              <a:t>: </a:t>
            </a:r>
            <a:r>
              <a:rPr lang="ar-EG" dirty="0" smtClean="0"/>
              <a:t> </a:t>
            </a:r>
            <a:endParaRPr lang="ar-SA" dirty="0"/>
          </a:p>
        </p:txBody>
      </p:sp>
      <p:sp>
        <p:nvSpPr>
          <p:cNvPr id="4" name="Rounded Rectangle 3"/>
          <p:cNvSpPr/>
          <p:nvPr/>
        </p:nvSpPr>
        <p:spPr>
          <a:xfrm>
            <a:off x="6000760" y="2643182"/>
            <a:ext cx="2771788" cy="13430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4400" b="1" dirty="0" smtClean="0"/>
              <a:t>المرح</a:t>
            </a:r>
            <a:endParaRPr lang="ar-SA" sz="4400" b="1" dirty="0"/>
          </a:p>
        </p:txBody>
      </p:sp>
      <p:sp>
        <p:nvSpPr>
          <p:cNvPr id="6" name="Rounded Rectangle 5"/>
          <p:cNvSpPr/>
          <p:nvPr/>
        </p:nvSpPr>
        <p:spPr>
          <a:xfrm>
            <a:off x="357158" y="2714620"/>
            <a:ext cx="2771788" cy="13430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400" b="1" dirty="0" smtClean="0"/>
              <a:t>قوة الذاكرة</a:t>
            </a:r>
            <a:endParaRPr lang="ar-SA" sz="4400" b="1" dirty="0"/>
          </a:p>
        </p:txBody>
      </p:sp>
      <p:sp>
        <p:nvSpPr>
          <p:cNvPr id="7" name="Rounded Rectangle 6"/>
          <p:cNvSpPr/>
          <p:nvPr/>
        </p:nvSpPr>
        <p:spPr>
          <a:xfrm>
            <a:off x="1714480" y="4572008"/>
            <a:ext cx="2771788" cy="13430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400" b="1" dirty="0" smtClean="0"/>
              <a:t>الثقة بالنفس</a:t>
            </a:r>
            <a:endParaRPr lang="ar-SA" sz="4400" b="1" dirty="0"/>
          </a:p>
        </p:txBody>
      </p:sp>
      <p:sp>
        <p:nvSpPr>
          <p:cNvPr id="8" name="Rounded Rectangle 7"/>
          <p:cNvSpPr/>
          <p:nvPr/>
        </p:nvSpPr>
        <p:spPr>
          <a:xfrm>
            <a:off x="4857752" y="4572008"/>
            <a:ext cx="2771788" cy="13430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400" b="1" dirty="0" smtClean="0"/>
              <a:t>قوة الملاحظة</a:t>
            </a:r>
            <a:endParaRPr lang="ar-SA" sz="44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EG" dirty="0"/>
              <a:t>المهارة لا تكتمل إلا عن طريق الخبرة الطويلة</a:t>
            </a:r>
            <a:endParaRPr lang="ar-SA" dirty="0"/>
          </a:p>
        </p:txBody>
      </p:sp>
      <p:sp>
        <p:nvSpPr>
          <p:cNvPr id="3" name="Subtitle 2"/>
          <p:cNvSpPr>
            <a:spLocks noGrp="1"/>
          </p:cNvSpPr>
          <p:nvPr>
            <p:ph type="subTitle" idx="1"/>
          </p:nvPr>
        </p:nvSpPr>
        <p:spPr/>
        <p:txBody>
          <a:bodyPr/>
          <a:lstStyle/>
          <a:p>
            <a:endParaRPr lang="ar-SA"/>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endParaRPr lang="ar-SA"/>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endParaRPr lang="ar-SA"/>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928670"/>
          <a:ext cx="8229600" cy="50786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endParaRPr lang="ar-SA"/>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714356"/>
          <a:ext cx="8229600" cy="52929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endParaRPr lang="ar-SA"/>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285728"/>
          <a:ext cx="9144000" cy="6572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endParaRPr lang="ar-SA"/>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pPr algn="ctr"/>
            <a:r>
              <a:rPr lang="ar-SA" dirty="0" smtClean="0"/>
              <a:t>مهارات الاتصال :</a:t>
            </a:r>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685800" y="785794"/>
          <a:ext cx="7772400" cy="27965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type="subTitle" idx="1"/>
          </p:nvPr>
        </p:nvSpPr>
        <p:spPr/>
        <p:txBody>
          <a:bodyPr/>
          <a:lstStyle/>
          <a:p>
            <a:pPr algn="ctr"/>
            <a:r>
              <a:rPr lang="ar-EG" sz="3600" b="1" dirty="0"/>
              <a:t>أن يكون المرشد مع العميل أو المسترشد حسيًا </a:t>
            </a:r>
            <a:r>
              <a:rPr lang="ar-EG" sz="3600" b="1" dirty="0" smtClean="0"/>
              <a:t>ونفسيًا</a:t>
            </a:r>
            <a:r>
              <a:rPr lang="ar-SA" sz="3600" b="1" dirty="0" smtClean="0"/>
              <a:t>.</a:t>
            </a:r>
          </a:p>
          <a:p>
            <a:endParaRPr lang="ar-SA" dirty="0"/>
          </a:p>
          <a:p>
            <a:endParaRPr lang="ar-SA"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a:t>المبادئ التي تقوم عليها العملية الإرشادية</a:t>
            </a:r>
            <a:r>
              <a:rPr lang="ar-SA" b="1" dirty="0" smtClean="0"/>
              <a:t>:</a:t>
            </a:r>
            <a:endParaRPr lang="ar-SA" dirty="0"/>
          </a:p>
        </p:txBody>
      </p:sp>
      <p:sp>
        <p:nvSpPr>
          <p:cNvPr id="3" name="Subtitle 2"/>
          <p:cNvSpPr>
            <a:spLocks noGrp="1"/>
          </p:cNvSpPr>
          <p:nvPr>
            <p:ph type="subTitle" idx="1"/>
          </p:nvPr>
        </p:nvSpPr>
        <p:spPr/>
        <p:txBody>
          <a:bodyPr/>
          <a:lstStyle/>
          <a:p>
            <a:endParaRPr lang="ar-SA"/>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28596" y="285728"/>
          <a:ext cx="8229600" cy="41434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4"/>
          <p:cNvSpPr/>
          <p:nvPr/>
        </p:nvSpPr>
        <p:spPr>
          <a:xfrm>
            <a:off x="5000628" y="4643446"/>
            <a:ext cx="3714776" cy="18573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a:r>
              <a:rPr lang="ar-EG" sz="3600" b="1" dirty="0" smtClean="0"/>
              <a:t> يوحي للمسترشد أنك في غاية الحضور والتركيز معه</a:t>
            </a:r>
            <a:endParaRPr lang="ar-SA" sz="3600" dirty="0"/>
          </a:p>
        </p:txBody>
      </p:sp>
      <p:sp>
        <p:nvSpPr>
          <p:cNvPr id="6" name="Rounded Rectangle 5"/>
          <p:cNvSpPr/>
          <p:nvPr/>
        </p:nvSpPr>
        <p:spPr>
          <a:xfrm>
            <a:off x="1000100" y="4643446"/>
            <a:ext cx="3714776" cy="18573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a:r>
              <a:rPr lang="ar-EG" sz="3600" b="1" dirty="0" smtClean="0"/>
              <a:t>يجعلك في وضع من التركيز والاستماع الجيد للمسترشد</a:t>
            </a:r>
            <a:endParaRPr lang="ar-SA" sz="3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928670"/>
            <a:ext cx="7772400" cy="1829761"/>
          </a:xfrm>
        </p:spPr>
        <p:txBody>
          <a:bodyPr>
            <a:normAutofit/>
          </a:bodyPr>
          <a:lstStyle/>
          <a:p>
            <a:pPr algn="ctr"/>
            <a:r>
              <a:rPr lang="ar-EG" b="1" dirty="0"/>
              <a:t>الحضور العاطفي والاجتماعي (الحضور الإنساني</a:t>
            </a:r>
            <a:r>
              <a:rPr lang="ar-EG" b="1" dirty="0" smtClean="0"/>
              <a:t>)</a:t>
            </a:r>
            <a:endParaRPr lang="ar-SA" dirty="0"/>
          </a:p>
        </p:txBody>
      </p:sp>
      <p:sp>
        <p:nvSpPr>
          <p:cNvPr id="3" name="Subtitle 2"/>
          <p:cNvSpPr>
            <a:spLocks noGrp="1"/>
          </p:cNvSpPr>
          <p:nvPr>
            <p:ph type="subTitle" idx="1"/>
          </p:nvPr>
        </p:nvSpPr>
        <p:spPr>
          <a:xfrm>
            <a:off x="714348" y="3429000"/>
            <a:ext cx="7772400" cy="1199704"/>
          </a:xfrm>
        </p:spPr>
        <p:txBody>
          <a:bodyPr>
            <a:noAutofit/>
          </a:bodyPr>
          <a:lstStyle/>
          <a:p>
            <a:pPr algn="ctr"/>
            <a:r>
              <a:rPr lang="ar-EG" sz="3200" b="1" dirty="0"/>
              <a:t>من أهم العوامل التي تساعد على نجاح العملية الإرشادية إحساس المرشد الاجتماعي بالشخص الذي يبحث عن </a:t>
            </a:r>
            <a:r>
              <a:rPr lang="ar-EG" sz="3200" b="1" dirty="0" smtClean="0"/>
              <a:t>الإرشاد</a:t>
            </a:r>
            <a:r>
              <a:rPr lang="ar-SA" sz="3200" b="1" dirty="0" smtClean="0"/>
              <a:t> </a:t>
            </a:r>
            <a:r>
              <a:rPr lang="ar-SA" sz="3200" b="1" dirty="0" err="1" smtClean="0"/>
              <a:t>وإحترامه</a:t>
            </a:r>
            <a:r>
              <a:rPr lang="ar-EG" sz="3200" b="1" dirty="0" smtClean="0"/>
              <a:t>، </a:t>
            </a:r>
            <a:r>
              <a:rPr lang="ar-EG" sz="3200" b="1" dirty="0"/>
              <a:t>وذلك من ناحية إنسانية بحتة</a:t>
            </a:r>
            <a:endParaRPr lang="ar-SA" sz="3200"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1000108"/>
            <a:ext cx="7772400" cy="1829761"/>
          </a:xfrm>
        </p:spPr>
        <p:txBody>
          <a:bodyPr/>
          <a:lstStyle/>
          <a:p>
            <a:r>
              <a:rPr lang="ar-EG" dirty="0" smtClean="0"/>
              <a:t>امتلاك </a:t>
            </a:r>
            <a:r>
              <a:rPr lang="ar-EG" dirty="0"/>
              <a:t>اتجاهات إيجابية حيالهم لمجرد كونهم يحملون صفة البشرية.</a:t>
            </a:r>
            <a:endParaRPr lang="ar-SA" dirty="0"/>
          </a:p>
        </p:txBody>
      </p:sp>
      <p:sp>
        <p:nvSpPr>
          <p:cNvPr id="3" name="Subtitle 2"/>
          <p:cNvSpPr>
            <a:spLocks noGrp="1"/>
          </p:cNvSpPr>
          <p:nvPr>
            <p:ph type="subTitle" idx="1"/>
          </p:nvPr>
        </p:nvSpPr>
        <p:spPr/>
        <p:txBody>
          <a:bodyPr>
            <a:normAutofit/>
          </a:bodyPr>
          <a:lstStyle/>
          <a:p>
            <a:pPr algn="ctr"/>
            <a:r>
              <a:rPr lang="ar-EG" sz="3200" b="1" dirty="0"/>
              <a:t>ومن الطبيعي أن مثل هذا الإحساس يقود المرشد إلى العمل بجدية مع المسترشدين</a:t>
            </a:r>
            <a:endParaRPr lang="ar-SA" sz="32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685800" y="1752601"/>
          <a:ext cx="7772400" cy="18297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ubtitle 2"/>
          <p:cNvSpPr>
            <a:spLocks noGrp="1"/>
          </p:cNvSpPr>
          <p:nvPr>
            <p:ph type="subTitle" idx="1"/>
          </p:nvPr>
        </p:nvSpPr>
        <p:spPr/>
        <p:txBody>
          <a:bodyPr/>
          <a:lstStyle/>
          <a:p>
            <a:endParaRPr lang="ar-SA"/>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0"/>
          <a:ext cx="9144000" cy="65008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endParaRPr lang="ar-SA"/>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00042"/>
            <a:ext cx="7772400" cy="3100409"/>
          </a:xfrm>
        </p:spPr>
        <p:txBody>
          <a:bodyPr>
            <a:normAutofit/>
          </a:bodyPr>
          <a:lstStyle/>
          <a:p>
            <a:pPr algn="ctr"/>
            <a:r>
              <a:rPr lang="ar-EG" dirty="0"/>
              <a:t>هناك العديد من المهارات التي تساعد المرشد على تطبيق </a:t>
            </a:r>
            <a:r>
              <a:rPr lang="ar-EG" dirty="0">
                <a:solidFill>
                  <a:schemeClr val="accent2">
                    <a:lumMod val="75000"/>
                  </a:schemeClr>
                </a:solidFill>
              </a:rPr>
              <a:t>طريقة الحضور والتركيز مع المسترشد</a:t>
            </a:r>
            <a:r>
              <a:rPr lang="ar-EG" dirty="0"/>
              <a:t>، </a:t>
            </a:r>
            <a:r>
              <a:rPr lang="ar-SA" dirty="0" smtClean="0"/>
              <a:t/>
            </a:r>
            <a:br>
              <a:rPr lang="ar-SA" dirty="0" smtClean="0"/>
            </a:br>
            <a:r>
              <a:rPr lang="ar-EG" dirty="0" smtClean="0"/>
              <a:t>والتي </a:t>
            </a:r>
            <a:r>
              <a:rPr lang="ar-EG" dirty="0"/>
              <a:t>هي مفتاح العملية الإرشادية</a:t>
            </a:r>
            <a:endParaRPr lang="ar-SA" dirty="0"/>
          </a:p>
        </p:txBody>
      </p:sp>
      <p:sp>
        <p:nvSpPr>
          <p:cNvPr id="3" name="Subtitle 2"/>
          <p:cNvSpPr>
            <a:spLocks noGrp="1"/>
          </p:cNvSpPr>
          <p:nvPr>
            <p:ph type="subTitle" idx="1"/>
          </p:nvPr>
        </p:nvSpPr>
        <p:spPr/>
        <p:txBody>
          <a:bodyPr/>
          <a:lstStyle/>
          <a:p>
            <a:endParaRPr lang="ar-SA"/>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0" y="1481328"/>
          <a:ext cx="9144000" cy="57338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3"/>
          <p:cNvSpPr>
            <a:spLocks noGrp="1"/>
          </p:cNvSpPr>
          <p:nvPr>
            <p:ph type="title"/>
          </p:nvPr>
        </p:nvSpPr>
        <p:spPr/>
        <p:txBody>
          <a:bodyPr>
            <a:normAutofit fontScale="90000"/>
          </a:bodyPr>
          <a:lstStyle/>
          <a:p>
            <a:pPr algn="ctr"/>
            <a:r>
              <a:rPr lang="ar-SA" dirty="0" smtClean="0"/>
              <a:t>1- </a:t>
            </a:r>
            <a:r>
              <a:rPr lang="ar-EG" dirty="0" smtClean="0"/>
              <a:t>مواجهة العميل أو الجلوس مع العميل وجهًا لوجه.</a:t>
            </a:r>
            <a:endParaRPr lang="ar-S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685800" y="1752601"/>
          <a:ext cx="7772400" cy="18297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ubtitle 2"/>
          <p:cNvSpPr>
            <a:spLocks noGrp="1"/>
          </p:cNvSpPr>
          <p:nvPr>
            <p:ph type="subTitle" idx="1"/>
          </p:nvPr>
        </p:nvSpPr>
        <p:spPr/>
        <p:txBody>
          <a:bodyPr/>
          <a:lstStyle/>
          <a:p>
            <a:endParaRPr lang="ar-SA"/>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500042"/>
          <a:ext cx="8229600" cy="59293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endParaRPr lang="ar-SA"/>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متى لا تكون </a:t>
            </a:r>
            <a:r>
              <a:rPr lang="ar-EG" dirty="0" smtClean="0"/>
              <a:t>مواجهة </a:t>
            </a:r>
            <a:r>
              <a:rPr lang="ar-EG" dirty="0"/>
              <a:t>المسترشد وجهاً </a:t>
            </a:r>
            <a:r>
              <a:rPr lang="ar-EG" dirty="0" smtClean="0"/>
              <a:t>لوجه </a:t>
            </a:r>
            <a:r>
              <a:rPr lang="ar-EG" dirty="0"/>
              <a:t>نافعة </a:t>
            </a:r>
            <a:r>
              <a:rPr lang="ar-SA" dirty="0" smtClean="0"/>
              <a:t>؟؟</a:t>
            </a:r>
            <a:endParaRPr lang="ar-SA" dirty="0"/>
          </a:p>
        </p:txBody>
      </p:sp>
      <p:sp>
        <p:nvSpPr>
          <p:cNvPr id="3" name="Subtitle 2"/>
          <p:cNvSpPr>
            <a:spLocks noGrp="1"/>
          </p:cNvSpPr>
          <p:nvPr>
            <p:ph type="subTitle" idx="1"/>
          </p:nvPr>
        </p:nvSpPr>
        <p:spPr>
          <a:xfrm>
            <a:off x="685800" y="3786189"/>
            <a:ext cx="7772400" cy="1025121"/>
          </a:xfrm>
        </p:spPr>
        <p:txBody>
          <a:bodyPr>
            <a:normAutofit/>
          </a:bodyPr>
          <a:lstStyle/>
          <a:p>
            <a:pPr algn="ctr"/>
            <a:endParaRPr lang="ar-SA" sz="28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57166"/>
          <a:ext cx="8229600" cy="60722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endParaRPr lang="ar-SA"/>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EG" dirty="0" smtClean="0"/>
              <a:t>بعض الحالات مثل الخجل الزائد </a:t>
            </a:r>
            <a:r>
              <a:rPr lang="ar-SA" dirty="0" smtClean="0"/>
              <a:t/>
            </a:r>
            <a:br>
              <a:rPr lang="ar-SA" dirty="0" smtClean="0"/>
            </a:br>
            <a:endParaRPr lang="ar-SA" dirty="0"/>
          </a:p>
        </p:txBody>
      </p:sp>
      <p:sp>
        <p:nvSpPr>
          <p:cNvPr id="3" name="Subtitle 2"/>
          <p:cNvSpPr>
            <a:spLocks noGrp="1"/>
          </p:cNvSpPr>
          <p:nvPr>
            <p:ph type="subTitle" idx="1"/>
          </p:nvPr>
        </p:nvSpPr>
        <p:spPr/>
        <p:txBody>
          <a:bodyPr/>
          <a:lstStyle/>
          <a:p>
            <a:endParaRPr lang="ar-SA"/>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328"/>
          <a:ext cx="8229600" cy="48766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noAutofit/>
          </a:bodyPr>
          <a:lstStyle/>
          <a:p>
            <a:pPr algn="ctr"/>
            <a:r>
              <a:rPr lang="ar-SA" sz="4000" dirty="0" smtClean="0"/>
              <a:t>2-</a:t>
            </a:r>
            <a:r>
              <a:rPr lang="ar-EG" sz="4000" dirty="0" smtClean="0"/>
              <a:t>الاعتدال في الجلسة والاتجاه البدني نحو العميل</a:t>
            </a:r>
            <a:endParaRPr lang="ar-SA" sz="4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pPr algn="ctr"/>
            <a:r>
              <a:rPr lang="ar-SA" dirty="0" smtClean="0"/>
              <a:t>(3)</a:t>
            </a:r>
            <a:endParaRPr lang="ar-SA"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000108"/>
          <a:ext cx="8229600" cy="50071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pPr algn="ctr"/>
            <a:r>
              <a:rPr lang="ar-SA" dirty="0" smtClean="0"/>
              <a:t>(4)</a:t>
            </a:r>
            <a:endParaRPr lang="ar-SA"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685800" y="428604"/>
          <a:ext cx="8458200" cy="45005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ubtitle 3"/>
          <p:cNvSpPr>
            <a:spLocks noGrp="1"/>
          </p:cNvSpPr>
          <p:nvPr>
            <p:ph type="subTitle" idx="1"/>
          </p:nvPr>
        </p:nvSpPr>
        <p:spPr/>
        <p:txBody>
          <a:bodyPr/>
          <a:lstStyle/>
          <a:p>
            <a:endParaRPr lang="ar-SA"/>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428604"/>
          <a:ext cx="8229600" cy="55786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endParaRPr lang="ar-SA"/>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endParaRPr lang="ar-SA"/>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20" y="1481328"/>
            <a:ext cx="8501122" cy="4876630"/>
          </a:xfrm>
        </p:spPr>
        <p:txBody>
          <a:bodyPr>
            <a:normAutofit lnSpcReduction="10000"/>
          </a:bodyPr>
          <a:lstStyle/>
          <a:p>
            <a:r>
              <a:rPr lang="ar-SA" sz="3200" b="1" dirty="0" smtClean="0"/>
              <a:t>1</a:t>
            </a:r>
            <a:r>
              <a:rPr lang="ar-EG" sz="3200" b="1" dirty="0" smtClean="0"/>
              <a:t>) التركيز على السلوك اللفظي المصاحب للكلام مثل حركة اليدين وتعبيرات الوجه</a:t>
            </a:r>
            <a:r>
              <a:rPr lang="ar-SA" sz="3200" b="1" dirty="0" smtClean="0"/>
              <a:t>.</a:t>
            </a:r>
          </a:p>
          <a:p>
            <a:endParaRPr lang="ar-SA" sz="3200" b="1" dirty="0" smtClean="0"/>
          </a:p>
          <a:p>
            <a:r>
              <a:rPr lang="ar-SA" sz="3200" b="1" dirty="0" smtClean="0"/>
              <a:t>2</a:t>
            </a:r>
            <a:r>
              <a:rPr lang="ar-EG" sz="3200" b="1" dirty="0" smtClean="0"/>
              <a:t>)- الاستماع والفهم للرسالة اللفظية التي يحاول المتكلم إيصالها</a:t>
            </a:r>
            <a:endParaRPr lang="ar-SA" sz="3200" b="1" dirty="0" smtClean="0"/>
          </a:p>
          <a:p>
            <a:endParaRPr lang="ar-SA" sz="3200" b="1" dirty="0" smtClean="0"/>
          </a:p>
          <a:p>
            <a:r>
              <a:rPr lang="ar-EG" sz="3200" b="1" dirty="0" smtClean="0"/>
              <a:t>3)- الاستماع إلى المتكلم من خلال البيئة والمحيط الذي يعيشه وبالذات المحيط الاجتماعي والثقافي الذي يعيشه المتكلم</a:t>
            </a:r>
            <a:endParaRPr lang="ar-SA" sz="3200" b="1" dirty="0" smtClean="0"/>
          </a:p>
          <a:p>
            <a:r>
              <a:rPr lang="ar-SA" sz="3200" b="1" dirty="0" smtClean="0"/>
              <a:t>4</a:t>
            </a:r>
            <a:r>
              <a:rPr lang="ar-EG" sz="3200" b="1" dirty="0" smtClean="0"/>
              <a:t>)- التركيز على نقاط المعاناة التي يعكسها الحديث.</a:t>
            </a:r>
            <a:endParaRPr lang="en-US" sz="3200" b="1" dirty="0" smtClean="0"/>
          </a:p>
          <a:p>
            <a:endParaRPr lang="ar-SA" dirty="0"/>
          </a:p>
        </p:txBody>
      </p:sp>
      <p:sp>
        <p:nvSpPr>
          <p:cNvPr id="3" name="Title 2"/>
          <p:cNvSpPr>
            <a:spLocks noGrp="1"/>
          </p:cNvSpPr>
          <p:nvPr>
            <p:ph type="title"/>
          </p:nvPr>
        </p:nvSpPr>
        <p:spPr/>
        <p:txBody>
          <a:bodyPr>
            <a:normAutofit fontScale="90000"/>
          </a:bodyPr>
          <a:lstStyle/>
          <a:p>
            <a:pPr algn="ctr"/>
            <a:r>
              <a:rPr lang="ar-EG" dirty="0" smtClean="0"/>
              <a:t>ومن المعروف أن الاستماع المكتمل لا بد أن يشتمل على أربعة عناصر</a:t>
            </a:r>
            <a:endParaRPr lang="ar-SA"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normAutofit/>
          </a:bodyPr>
          <a:lstStyle/>
          <a:p>
            <a:pPr algn="ctr"/>
            <a:r>
              <a:rPr lang="ar-EG" dirty="0" smtClean="0"/>
              <a:t>عيوب وعقبات الاستماع الجيد</a:t>
            </a:r>
            <a:endParaRPr lang="ar-SA"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0"/>
          <a:ext cx="840108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500042"/>
          <a:ext cx="8229600" cy="63579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endParaRPr lang="ar-SA"/>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nvPr>
        </p:nvGraphicFramePr>
        <p:xfrm>
          <a:off x="457200" y="0"/>
          <a:ext cx="82296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nvPr>
        </p:nvGraphicFramePr>
        <p:xfrm>
          <a:off x="457200" y="0"/>
          <a:ext cx="8229600" cy="6572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0"/>
          <a:ext cx="9144000" cy="6572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endParaRPr lang="ar-SA"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nvPr>
        </p:nvGraphicFramePr>
        <p:xfrm>
          <a:off x="457200" y="0"/>
          <a:ext cx="840108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ar-SA"/>
          </a:p>
        </p:txBody>
      </p:sp>
      <p:graphicFrame>
        <p:nvGraphicFramePr>
          <p:cNvPr id="4" name="Diagram 3"/>
          <p:cNvGraphicFramePr/>
          <p:nvPr/>
        </p:nvGraphicFramePr>
        <p:xfrm>
          <a:off x="632020" y="428604"/>
          <a:ext cx="7826180" cy="47863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endParaRPr lang="ar-SA"/>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57232"/>
            <a:ext cx="8229600" cy="5150059"/>
          </a:xfrm>
        </p:spPr>
        <p:txBody>
          <a:bodyPr>
            <a:noAutofit/>
          </a:bodyPr>
          <a:lstStyle/>
          <a:p>
            <a:r>
              <a:rPr lang="ar-EG" sz="3200" b="1" dirty="0" smtClean="0"/>
              <a:t>. وتنبثق أهمية </a:t>
            </a:r>
            <a:r>
              <a:rPr lang="ar-EG" sz="3200" b="1" dirty="0" smtClean="0">
                <a:solidFill>
                  <a:srgbClr val="FF0000"/>
                </a:solidFill>
              </a:rPr>
              <a:t>الاتصال اللفظي </a:t>
            </a:r>
            <a:r>
              <a:rPr lang="ar-EG" sz="3200" b="1" dirty="0" smtClean="0"/>
              <a:t>من منطلق أن كثيرًا من المسترشدين غير قادرين على شرح وإيضاح مشكلاتهم للآخرين، كما أنهم لم يجدوا القنوات المناسبة والسليمة التي قد تساعدهم في رفع مهاراتهم ومقدرتهم من أجل التفاعل الصحيح مع الآخرين</a:t>
            </a:r>
            <a:endParaRPr lang="ar-SA" sz="3200" b="1" dirty="0" smtClean="0"/>
          </a:p>
          <a:p>
            <a:pPr>
              <a:buNone/>
            </a:pPr>
            <a:endParaRPr lang="en-US" sz="3200" b="1" dirty="0" smtClean="0"/>
          </a:p>
          <a:p>
            <a:r>
              <a:rPr lang="ar-EG" sz="3200" b="1" dirty="0" smtClean="0"/>
              <a:t>ومن المعروف أن الضعف في مهارة الاتصال</a:t>
            </a:r>
            <a:r>
              <a:rPr lang="ar-SA" sz="3200" b="1" dirty="0" smtClean="0"/>
              <a:t> </a:t>
            </a:r>
            <a:r>
              <a:rPr lang="ar-EG" sz="3200" b="1" dirty="0" smtClean="0"/>
              <a:t>من ناحية المرشد أو المسترشد</a:t>
            </a:r>
            <a:r>
              <a:rPr lang="ar-SA" sz="3200" b="1" dirty="0" smtClean="0"/>
              <a:t>:</a:t>
            </a:r>
          </a:p>
          <a:p>
            <a:pPr algn="ctr">
              <a:buNone/>
            </a:pPr>
            <a:r>
              <a:rPr lang="ar-EG" sz="3200" b="1" dirty="0" smtClean="0"/>
              <a:t> </a:t>
            </a:r>
            <a:r>
              <a:rPr lang="ar-EG" sz="3200" b="1" dirty="0" smtClean="0">
                <a:solidFill>
                  <a:srgbClr val="0070C0"/>
                </a:solidFill>
              </a:rPr>
              <a:t>من شأنه أن يخلق العديد من الصعوبات في الاستمرار في العملية الإرشادية</a:t>
            </a:r>
            <a:r>
              <a:rPr lang="ar-EG" sz="3200" b="1" dirty="0" smtClean="0"/>
              <a:t>.</a:t>
            </a:r>
            <a:endParaRPr lang="ar-SA" sz="3200" b="1"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ar-EG" dirty="0" smtClean="0"/>
              <a:t>ويساعد الاتصال اللفظي كلاً من المرشد والمسترشد في الأمور التالية:</a:t>
            </a:r>
            <a:endParaRPr lang="ar-SA" dirty="0"/>
          </a:p>
        </p:txBody>
      </p:sp>
      <p:sp>
        <p:nvSpPr>
          <p:cNvPr id="3" name="Subtitle 2"/>
          <p:cNvSpPr>
            <a:spLocks noGrp="1"/>
          </p:cNvSpPr>
          <p:nvPr>
            <p:ph type="subTitle" idx="1"/>
          </p:nvPr>
        </p:nvSpPr>
        <p:spPr/>
        <p:txBody>
          <a:bodyPr/>
          <a:lstStyle/>
          <a:p>
            <a:endParaRPr lang="ar-SA"/>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57166"/>
          <a:ext cx="8686800" cy="65008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endParaRPr lang="ar-SA"/>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357166"/>
          <a:ext cx="9144000" cy="60722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endParaRPr lang="ar-SA"/>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428604"/>
          <a:ext cx="8229600" cy="60722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endParaRPr lang="ar-SA"/>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685800" y="500042"/>
          <a:ext cx="8029604" cy="45005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ubtitle 2"/>
          <p:cNvSpPr>
            <a:spLocks noGrp="1"/>
          </p:cNvSpPr>
          <p:nvPr>
            <p:ph type="subTitle" idx="1"/>
          </p:nvPr>
        </p:nvSpPr>
        <p:spPr/>
        <p:txBody>
          <a:bodyPr/>
          <a:lstStyle/>
          <a:p>
            <a:endParaRPr lang="ar-SA"/>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endParaRPr lang="ar-SA"/>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500042"/>
          <a:ext cx="8229600" cy="63579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endParaRPr lang="ar-SA"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285728"/>
          <a:ext cx="8229600" cy="62151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endParaRPr lang="ar-SA"/>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685800" y="1752601"/>
          <a:ext cx="7772400" cy="18297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ubtitle 2"/>
          <p:cNvSpPr>
            <a:spLocks noGrp="1"/>
          </p:cNvSpPr>
          <p:nvPr>
            <p:ph type="subTitle" idx="1"/>
          </p:nvPr>
        </p:nvSpPr>
        <p:spPr/>
        <p:txBody>
          <a:bodyPr/>
          <a:lstStyle/>
          <a:p>
            <a:endParaRPr lang="ar-SA"/>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928670"/>
          <a:ext cx="8229600" cy="50786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endParaRPr lang="ar-SA"/>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428604"/>
          <a:ext cx="8686800" cy="6000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endParaRPr lang="ar-SA"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428604"/>
          <a:ext cx="8229600" cy="6000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endParaRPr lang="ar-SA"/>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SA" dirty="0" smtClean="0"/>
              <a:t>والله وحده أعلم </a:t>
            </a:r>
            <a:endParaRPr lang="ar-SA" dirty="0"/>
          </a:p>
        </p:txBody>
      </p:sp>
      <p:sp>
        <p:nvSpPr>
          <p:cNvPr id="3" name="Title 2"/>
          <p:cNvSpPr>
            <a:spLocks noGrp="1"/>
          </p:cNvSpPr>
          <p:nvPr>
            <p:ph type="title"/>
          </p:nvPr>
        </p:nvSpPr>
        <p:spPr/>
        <p:txBody>
          <a:bodyPr/>
          <a:lstStyle/>
          <a:p>
            <a:endParaRPr lang="ar-SA"/>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ar-EG" dirty="0" smtClean="0"/>
              <a:t>وظائف الاتصال غير اللفظي</a:t>
            </a:r>
            <a:r>
              <a:rPr lang="ar-SA" dirty="0" smtClean="0"/>
              <a:t>:</a:t>
            </a:r>
            <a:endParaRPr lang="ar-SA" dirty="0"/>
          </a:p>
        </p:txBody>
      </p:sp>
      <p:sp>
        <p:nvSpPr>
          <p:cNvPr id="5" name="Subtitle 4"/>
          <p:cNvSpPr>
            <a:spLocks noGrp="1"/>
          </p:cNvSpPr>
          <p:nvPr>
            <p:ph type="subTitle" idx="1"/>
          </p:nvPr>
        </p:nvSpPr>
        <p:spPr/>
        <p:txBody>
          <a:bodyPr/>
          <a:lstStyle/>
          <a:p>
            <a:endParaRPr lang="ar-SA"/>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57166"/>
          <a:ext cx="8229600" cy="60722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endParaRPr lang="ar-SA"/>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428604"/>
          <a:ext cx="8229600" cy="60722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normAutofit/>
          </a:bodyPr>
          <a:lstStyle/>
          <a:p>
            <a:pPr algn="ctr"/>
            <a:endParaRPr lang="ar-SA"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nvPr>
        </p:nvGraphicFramePr>
        <p:xfrm>
          <a:off x="457200" y="428604"/>
          <a:ext cx="8229600" cy="60722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685800" y="714356"/>
          <a:ext cx="8101042" cy="40719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ubtitle 2"/>
          <p:cNvSpPr>
            <a:spLocks noGrp="1"/>
          </p:cNvSpPr>
          <p:nvPr>
            <p:ph type="subTitle" idx="1"/>
          </p:nvPr>
        </p:nvSpPr>
        <p:spPr/>
        <p:txBody>
          <a:bodyPr/>
          <a:lstStyle/>
          <a:p>
            <a:endParaRPr lang="ar-SA"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normAutofit/>
          </a:bodyPr>
          <a:lstStyle/>
          <a:p>
            <a:pPr lvl="0" algn="ctr"/>
            <a:r>
              <a:rPr lang="ar-SA" dirty="0" smtClean="0"/>
              <a:t>يتضمن التعاطف:</a:t>
            </a:r>
            <a:endParaRPr lang="ar-SA"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normAutofit/>
          </a:bodyPr>
          <a:lstStyle/>
          <a:p>
            <a:pPr algn="ctr"/>
            <a:r>
              <a:rPr lang="ar-EG" dirty="0" smtClean="0"/>
              <a:t>العلاقة التعاطفية:</a:t>
            </a:r>
            <a:endParaRPr lang="ar-SA"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endParaRPr lang="ar-SA"/>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685800" y="1752601"/>
          <a:ext cx="7772400" cy="18297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ubtitle 2"/>
          <p:cNvSpPr>
            <a:spLocks noGrp="1"/>
          </p:cNvSpPr>
          <p:nvPr>
            <p:ph type="subTitle" idx="1"/>
          </p:nvPr>
        </p:nvSpPr>
        <p:spPr/>
        <p:txBody>
          <a:bodyPr/>
          <a:lstStyle/>
          <a:p>
            <a:endParaRPr lang="ar-SA"/>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28604"/>
            <a:ext cx="8229600" cy="5578687"/>
          </a:xfrm>
        </p:spPr>
        <p:txBody>
          <a:bodyPr>
            <a:normAutofit lnSpcReduction="10000"/>
          </a:bodyPr>
          <a:lstStyle/>
          <a:p>
            <a:r>
              <a:rPr lang="ar-EG" sz="3200" b="1" dirty="0" smtClean="0"/>
              <a:t>العميل رجل في مقتبل العمر لم يتمكن من الحفاظ على عمله.</a:t>
            </a:r>
            <a:endParaRPr lang="en-US" sz="3200" b="1" dirty="0" smtClean="0"/>
          </a:p>
          <a:p>
            <a:r>
              <a:rPr lang="ar-EG" sz="3200" b="1" dirty="0" smtClean="0"/>
              <a:t>العميل: </a:t>
            </a:r>
            <a:r>
              <a:rPr lang="ar-EG" sz="3200" b="1" dirty="0" smtClean="0">
                <a:solidFill>
                  <a:schemeClr val="accent2">
                    <a:lumMod val="75000"/>
                  </a:schemeClr>
                </a:solidFill>
              </a:rPr>
              <a:t>لقد ذهبت إلى أكثر من مستشار اجتماعي ولم أحصل على أي نتيجة. لست أدري لماذا حضرت مرة ثانية إلى مكتب الإرشاد الاجتماعي، ولكن الأمور تبدو سيئة للغاية ولا بد لي من الحصول على عمل.</a:t>
            </a:r>
            <a:endParaRPr lang="ar-SA" sz="3200" b="1" dirty="0" smtClean="0">
              <a:solidFill>
                <a:schemeClr val="accent2">
                  <a:lumMod val="75000"/>
                </a:schemeClr>
              </a:solidFill>
            </a:endParaRPr>
          </a:p>
          <a:p>
            <a:endParaRPr lang="ar-SA" sz="3200" b="1" dirty="0" smtClean="0"/>
          </a:p>
          <a:p>
            <a:endParaRPr lang="ar-SA" sz="3200" b="1" dirty="0" smtClean="0"/>
          </a:p>
          <a:p>
            <a:r>
              <a:rPr lang="ar-EG" sz="3200" b="1" dirty="0" smtClean="0"/>
              <a:t>المرشد: </a:t>
            </a:r>
            <a:r>
              <a:rPr lang="ar-EG" sz="3200" b="1" dirty="0" smtClean="0">
                <a:solidFill>
                  <a:schemeClr val="accent1">
                    <a:lumMod val="50000"/>
                  </a:schemeClr>
                </a:solidFill>
              </a:rPr>
              <a:t>يبدو أن لديك مزيجًا من المشاعر وأعتقد أنك لست متأكدًا هل حضورك إلى مكتبي سيكون عاملاً مساعدًا في الحصول على عمل والاستمرار فيه أم لا. إنني أفهم معاناتك إلى حد كبير ولكن لا بد </a:t>
            </a:r>
            <a:r>
              <a:rPr lang="ar-EG" sz="3200" b="1" dirty="0" err="1" smtClean="0">
                <a:solidFill>
                  <a:schemeClr val="accent1">
                    <a:lumMod val="50000"/>
                  </a:schemeClr>
                </a:solidFill>
              </a:rPr>
              <a:t>لك</a:t>
            </a:r>
            <a:r>
              <a:rPr lang="ar-EG" sz="3200" b="1" dirty="0" smtClean="0">
                <a:solidFill>
                  <a:schemeClr val="accent1">
                    <a:lumMod val="50000"/>
                  </a:schemeClr>
                </a:solidFill>
              </a:rPr>
              <a:t> من عمل شيء.</a:t>
            </a:r>
            <a:endParaRPr lang="en-US" sz="3200" b="1" dirty="0" smtClean="0">
              <a:solidFill>
                <a:schemeClr val="accent1">
                  <a:lumMod val="50000"/>
                </a:schemeClr>
              </a:solidFill>
            </a:endParaRPr>
          </a:p>
          <a:p>
            <a:endParaRPr lang="en-US" dirty="0" smtClean="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EG" sz="3600" b="1" dirty="0" smtClean="0"/>
              <a:t>العميل: </a:t>
            </a:r>
            <a:r>
              <a:rPr lang="ar-EG" sz="3600" b="1" dirty="0" smtClean="0">
                <a:solidFill>
                  <a:schemeClr val="accent2">
                    <a:lumMod val="50000"/>
                  </a:schemeClr>
                </a:solidFill>
              </a:rPr>
              <a:t>نعم شيء ولكن ما هو هذا الشيء. إنني أعرف ماذا أفعل. فهل </a:t>
            </a:r>
            <a:r>
              <a:rPr lang="ar-EG" sz="3600" b="1" dirty="0" err="1" smtClean="0">
                <a:solidFill>
                  <a:schemeClr val="accent2">
                    <a:lumMod val="50000"/>
                  </a:schemeClr>
                </a:solidFill>
              </a:rPr>
              <a:t>لك</a:t>
            </a:r>
            <a:r>
              <a:rPr lang="ar-EG" sz="3600" b="1" dirty="0" smtClean="0">
                <a:solidFill>
                  <a:schemeClr val="accent2">
                    <a:lumMod val="50000"/>
                  </a:schemeClr>
                </a:solidFill>
              </a:rPr>
              <a:t> أن تقول لي ما هو الشيء الذي يمكنني أن أفعله من أجل الحصول على عمل، ومن ثم ماذا أفعل لأتمكن من الاستمرار فيه.</a:t>
            </a:r>
            <a:endParaRPr lang="en-US" sz="3600" b="1" dirty="0" smtClean="0">
              <a:solidFill>
                <a:schemeClr val="accent2">
                  <a:lumMod val="50000"/>
                </a:schemeClr>
              </a:solidFill>
            </a:endParaRPr>
          </a:p>
          <a:p>
            <a:endParaRPr lang="ar-SA" dirty="0">
              <a:solidFill>
                <a:schemeClr val="accent2">
                  <a:lumMod val="50000"/>
                </a:schemeClr>
              </a:solidFill>
            </a:endParaRPr>
          </a:p>
        </p:txBody>
      </p:sp>
      <p:sp>
        <p:nvSpPr>
          <p:cNvPr id="3" name="Title 2"/>
          <p:cNvSpPr>
            <a:spLocks noGrp="1"/>
          </p:cNvSpPr>
          <p:nvPr>
            <p:ph type="title"/>
          </p:nvPr>
        </p:nvSpPr>
        <p:spPr/>
        <p:txBody>
          <a:bodyPr/>
          <a:lstStyle/>
          <a:p>
            <a:endParaRPr lang="ar-SA"/>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EG" sz="4000" b="1" dirty="0" smtClean="0"/>
              <a:t>في هذه اللحظة نجد أن المرشد الاجتماعي استطاع أن يظهر للعميل أنه يتفهم مشكلته ويتعاطف معه في هذا الموقف، الأمر الذي أدى بالعميل إلى أن يتحول من شخص غير مقتنع بحضوره إلى مكتب الإرشاد الاجتماعي إلى شخص بدأ يثق في المرشد ويطلب منه أن يقول له ماذا يفعل.</a:t>
            </a:r>
            <a:endParaRPr lang="en-US" sz="4000" b="1" dirty="0" smtClean="0"/>
          </a:p>
          <a:p>
            <a:endParaRPr lang="ar-SA" dirty="0"/>
          </a:p>
        </p:txBody>
      </p:sp>
      <p:sp>
        <p:nvSpPr>
          <p:cNvPr id="3" name="Title 2"/>
          <p:cNvSpPr>
            <a:spLocks noGrp="1"/>
          </p:cNvSpPr>
          <p:nvPr>
            <p:ph type="title"/>
          </p:nvPr>
        </p:nvSpPr>
        <p:spPr/>
        <p:txBody>
          <a:bodyPr/>
          <a:lstStyle/>
          <a:p>
            <a:endParaRPr lang="ar-SA"/>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endParaRPr lang="ar-SA"/>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a:bodyPr>
          <a:lstStyle/>
          <a:p>
            <a:pPr algn="ctr"/>
            <a:r>
              <a:rPr lang="ar-EG" dirty="0" smtClean="0"/>
              <a:t>أمور لا بد من فعلها من أجل إظهار التعاطف السليم:</a:t>
            </a:r>
            <a:endParaRPr lang="ar-SA" dirty="0"/>
          </a:p>
        </p:txBody>
      </p:sp>
      <p:sp>
        <p:nvSpPr>
          <p:cNvPr id="4" name="Subtitle 3"/>
          <p:cNvSpPr>
            <a:spLocks noGrp="1"/>
          </p:cNvSpPr>
          <p:nvPr>
            <p:ph type="subTitle" idx="1"/>
          </p:nvPr>
        </p:nvSpPr>
        <p:spPr/>
        <p:txBody>
          <a:bodyPr/>
          <a:lstStyle/>
          <a:p>
            <a:endParaRPr lang="ar-SA"/>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EG" sz="3200" b="1" dirty="0" smtClean="0">
                <a:solidFill>
                  <a:srgbClr val="7030A0"/>
                </a:solidFill>
              </a:rPr>
              <a:t>أعط نفسك وقتًا كافيًا للتفكير قبل التعاطف مع العميل، </a:t>
            </a:r>
            <a:endParaRPr lang="ar-SA" sz="3200" b="1" dirty="0" smtClean="0">
              <a:solidFill>
                <a:srgbClr val="7030A0"/>
              </a:solidFill>
            </a:endParaRPr>
          </a:p>
          <a:p>
            <a:endParaRPr lang="ar-SA" b="1" dirty="0" smtClean="0"/>
          </a:p>
          <a:p>
            <a:pPr>
              <a:buNone/>
            </a:pPr>
            <a:r>
              <a:rPr lang="ar-SA" b="1" dirty="0" smtClean="0"/>
              <a:t>  </a:t>
            </a:r>
            <a:r>
              <a:rPr lang="ar-EG" b="1" dirty="0" smtClean="0"/>
              <a:t>إن إظهار التعاطف بسرعة مع العميل قد يكون له أثر سلبي، مثل اعتقاد العميل أن هذا التعاطف مصطنع، أو أن هناك أجزاء أخرى من مشكلة العميل تحتاج إلى المزيد من التعاطف الذي أظهره المرشد أثناء المقابلة، وهكذا.. كما أن التعاطف بسرعة دون معرفة كامل قصة العميل يؤثر سلبًا على موقف العميل</a:t>
            </a:r>
            <a:r>
              <a:rPr lang="ar-SA" b="1" dirty="0" smtClean="0"/>
              <a:t>.</a:t>
            </a:r>
          </a:p>
          <a:p>
            <a:endParaRPr lang="ar-SA" dirty="0"/>
          </a:p>
        </p:txBody>
      </p:sp>
      <p:sp>
        <p:nvSpPr>
          <p:cNvPr id="3" name="Title 2"/>
          <p:cNvSpPr>
            <a:spLocks noGrp="1"/>
          </p:cNvSpPr>
          <p:nvPr>
            <p:ph type="title"/>
          </p:nvPr>
        </p:nvSpPr>
        <p:spPr/>
        <p:txBody>
          <a:bodyPr/>
          <a:lstStyle/>
          <a:p>
            <a:pPr algn="ctr"/>
            <a:r>
              <a:rPr lang="ar-SA" dirty="0" smtClean="0"/>
              <a:t>(1)</a:t>
            </a:r>
            <a:endParaRPr lang="ar-SA"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EG" sz="3200" b="1" dirty="0" err="1" smtClean="0">
                <a:solidFill>
                  <a:srgbClr val="7030A0"/>
                </a:solidFill>
              </a:rPr>
              <a:t>إستخدام</a:t>
            </a:r>
            <a:r>
              <a:rPr lang="ar-EG" sz="3200" b="1" dirty="0" smtClean="0">
                <a:solidFill>
                  <a:srgbClr val="7030A0"/>
                </a:solidFill>
              </a:rPr>
              <a:t> استجابات قصيرة وتعليقات مختصرة حول ما يقوله العميل.</a:t>
            </a:r>
            <a:endParaRPr lang="ar-SA" sz="3200" b="1" dirty="0" smtClean="0">
              <a:solidFill>
                <a:srgbClr val="7030A0"/>
              </a:solidFill>
            </a:endParaRPr>
          </a:p>
          <a:p>
            <a:endParaRPr lang="ar-SA" sz="3200" b="1" dirty="0" smtClean="0"/>
          </a:p>
          <a:p>
            <a:endParaRPr lang="ar-SA" sz="3200" b="1" dirty="0" smtClean="0"/>
          </a:p>
          <a:p>
            <a:pPr>
              <a:buNone/>
            </a:pPr>
            <a:r>
              <a:rPr lang="ar-SA" sz="3200" b="1" dirty="0" smtClean="0"/>
              <a:t>  </a:t>
            </a:r>
            <a:r>
              <a:rPr lang="ar-EG" sz="3200" b="1" dirty="0" smtClean="0"/>
              <a:t> ويرى كثير من المرشدين أن الجلسة الإرشادية تسير بشكل أفضل عندما يبتعد المرشد عن الإطالة في الكلام.</a:t>
            </a:r>
            <a:endParaRPr lang="en-US" sz="3200" b="1" dirty="0" smtClean="0"/>
          </a:p>
          <a:p>
            <a:endParaRPr lang="ar-SA" dirty="0"/>
          </a:p>
        </p:txBody>
      </p:sp>
      <p:sp>
        <p:nvSpPr>
          <p:cNvPr id="3" name="Title 2"/>
          <p:cNvSpPr>
            <a:spLocks noGrp="1"/>
          </p:cNvSpPr>
          <p:nvPr>
            <p:ph type="title"/>
          </p:nvPr>
        </p:nvSpPr>
        <p:spPr/>
        <p:txBody>
          <a:bodyPr/>
          <a:lstStyle/>
          <a:p>
            <a:pPr algn="ctr"/>
            <a:r>
              <a:rPr lang="ar-SA" dirty="0" smtClean="0"/>
              <a:t>(2)</a:t>
            </a:r>
            <a:endParaRPr lang="ar-SA"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EG" sz="3200" b="1" dirty="0" err="1" smtClean="0">
                <a:solidFill>
                  <a:srgbClr val="7030A0"/>
                </a:solidFill>
              </a:rPr>
              <a:t>إبد</a:t>
            </a:r>
            <a:r>
              <a:rPr lang="ar-EG" sz="3200" b="1" dirty="0" smtClean="0">
                <a:solidFill>
                  <a:srgbClr val="7030A0"/>
                </a:solidFill>
              </a:rPr>
              <a:t> تعاطفك واستجابتك للعميل مع الاحتفاظ بشخصيتك. </a:t>
            </a:r>
            <a:endParaRPr lang="ar-SA" sz="3200" b="1" dirty="0" smtClean="0">
              <a:solidFill>
                <a:srgbClr val="7030A0"/>
              </a:solidFill>
            </a:endParaRPr>
          </a:p>
          <a:p>
            <a:endParaRPr lang="ar-SA" b="1" dirty="0" smtClean="0"/>
          </a:p>
          <a:p>
            <a:endParaRPr lang="ar-SA" b="1" dirty="0" smtClean="0"/>
          </a:p>
          <a:p>
            <a:endParaRPr lang="ar-SA" b="1" dirty="0" smtClean="0"/>
          </a:p>
          <a:p>
            <a:pPr>
              <a:buNone/>
            </a:pPr>
            <a:r>
              <a:rPr lang="ar-SA" b="1" dirty="0" smtClean="0"/>
              <a:t>   </a:t>
            </a:r>
            <a:r>
              <a:rPr lang="ar-EG" b="1" dirty="0" smtClean="0"/>
              <a:t>يجب على المرشد الاجتماعي أن لا يتخلى عن شخصية المرشد أو الشخص الذي يقدم مساعدة اجتماعية مهنية، وعليه أن لا يبدي تعاطفه مع العميل بطريقة تفقده شيئًا من هذا القبيل.</a:t>
            </a:r>
            <a:endParaRPr lang="en-US" b="1" dirty="0" smtClean="0"/>
          </a:p>
          <a:p>
            <a:endParaRPr lang="ar-SA" dirty="0"/>
          </a:p>
        </p:txBody>
      </p:sp>
      <p:sp>
        <p:nvSpPr>
          <p:cNvPr id="3" name="Title 2"/>
          <p:cNvSpPr>
            <a:spLocks noGrp="1"/>
          </p:cNvSpPr>
          <p:nvPr>
            <p:ph type="title"/>
          </p:nvPr>
        </p:nvSpPr>
        <p:spPr/>
        <p:txBody>
          <a:bodyPr/>
          <a:lstStyle/>
          <a:p>
            <a:pPr algn="ctr"/>
            <a:r>
              <a:rPr lang="ar-SA" dirty="0" smtClean="0"/>
              <a:t>(3)</a:t>
            </a:r>
            <a:endParaRPr lang="ar-SA"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EG" dirty="0" smtClean="0">
                <a:solidFill>
                  <a:schemeClr val="tx2">
                    <a:lumMod val="75000"/>
                  </a:schemeClr>
                </a:solidFill>
              </a:rPr>
              <a:t>أمور يجب على المرشد أن لا يفعلها أثناء تعاطفه مع العميل:</a:t>
            </a:r>
            <a:endParaRPr lang="ar-SA" dirty="0">
              <a:solidFill>
                <a:schemeClr val="tx2">
                  <a:lumMod val="75000"/>
                </a:schemeClr>
              </a:solidFill>
            </a:endParaRPr>
          </a:p>
        </p:txBody>
      </p:sp>
      <p:sp>
        <p:nvSpPr>
          <p:cNvPr id="4" name="Text Placeholder 3"/>
          <p:cNvSpPr>
            <a:spLocks noGrp="1"/>
          </p:cNvSpPr>
          <p:nvPr>
            <p:ph type="body" idx="1"/>
          </p:nvPr>
        </p:nvSpPr>
        <p:spPr/>
        <p:txBody>
          <a:bodyPr/>
          <a:lstStyle/>
          <a:p>
            <a:endParaRPr lang="ar-SA"/>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endParaRPr lang="ar-SA"/>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857232"/>
          <a:ext cx="8229600" cy="51500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endParaRPr lang="ar-SA"/>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857232"/>
          <a:ext cx="8229600" cy="51500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endParaRPr lang="ar-SA"/>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000108"/>
          <a:ext cx="8229600" cy="5429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endParaRPr lang="ar-SA"/>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857232"/>
          <a:ext cx="8229600" cy="51500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endParaRPr lang="ar-SA"/>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ar-SA" b="1" dirty="0" smtClean="0"/>
              <a:t>المهارات           </a:t>
            </a:r>
            <a:br>
              <a:rPr lang="ar-SA" b="1" dirty="0" smtClean="0"/>
            </a:br>
            <a:r>
              <a:rPr lang="ar-EG" b="1" dirty="0" smtClean="0"/>
              <a:t>المهارة </a:t>
            </a:r>
            <a:r>
              <a:rPr lang="ar-EG" b="1" dirty="0"/>
              <a:t>المهنية</a:t>
            </a:r>
            <a:r>
              <a:rPr lang="ar-EG" b="1" dirty="0" smtClean="0"/>
              <a:t>:</a:t>
            </a:r>
            <a:endParaRPr lang="ar-SA" dirty="0"/>
          </a:p>
        </p:txBody>
      </p:sp>
      <p:sp>
        <p:nvSpPr>
          <p:cNvPr id="3" name="Subtitle 2"/>
          <p:cNvSpPr>
            <a:spLocks noGrp="1"/>
          </p:cNvSpPr>
          <p:nvPr>
            <p:ph type="subTitle" idx="1"/>
          </p:nvPr>
        </p:nvSpPr>
        <p:spPr/>
        <p:txBody>
          <a:bodyPr/>
          <a:lstStyle/>
          <a:p>
            <a:endParaRPr lang="ar-SA"/>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1481328"/>
          <a:ext cx="9144000" cy="50195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normAutofit/>
          </a:bodyPr>
          <a:lstStyle/>
          <a:p>
            <a:pPr algn="ctr"/>
            <a:r>
              <a:rPr lang="ar-EG" dirty="0" smtClean="0"/>
              <a:t>نصائح عامة حول إظهار التعاطف</a:t>
            </a:r>
            <a:endParaRPr lang="ar-SA"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endParaRPr lang="ar-SA"/>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500042"/>
          <a:ext cx="8229600" cy="55072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endParaRPr lang="ar-SA"/>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685800" y="571480"/>
          <a:ext cx="7772400" cy="4357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ubtitle 3"/>
          <p:cNvSpPr>
            <a:spLocks noGrp="1"/>
          </p:cNvSpPr>
          <p:nvPr>
            <p:ph type="subTitle" idx="1"/>
          </p:nvPr>
        </p:nvSpPr>
        <p:spPr/>
        <p:txBody>
          <a:bodyPr/>
          <a:lstStyle/>
          <a:p>
            <a:endParaRPr lang="ar-SA"/>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endParaRPr lang="ar-SA"/>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722376" y="1059712"/>
          <a:ext cx="7772400" cy="52982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 Placeholder 2"/>
          <p:cNvSpPr>
            <a:spLocks noGrp="1"/>
          </p:cNvSpPr>
          <p:nvPr>
            <p:ph type="body" idx="1"/>
          </p:nvPr>
        </p:nvSpPr>
        <p:spPr/>
        <p:txBody>
          <a:bodyPr/>
          <a:lstStyle/>
          <a:p>
            <a:endParaRPr lang="ar-SA"/>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714356"/>
          <a:ext cx="8229600" cy="52929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endParaRPr lang="ar-SA"/>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57166"/>
          <a:ext cx="8229600" cy="5650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571480"/>
          <a:ext cx="8229600" cy="6286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ar-EG" dirty="0" smtClean="0"/>
              <a:t>أهداف المرشد الاجتماعي من أسلوب المواجهة</a:t>
            </a:r>
            <a:endParaRPr lang="ar-SA" dirty="0"/>
          </a:p>
        </p:txBody>
      </p:sp>
      <p:sp>
        <p:nvSpPr>
          <p:cNvPr id="3" name="Subtitle 2"/>
          <p:cNvSpPr>
            <a:spLocks noGrp="1"/>
          </p:cNvSpPr>
          <p:nvPr>
            <p:ph type="subTitle" idx="1"/>
          </p:nvPr>
        </p:nvSpPr>
        <p:spPr/>
        <p:txBody>
          <a:bodyPr/>
          <a:lstStyle/>
          <a:p>
            <a:endParaRPr lang="ar-SA"/>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EG" sz="3600" b="1" dirty="0"/>
              <a:t>والمهارة المطلوبة لممارسة الإرشاد الاجتماعي عملية تجمع بين </a:t>
            </a:r>
            <a:r>
              <a:rPr lang="ar-EG" sz="3600" b="1" dirty="0">
                <a:solidFill>
                  <a:schemeClr val="accent1">
                    <a:lumMod val="75000"/>
                  </a:schemeClr>
                </a:solidFill>
              </a:rPr>
              <a:t>العلم والفن والخبرة </a:t>
            </a:r>
            <a:r>
              <a:rPr lang="ar-EG" sz="3600" b="1" dirty="0"/>
              <a:t>فلابد للمرشد الاجتماعي من الدراسة والتخصص في مجال الخدمة الاجتماعية أو علم النفس.</a:t>
            </a:r>
            <a:endParaRPr lang="ar-SA" sz="3600" b="1" dirty="0"/>
          </a:p>
        </p:txBody>
      </p:sp>
      <p:sp>
        <p:nvSpPr>
          <p:cNvPr id="2" name="Title 1"/>
          <p:cNvSpPr>
            <a:spLocks noGrp="1"/>
          </p:cNvSpPr>
          <p:nvPr>
            <p:ph type="title"/>
          </p:nvPr>
        </p:nvSpPr>
        <p:spPr/>
        <p:txBody>
          <a:bodyPr/>
          <a:lstStyle/>
          <a:p>
            <a:endParaRPr lang="ar-SA"/>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0"/>
          <a:ext cx="82296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endParaRPr lang="ar-SA"/>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328"/>
          <a:ext cx="8229600" cy="50909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normAutofit/>
          </a:bodyPr>
          <a:lstStyle/>
          <a:p>
            <a:pPr algn="ctr"/>
            <a:r>
              <a:rPr lang="ar-SA" dirty="0" smtClean="0"/>
              <a:t>انتبه عند تطبيق </a:t>
            </a:r>
            <a:r>
              <a:rPr lang="ar-EG" dirty="0" smtClean="0"/>
              <a:t>أسلوب المواجهة:</a:t>
            </a:r>
            <a:endParaRPr lang="ar-SA"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328"/>
          <a:ext cx="8229600" cy="50195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endParaRPr lang="ar-SA"/>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685800" y="428604"/>
          <a:ext cx="8029604" cy="42148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ubtitle 2"/>
          <p:cNvSpPr>
            <a:spLocks noGrp="1"/>
          </p:cNvSpPr>
          <p:nvPr>
            <p:ph type="subTitle" idx="1"/>
          </p:nvPr>
        </p:nvSpPr>
        <p:spPr/>
        <p:txBody>
          <a:bodyPr/>
          <a:lstStyle/>
          <a:p>
            <a:endParaRPr lang="ar-SA"/>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endParaRPr lang="ar-SA"/>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428604"/>
          <a:ext cx="8229600" cy="6000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endParaRPr lang="ar-SA"/>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a:bodyPr>
          <a:lstStyle/>
          <a:p>
            <a:pPr algn="ctr"/>
            <a:r>
              <a:rPr lang="ar-EG" dirty="0" smtClean="0"/>
              <a:t>وهناك أساليب كثيرة للتسجيل سوف نكتفي بالإشارة إلى أهمها:</a:t>
            </a:r>
            <a:endParaRPr lang="ar-SA" dirty="0"/>
          </a:p>
        </p:txBody>
      </p:sp>
      <p:sp>
        <p:nvSpPr>
          <p:cNvPr id="4" name="Subtitle 3"/>
          <p:cNvSpPr>
            <a:spLocks noGrp="1"/>
          </p:cNvSpPr>
          <p:nvPr>
            <p:ph type="subTitle" idx="1"/>
          </p:nvPr>
        </p:nvSpPr>
        <p:spPr/>
        <p:txBody>
          <a:bodyPr/>
          <a:lstStyle/>
          <a:p>
            <a:endParaRPr lang="ar-SA"/>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328"/>
          <a:ext cx="8229600" cy="50195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pPr algn="ctr"/>
            <a:r>
              <a:rPr lang="ar-EG" dirty="0" smtClean="0"/>
              <a:t>1) التسجيل القصصي:</a:t>
            </a:r>
            <a:endParaRPr lang="ar-SA"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pPr algn="ctr"/>
            <a:r>
              <a:rPr lang="ar-SA" dirty="0" smtClean="0"/>
              <a:t>2</a:t>
            </a:r>
            <a:r>
              <a:rPr lang="ar-EG" dirty="0" smtClean="0"/>
              <a:t>) التسجيل الموجز:</a:t>
            </a:r>
            <a:endParaRPr lang="ar-SA"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pPr algn="ctr"/>
            <a:r>
              <a:rPr lang="ar-SA" dirty="0" smtClean="0"/>
              <a:t>3</a:t>
            </a:r>
            <a:r>
              <a:rPr lang="ar-EG" dirty="0" smtClean="0"/>
              <a:t>) التسجيل المحدود:</a:t>
            </a:r>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2706</TotalTime>
  <Words>3276</Words>
  <Application>Microsoft Office PowerPoint</Application>
  <PresentationFormat>On-screen Show (4:3)</PresentationFormat>
  <Paragraphs>205</Paragraphs>
  <Slides>100</Slides>
  <Notes>0</Notes>
  <HiddenSlides>0</HiddenSlides>
  <MMClips>0</MMClips>
  <ScaleCrop>false</ScaleCrop>
  <HeadingPairs>
    <vt:vector size="4" baseType="variant">
      <vt:variant>
        <vt:lpstr>Theme</vt:lpstr>
      </vt:variant>
      <vt:variant>
        <vt:i4>1</vt:i4>
      </vt:variant>
      <vt:variant>
        <vt:lpstr>Slide Titles</vt:lpstr>
      </vt:variant>
      <vt:variant>
        <vt:i4>100</vt:i4>
      </vt:variant>
    </vt:vector>
  </HeadingPairs>
  <TitlesOfParts>
    <vt:vector size="101" baseType="lpstr">
      <vt:lpstr>Concourse</vt:lpstr>
      <vt:lpstr>مبادئ ومهارات الإرشاد الاجتماعي :</vt:lpstr>
      <vt:lpstr>المبادئ التي تقوم عليها العملية الإرشادية:</vt:lpstr>
      <vt:lpstr>Slide 3</vt:lpstr>
      <vt:lpstr>Slide 4</vt:lpstr>
      <vt:lpstr>Slide 5</vt:lpstr>
      <vt:lpstr>Slide 6</vt:lpstr>
      <vt:lpstr>Slide 7</vt:lpstr>
      <vt:lpstr>المهارات            المهارة المهنية:</vt:lpstr>
      <vt:lpstr>Slide 9</vt:lpstr>
      <vt:lpstr>Slide 10</vt:lpstr>
      <vt:lpstr>ويشتمل هذا الجانب الفني على العديد من المهارات الطبيعية التي ليس بالإمكان إكسابها للمرشد عن طريق الدراسة، وذلك مثل:  </vt:lpstr>
      <vt:lpstr>المهارة لا تكتمل إلا عن طريق الخبرة الطويلة</vt:lpstr>
      <vt:lpstr>Slide 13</vt:lpstr>
      <vt:lpstr>Slide 14</vt:lpstr>
      <vt:lpstr>Slide 15</vt:lpstr>
      <vt:lpstr>Slide 16</vt:lpstr>
      <vt:lpstr>Slide 17</vt:lpstr>
      <vt:lpstr>مهارات الاتصال :</vt:lpstr>
      <vt:lpstr>Slide 19</vt:lpstr>
      <vt:lpstr>Slide 20</vt:lpstr>
      <vt:lpstr>الحضور العاطفي والاجتماعي (الحضور الإنساني)</vt:lpstr>
      <vt:lpstr>امتلاك اتجاهات إيجابية حيالهم لمجرد كونهم يحملون صفة البشرية.</vt:lpstr>
      <vt:lpstr>Slide 23</vt:lpstr>
      <vt:lpstr>Slide 24</vt:lpstr>
      <vt:lpstr>هناك العديد من المهارات التي تساعد المرشد على تطبيق طريقة الحضور والتركيز مع المسترشد،  والتي هي مفتاح العملية الإرشادية</vt:lpstr>
      <vt:lpstr>1- مواجهة العميل أو الجلوس مع العميل وجهًا لوجه.</vt:lpstr>
      <vt:lpstr>Slide 27</vt:lpstr>
      <vt:lpstr>Slide 28</vt:lpstr>
      <vt:lpstr>متى لا تكون مواجهة المسترشد وجهاً لوجه نافعة ؟؟</vt:lpstr>
      <vt:lpstr>بعض الحالات مثل الخجل الزائد  </vt:lpstr>
      <vt:lpstr>2-الاعتدال في الجلسة والاتجاه البدني نحو العميل</vt:lpstr>
      <vt:lpstr>(3)</vt:lpstr>
      <vt:lpstr>(4)</vt:lpstr>
      <vt:lpstr>Slide 34</vt:lpstr>
      <vt:lpstr>Slide 35</vt:lpstr>
      <vt:lpstr>Slide 36</vt:lpstr>
      <vt:lpstr>ومن المعروف أن الاستماع المكتمل لا بد أن يشتمل على أربعة عناصر</vt:lpstr>
      <vt:lpstr>عيوب وعقبات الاستماع الجيد</vt:lpstr>
      <vt:lpstr>Slide 39</vt:lpstr>
      <vt:lpstr>Slide 40</vt:lpstr>
      <vt:lpstr>Slide 41</vt:lpstr>
      <vt:lpstr>Slide 42</vt:lpstr>
      <vt:lpstr>Slide 43</vt:lpstr>
      <vt:lpstr>Slide 44</vt:lpstr>
      <vt:lpstr>Slide 45</vt:lpstr>
      <vt:lpstr>Slide 46</vt:lpstr>
      <vt:lpstr>ويساعد الاتصال اللفظي كلاً من المرشد والمسترشد في الأمور التالية:</vt:lpstr>
      <vt:lpstr>Slide 48</vt:lpstr>
      <vt:lpstr>Slide 49</vt:lpstr>
      <vt:lpstr>Slide 50</vt:lpstr>
      <vt:lpstr>Slide 51</vt:lpstr>
      <vt:lpstr>Slide 52</vt:lpstr>
      <vt:lpstr>Slide 53</vt:lpstr>
      <vt:lpstr>Slide 54</vt:lpstr>
      <vt:lpstr>Slide 55</vt:lpstr>
      <vt:lpstr>Slide 56</vt:lpstr>
      <vt:lpstr>Slide 57</vt:lpstr>
      <vt:lpstr>Slide 58</vt:lpstr>
      <vt:lpstr>وظائف الاتصال غير اللفظي:</vt:lpstr>
      <vt:lpstr>Slide 60</vt:lpstr>
      <vt:lpstr>Slide 61</vt:lpstr>
      <vt:lpstr>Slide 62</vt:lpstr>
      <vt:lpstr>يتضمن التعاطف:</vt:lpstr>
      <vt:lpstr>العلاقة التعاطفية:</vt:lpstr>
      <vt:lpstr>Slide 65</vt:lpstr>
      <vt:lpstr>Slide 66</vt:lpstr>
      <vt:lpstr>Slide 67</vt:lpstr>
      <vt:lpstr>Slide 68</vt:lpstr>
      <vt:lpstr>Slide 69</vt:lpstr>
      <vt:lpstr>أمور لا بد من فعلها من أجل إظهار التعاطف السليم:</vt:lpstr>
      <vt:lpstr>(1)</vt:lpstr>
      <vt:lpstr>(2)</vt:lpstr>
      <vt:lpstr>(3)</vt:lpstr>
      <vt:lpstr>أمور يجب على المرشد أن لا يفعلها أثناء تعاطفه مع العميل:</vt:lpstr>
      <vt:lpstr>Slide 75</vt:lpstr>
      <vt:lpstr>Slide 76</vt:lpstr>
      <vt:lpstr>Slide 77</vt:lpstr>
      <vt:lpstr>Slide 78</vt:lpstr>
      <vt:lpstr>Slide 79</vt:lpstr>
      <vt:lpstr>نصائح عامة حول إظهار التعاطف</vt:lpstr>
      <vt:lpstr>Slide 81</vt:lpstr>
      <vt:lpstr>Slide 82</vt:lpstr>
      <vt:lpstr>Slide 83</vt:lpstr>
      <vt:lpstr>Slide 84</vt:lpstr>
      <vt:lpstr>Slide 85</vt:lpstr>
      <vt:lpstr>Slide 86</vt:lpstr>
      <vt:lpstr>Slide 87</vt:lpstr>
      <vt:lpstr>Slide 88</vt:lpstr>
      <vt:lpstr>أهداف المرشد الاجتماعي من أسلوب المواجهة</vt:lpstr>
      <vt:lpstr>Slide 90</vt:lpstr>
      <vt:lpstr>انتبه عند تطبيق أسلوب المواجهة:</vt:lpstr>
      <vt:lpstr>Slide 92</vt:lpstr>
      <vt:lpstr>Slide 93</vt:lpstr>
      <vt:lpstr>Slide 94</vt:lpstr>
      <vt:lpstr>Slide 95</vt:lpstr>
      <vt:lpstr>وهناك أساليب كثيرة للتسجيل سوف نكتفي بالإشارة إلى أهمها:</vt:lpstr>
      <vt:lpstr>1) التسجيل القصصي:</vt:lpstr>
      <vt:lpstr>2) التسجيل الموجز:</vt:lpstr>
      <vt:lpstr>3) التسجيل المحدود:</vt:lpstr>
      <vt:lpstr>Slide 100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مهارات الإرشاد الاجتماعي :</dc:title>
  <dc:creator>user</dc:creator>
  <cp:lastModifiedBy>user</cp:lastModifiedBy>
  <cp:revision>67</cp:revision>
  <dcterms:created xsi:type="dcterms:W3CDTF">2015-09-11T12:08:36Z</dcterms:created>
  <dcterms:modified xsi:type="dcterms:W3CDTF">2015-10-18T19:31:12Z</dcterms:modified>
</cp:coreProperties>
</file>