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9" r:id="rId3"/>
    <p:sldId id="258" r:id="rId4"/>
    <p:sldId id="260" r:id="rId5"/>
    <p:sldId id="261" r:id="rId6"/>
    <p:sldId id="263" r:id="rId7"/>
    <p:sldId id="272" r:id="rId8"/>
    <p:sldId id="267" r:id="rId9"/>
    <p:sldId id="268" r:id="rId10"/>
    <p:sldId id="269" r:id="rId11"/>
    <p:sldId id="273" r:id="rId12"/>
    <p:sldId id="274" r:id="rId13"/>
    <p:sldId id="275" r:id="rId14"/>
    <p:sldId id="276" r:id="rId15"/>
    <p:sldId id="277" r:id="rId16"/>
    <p:sldId id="278" r:id="rId17"/>
    <p:sldId id="279" r:id="rId18"/>
    <p:sldId id="280" r:id="rId19"/>
    <p:sldId id="281" r:id="rId20"/>
    <p:sldId id="270" r:id="rId21"/>
    <p:sldId id="284" r:id="rId22"/>
    <p:sldId id="283" r:id="rId23"/>
    <p:sldId id="282" r:id="rId24"/>
    <p:sldId id="285" r:id="rId25"/>
    <p:sldId id="271" r:id="rId26"/>
    <p:sldId id="286" r:id="rId27"/>
    <p:sldId id="26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D6E9B-2487-457F-AF18-4CAF203B2171}"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pPr rtl="1"/>
          <a:endParaRPr lang="ar-SA"/>
        </a:p>
      </dgm:t>
    </dgm:pt>
    <dgm:pt modelId="{AD4F1F5C-3B39-4653-84FB-CC39239C7957}">
      <dgm:prSet phldrT="[نص]"/>
      <dgm:spPr/>
      <dgm:t>
        <a:bodyPr/>
        <a:lstStyle/>
        <a:p>
          <a:pPr rtl="1"/>
          <a:r>
            <a:rPr lang="en-US" dirty="0" smtClean="0"/>
            <a:t>1</a:t>
          </a:r>
          <a:endParaRPr lang="ar-SA" dirty="0"/>
        </a:p>
      </dgm:t>
    </dgm:pt>
    <dgm:pt modelId="{B45BD922-31B8-451E-AE49-B1396A6964EF}" type="parTrans" cxnId="{3C5D250A-5D2B-4158-A0C5-597F5BF0F443}">
      <dgm:prSet/>
      <dgm:spPr/>
      <dgm:t>
        <a:bodyPr/>
        <a:lstStyle/>
        <a:p>
          <a:pPr rtl="1"/>
          <a:endParaRPr lang="ar-SA"/>
        </a:p>
      </dgm:t>
    </dgm:pt>
    <dgm:pt modelId="{BF46E425-2CEB-43BF-B525-8DC979D0A074}" type="sibTrans" cxnId="{3C5D250A-5D2B-4158-A0C5-597F5BF0F443}">
      <dgm:prSet/>
      <dgm:spPr/>
      <dgm:t>
        <a:bodyPr/>
        <a:lstStyle/>
        <a:p>
          <a:pPr rtl="1"/>
          <a:endParaRPr lang="ar-SA"/>
        </a:p>
      </dgm:t>
    </dgm:pt>
    <dgm:pt modelId="{D69F4B41-63FE-40FB-A7C5-22F3ED20803E}">
      <dgm:prSet phldrT="[نص]"/>
      <dgm:spPr/>
      <dgm:t>
        <a:bodyPr/>
        <a:lstStyle/>
        <a:p>
          <a:pPr rtl="1"/>
          <a:r>
            <a:rPr lang="ar-SA" dirty="0" smtClean="0"/>
            <a:t>الاختبار الأول : 20 درجة</a:t>
          </a:r>
          <a:endParaRPr lang="ar-SA" dirty="0"/>
        </a:p>
      </dgm:t>
    </dgm:pt>
    <dgm:pt modelId="{AB820909-039B-4030-B6D6-9FB85FA6CBC8}" type="parTrans" cxnId="{F48B8F63-DE7F-4E4A-BB43-CFCB30BC33AD}">
      <dgm:prSet/>
      <dgm:spPr/>
      <dgm:t>
        <a:bodyPr/>
        <a:lstStyle/>
        <a:p>
          <a:pPr rtl="1"/>
          <a:endParaRPr lang="ar-SA"/>
        </a:p>
      </dgm:t>
    </dgm:pt>
    <dgm:pt modelId="{094FE72F-476D-4C97-AF5F-107786137B18}" type="sibTrans" cxnId="{F48B8F63-DE7F-4E4A-BB43-CFCB30BC33AD}">
      <dgm:prSet/>
      <dgm:spPr/>
      <dgm:t>
        <a:bodyPr/>
        <a:lstStyle/>
        <a:p>
          <a:pPr rtl="1"/>
          <a:endParaRPr lang="ar-SA"/>
        </a:p>
      </dgm:t>
    </dgm:pt>
    <dgm:pt modelId="{6C77F75C-C9DD-4D4D-A6CB-DA998B25319D}">
      <dgm:prSet phldrT="[نص]"/>
      <dgm:spPr/>
      <dgm:t>
        <a:bodyPr/>
        <a:lstStyle/>
        <a:p>
          <a:pPr rtl="1"/>
          <a:r>
            <a:rPr lang="en-US" dirty="0" smtClean="0"/>
            <a:t>2</a:t>
          </a:r>
          <a:endParaRPr lang="ar-SA" dirty="0"/>
        </a:p>
      </dgm:t>
    </dgm:pt>
    <dgm:pt modelId="{CDD814EB-FD16-44BF-B56A-27ED236867FA}" type="parTrans" cxnId="{384672A5-5FD5-4D53-AD01-EC1E736FB1DB}">
      <dgm:prSet/>
      <dgm:spPr/>
      <dgm:t>
        <a:bodyPr/>
        <a:lstStyle/>
        <a:p>
          <a:pPr rtl="1"/>
          <a:endParaRPr lang="ar-SA"/>
        </a:p>
      </dgm:t>
    </dgm:pt>
    <dgm:pt modelId="{DB7D5157-40A5-4400-A83E-7B4578B5583B}" type="sibTrans" cxnId="{384672A5-5FD5-4D53-AD01-EC1E736FB1DB}">
      <dgm:prSet/>
      <dgm:spPr/>
      <dgm:t>
        <a:bodyPr/>
        <a:lstStyle/>
        <a:p>
          <a:pPr rtl="1"/>
          <a:endParaRPr lang="ar-SA"/>
        </a:p>
      </dgm:t>
    </dgm:pt>
    <dgm:pt modelId="{0F5AEEA4-17F6-41FF-AC3D-09E3303A0B77}">
      <dgm:prSet phldrT="[نص]"/>
      <dgm:spPr/>
      <dgm:t>
        <a:bodyPr/>
        <a:lstStyle/>
        <a:p>
          <a:pPr rtl="1"/>
          <a:r>
            <a:rPr lang="ar-SA" dirty="0" smtClean="0"/>
            <a:t>الاختبار الثاني: 20 درجة</a:t>
          </a:r>
          <a:endParaRPr lang="ar-SA" dirty="0"/>
        </a:p>
      </dgm:t>
    </dgm:pt>
    <dgm:pt modelId="{71EB9044-B1F4-42AD-8D12-5F449F258367}" type="parTrans" cxnId="{B9CF2AA4-A6C4-4E28-B0B3-D80C134790A7}">
      <dgm:prSet/>
      <dgm:spPr/>
      <dgm:t>
        <a:bodyPr/>
        <a:lstStyle/>
        <a:p>
          <a:pPr rtl="1"/>
          <a:endParaRPr lang="ar-SA"/>
        </a:p>
      </dgm:t>
    </dgm:pt>
    <dgm:pt modelId="{DD3DBF1B-EA27-4018-88D8-3F9261074D8E}" type="sibTrans" cxnId="{B9CF2AA4-A6C4-4E28-B0B3-D80C134790A7}">
      <dgm:prSet/>
      <dgm:spPr/>
      <dgm:t>
        <a:bodyPr/>
        <a:lstStyle/>
        <a:p>
          <a:pPr rtl="1"/>
          <a:endParaRPr lang="ar-SA"/>
        </a:p>
      </dgm:t>
    </dgm:pt>
    <dgm:pt modelId="{7F3F0571-43F9-464F-8E9E-1E6B8FFC4BC7}">
      <dgm:prSet phldrT="[نص]"/>
      <dgm:spPr/>
      <dgm:t>
        <a:bodyPr/>
        <a:lstStyle/>
        <a:p>
          <a:pPr rtl="1"/>
          <a:r>
            <a:rPr lang="en-US" dirty="0" smtClean="0"/>
            <a:t>5</a:t>
          </a:r>
          <a:endParaRPr lang="ar-SA" dirty="0"/>
        </a:p>
      </dgm:t>
    </dgm:pt>
    <dgm:pt modelId="{5A418333-5FFB-4EA4-9500-56F0CD2270ED}" type="parTrans" cxnId="{8441C7BA-025F-4344-9DE1-8BDB47907ED3}">
      <dgm:prSet/>
      <dgm:spPr/>
      <dgm:t>
        <a:bodyPr/>
        <a:lstStyle/>
        <a:p>
          <a:pPr rtl="1"/>
          <a:endParaRPr lang="ar-SA"/>
        </a:p>
      </dgm:t>
    </dgm:pt>
    <dgm:pt modelId="{DB90CCE9-37B1-4FE5-A06F-893DF9C2F415}" type="sibTrans" cxnId="{8441C7BA-025F-4344-9DE1-8BDB47907ED3}">
      <dgm:prSet/>
      <dgm:spPr/>
      <dgm:t>
        <a:bodyPr/>
        <a:lstStyle/>
        <a:p>
          <a:pPr rtl="1"/>
          <a:endParaRPr lang="ar-SA"/>
        </a:p>
      </dgm:t>
    </dgm:pt>
    <dgm:pt modelId="{17E23C38-3AEA-4B81-9BDA-AFE40173D70D}">
      <dgm:prSet phldrT="[نص]"/>
      <dgm:spPr/>
      <dgm:t>
        <a:bodyPr/>
        <a:lstStyle/>
        <a:p>
          <a:pPr rtl="1"/>
          <a:r>
            <a:rPr lang="ar-SA" dirty="0" smtClean="0"/>
            <a:t>التكليف والواجبات: 10 درجة</a:t>
          </a:r>
          <a:endParaRPr lang="ar-SA" dirty="0">
            <a:latin typeface="Simplified Arabic" pitchFamily="18" charset="-78"/>
            <a:cs typeface="Simplified Arabic" pitchFamily="18" charset="-78"/>
          </a:endParaRPr>
        </a:p>
      </dgm:t>
    </dgm:pt>
    <dgm:pt modelId="{D4703C26-B6CB-41AD-9A63-93A8E0A6DB12}" type="parTrans" cxnId="{5A3A4EFF-3399-4192-B98A-184FC08387B1}">
      <dgm:prSet/>
      <dgm:spPr/>
      <dgm:t>
        <a:bodyPr/>
        <a:lstStyle/>
        <a:p>
          <a:pPr rtl="1"/>
          <a:endParaRPr lang="ar-SA"/>
        </a:p>
      </dgm:t>
    </dgm:pt>
    <dgm:pt modelId="{651CCF9F-08CE-41E3-9BBA-A9378C4951E7}" type="sibTrans" cxnId="{5A3A4EFF-3399-4192-B98A-184FC08387B1}">
      <dgm:prSet/>
      <dgm:spPr/>
      <dgm:t>
        <a:bodyPr/>
        <a:lstStyle/>
        <a:p>
          <a:pPr rtl="1"/>
          <a:endParaRPr lang="ar-SA"/>
        </a:p>
      </dgm:t>
    </dgm:pt>
    <dgm:pt modelId="{D2098F88-6469-4212-A707-0765BDDF6484}">
      <dgm:prSet/>
      <dgm:spPr/>
      <dgm:t>
        <a:bodyPr/>
        <a:lstStyle/>
        <a:p>
          <a:pPr rtl="1"/>
          <a:r>
            <a:rPr lang="en-US" dirty="0" smtClean="0"/>
            <a:t>3</a:t>
          </a:r>
          <a:endParaRPr lang="ar-SA" dirty="0"/>
        </a:p>
      </dgm:t>
    </dgm:pt>
    <dgm:pt modelId="{EDDB6374-00CA-4C0C-AE43-C6D970B74919}" type="parTrans" cxnId="{220C7623-6B95-4185-8087-22F0CC182E7A}">
      <dgm:prSet/>
      <dgm:spPr/>
      <dgm:t>
        <a:bodyPr/>
        <a:lstStyle/>
        <a:p>
          <a:pPr rtl="1"/>
          <a:endParaRPr lang="ar-SA"/>
        </a:p>
      </dgm:t>
    </dgm:pt>
    <dgm:pt modelId="{FA7FBCF8-10FD-4140-9167-8875FD44A678}" type="sibTrans" cxnId="{220C7623-6B95-4185-8087-22F0CC182E7A}">
      <dgm:prSet/>
      <dgm:spPr/>
      <dgm:t>
        <a:bodyPr/>
        <a:lstStyle/>
        <a:p>
          <a:pPr rtl="1"/>
          <a:endParaRPr lang="ar-SA"/>
        </a:p>
      </dgm:t>
    </dgm:pt>
    <dgm:pt modelId="{717CDAC4-7EE2-4E59-95A4-4AFDC928EC16}">
      <dgm:prSet/>
      <dgm:spPr/>
      <dgm:t>
        <a:bodyPr/>
        <a:lstStyle/>
        <a:p>
          <a:pPr rtl="1"/>
          <a:r>
            <a:rPr lang="en-US" dirty="0" smtClean="0"/>
            <a:t>4</a:t>
          </a:r>
          <a:endParaRPr lang="ar-SA" dirty="0"/>
        </a:p>
      </dgm:t>
    </dgm:pt>
    <dgm:pt modelId="{AB9CB2AB-A562-48C6-8919-76473E0A52E1}" type="parTrans" cxnId="{7938625E-CF9B-4F07-8835-8764B253EC87}">
      <dgm:prSet/>
      <dgm:spPr/>
      <dgm:t>
        <a:bodyPr/>
        <a:lstStyle/>
        <a:p>
          <a:pPr rtl="1"/>
          <a:endParaRPr lang="ar-SA"/>
        </a:p>
      </dgm:t>
    </dgm:pt>
    <dgm:pt modelId="{78475B5E-705F-4F03-8F99-195BF318D332}" type="sibTrans" cxnId="{7938625E-CF9B-4F07-8835-8764B253EC87}">
      <dgm:prSet/>
      <dgm:spPr/>
      <dgm:t>
        <a:bodyPr/>
        <a:lstStyle/>
        <a:p>
          <a:pPr rtl="1"/>
          <a:endParaRPr lang="ar-SA"/>
        </a:p>
      </dgm:t>
    </dgm:pt>
    <dgm:pt modelId="{08A1DF0C-CF10-4AE7-9BF9-7C31858A773F}">
      <dgm:prSet/>
      <dgm:spPr/>
      <dgm:t>
        <a:bodyPr/>
        <a:lstStyle/>
        <a:p>
          <a:pPr rtl="1"/>
          <a:r>
            <a:rPr lang="ar-SA" dirty="0" smtClean="0"/>
            <a:t>تقييم القراءة: 5 درجات</a:t>
          </a:r>
          <a:endParaRPr lang="ar-SA" dirty="0"/>
        </a:p>
      </dgm:t>
    </dgm:pt>
    <dgm:pt modelId="{7053F771-DE1D-4831-AFBD-CEE687697D1F}" type="parTrans" cxnId="{EDB2FBAD-5083-4D76-8A32-92B7DCA5C8A8}">
      <dgm:prSet/>
      <dgm:spPr/>
    </dgm:pt>
    <dgm:pt modelId="{F4517CBF-063D-46F3-B095-EADA9D2F814A}" type="sibTrans" cxnId="{EDB2FBAD-5083-4D76-8A32-92B7DCA5C8A8}">
      <dgm:prSet/>
      <dgm:spPr/>
    </dgm:pt>
    <dgm:pt modelId="{6A3F5C15-EBC5-4E5C-8B45-1A19D16CC4F8}">
      <dgm:prSet/>
      <dgm:spPr/>
      <dgm:t>
        <a:bodyPr/>
        <a:lstStyle/>
        <a:p>
          <a:pPr rtl="1"/>
          <a:r>
            <a:rPr lang="ar-SA" dirty="0" smtClean="0"/>
            <a:t>المشاركة: 5 درجات</a:t>
          </a:r>
          <a:endParaRPr lang="ar-SA" dirty="0"/>
        </a:p>
      </dgm:t>
    </dgm:pt>
    <dgm:pt modelId="{07ED1B66-CC89-4E45-845E-B6E84926FD9E}" type="parTrans" cxnId="{A1405FAF-375D-42F9-BBF1-EBDD85AE7462}">
      <dgm:prSet/>
      <dgm:spPr/>
    </dgm:pt>
    <dgm:pt modelId="{AC1B6339-B753-4CD5-8308-86C1A704D28B}" type="sibTrans" cxnId="{A1405FAF-375D-42F9-BBF1-EBDD85AE7462}">
      <dgm:prSet/>
      <dgm:spPr/>
    </dgm:pt>
    <dgm:pt modelId="{A3FEFBC6-130A-45DB-AF88-59BBFC7361BF}">
      <dgm:prSet/>
      <dgm:spPr/>
      <dgm:t>
        <a:bodyPr/>
        <a:lstStyle/>
        <a:p>
          <a:pPr rtl="1"/>
          <a:r>
            <a:rPr lang="en-US" dirty="0" smtClean="0"/>
            <a:t>6</a:t>
          </a:r>
          <a:endParaRPr lang="ar-SA" dirty="0"/>
        </a:p>
      </dgm:t>
    </dgm:pt>
    <dgm:pt modelId="{86901AEF-6C51-42D2-A21D-3930AE9F1072}" type="parTrans" cxnId="{D7CFE5D1-AC83-45DA-8642-6959D8D545DE}">
      <dgm:prSet/>
      <dgm:spPr/>
    </dgm:pt>
    <dgm:pt modelId="{F318F026-1A2B-48A8-B2C2-13C711B63099}" type="sibTrans" cxnId="{D7CFE5D1-AC83-45DA-8642-6959D8D545DE}">
      <dgm:prSet/>
      <dgm:spPr/>
    </dgm:pt>
    <dgm:pt modelId="{1DE696A8-EFDA-41F5-B46E-B0C1904C8D4B}">
      <dgm:prSet/>
      <dgm:spPr/>
      <dgm:t>
        <a:bodyPr/>
        <a:lstStyle/>
        <a:p>
          <a:pPr rtl="1"/>
          <a:r>
            <a:rPr lang="ar-SA" dirty="0" smtClean="0">
              <a:latin typeface="Simplified Arabic" pitchFamily="18" charset="-78"/>
              <a:cs typeface="Simplified Arabic" pitchFamily="18" charset="-78"/>
            </a:rPr>
            <a:t>الاختبار النهائي: 40 درجة</a:t>
          </a:r>
          <a:endParaRPr lang="ar-SA" dirty="0"/>
        </a:p>
      </dgm:t>
    </dgm:pt>
    <dgm:pt modelId="{36CFB742-1A83-440D-BB0E-6898FD0F375E}" type="parTrans" cxnId="{F41FD5D5-8598-4AF0-BAB7-FF3CA75F877C}">
      <dgm:prSet/>
      <dgm:spPr/>
    </dgm:pt>
    <dgm:pt modelId="{6C1B53B2-18E1-4FFA-A8FB-43E966387A9E}" type="sibTrans" cxnId="{F41FD5D5-8598-4AF0-BAB7-FF3CA75F877C}">
      <dgm:prSet/>
      <dgm:spPr/>
    </dgm:pt>
    <dgm:pt modelId="{E1849E7A-BA5A-4FD5-8A87-821A2783EB0F}" type="pres">
      <dgm:prSet presAssocID="{1BDD6E9B-2487-457F-AF18-4CAF203B2171}" presName="linearFlow" presStyleCnt="0">
        <dgm:presLayoutVars>
          <dgm:dir val="rev"/>
          <dgm:animLvl val="lvl"/>
          <dgm:resizeHandles val="exact"/>
        </dgm:presLayoutVars>
      </dgm:prSet>
      <dgm:spPr/>
      <dgm:t>
        <a:bodyPr/>
        <a:lstStyle/>
        <a:p>
          <a:pPr rtl="1"/>
          <a:endParaRPr lang="ar-SA"/>
        </a:p>
      </dgm:t>
    </dgm:pt>
    <dgm:pt modelId="{F6520DCF-FB98-4B82-A7C3-35B97CA848EF}" type="pres">
      <dgm:prSet presAssocID="{AD4F1F5C-3B39-4653-84FB-CC39239C7957}" presName="composite" presStyleCnt="0"/>
      <dgm:spPr/>
    </dgm:pt>
    <dgm:pt modelId="{840A37EA-3165-4D08-B98C-D3B2DE0A0026}" type="pres">
      <dgm:prSet presAssocID="{AD4F1F5C-3B39-4653-84FB-CC39239C7957}" presName="parentText" presStyleLbl="alignNode1" presStyleIdx="0" presStyleCnt="6">
        <dgm:presLayoutVars>
          <dgm:chMax val="1"/>
          <dgm:bulletEnabled val="1"/>
        </dgm:presLayoutVars>
      </dgm:prSet>
      <dgm:spPr/>
      <dgm:t>
        <a:bodyPr/>
        <a:lstStyle/>
        <a:p>
          <a:pPr rtl="1"/>
          <a:endParaRPr lang="ar-SA"/>
        </a:p>
      </dgm:t>
    </dgm:pt>
    <dgm:pt modelId="{189AA032-0B6A-4B4D-BC6F-F28894EC8908}" type="pres">
      <dgm:prSet presAssocID="{AD4F1F5C-3B39-4653-84FB-CC39239C7957}" presName="descendantText" presStyleLbl="alignAcc1" presStyleIdx="0" presStyleCnt="6">
        <dgm:presLayoutVars>
          <dgm:bulletEnabled val="1"/>
        </dgm:presLayoutVars>
      </dgm:prSet>
      <dgm:spPr/>
      <dgm:t>
        <a:bodyPr/>
        <a:lstStyle/>
        <a:p>
          <a:pPr rtl="1"/>
          <a:endParaRPr lang="ar-SA"/>
        </a:p>
      </dgm:t>
    </dgm:pt>
    <dgm:pt modelId="{2FF059D6-A437-47B6-9794-588D04220035}" type="pres">
      <dgm:prSet presAssocID="{BF46E425-2CEB-43BF-B525-8DC979D0A074}" presName="sp" presStyleCnt="0"/>
      <dgm:spPr/>
    </dgm:pt>
    <dgm:pt modelId="{204040F8-4BC6-4173-A13A-89C6A4D4B4A0}" type="pres">
      <dgm:prSet presAssocID="{6C77F75C-C9DD-4D4D-A6CB-DA998B25319D}" presName="composite" presStyleCnt="0"/>
      <dgm:spPr/>
    </dgm:pt>
    <dgm:pt modelId="{533B69AD-31CE-4E77-B6E0-B9D1ADD3BE5B}" type="pres">
      <dgm:prSet presAssocID="{6C77F75C-C9DD-4D4D-A6CB-DA998B25319D}" presName="parentText" presStyleLbl="alignNode1" presStyleIdx="1" presStyleCnt="6">
        <dgm:presLayoutVars>
          <dgm:chMax val="1"/>
          <dgm:bulletEnabled val="1"/>
        </dgm:presLayoutVars>
      </dgm:prSet>
      <dgm:spPr/>
      <dgm:t>
        <a:bodyPr/>
        <a:lstStyle/>
        <a:p>
          <a:pPr rtl="1"/>
          <a:endParaRPr lang="ar-SA"/>
        </a:p>
      </dgm:t>
    </dgm:pt>
    <dgm:pt modelId="{D7EED3CA-2FF7-43B9-8937-7A2257951790}" type="pres">
      <dgm:prSet presAssocID="{6C77F75C-C9DD-4D4D-A6CB-DA998B25319D}" presName="descendantText" presStyleLbl="alignAcc1" presStyleIdx="1" presStyleCnt="6">
        <dgm:presLayoutVars>
          <dgm:bulletEnabled val="1"/>
        </dgm:presLayoutVars>
      </dgm:prSet>
      <dgm:spPr/>
      <dgm:t>
        <a:bodyPr/>
        <a:lstStyle/>
        <a:p>
          <a:pPr rtl="1"/>
          <a:endParaRPr lang="ar-SA"/>
        </a:p>
      </dgm:t>
    </dgm:pt>
    <dgm:pt modelId="{DBC19A5D-CC64-46BA-B3A5-A9B38163B4D5}" type="pres">
      <dgm:prSet presAssocID="{DB7D5157-40A5-4400-A83E-7B4578B5583B}" presName="sp" presStyleCnt="0"/>
      <dgm:spPr/>
    </dgm:pt>
    <dgm:pt modelId="{036D3E79-0D92-4299-95A6-C0198BAFEFD9}" type="pres">
      <dgm:prSet presAssocID="{D2098F88-6469-4212-A707-0765BDDF6484}" presName="composite" presStyleCnt="0"/>
      <dgm:spPr/>
    </dgm:pt>
    <dgm:pt modelId="{54289CCB-F319-4EF0-A0FA-847BDAA13E9D}" type="pres">
      <dgm:prSet presAssocID="{D2098F88-6469-4212-A707-0765BDDF6484}" presName="parentText" presStyleLbl="alignNode1" presStyleIdx="2" presStyleCnt="6">
        <dgm:presLayoutVars>
          <dgm:chMax val="1"/>
          <dgm:bulletEnabled val="1"/>
        </dgm:presLayoutVars>
      </dgm:prSet>
      <dgm:spPr/>
      <dgm:t>
        <a:bodyPr/>
        <a:lstStyle/>
        <a:p>
          <a:pPr rtl="1"/>
          <a:endParaRPr lang="ar-SA"/>
        </a:p>
      </dgm:t>
    </dgm:pt>
    <dgm:pt modelId="{0A89B841-38CC-42C0-A093-2F689B1088A3}" type="pres">
      <dgm:prSet presAssocID="{D2098F88-6469-4212-A707-0765BDDF6484}" presName="descendantText" presStyleLbl="alignAcc1" presStyleIdx="2" presStyleCnt="6">
        <dgm:presLayoutVars>
          <dgm:bulletEnabled val="1"/>
        </dgm:presLayoutVars>
      </dgm:prSet>
      <dgm:spPr/>
      <dgm:t>
        <a:bodyPr/>
        <a:lstStyle/>
        <a:p>
          <a:pPr rtl="1"/>
          <a:endParaRPr lang="ar-SA"/>
        </a:p>
      </dgm:t>
    </dgm:pt>
    <dgm:pt modelId="{6A1A5C2A-4813-4D3A-8633-6740A22000CD}" type="pres">
      <dgm:prSet presAssocID="{FA7FBCF8-10FD-4140-9167-8875FD44A678}" presName="sp" presStyleCnt="0"/>
      <dgm:spPr/>
    </dgm:pt>
    <dgm:pt modelId="{444E8E71-1D4A-4AC6-8488-5BCD014FA472}" type="pres">
      <dgm:prSet presAssocID="{717CDAC4-7EE2-4E59-95A4-4AFDC928EC16}" presName="composite" presStyleCnt="0"/>
      <dgm:spPr/>
    </dgm:pt>
    <dgm:pt modelId="{39E6DE1E-3985-4B67-BD1A-FF916EC7EEDE}" type="pres">
      <dgm:prSet presAssocID="{717CDAC4-7EE2-4E59-95A4-4AFDC928EC16}" presName="parentText" presStyleLbl="alignNode1" presStyleIdx="3" presStyleCnt="6">
        <dgm:presLayoutVars>
          <dgm:chMax val="1"/>
          <dgm:bulletEnabled val="1"/>
        </dgm:presLayoutVars>
      </dgm:prSet>
      <dgm:spPr/>
      <dgm:t>
        <a:bodyPr/>
        <a:lstStyle/>
        <a:p>
          <a:pPr rtl="1"/>
          <a:endParaRPr lang="ar-SA"/>
        </a:p>
      </dgm:t>
    </dgm:pt>
    <dgm:pt modelId="{749E9A5E-DAE8-481E-A049-7ECEED4E36C2}" type="pres">
      <dgm:prSet presAssocID="{717CDAC4-7EE2-4E59-95A4-4AFDC928EC16}" presName="descendantText" presStyleLbl="alignAcc1" presStyleIdx="3" presStyleCnt="6">
        <dgm:presLayoutVars>
          <dgm:bulletEnabled val="1"/>
        </dgm:presLayoutVars>
      </dgm:prSet>
      <dgm:spPr/>
      <dgm:t>
        <a:bodyPr/>
        <a:lstStyle/>
        <a:p>
          <a:pPr rtl="1"/>
          <a:endParaRPr lang="ar-SA"/>
        </a:p>
      </dgm:t>
    </dgm:pt>
    <dgm:pt modelId="{0B3989F0-A907-4D83-A2D5-E9401045999D}" type="pres">
      <dgm:prSet presAssocID="{78475B5E-705F-4F03-8F99-195BF318D332}" presName="sp" presStyleCnt="0"/>
      <dgm:spPr/>
    </dgm:pt>
    <dgm:pt modelId="{00442061-DDA6-4392-B2DD-C33C769DF696}" type="pres">
      <dgm:prSet presAssocID="{7F3F0571-43F9-464F-8E9E-1E6B8FFC4BC7}" presName="composite" presStyleCnt="0"/>
      <dgm:spPr/>
    </dgm:pt>
    <dgm:pt modelId="{D7D02239-ADCC-48A0-8802-61D86299160E}" type="pres">
      <dgm:prSet presAssocID="{7F3F0571-43F9-464F-8E9E-1E6B8FFC4BC7}" presName="parentText" presStyleLbl="alignNode1" presStyleIdx="4" presStyleCnt="6">
        <dgm:presLayoutVars>
          <dgm:chMax val="1"/>
          <dgm:bulletEnabled val="1"/>
        </dgm:presLayoutVars>
      </dgm:prSet>
      <dgm:spPr/>
      <dgm:t>
        <a:bodyPr/>
        <a:lstStyle/>
        <a:p>
          <a:pPr rtl="1"/>
          <a:endParaRPr lang="ar-SA"/>
        </a:p>
      </dgm:t>
    </dgm:pt>
    <dgm:pt modelId="{16EA2C49-D572-43E6-A581-32555908F930}" type="pres">
      <dgm:prSet presAssocID="{7F3F0571-43F9-464F-8E9E-1E6B8FFC4BC7}" presName="descendantText" presStyleLbl="alignAcc1" presStyleIdx="4" presStyleCnt="6">
        <dgm:presLayoutVars>
          <dgm:bulletEnabled val="1"/>
        </dgm:presLayoutVars>
      </dgm:prSet>
      <dgm:spPr/>
      <dgm:t>
        <a:bodyPr/>
        <a:lstStyle/>
        <a:p>
          <a:pPr rtl="1"/>
          <a:endParaRPr lang="ar-SA"/>
        </a:p>
      </dgm:t>
    </dgm:pt>
    <dgm:pt modelId="{AFEDFA7F-5297-4A74-BEA7-2E38272F45A6}" type="pres">
      <dgm:prSet presAssocID="{DB90CCE9-37B1-4FE5-A06F-893DF9C2F415}" presName="sp" presStyleCnt="0"/>
      <dgm:spPr/>
    </dgm:pt>
    <dgm:pt modelId="{264FEFBC-EDA7-4ABB-86F9-05D8145B735C}" type="pres">
      <dgm:prSet presAssocID="{A3FEFBC6-130A-45DB-AF88-59BBFC7361BF}" presName="composite" presStyleCnt="0"/>
      <dgm:spPr/>
    </dgm:pt>
    <dgm:pt modelId="{8B9D61DE-BEB5-4228-A87A-1DE22CF86233}" type="pres">
      <dgm:prSet presAssocID="{A3FEFBC6-130A-45DB-AF88-59BBFC7361BF}" presName="parentText" presStyleLbl="alignNode1" presStyleIdx="5" presStyleCnt="6">
        <dgm:presLayoutVars>
          <dgm:chMax val="1"/>
          <dgm:bulletEnabled val="1"/>
        </dgm:presLayoutVars>
      </dgm:prSet>
      <dgm:spPr/>
      <dgm:t>
        <a:bodyPr/>
        <a:lstStyle/>
        <a:p>
          <a:pPr rtl="1"/>
          <a:endParaRPr lang="ar-SA"/>
        </a:p>
      </dgm:t>
    </dgm:pt>
    <dgm:pt modelId="{425668FC-DCD4-4354-AB61-2E57EABC1C81}" type="pres">
      <dgm:prSet presAssocID="{A3FEFBC6-130A-45DB-AF88-59BBFC7361BF}" presName="descendantText" presStyleLbl="alignAcc1" presStyleIdx="5" presStyleCnt="6">
        <dgm:presLayoutVars>
          <dgm:bulletEnabled val="1"/>
        </dgm:presLayoutVars>
      </dgm:prSet>
      <dgm:spPr/>
      <dgm:t>
        <a:bodyPr/>
        <a:lstStyle/>
        <a:p>
          <a:pPr rtl="1"/>
          <a:endParaRPr lang="ar-SA"/>
        </a:p>
      </dgm:t>
    </dgm:pt>
  </dgm:ptLst>
  <dgm:cxnLst>
    <dgm:cxn modelId="{D7CFE5D1-AC83-45DA-8642-6959D8D545DE}" srcId="{1BDD6E9B-2487-457F-AF18-4CAF203B2171}" destId="{A3FEFBC6-130A-45DB-AF88-59BBFC7361BF}" srcOrd="5" destOrd="0" parTransId="{86901AEF-6C51-42D2-A21D-3930AE9F1072}" sibTransId="{F318F026-1A2B-48A8-B2C2-13C711B63099}"/>
    <dgm:cxn modelId="{384672A5-5FD5-4D53-AD01-EC1E736FB1DB}" srcId="{1BDD6E9B-2487-457F-AF18-4CAF203B2171}" destId="{6C77F75C-C9DD-4D4D-A6CB-DA998B25319D}" srcOrd="1" destOrd="0" parTransId="{CDD814EB-FD16-44BF-B56A-27ED236867FA}" sibTransId="{DB7D5157-40A5-4400-A83E-7B4578B5583B}"/>
    <dgm:cxn modelId="{CBAADC3C-DA96-46C6-9F55-CFC9DE7B7EA5}" type="presOf" srcId="{6A3F5C15-EBC5-4E5C-8B45-1A19D16CC4F8}" destId="{749E9A5E-DAE8-481E-A049-7ECEED4E36C2}" srcOrd="0" destOrd="0" presId="urn:microsoft.com/office/officeart/2005/8/layout/chevron2"/>
    <dgm:cxn modelId="{D14D2D42-9E8F-47AB-87FE-A7FB0FE8D16C}" type="presOf" srcId="{1BDD6E9B-2487-457F-AF18-4CAF203B2171}" destId="{E1849E7A-BA5A-4FD5-8A87-821A2783EB0F}" srcOrd="0" destOrd="0" presId="urn:microsoft.com/office/officeart/2005/8/layout/chevron2"/>
    <dgm:cxn modelId="{F48B8F63-DE7F-4E4A-BB43-CFCB30BC33AD}" srcId="{AD4F1F5C-3B39-4653-84FB-CC39239C7957}" destId="{D69F4B41-63FE-40FB-A7C5-22F3ED20803E}" srcOrd="0" destOrd="0" parTransId="{AB820909-039B-4030-B6D6-9FB85FA6CBC8}" sibTransId="{094FE72F-476D-4C97-AF5F-107786137B18}"/>
    <dgm:cxn modelId="{BF3B979F-33BF-42C7-9C28-45F0F48602DB}" type="presOf" srcId="{0F5AEEA4-17F6-41FF-AC3D-09E3303A0B77}" destId="{D7EED3CA-2FF7-43B9-8937-7A2257951790}" srcOrd="0" destOrd="0" presId="urn:microsoft.com/office/officeart/2005/8/layout/chevron2"/>
    <dgm:cxn modelId="{A1405FAF-375D-42F9-BBF1-EBDD85AE7462}" srcId="{717CDAC4-7EE2-4E59-95A4-4AFDC928EC16}" destId="{6A3F5C15-EBC5-4E5C-8B45-1A19D16CC4F8}" srcOrd="0" destOrd="0" parTransId="{07ED1B66-CC89-4E45-845E-B6E84926FD9E}" sibTransId="{AC1B6339-B753-4CD5-8308-86C1A704D28B}"/>
    <dgm:cxn modelId="{220C7623-6B95-4185-8087-22F0CC182E7A}" srcId="{1BDD6E9B-2487-457F-AF18-4CAF203B2171}" destId="{D2098F88-6469-4212-A707-0765BDDF6484}" srcOrd="2" destOrd="0" parTransId="{EDDB6374-00CA-4C0C-AE43-C6D970B74919}" sibTransId="{FA7FBCF8-10FD-4140-9167-8875FD44A678}"/>
    <dgm:cxn modelId="{D4E70327-A934-45D2-B184-E695CC6A33D7}" type="presOf" srcId="{D69F4B41-63FE-40FB-A7C5-22F3ED20803E}" destId="{189AA032-0B6A-4B4D-BC6F-F28894EC8908}" srcOrd="0" destOrd="0" presId="urn:microsoft.com/office/officeart/2005/8/layout/chevron2"/>
    <dgm:cxn modelId="{8FA456B1-2B26-46C3-AA62-01104A4EEB1E}" type="presOf" srcId="{D2098F88-6469-4212-A707-0765BDDF6484}" destId="{54289CCB-F319-4EF0-A0FA-847BDAA13E9D}" srcOrd="0" destOrd="0" presId="urn:microsoft.com/office/officeart/2005/8/layout/chevron2"/>
    <dgm:cxn modelId="{4090008D-DD16-457B-B6C6-7F3E9E8728D3}" type="presOf" srcId="{AD4F1F5C-3B39-4653-84FB-CC39239C7957}" destId="{840A37EA-3165-4D08-B98C-D3B2DE0A0026}" srcOrd="0" destOrd="0" presId="urn:microsoft.com/office/officeart/2005/8/layout/chevron2"/>
    <dgm:cxn modelId="{AE537086-BE6A-42AE-AEE5-0134C79B9701}" type="presOf" srcId="{717CDAC4-7EE2-4E59-95A4-4AFDC928EC16}" destId="{39E6DE1E-3985-4B67-BD1A-FF916EC7EEDE}" srcOrd="0" destOrd="0" presId="urn:microsoft.com/office/officeart/2005/8/layout/chevron2"/>
    <dgm:cxn modelId="{12F77257-B0F4-452C-BDE6-2C881C243BDD}" type="presOf" srcId="{17E23C38-3AEA-4B81-9BDA-AFE40173D70D}" destId="{16EA2C49-D572-43E6-A581-32555908F930}" srcOrd="0" destOrd="0" presId="urn:microsoft.com/office/officeart/2005/8/layout/chevron2"/>
    <dgm:cxn modelId="{5614662A-DD24-480E-8892-ECBACB9A4312}" type="presOf" srcId="{08A1DF0C-CF10-4AE7-9BF9-7C31858A773F}" destId="{0A89B841-38CC-42C0-A093-2F689B1088A3}" srcOrd="0" destOrd="0" presId="urn:microsoft.com/office/officeart/2005/8/layout/chevron2"/>
    <dgm:cxn modelId="{3C5D250A-5D2B-4158-A0C5-597F5BF0F443}" srcId="{1BDD6E9B-2487-457F-AF18-4CAF203B2171}" destId="{AD4F1F5C-3B39-4653-84FB-CC39239C7957}" srcOrd="0" destOrd="0" parTransId="{B45BD922-31B8-451E-AE49-B1396A6964EF}" sibTransId="{BF46E425-2CEB-43BF-B525-8DC979D0A074}"/>
    <dgm:cxn modelId="{B6C0B7D0-0D7D-438A-8308-9B17A6F42620}" type="presOf" srcId="{7F3F0571-43F9-464F-8E9E-1E6B8FFC4BC7}" destId="{D7D02239-ADCC-48A0-8802-61D86299160E}" srcOrd="0" destOrd="0" presId="urn:microsoft.com/office/officeart/2005/8/layout/chevron2"/>
    <dgm:cxn modelId="{EDB2FBAD-5083-4D76-8A32-92B7DCA5C8A8}" srcId="{D2098F88-6469-4212-A707-0765BDDF6484}" destId="{08A1DF0C-CF10-4AE7-9BF9-7C31858A773F}" srcOrd="0" destOrd="0" parTransId="{7053F771-DE1D-4831-AFBD-CEE687697D1F}" sibTransId="{F4517CBF-063D-46F3-B095-EADA9D2F814A}"/>
    <dgm:cxn modelId="{B9CF2AA4-A6C4-4E28-B0B3-D80C134790A7}" srcId="{6C77F75C-C9DD-4D4D-A6CB-DA998B25319D}" destId="{0F5AEEA4-17F6-41FF-AC3D-09E3303A0B77}" srcOrd="0" destOrd="0" parTransId="{71EB9044-B1F4-42AD-8D12-5F449F258367}" sibTransId="{DD3DBF1B-EA27-4018-88D8-3F9261074D8E}"/>
    <dgm:cxn modelId="{F41FD5D5-8598-4AF0-BAB7-FF3CA75F877C}" srcId="{A3FEFBC6-130A-45DB-AF88-59BBFC7361BF}" destId="{1DE696A8-EFDA-41F5-B46E-B0C1904C8D4B}" srcOrd="0" destOrd="0" parTransId="{36CFB742-1A83-440D-BB0E-6898FD0F375E}" sibTransId="{6C1B53B2-18E1-4FFA-A8FB-43E966387A9E}"/>
    <dgm:cxn modelId="{63E88A1E-459C-4299-9431-9F553995FB90}" type="presOf" srcId="{A3FEFBC6-130A-45DB-AF88-59BBFC7361BF}" destId="{8B9D61DE-BEB5-4228-A87A-1DE22CF86233}" srcOrd="0" destOrd="0" presId="urn:microsoft.com/office/officeart/2005/8/layout/chevron2"/>
    <dgm:cxn modelId="{8441C7BA-025F-4344-9DE1-8BDB47907ED3}" srcId="{1BDD6E9B-2487-457F-AF18-4CAF203B2171}" destId="{7F3F0571-43F9-464F-8E9E-1E6B8FFC4BC7}" srcOrd="4" destOrd="0" parTransId="{5A418333-5FFB-4EA4-9500-56F0CD2270ED}" sibTransId="{DB90CCE9-37B1-4FE5-A06F-893DF9C2F415}"/>
    <dgm:cxn modelId="{37F5ACEB-284A-46ED-B123-FB9A1D70EAF8}" type="presOf" srcId="{1DE696A8-EFDA-41F5-B46E-B0C1904C8D4B}" destId="{425668FC-DCD4-4354-AB61-2E57EABC1C81}" srcOrd="0" destOrd="0" presId="urn:microsoft.com/office/officeart/2005/8/layout/chevron2"/>
    <dgm:cxn modelId="{5A3A4EFF-3399-4192-B98A-184FC08387B1}" srcId="{7F3F0571-43F9-464F-8E9E-1E6B8FFC4BC7}" destId="{17E23C38-3AEA-4B81-9BDA-AFE40173D70D}" srcOrd="0" destOrd="0" parTransId="{D4703C26-B6CB-41AD-9A63-93A8E0A6DB12}" sibTransId="{651CCF9F-08CE-41E3-9BBA-A9378C4951E7}"/>
    <dgm:cxn modelId="{7938625E-CF9B-4F07-8835-8764B253EC87}" srcId="{1BDD6E9B-2487-457F-AF18-4CAF203B2171}" destId="{717CDAC4-7EE2-4E59-95A4-4AFDC928EC16}" srcOrd="3" destOrd="0" parTransId="{AB9CB2AB-A562-48C6-8919-76473E0A52E1}" sibTransId="{78475B5E-705F-4F03-8F99-195BF318D332}"/>
    <dgm:cxn modelId="{86C6B404-FC21-4D8D-8991-5A0A9C8A8DD8}" type="presOf" srcId="{6C77F75C-C9DD-4D4D-A6CB-DA998B25319D}" destId="{533B69AD-31CE-4E77-B6E0-B9D1ADD3BE5B}" srcOrd="0" destOrd="0" presId="urn:microsoft.com/office/officeart/2005/8/layout/chevron2"/>
    <dgm:cxn modelId="{A6F8BC96-7B55-4B4A-9B72-87A7A1CC2195}" type="presParOf" srcId="{E1849E7A-BA5A-4FD5-8A87-821A2783EB0F}" destId="{F6520DCF-FB98-4B82-A7C3-35B97CA848EF}" srcOrd="0" destOrd="0" presId="urn:microsoft.com/office/officeart/2005/8/layout/chevron2"/>
    <dgm:cxn modelId="{F8215120-EFDA-40FF-ACA6-7B65B23DB900}" type="presParOf" srcId="{F6520DCF-FB98-4B82-A7C3-35B97CA848EF}" destId="{840A37EA-3165-4D08-B98C-D3B2DE0A0026}" srcOrd="0" destOrd="0" presId="urn:microsoft.com/office/officeart/2005/8/layout/chevron2"/>
    <dgm:cxn modelId="{822B97D3-1EFE-4FF8-AB8C-5AAF92EDDFC5}" type="presParOf" srcId="{F6520DCF-FB98-4B82-A7C3-35B97CA848EF}" destId="{189AA032-0B6A-4B4D-BC6F-F28894EC8908}" srcOrd="1" destOrd="0" presId="urn:microsoft.com/office/officeart/2005/8/layout/chevron2"/>
    <dgm:cxn modelId="{219AC589-A3E9-4BBA-93FC-08A1120A5794}" type="presParOf" srcId="{E1849E7A-BA5A-4FD5-8A87-821A2783EB0F}" destId="{2FF059D6-A437-47B6-9794-588D04220035}" srcOrd="1" destOrd="0" presId="urn:microsoft.com/office/officeart/2005/8/layout/chevron2"/>
    <dgm:cxn modelId="{12AD9F0E-98F5-4E22-A823-AFEB0571B141}" type="presParOf" srcId="{E1849E7A-BA5A-4FD5-8A87-821A2783EB0F}" destId="{204040F8-4BC6-4173-A13A-89C6A4D4B4A0}" srcOrd="2" destOrd="0" presId="urn:microsoft.com/office/officeart/2005/8/layout/chevron2"/>
    <dgm:cxn modelId="{4592F871-DB9B-496E-AC44-7560CD79FF2C}" type="presParOf" srcId="{204040F8-4BC6-4173-A13A-89C6A4D4B4A0}" destId="{533B69AD-31CE-4E77-B6E0-B9D1ADD3BE5B}" srcOrd="0" destOrd="0" presId="urn:microsoft.com/office/officeart/2005/8/layout/chevron2"/>
    <dgm:cxn modelId="{08DD5B33-6227-4AAB-B0A1-CFE75D941031}" type="presParOf" srcId="{204040F8-4BC6-4173-A13A-89C6A4D4B4A0}" destId="{D7EED3CA-2FF7-43B9-8937-7A2257951790}" srcOrd="1" destOrd="0" presId="urn:microsoft.com/office/officeart/2005/8/layout/chevron2"/>
    <dgm:cxn modelId="{2114DAF0-4A63-4C12-B92D-17E0618A0E61}" type="presParOf" srcId="{E1849E7A-BA5A-4FD5-8A87-821A2783EB0F}" destId="{DBC19A5D-CC64-46BA-B3A5-A9B38163B4D5}" srcOrd="3" destOrd="0" presId="urn:microsoft.com/office/officeart/2005/8/layout/chevron2"/>
    <dgm:cxn modelId="{0EB04818-E8BB-4F57-9787-79B5A8B04748}" type="presParOf" srcId="{E1849E7A-BA5A-4FD5-8A87-821A2783EB0F}" destId="{036D3E79-0D92-4299-95A6-C0198BAFEFD9}" srcOrd="4" destOrd="0" presId="urn:microsoft.com/office/officeart/2005/8/layout/chevron2"/>
    <dgm:cxn modelId="{47F2A46C-528B-4A13-96BB-D9F7852F2B3C}" type="presParOf" srcId="{036D3E79-0D92-4299-95A6-C0198BAFEFD9}" destId="{54289CCB-F319-4EF0-A0FA-847BDAA13E9D}" srcOrd="0" destOrd="0" presId="urn:microsoft.com/office/officeart/2005/8/layout/chevron2"/>
    <dgm:cxn modelId="{D4982A14-95A3-44A9-A2C7-6987DB205CC1}" type="presParOf" srcId="{036D3E79-0D92-4299-95A6-C0198BAFEFD9}" destId="{0A89B841-38CC-42C0-A093-2F689B1088A3}" srcOrd="1" destOrd="0" presId="urn:microsoft.com/office/officeart/2005/8/layout/chevron2"/>
    <dgm:cxn modelId="{ECFA9C7F-754E-49FC-8BBB-822872479C34}" type="presParOf" srcId="{E1849E7A-BA5A-4FD5-8A87-821A2783EB0F}" destId="{6A1A5C2A-4813-4D3A-8633-6740A22000CD}" srcOrd="5" destOrd="0" presId="urn:microsoft.com/office/officeart/2005/8/layout/chevron2"/>
    <dgm:cxn modelId="{FB305BE7-6C8A-45F4-A970-5A1C1C4325E7}" type="presParOf" srcId="{E1849E7A-BA5A-4FD5-8A87-821A2783EB0F}" destId="{444E8E71-1D4A-4AC6-8488-5BCD014FA472}" srcOrd="6" destOrd="0" presId="urn:microsoft.com/office/officeart/2005/8/layout/chevron2"/>
    <dgm:cxn modelId="{5FF1CB18-D015-4393-946D-6FD9950780CD}" type="presParOf" srcId="{444E8E71-1D4A-4AC6-8488-5BCD014FA472}" destId="{39E6DE1E-3985-4B67-BD1A-FF916EC7EEDE}" srcOrd="0" destOrd="0" presId="urn:microsoft.com/office/officeart/2005/8/layout/chevron2"/>
    <dgm:cxn modelId="{126C1696-DA0A-4160-A412-8F71CABCAEB9}" type="presParOf" srcId="{444E8E71-1D4A-4AC6-8488-5BCD014FA472}" destId="{749E9A5E-DAE8-481E-A049-7ECEED4E36C2}" srcOrd="1" destOrd="0" presId="urn:microsoft.com/office/officeart/2005/8/layout/chevron2"/>
    <dgm:cxn modelId="{5B21BE27-457D-4294-B533-6B52BF6708D9}" type="presParOf" srcId="{E1849E7A-BA5A-4FD5-8A87-821A2783EB0F}" destId="{0B3989F0-A907-4D83-A2D5-E9401045999D}" srcOrd="7" destOrd="0" presId="urn:microsoft.com/office/officeart/2005/8/layout/chevron2"/>
    <dgm:cxn modelId="{A8B0AFF8-8782-4AAF-BB46-B587864A5F1B}" type="presParOf" srcId="{E1849E7A-BA5A-4FD5-8A87-821A2783EB0F}" destId="{00442061-DDA6-4392-B2DD-C33C769DF696}" srcOrd="8" destOrd="0" presId="urn:microsoft.com/office/officeart/2005/8/layout/chevron2"/>
    <dgm:cxn modelId="{FD06603C-7271-4601-AFB7-1B4FBFF1B865}" type="presParOf" srcId="{00442061-DDA6-4392-B2DD-C33C769DF696}" destId="{D7D02239-ADCC-48A0-8802-61D86299160E}" srcOrd="0" destOrd="0" presId="urn:microsoft.com/office/officeart/2005/8/layout/chevron2"/>
    <dgm:cxn modelId="{8357ED4B-7A7F-4C71-8F7B-22129E987F77}" type="presParOf" srcId="{00442061-DDA6-4392-B2DD-C33C769DF696}" destId="{16EA2C49-D572-43E6-A581-32555908F930}" srcOrd="1" destOrd="0" presId="urn:microsoft.com/office/officeart/2005/8/layout/chevron2"/>
    <dgm:cxn modelId="{01F04F87-99A5-409C-B772-182D2BE95643}" type="presParOf" srcId="{E1849E7A-BA5A-4FD5-8A87-821A2783EB0F}" destId="{AFEDFA7F-5297-4A74-BEA7-2E38272F45A6}" srcOrd="9" destOrd="0" presId="urn:microsoft.com/office/officeart/2005/8/layout/chevron2"/>
    <dgm:cxn modelId="{3DAF2C44-4E63-44AE-BC36-80C6808E8240}" type="presParOf" srcId="{E1849E7A-BA5A-4FD5-8A87-821A2783EB0F}" destId="{264FEFBC-EDA7-4ABB-86F9-05D8145B735C}" srcOrd="10" destOrd="0" presId="urn:microsoft.com/office/officeart/2005/8/layout/chevron2"/>
    <dgm:cxn modelId="{A97BBEEB-1139-4797-A3AD-7399E7A54431}" type="presParOf" srcId="{264FEFBC-EDA7-4ABB-86F9-05D8145B735C}" destId="{8B9D61DE-BEB5-4228-A87A-1DE22CF86233}" srcOrd="0" destOrd="0" presId="urn:microsoft.com/office/officeart/2005/8/layout/chevron2"/>
    <dgm:cxn modelId="{FAB22FC8-13E9-484A-A64E-3F7E9A05EB7E}" type="presParOf" srcId="{264FEFBC-EDA7-4ABB-86F9-05D8145B735C}" destId="{425668FC-DCD4-4354-AB61-2E57EABC1C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5CDFBE-3253-45BE-BB61-269C813BA3DF}" type="doc">
      <dgm:prSet loTypeId="urn:microsoft.com/office/officeart/2005/8/layout/cycle5" loCatId="cycle" qsTypeId="urn:microsoft.com/office/officeart/2005/8/quickstyle/simple1" qsCatId="simple" csTypeId="urn:microsoft.com/office/officeart/2005/8/colors/colorful1#2" csCatId="colorful" phldr="1"/>
      <dgm:spPr/>
      <dgm:t>
        <a:bodyPr/>
        <a:lstStyle/>
        <a:p>
          <a:pPr rtl="1"/>
          <a:endParaRPr lang="ar-SA"/>
        </a:p>
      </dgm:t>
    </dgm:pt>
    <dgm:pt modelId="{DD53BCA2-8393-4390-85AD-C5A36BAAFA04}">
      <dgm:prSet phldrT="[نص]" custT="1"/>
      <dgm:spPr/>
      <dgm:t>
        <a:bodyPr/>
        <a:lstStyle/>
        <a:p>
          <a:pPr rtl="1"/>
          <a:r>
            <a:rPr lang="ar-SA" sz="2000" b="1" dirty="0" smtClean="0"/>
            <a:t>معرفة الأبجدية ”الرموز“</a:t>
          </a:r>
          <a:endParaRPr lang="ar-SA" sz="2000" b="1" dirty="0"/>
        </a:p>
      </dgm:t>
    </dgm:pt>
    <dgm:pt modelId="{D34C3B8F-00FC-46B7-96AF-5B2B523D9655}" type="parTrans" cxnId="{2D35B639-62EF-4D07-A7DB-1E4F5ACF8700}">
      <dgm:prSet/>
      <dgm:spPr/>
      <dgm:t>
        <a:bodyPr/>
        <a:lstStyle/>
        <a:p>
          <a:pPr rtl="1"/>
          <a:endParaRPr lang="ar-SA"/>
        </a:p>
      </dgm:t>
    </dgm:pt>
    <dgm:pt modelId="{3AA21A1D-EAB6-4D68-B16D-C71290A74EF9}" type="sibTrans" cxnId="{2D35B639-62EF-4D07-A7DB-1E4F5ACF8700}">
      <dgm:prSet/>
      <dgm:spPr/>
      <dgm:t>
        <a:bodyPr/>
        <a:lstStyle/>
        <a:p>
          <a:pPr rtl="1"/>
          <a:endParaRPr lang="ar-SA"/>
        </a:p>
      </dgm:t>
    </dgm:pt>
    <dgm:pt modelId="{D942E030-35CD-46A1-A47F-E38EAC151DEC}">
      <dgm:prSet phldrT="[نص]" custT="1"/>
      <dgm:spPr/>
      <dgm:t>
        <a:bodyPr/>
        <a:lstStyle/>
        <a:p>
          <a:pPr rtl="1"/>
          <a:r>
            <a:rPr lang="ar-SA" sz="2000" b="1" dirty="0" smtClean="0"/>
            <a:t>التفاعل مع النصوص</a:t>
          </a:r>
        </a:p>
      </dgm:t>
    </dgm:pt>
    <dgm:pt modelId="{228B802D-ADA9-45F2-BE85-8D767C7D343B}" type="parTrans" cxnId="{A9D33A08-4260-45B1-87F8-D9F00DD4ECBE}">
      <dgm:prSet/>
      <dgm:spPr/>
      <dgm:t>
        <a:bodyPr/>
        <a:lstStyle/>
        <a:p>
          <a:pPr rtl="1"/>
          <a:endParaRPr lang="ar-SA"/>
        </a:p>
      </dgm:t>
    </dgm:pt>
    <dgm:pt modelId="{41521678-BB3E-4F2D-980A-79E0ED89BE17}" type="sibTrans" cxnId="{A9D33A08-4260-45B1-87F8-D9F00DD4ECBE}">
      <dgm:prSet/>
      <dgm:spPr/>
      <dgm:t>
        <a:bodyPr/>
        <a:lstStyle/>
        <a:p>
          <a:pPr rtl="1"/>
          <a:endParaRPr lang="ar-SA"/>
        </a:p>
      </dgm:t>
    </dgm:pt>
    <dgm:pt modelId="{1FA93159-0869-4746-8FFA-4ED7078CC3E9}">
      <dgm:prSet phldrT="[نص]" custT="1"/>
      <dgm:spPr/>
      <dgm:t>
        <a:bodyPr/>
        <a:lstStyle/>
        <a:p>
          <a:pPr rtl="1"/>
          <a:r>
            <a:rPr lang="ar-SA" sz="2000" b="1" dirty="0" smtClean="0"/>
            <a:t>النقد والتحليل</a:t>
          </a:r>
        </a:p>
      </dgm:t>
    </dgm:pt>
    <dgm:pt modelId="{7D0D26A9-6A18-4506-BF6D-2F5048716AA6}" type="parTrans" cxnId="{39CEA8E2-757B-4717-B4CB-62C2F2E09056}">
      <dgm:prSet/>
      <dgm:spPr/>
      <dgm:t>
        <a:bodyPr/>
        <a:lstStyle/>
        <a:p>
          <a:pPr rtl="1"/>
          <a:endParaRPr lang="ar-SA"/>
        </a:p>
      </dgm:t>
    </dgm:pt>
    <dgm:pt modelId="{E0D5937C-B59F-40CC-A507-B2E2672AFC71}" type="sibTrans" cxnId="{39CEA8E2-757B-4717-B4CB-62C2F2E09056}">
      <dgm:prSet/>
      <dgm:spPr/>
      <dgm:t>
        <a:bodyPr/>
        <a:lstStyle/>
        <a:p>
          <a:pPr rtl="1"/>
          <a:endParaRPr lang="ar-SA"/>
        </a:p>
      </dgm:t>
    </dgm:pt>
    <dgm:pt modelId="{FBEF6E13-BA1E-4B69-BF46-9A61EFFB05A4}">
      <dgm:prSet custT="1"/>
      <dgm:spPr/>
      <dgm:t>
        <a:bodyPr/>
        <a:lstStyle/>
        <a:p>
          <a:pPr rtl="1"/>
          <a:r>
            <a:rPr lang="ar-SA" sz="2000" b="1" dirty="0" smtClean="0"/>
            <a:t>الدمج بين العبارات وفهم النصوص</a:t>
          </a:r>
        </a:p>
      </dgm:t>
    </dgm:pt>
    <dgm:pt modelId="{A4688980-E453-4BEC-9AA7-F9F9493196FD}" type="parTrans" cxnId="{5B7C4EA2-97E0-437B-920D-F8A549AAA729}">
      <dgm:prSet/>
      <dgm:spPr/>
      <dgm:t>
        <a:bodyPr/>
        <a:lstStyle/>
        <a:p>
          <a:pPr rtl="1"/>
          <a:endParaRPr lang="ar-SA"/>
        </a:p>
      </dgm:t>
    </dgm:pt>
    <dgm:pt modelId="{22034DB5-1128-49D9-9AEB-BC352A692676}" type="sibTrans" cxnId="{5B7C4EA2-97E0-437B-920D-F8A549AAA729}">
      <dgm:prSet/>
      <dgm:spPr/>
      <dgm:t>
        <a:bodyPr/>
        <a:lstStyle/>
        <a:p>
          <a:pPr rtl="1"/>
          <a:endParaRPr lang="ar-SA"/>
        </a:p>
      </dgm:t>
    </dgm:pt>
    <dgm:pt modelId="{DB78583B-5DB1-4F58-B0B8-AB324B2CA94E}">
      <dgm:prSet custT="1"/>
      <dgm:spPr/>
      <dgm:t>
        <a:bodyPr/>
        <a:lstStyle/>
        <a:p>
          <a:pPr rtl="1"/>
          <a:r>
            <a:rPr lang="ar-SA" sz="2000" b="1" dirty="0" smtClean="0"/>
            <a:t>تمثلها في كلمات </a:t>
          </a:r>
        </a:p>
      </dgm:t>
    </dgm:pt>
    <dgm:pt modelId="{F30A1C18-6D9E-4191-8725-A331C241FA39}" type="parTrans" cxnId="{631F5FAF-6222-4F0B-B4A1-6AE02891C306}">
      <dgm:prSet/>
      <dgm:spPr/>
      <dgm:t>
        <a:bodyPr/>
        <a:lstStyle/>
        <a:p>
          <a:pPr rtl="1"/>
          <a:endParaRPr lang="ar-SA"/>
        </a:p>
      </dgm:t>
    </dgm:pt>
    <dgm:pt modelId="{B2D64ADF-9E6B-463E-BC86-83F3F79EBD92}" type="sibTrans" cxnId="{631F5FAF-6222-4F0B-B4A1-6AE02891C306}">
      <dgm:prSet/>
      <dgm:spPr/>
      <dgm:t>
        <a:bodyPr/>
        <a:lstStyle/>
        <a:p>
          <a:pPr rtl="1"/>
          <a:endParaRPr lang="ar-SA"/>
        </a:p>
      </dgm:t>
    </dgm:pt>
    <dgm:pt modelId="{92E31698-7530-4F6C-8C9A-63B5471DE7D7}" type="pres">
      <dgm:prSet presAssocID="{505CDFBE-3253-45BE-BB61-269C813BA3DF}" presName="cycle" presStyleCnt="0">
        <dgm:presLayoutVars>
          <dgm:dir val="rev"/>
          <dgm:resizeHandles val="exact"/>
        </dgm:presLayoutVars>
      </dgm:prSet>
      <dgm:spPr/>
      <dgm:t>
        <a:bodyPr/>
        <a:lstStyle/>
        <a:p>
          <a:pPr rtl="1"/>
          <a:endParaRPr lang="ar-SA"/>
        </a:p>
      </dgm:t>
    </dgm:pt>
    <dgm:pt modelId="{2BE78DF2-6B13-4F6E-81EA-EC1EC3BC6B03}" type="pres">
      <dgm:prSet presAssocID="{DD53BCA2-8393-4390-85AD-C5A36BAAFA04}" presName="node" presStyleLbl="node1" presStyleIdx="0" presStyleCnt="5">
        <dgm:presLayoutVars>
          <dgm:bulletEnabled val="1"/>
        </dgm:presLayoutVars>
      </dgm:prSet>
      <dgm:spPr/>
      <dgm:t>
        <a:bodyPr/>
        <a:lstStyle/>
        <a:p>
          <a:pPr rtl="1"/>
          <a:endParaRPr lang="ar-SA"/>
        </a:p>
      </dgm:t>
    </dgm:pt>
    <dgm:pt modelId="{76092428-A621-4977-911D-B95029A08B69}" type="pres">
      <dgm:prSet presAssocID="{DD53BCA2-8393-4390-85AD-C5A36BAAFA04}" presName="spNode" presStyleCnt="0"/>
      <dgm:spPr/>
    </dgm:pt>
    <dgm:pt modelId="{A1FBFC1B-366B-4419-90F6-962E4044F04F}" type="pres">
      <dgm:prSet presAssocID="{3AA21A1D-EAB6-4D68-B16D-C71290A74EF9}" presName="sibTrans" presStyleLbl="sibTrans1D1" presStyleIdx="0" presStyleCnt="5"/>
      <dgm:spPr/>
      <dgm:t>
        <a:bodyPr/>
        <a:lstStyle/>
        <a:p>
          <a:pPr rtl="1"/>
          <a:endParaRPr lang="ar-SA"/>
        </a:p>
      </dgm:t>
    </dgm:pt>
    <dgm:pt modelId="{2F4DD2B0-1676-4A05-8E02-72F29A0403C5}" type="pres">
      <dgm:prSet presAssocID="{DB78583B-5DB1-4F58-B0B8-AB324B2CA94E}" presName="node" presStyleLbl="node1" presStyleIdx="1" presStyleCnt="5">
        <dgm:presLayoutVars>
          <dgm:bulletEnabled val="1"/>
        </dgm:presLayoutVars>
      </dgm:prSet>
      <dgm:spPr/>
      <dgm:t>
        <a:bodyPr/>
        <a:lstStyle/>
        <a:p>
          <a:pPr rtl="1"/>
          <a:endParaRPr lang="ar-SA"/>
        </a:p>
      </dgm:t>
    </dgm:pt>
    <dgm:pt modelId="{88BFC041-9FCC-48BA-B25A-5CD113DE37B8}" type="pres">
      <dgm:prSet presAssocID="{DB78583B-5DB1-4F58-B0B8-AB324B2CA94E}" presName="spNode" presStyleCnt="0"/>
      <dgm:spPr/>
    </dgm:pt>
    <dgm:pt modelId="{A45ED442-BE01-48B8-AB27-4FD04F92A146}" type="pres">
      <dgm:prSet presAssocID="{B2D64ADF-9E6B-463E-BC86-83F3F79EBD92}" presName="sibTrans" presStyleLbl="sibTrans1D1" presStyleIdx="1" presStyleCnt="5"/>
      <dgm:spPr/>
      <dgm:t>
        <a:bodyPr/>
        <a:lstStyle/>
        <a:p>
          <a:pPr rtl="1"/>
          <a:endParaRPr lang="ar-SA"/>
        </a:p>
      </dgm:t>
    </dgm:pt>
    <dgm:pt modelId="{D6E45DC2-9BFA-47E4-BE82-15CC5D986FF2}" type="pres">
      <dgm:prSet presAssocID="{FBEF6E13-BA1E-4B69-BF46-9A61EFFB05A4}" presName="node" presStyleLbl="node1" presStyleIdx="2" presStyleCnt="5" custRadScaleRad="100872" custRadScaleInc="-1544">
        <dgm:presLayoutVars>
          <dgm:bulletEnabled val="1"/>
        </dgm:presLayoutVars>
      </dgm:prSet>
      <dgm:spPr/>
      <dgm:t>
        <a:bodyPr/>
        <a:lstStyle/>
        <a:p>
          <a:pPr rtl="1"/>
          <a:endParaRPr lang="ar-SA"/>
        </a:p>
      </dgm:t>
    </dgm:pt>
    <dgm:pt modelId="{FBF7D39E-987B-4B54-8D88-8A75A0A8E42E}" type="pres">
      <dgm:prSet presAssocID="{FBEF6E13-BA1E-4B69-BF46-9A61EFFB05A4}" presName="spNode" presStyleCnt="0"/>
      <dgm:spPr/>
    </dgm:pt>
    <dgm:pt modelId="{B8EF1163-184B-4CE7-8E20-35988E66688A}" type="pres">
      <dgm:prSet presAssocID="{22034DB5-1128-49D9-9AEB-BC352A692676}" presName="sibTrans" presStyleLbl="sibTrans1D1" presStyleIdx="2" presStyleCnt="5"/>
      <dgm:spPr/>
      <dgm:t>
        <a:bodyPr/>
        <a:lstStyle/>
        <a:p>
          <a:pPr rtl="1"/>
          <a:endParaRPr lang="ar-SA"/>
        </a:p>
      </dgm:t>
    </dgm:pt>
    <dgm:pt modelId="{7C1C85E8-ED71-41AE-B71B-4E493A9B8F06}" type="pres">
      <dgm:prSet presAssocID="{D942E030-35CD-46A1-A47F-E38EAC151DEC}" presName="node" presStyleLbl="node1" presStyleIdx="3" presStyleCnt="5" custScaleX="125765">
        <dgm:presLayoutVars>
          <dgm:bulletEnabled val="1"/>
        </dgm:presLayoutVars>
      </dgm:prSet>
      <dgm:spPr/>
      <dgm:t>
        <a:bodyPr/>
        <a:lstStyle/>
        <a:p>
          <a:pPr rtl="1"/>
          <a:endParaRPr lang="ar-SA"/>
        </a:p>
      </dgm:t>
    </dgm:pt>
    <dgm:pt modelId="{914FBC31-562A-4681-9577-ECC1BE3A341B}" type="pres">
      <dgm:prSet presAssocID="{D942E030-35CD-46A1-A47F-E38EAC151DEC}" presName="spNode" presStyleCnt="0"/>
      <dgm:spPr/>
    </dgm:pt>
    <dgm:pt modelId="{86C93F5B-0BAD-4422-90BF-7AA52847F3E6}" type="pres">
      <dgm:prSet presAssocID="{41521678-BB3E-4F2D-980A-79E0ED89BE17}" presName="sibTrans" presStyleLbl="sibTrans1D1" presStyleIdx="3" presStyleCnt="5"/>
      <dgm:spPr/>
      <dgm:t>
        <a:bodyPr/>
        <a:lstStyle/>
        <a:p>
          <a:pPr rtl="1"/>
          <a:endParaRPr lang="ar-SA"/>
        </a:p>
      </dgm:t>
    </dgm:pt>
    <dgm:pt modelId="{D2F77D1F-CAB7-4047-95A2-A341467A4192}" type="pres">
      <dgm:prSet presAssocID="{1FA93159-0869-4746-8FFA-4ED7078CC3E9}" presName="node" presStyleLbl="node1" presStyleIdx="4" presStyleCnt="5">
        <dgm:presLayoutVars>
          <dgm:bulletEnabled val="1"/>
        </dgm:presLayoutVars>
      </dgm:prSet>
      <dgm:spPr/>
      <dgm:t>
        <a:bodyPr/>
        <a:lstStyle/>
        <a:p>
          <a:pPr rtl="1"/>
          <a:endParaRPr lang="ar-SA"/>
        </a:p>
      </dgm:t>
    </dgm:pt>
    <dgm:pt modelId="{5DE4F188-E0F4-49AC-9526-05CFDAB4254C}" type="pres">
      <dgm:prSet presAssocID="{1FA93159-0869-4746-8FFA-4ED7078CC3E9}" presName="spNode" presStyleCnt="0"/>
      <dgm:spPr/>
    </dgm:pt>
    <dgm:pt modelId="{14EA7875-2F28-4651-BF50-9A597278E3D4}" type="pres">
      <dgm:prSet presAssocID="{E0D5937C-B59F-40CC-A507-B2E2672AFC71}" presName="sibTrans" presStyleLbl="sibTrans1D1" presStyleIdx="4" presStyleCnt="5"/>
      <dgm:spPr/>
      <dgm:t>
        <a:bodyPr/>
        <a:lstStyle/>
        <a:p>
          <a:pPr rtl="1"/>
          <a:endParaRPr lang="ar-SA"/>
        </a:p>
      </dgm:t>
    </dgm:pt>
  </dgm:ptLst>
  <dgm:cxnLst>
    <dgm:cxn modelId="{6C3CFC35-6D07-4188-B31C-04BD4BDB627C}" type="presOf" srcId="{B2D64ADF-9E6B-463E-BC86-83F3F79EBD92}" destId="{A45ED442-BE01-48B8-AB27-4FD04F92A146}" srcOrd="0" destOrd="0" presId="urn:microsoft.com/office/officeart/2005/8/layout/cycle5"/>
    <dgm:cxn modelId="{39CEA8E2-757B-4717-B4CB-62C2F2E09056}" srcId="{505CDFBE-3253-45BE-BB61-269C813BA3DF}" destId="{1FA93159-0869-4746-8FFA-4ED7078CC3E9}" srcOrd="4" destOrd="0" parTransId="{7D0D26A9-6A18-4506-BF6D-2F5048716AA6}" sibTransId="{E0D5937C-B59F-40CC-A507-B2E2672AFC71}"/>
    <dgm:cxn modelId="{53E3B54E-CE59-4DF1-A4F5-0B35D0D23B13}" type="presOf" srcId="{1FA93159-0869-4746-8FFA-4ED7078CC3E9}" destId="{D2F77D1F-CAB7-4047-95A2-A341467A4192}" srcOrd="0" destOrd="0" presId="urn:microsoft.com/office/officeart/2005/8/layout/cycle5"/>
    <dgm:cxn modelId="{631F5FAF-6222-4F0B-B4A1-6AE02891C306}" srcId="{505CDFBE-3253-45BE-BB61-269C813BA3DF}" destId="{DB78583B-5DB1-4F58-B0B8-AB324B2CA94E}" srcOrd="1" destOrd="0" parTransId="{F30A1C18-6D9E-4191-8725-A331C241FA39}" sibTransId="{B2D64ADF-9E6B-463E-BC86-83F3F79EBD92}"/>
    <dgm:cxn modelId="{A5942D08-0A8C-47E1-B38E-E55B693A8A94}" type="presOf" srcId="{505CDFBE-3253-45BE-BB61-269C813BA3DF}" destId="{92E31698-7530-4F6C-8C9A-63B5471DE7D7}" srcOrd="0" destOrd="0" presId="urn:microsoft.com/office/officeart/2005/8/layout/cycle5"/>
    <dgm:cxn modelId="{90063653-EF18-44A4-BF24-84CD0F040192}" type="presOf" srcId="{22034DB5-1128-49D9-9AEB-BC352A692676}" destId="{B8EF1163-184B-4CE7-8E20-35988E66688A}" srcOrd="0" destOrd="0" presId="urn:microsoft.com/office/officeart/2005/8/layout/cycle5"/>
    <dgm:cxn modelId="{D66C537D-DA1A-49E4-B802-0BE9F425FC5B}" type="presOf" srcId="{DD53BCA2-8393-4390-85AD-C5A36BAAFA04}" destId="{2BE78DF2-6B13-4F6E-81EA-EC1EC3BC6B03}" srcOrd="0" destOrd="0" presId="urn:microsoft.com/office/officeart/2005/8/layout/cycle5"/>
    <dgm:cxn modelId="{47BDD121-604A-49F8-A6AE-6E5EC2D9F090}" type="presOf" srcId="{DB78583B-5DB1-4F58-B0B8-AB324B2CA94E}" destId="{2F4DD2B0-1676-4A05-8E02-72F29A0403C5}" srcOrd="0" destOrd="0" presId="urn:microsoft.com/office/officeart/2005/8/layout/cycle5"/>
    <dgm:cxn modelId="{2D35B639-62EF-4D07-A7DB-1E4F5ACF8700}" srcId="{505CDFBE-3253-45BE-BB61-269C813BA3DF}" destId="{DD53BCA2-8393-4390-85AD-C5A36BAAFA04}" srcOrd="0" destOrd="0" parTransId="{D34C3B8F-00FC-46B7-96AF-5B2B523D9655}" sibTransId="{3AA21A1D-EAB6-4D68-B16D-C71290A74EF9}"/>
    <dgm:cxn modelId="{12870FAD-1EE7-42D2-B58E-FA482A376591}" type="presOf" srcId="{FBEF6E13-BA1E-4B69-BF46-9A61EFFB05A4}" destId="{D6E45DC2-9BFA-47E4-BE82-15CC5D986FF2}" srcOrd="0" destOrd="0" presId="urn:microsoft.com/office/officeart/2005/8/layout/cycle5"/>
    <dgm:cxn modelId="{4D5F86B9-B324-41C7-9051-DB4657DA292A}" type="presOf" srcId="{3AA21A1D-EAB6-4D68-B16D-C71290A74EF9}" destId="{A1FBFC1B-366B-4419-90F6-962E4044F04F}" srcOrd="0" destOrd="0" presId="urn:microsoft.com/office/officeart/2005/8/layout/cycle5"/>
    <dgm:cxn modelId="{CB533B3E-FAE4-4FF0-AF50-96EE6EEA43B0}" type="presOf" srcId="{41521678-BB3E-4F2D-980A-79E0ED89BE17}" destId="{86C93F5B-0BAD-4422-90BF-7AA52847F3E6}" srcOrd="0" destOrd="0" presId="urn:microsoft.com/office/officeart/2005/8/layout/cycle5"/>
    <dgm:cxn modelId="{A9D33A08-4260-45B1-87F8-D9F00DD4ECBE}" srcId="{505CDFBE-3253-45BE-BB61-269C813BA3DF}" destId="{D942E030-35CD-46A1-A47F-E38EAC151DEC}" srcOrd="3" destOrd="0" parTransId="{228B802D-ADA9-45F2-BE85-8D767C7D343B}" sibTransId="{41521678-BB3E-4F2D-980A-79E0ED89BE17}"/>
    <dgm:cxn modelId="{5B7C4EA2-97E0-437B-920D-F8A549AAA729}" srcId="{505CDFBE-3253-45BE-BB61-269C813BA3DF}" destId="{FBEF6E13-BA1E-4B69-BF46-9A61EFFB05A4}" srcOrd="2" destOrd="0" parTransId="{A4688980-E453-4BEC-9AA7-F9F9493196FD}" sibTransId="{22034DB5-1128-49D9-9AEB-BC352A692676}"/>
    <dgm:cxn modelId="{3C1399BB-975C-46E8-9055-08DB4336DEAC}" type="presOf" srcId="{E0D5937C-B59F-40CC-A507-B2E2672AFC71}" destId="{14EA7875-2F28-4651-BF50-9A597278E3D4}" srcOrd="0" destOrd="0" presId="urn:microsoft.com/office/officeart/2005/8/layout/cycle5"/>
    <dgm:cxn modelId="{20F0BA08-D234-40F5-8A7F-ED64BD88671C}" type="presOf" srcId="{D942E030-35CD-46A1-A47F-E38EAC151DEC}" destId="{7C1C85E8-ED71-41AE-B71B-4E493A9B8F06}" srcOrd="0" destOrd="0" presId="urn:microsoft.com/office/officeart/2005/8/layout/cycle5"/>
    <dgm:cxn modelId="{070FB47A-D4A0-4101-AFA0-C9377673D937}" type="presParOf" srcId="{92E31698-7530-4F6C-8C9A-63B5471DE7D7}" destId="{2BE78DF2-6B13-4F6E-81EA-EC1EC3BC6B03}" srcOrd="0" destOrd="0" presId="urn:microsoft.com/office/officeart/2005/8/layout/cycle5"/>
    <dgm:cxn modelId="{CED6DBDF-037F-4E53-9FDD-51FBFAFF1140}" type="presParOf" srcId="{92E31698-7530-4F6C-8C9A-63B5471DE7D7}" destId="{76092428-A621-4977-911D-B95029A08B69}" srcOrd="1" destOrd="0" presId="urn:microsoft.com/office/officeart/2005/8/layout/cycle5"/>
    <dgm:cxn modelId="{55C5EFF5-FFD4-4890-9ECB-79DD119F487B}" type="presParOf" srcId="{92E31698-7530-4F6C-8C9A-63B5471DE7D7}" destId="{A1FBFC1B-366B-4419-90F6-962E4044F04F}" srcOrd="2" destOrd="0" presId="urn:microsoft.com/office/officeart/2005/8/layout/cycle5"/>
    <dgm:cxn modelId="{E6F0DEBB-2F7E-45A6-A1E5-7BCC3CD2A297}" type="presParOf" srcId="{92E31698-7530-4F6C-8C9A-63B5471DE7D7}" destId="{2F4DD2B0-1676-4A05-8E02-72F29A0403C5}" srcOrd="3" destOrd="0" presId="urn:microsoft.com/office/officeart/2005/8/layout/cycle5"/>
    <dgm:cxn modelId="{AEBA2AE5-21ED-4481-AAFD-59D8629D21DC}" type="presParOf" srcId="{92E31698-7530-4F6C-8C9A-63B5471DE7D7}" destId="{88BFC041-9FCC-48BA-B25A-5CD113DE37B8}" srcOrd="4" destOrd="0" presId="urn:microsoft.com/office/officeart/2005/8/layout/cycle5"/>
    <dgm:cxn modelId="{830F8D77-2F4B-4633-9270-9F5780EFC7D6}" type="presParOf" srcId="{92E31698-7530-4F6C-8C9A-63B5471DE7D7}" destId="{A45ED442-BE01-48B8-AB27-4FD04F92A146}" srcOrd="5" destOrd="0" presId="urn:microsoft.com/office/officeart/2005/8/layout/cycle5"/>
    <dgm:cxn modelId="{141C01F8-42F7-447D-8258-9C679891C9C0}" type="presParOf" srcId="{92E31698-7530-4F6C-8C9A-63B5471DE7D7}" destId="{D6E45DC2-9BFA-47E4-BE82-15CC5D986FF2}" srcOrd="6" destOrd="0" presId="urn:microsoft.com/office/officeart/2005/8/layout/cycle5"/>
    <dgm:cxn modelId="{02CA0C7D-E598-45EF-B8E8-711C9A7AF203}" type="presParOf" srcId="{92E31698-7530-4F6C-8C9A-63B5471DE7D7}" destId="{FBF7D39E-987B-4B54-8D88-8A75A0A8E42E}" srcOrd="7" destOrd="0" presId="urn:microsoft.com/office/officeart/2005/8/layout/cycle5"/>
    <dgm:cxn modelId="{01F2AF25-1198-4556-ACC2-5F8ABAAC7E80}" type="presParOf" srcId="{92E31698-7530-4F6C-8C9A-63B5471DE7D7}" destId="{B8EF1163-184B-4CE7-8E20-35988E66688A}" srcOrd="8" destOrd="0" presId="urn:microsoft.com/office/officeart/2005/8/layout/cycle5"/>
    <dgm:cxn modelId="{12B77A49-9461-44D7-B29F-D80F78807FEB}" type="presParOf" srcId="{92E31698-7530-4F6C-8C9A-63B5471DE7D7}" destId="{7C1C85E8-ED71-41AE-B71B-4E493A9B8F06}" srcOrd="9" destOrd="0" presId="urn:microsoft.com/office/officeart/2005/8/layout/cycle5"/>
    <dgm:cxn modelId="{E7B013EC-6D95-480B-B5BF-DBCC0B2F8CA8}" type="presParOf" srcId="{92E31698-7530-4F6C-8C9A-63B5471DE7D7}" destId="{914FBC31-562A-4681-9577-ECC1BE3A341B}" srcOrd="10" destOrd="0" presId="urn:microsoft.com/office/officeart/2005/8/layout/cycle5"/>
    <dgm:cxn modelId="{02B3CC73-2BB2-4373-B759-31A376E1E4DF}" type="presParOf" srcId="{92E31698-7530-4F6C-8C9A-63B5471DE7D7}" destId="{86C93F5B-0BAD-4422-90BF-7AA52847F3E6}" srcOrd="11" destOrd="0" presId="urn:microsoft.com/office/officeart/2005/8/layout/cycle5"/>
    <dgm:cxn modelId="{5AC88727-E842-4F66-A181-7643F9754DF5}" type="presParOf" srcId="{92E31698-7530-4F6C-8C9A-63B5471DE7D7}" destId="{D2F77D1F-CAB7-4047-95A2-A341467A4192}" srcOrd="12" destOrd="0" presId="urn:microsoft.com/office/officeart/2005/8/layout/cycle5"/>
    <dgm:cxn modelId="{D2BE4203-9CD8-4113-914B-2577B5956C1A}" type="presParOf" srcId="{92E31698-7530-4F6C-8C9A-63B5471DE7D7}" destId="{5DE4F188-E0F4-49AC-9526-05CFDAB4254C}" srcOrd="13" destOrd="0" presId="urn:microsoft.com/office/officeart/2005/8/layout/cycle5"/>
    <dgm:cxn modelId="{69078923-A228-4F43-98AF-5C3E941925E0}" type="presParOf" srcId="{92E31698-7530-4F6C-8C9A-63B5471DE7D7}" destId="{14EA7875-2F28-4651-BF50-9A597278E3D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FBCF53-1E50-4D41-A72F-8241AA016797}" type="doc">
      <dgm:prSet loTypeId="urn:microsoft.com/office/officeart/2005/8/layout/hierarchy3" loCatId="list" qsTypeId="urn:microsoft.com/office/officeart/2005/8/quickstyle/simple1" qsCatId="simple" csTypeId="urn:microsoft.com/office/officeart/2005/8/colors/colorful1#3" csCatId="colorful" phldr="1"/>
      <dgm:spPr/>
      <dgm:t>
        <a:bodyPr/>
        <a:lstStyle/>
        <a:p>
          <a:pPr rtl="1"/>
          <a:endParaRPr lang="ar-SA"/>
        </a:p>
      </dgm:t>
    </dgm:pt>
    <dgm:pt modelId="{2868CBE8-A0F9-412C-8082-A98291A9C717}">
      <dgm:prSet phldrT="[نص]" custT="1"/>
      <dgm:spPr/>
      <dgm:t>
        <a:bodyPr/>
        <a:lstStyle/>
        <a:p>
          <a:pPr rtl="1"/>
          <a:r>
            <a:rPr lang="ar-SA" sz="4000" b="1" dirty="0" smtClean="0">
              <a:effectLst>
                <a:outerShdw blurRad="38100" dist="38100" dir="2700000" algn="tl">
                  <a:srgbClr val="000000">
                    <a:alpha val="43137"/>
                  </a:srgbClr>
                </a:outerShdw>
              </a:effectLst>
            </a:rPr>
            <a:t>القراءة الصامتة</a:t>
          </a:r>
          <a:endParaRPr lang="ar-SA" sz="4000" b="1" dirty="0">
            <a:effectLst>
              <a:outerShdw blurRad="38100" dist="38100" dir="2700000" algn="tl">
                <a:srgbClr val="000000">
                  <a:alpha val="43137"/>
                </a:srgbClr>
              </a:outerShdw>
            </a:effectLst>
          </a:endParaRPr>
        </a:p>
      </dgm:t>
    </dgm:pt>
    <dgm:pt modelId="{A43A907E-D7F3-487C-A87A-B3B913AF85E3}" type="parTrans" cxnId="{045F7A3F-3A3C-4E38-9783-DF04C82D2F30}">
      <dgm:prSet/>
      <dgm:spPr/>
      <dgm:t>
        <a:bodyPr/>
        <a:lstStyle/>
        <a:p>
          <a:pPr rtl="1"/>
          <a:endParaRPr lang="ar-SA"/>
        </a:p>
      </dgm:t>
    </dgm:pt>
    <dgm:pt modelId="{A30DB744-F0D0-4DE0-BF59-074B88A97866}" type="sibTrans" cxnId="{045F7A3F-3A3C-4E38-9783-DF04C82D2F30}">
      <dgm:prSet/>
      <dgm:spPr/>
      <dgm:t>
        <a:bodyPr/>
        <a:lstStyle/>
        <a:p>
          <a:pPr rtl="1"/>
          <a:endParaRPr lang="ar-SA"/>
        </a:p>
      </dgm:t>
    </dgm:pt>
    <dgm:pt modelId="{0FDF1AE4-F288-424E-A228-E544670CCD94}">
      <dgm:prSet phldrT="[نص]"/>
      <dgm:spPr/>
      <dgm:t>
        <a:bodyPr/>
        <a:lstStyle/>
        <a:p>
          <a:pPr rtl="1"/>
          <a:r>
            <a:rPr lang="ar-SA" b="1" dirty="0" smtClean="0">
              <a:effectLst>
                <a:outerShdw blurRad="38100" dist="38100" dir="2700000" algn="tl">
                  <a:srgbClr val="000000">
                    <a:alpha val="43137"/>
                  </a:srgbClr>
                </a:outerShdw>
              </a:effectLst>
            </a:rPr>
            <a:t>تتمثل القراءة الصامتة في استقبال الرموز المكتوبة وإعطائها معنى مناسبا متكاملا في إطار خبرات القارئ السابقة دون توظيف أعضاء النطق.</a:t>
          </a:r>
          <a:endParaRPr lang="ar-SA" b="1" dirty="0">
            <a:effectLst>
              <a:outerShdw blurRad="38100" dist="38100" dir="2700000" algn="tl">
                <a:srgbClr val="000000">
                  <a:alpha val="43137"/>
                </a:srgbClr>
              </a:outerShdw>
            </a:effectLst>
          </a:endParaRPr>
        </a:p>
      </dgm:t>
    </dgm:pt>
    <dgm:pt modelId="{CA4A9DF5-A603-4694-A9F1-D72ABD39892B}" type="parTrans" cxnId="{18BD4186-8CC9-4F16-958A-0DB3EAB9490B}">
      <dgm:prSet/>
      <dgm:spPr/>
      <dgm:t>
        <a:bodyPr/>
        <a:lstStyle/>
        <a:p>
          <a:pPr rtl="1"/>
          <a:endParaRPr lang="ar-SA"/>
        </a:p>
      </dgm:t>
    </dgm:pt>
    <dgm:pt modelId="{9B52F310-B445-44EF-8FAC-6F7FD24F4F0F}" type="sibTrans" cxnId="{18BD4186-8CC9-4F16-958A-0DB3EAB9490B}">
      <dgm:prSet/>
      <dgm:spPr/>
      <dgm:t>
        <a:bodyPr/>
        <a:lstStyle/>
        <a:p>
          <a:pPr rtl="1"/>
          <a:endParaRPr lang="ar-SA"/>
        </a:p>
      </dgm:t>
    </dgm:pt>
    <dgm:pt modelId="{5CD324D2-1B7E-4350-9A6A-88DE6A8BA3FA}">
      <dgm:prSet phldrT="[نص]" custT="1"/>
      <dgm:spPr/>
      <dgm:t>
        <a:bodyPr/>
        <a:lstStyle/>
        <a:p>
          <a:pPr rtl="1"/>
          <a:r>
            <a:rPr lang="ar-SA" sz="4000" b="1" dirty="0" smtClean="0">
              <a:effectLst>
                <a:outerShdw blurRad="38100" dist="38100" dir="2700000" algn="tl">
                  <a:srgbClr val="000000">
                    <a:alpha val="43137"/>
                  </a:srgbClr>
                </a:outerShdw>
              </a:effectLst>
            </a:rPr>
            <a:t>القراءة </a:t>
          </a:r>
          <a:r>
            <a:rPr lang="ar-SA" sz="4000" b="1" dirty="0" err="1" smtClean="0">
              <a:effectLst>
                <a:outerShdw blurRad="38100" dist="38100" dir="2700000" algn="tl">
                  <a:srgbClr val="000000">
                    <a:alpha val="43137"/>
                  </a:srgbClr>
                </a:outerShdw>
              </a:effectLst>
            </a:rPr>
            <a:t>الجهرية</a:t>
          </a:r>
          <a:endParaRPr lang="ar-SA" sz="4000" b="1" dirty="0">
            <a:effectLst>
              <a:outerShdw blurRad="38100" dist="38100" dir="2700000" algn="tl">
                <a:srgbClr val="000000">
                  <a:alpha val="43137"/>
                </a:srgbClr>
              </a:outerShdw>
            </a:effectLst>
          </a:endParaRPr>
        </a:p>
      </dgm:t>
    </dgm:pt>
    <dgm:pt modelId="{12563380-D8EE-4552-8742-1958DF8F8163}" type="parTrans" cxnId="{BF314651-5384-4CEB-87A7-A7533BC4F633}">
      <dgm:prSet/>
      <dgm:spPr/>
      <dgm:t>
        <a:bodyPr/>
        <a:lstStyle/>
        <a:p>
          <a:pPr rtl="1"/>
          <a:endParaRPr lang="ar-SA"/>
        </a:p>
      </dgm:t>
    </dgm:pt>
    <dgm:pt modelId="{D567FB4A-6EBD-4C84-8132-FE5E3D648CD3}" type="sibTrans" cxnId="{BF314651-5384-4CEB-87A7-A7533BC4F633}">
      <dgm:prSet/>
      <dgm:spPr/>
      <dgm:t>
        <a:bodyPr/>
        <a:lstStyle/>
        <a:p>
          <a:pPr rtl="1"/>
          <a:endParaRPr lang="ar-SA"/>
        </a:p>
      </dgm:t>
    </dgm:pt>
    <dgm:pt modelId="{86D72713-3EA1-4AF7-85EA-EF5F1FEB796B}">
      <dgm:prSet phldrT="[نص]"/>
      <dgm:spPr/>
      <dgm:t>
        <a:bodyPr/>
        <a:lstStyle/>
        <a:p>
          <a:pPr rtl="1"/>
          <a:r>
            <a:rPr lang="ar-SA" b="1" dirty="0" smtClean="0">
              <a:effectLst>
                <a:outerShdw blurRad="38100" dist="38100" dir="2700000" algn="tl">
                  <a:srgbClr val="000000">
                    <a:alpha val="43137"/>
                  </a:srgbClr>
                </a:outerShdw>
              </a:effectLst>
            </a:rPr>
            <a:t>التقاط الرموز المكتوبة أو المطبوعة، وتوصيلها عبر العين إلى المخ وفهمها بالجمع بين الشكل والمعنى المختزن في المخ، ثم الجهر </a:t>
          </a:r>
          <a:r>
            <a:rPr lang="ar-SA" b="1" dirty="0" err="1" smtClean="0">
              <a:effectLst>
                <a:outerShdw blurRad="38100" dist="38100" dir="2700000" algn="tl">
                  <a:srgbClr val="000000">
                    <a:alpha val="43137"/>
                  </a:srgbClr>
                </a:outerShdw>
              </a:effectLst>
            </a:rPr>
            <a:t>بها</a:t>
          </a:r>
          <a:r>
            <a:rPr lang="ar-SA" b="1" dirty="0" smtClean="0">
              <a:effectLst>
                <a:outerShdw blurRad="38100" dist="38100" dir="2700000" algn="tl">
                  <a:srgbClr val="000000">
                    <a:alpha val="43137"/>
                  </a:srgbClr>
                </a:outerShdw>
              </a:effectLst>
            </a:rPr>
            <a:t> بإضافة الأصوات، واستخدام أعضاء النطق استخداما سليما.</a:t>
          </a:r>
          <a:endParaRPr lang="ar-SA" b="1" dirty="0">
            <a:effectLst>
              <a:outerShdw blurRad="38100" dist="38100" dir="2700000" algn="tl">
                <a:srgbClr val="000000">
                  <a:alpha val="43137"/>
                </a:srgbClr>
              </a:outerShdw>
            </a:effectLst>
          </a:endParaRPr>
        </a:p>
      </dgm:t>
    </dgm:pt>
    <dgm:pt modelId="{DCE87DB1-429F-492E-8175-5A10EB0FADA4}" type="parTrans" cxnId="{D0E2D0D6-85D5-4A36-A44A-BE378F1B3F5D}">
      <dgm:prSet/>
      <dgm:spPr/>
      <dgm:t>
        <a:bodyPr/>
        <a:lstStyle/>
        <a:p>
          <a:pPr rtl="1"/>
          <a:endParaRPr lang="ar-SA"/>
        </a:p>
      </dgm:t>
    </dgm:pt>
    <dgm:pt modelId="{3EAC09BF-3A25-4CCC-BE0E-F0E751777CD6}" type="sibTrans" cxnId="{D0E2D0D6-85D5-4A36-A44A-BE378F1B3F5D}">
      <dgm:prSet/>
      <dgm:spPr/>
      <dgm:t>
        <a:bodyPr/>
        <a:lstStyle/>
        <a:p>
          <a:pPr rtl="1"/>
          <a:endParaRPr lang="ar-SA"/>
        </a:p>
      </dgm:t>
    </dgm:pt>
    <dgm:pt modelId="{0A8FF3B8-2C56-4295-849A-3FC640F69AC7}" type="pres">
      <dgm:prSet presAssocID="{06FBCF53-1E50-4D41-A72F-8241AA016797}" presName="diagram" presStyleCnt="0">
        <dgm:presLayoutVars>
          <dgm:chPref val="1"/>
          <dgm:dir val="rev"/>
          <dgm:animOne val="branch"/>
          <dgm:animLvl val="lvl"/>
          <dgm:resizeHandles/>
        </dgm:presLayoutVars>
      </dgm:prSet>
      <dgm:spPr/>
      <dgm:t>
        <a:bodyPr/>
        <a:lstStyle/>
        <a:p>
          <a:pPr rtl="1"/>
          <a:endParaRPr lang="ar-SA"/>
        </a:p>
      </dgm:t>
    </dgm:pt>
    <dgm:pt modelId="{37E80769-6926-4CEA-B5F8-12DC0E15935E}" type="pres">
      <dgm:prSet presAssocID="{2868CBE8-A0F9-412C-8082-A98291A9C717}" presName="root" presStyleCnt="0"/>
      <dgm:spPr/>
    </dgm:pt>
    <dgm:pt modelId="{830E2AD7-6754-4108-A1D5-7459D45EAD53}" type="pres">
      <dgm:prSet presAssocID="{2868CBE8-A0F9-412C-8082-A98291A9C717}" presName="rootComposite" presStyleCnt="0"/>
      <dgm:spPr/>
    </dgm:pt>
    <dgm:pt modelId="{79F177FA-DD63-44C7-B451-91D6E815FF0D}" type="pres">
      <dgm:prSet presAssocID="{2868CBE8-A0F9-412C-8082-A98291A9C717}" presName="rootText" presStyleLbl="node1" presStyleIdx="0" presStyleCnt="2"/>
      <dgm:spPr/>
      <dgm:t>
        <a:bodyPr/>
        <a:lstStyle/>
        <a:p>
          <a:pPr rtl="1"/>
          <a:endParaRPr lang="ar-SA"/>
        </a:p>
      </dgm:t>
    </dgm:pt>
    <dgm:pt modelId="{40A673D8-465B-41C3-8659-8D756E1C5D51}" type="pres">
      <dgm:prSet presAssocID="{2868CBE8-A0F9-412C-8082-A98291A9C717}" presName="rootConnector" presStyleLbl="node1" presStyleIdx="0" presStyleCnt="2"/>
      <dgm:spPr/>
      <dgm:t>
        <a:bodyPr/>
        <a:lstStyle/>
        <a:p>
          <a:pPr rtl="1"/>
          <a:endParaRPr lang="ar-SA"/>
        </a:p>
      </dgm:t>
    </dgm:pt>
    <dgm:pt modelId="{BB6B3B5A-53C3-4618-8B0A-5BC47F6EC30D}" type="pres">
      <dgm:prSet presAssocID="{2868CBE8-A0F9-412C-8082-A98291A9C717}" presName="childShape" presStyleCnt="0"/>
      <dgm:spPr/>
    </dgm:pt>
    <dgm:pt modelId="{DFD8BBC2-2352-44F1-986B-9D5A627A9DF0}" type="pres">
      <dgm:prSet presAssocID="{CA4A9DF5-A603-4694-A9F1-D72ABD39892B}" presName="Name13" presStyleLbl="parChTrans1D2" presStyleIdx="0" presStyleCnt="2"/>
      <dgm:spPr/>
      <dgm:t>
        <a:bodyPr/>
        <a:lstStyle/>
        <a:p>
          <a:pPr rtl="1"/>
          <a:endParaRPr lang="ar-SA"/>
        </a:p>
      </dgm:t>
    </dgm:pt>
    <dgm:pt modelId="{A10365C6-AD3E-480B-9721-1F41791A5E62}" type="pres">
      <dgm:prSet presAssocID="{0FDF1AE4-F288-424E-A228-E544670CCD94}" presName="childText" presStyleLbl="bgAcc1" presStyleIdx="0" presStyleCnt="2" custScaleX="116179">
        <dgm:presLayoutVars>
          <dgm:bulletEnabled val="1"/>
        </dgm:presLayoutVars>
      </dgm:prSet>
      <dgm:spPr/>
      <dgm:t>
        <a:bodyPr/>
        <a:lstStyle/>
        <a:p>
          <a:pPr rtl="1"/>
          <a:endParaRPr lang="ar-SA"/>
        </a:p>
      </dgm:t>
    </dgm:pt>
    <dgm:pt modelId="{DDE40AF5-E27D-42D7-970E-135F3D01D538}" type="pres">
      <dgm:prSet presAssocID="{5CD324D2-1B7E-4350-9A6A-88DE6A8BA3FA}" presName="root" presStyleCnt="0"/>
      <dgm:spPr/>
    </dgm:pt>
    <dgm:pt modelId="{0D4B71B0-9A6B-4DD4-B81B-2F4AA9F1735A}" type="pres">
      <dgm:prSet presAssocID="{5CD324D2-1B7E-4350-9A6A-88DE6A8BA3FA}" presName="rootComposite" presStyleCnt="0"/>
      <dgm:spPr/>
    </dgm:pt>
    <dgm:pt modelId="{49CE69DD-2D22-456A-B5F6-F6F333F8449C}" type="pres">
      <dgm:prSet presAssocID="{5CD324D2-1B7E-4350-9A6A-88DE6A8BA3FA}" presName="rootText" presStyleLbl="node1" presStyleIdx="1" presStyleCnt="2"/>
      <dgm:spPr/>
      <dgm:t>
        <a:bodyPr/>
        <a:lstStyle/>
        <a:p>
          <a:pPr rtl="1"/>
          <a:endParaRPr lang="ar-SA"/>
        </a:p>
      </dgm:t>
    </dgm:pt>
    <dgm:pt modelId="{ACE2B06F-2B38-4D6B-B370-3EBE454B8DB6}" type="pres">
      <dgm:prSet presAssocID="{5CD324D2-1B7E-4350-9A6A-88DE6A8BA3FA}" presName="rootConnector" presStyleLbl="node1" presStyleIdx="1" presStyleCnt="2"/>
      <dgm:spPr/>
      <dgm:t>
        <a:bodyPr/>
        <a:lstStyle/>
        <a:p>
          <a:pPr rtl="1"/>
          <a:endParaRPr lang="ar-SA"/>
        </a:p>
      </dgm:t>
    </dgm:pt>
    <dgm:pt modelId="{381D8DBF-33E6-4C9C-A030-46038D580A18}" type="pres">
      <dgm:prSet presAssocID="{5CD324D2-1B7E-4350-9A6A-88DE6A8BA3FA}" presName="childShape" presStyleCnt="0"/>
      <dgm:spPr/>
    </dgm:pt>
    <dgm:pt modelId="{85CA1BB9-3297-427E-82BA-767E9434CA2F}" type="pres">
      <dgm:prSet presAssocID="{DCE87DB1-429F-492E-8175-5A10EB0FADA4}" presName="Name13" presStyleLbl="parChTrans1D2" presStyleIdx="1" presStyleCnt="2"/>
      <dgm:spPr/>
      <dgm:t>
        <a:bodyPr/>
        <a:lstStyle/>
        <a:p>
          <a:pPr rtl="1"/>
          <a:endParaRPr lang="ar-SA"/>
        </a:p>
      </dgm:t>
    </dgm:pt>
    <dgm:pt modelId="{2D24B1E8-CB8C-4C05-A96D-4D3E59879787}" type="pres">
      <dgm:prSet presAssocID="{86D72713-3EA1-4AF7-85EA-EF5F1FEB796B}" presName="childText" presStyleLbl="bgAcc1" presStyleIdx="1" presStyleCnt="2" custScaleX="113346">
        <dgm:presLayoutVars>
          <dgm:bulletEnabled val="1"/>
        </dgm:presLayoutVars>
      </dgm:prSet>
      <dgm:spPr/>
      <dgm:t>
        <a:bodyPr/>
        <a:lstStyle/>
        <a:p>
          <a:pPr rtl="1"/>
          <a:endParaRPr lang="ar-SA"/>
        </a:p>
      </dgm:t>
    </dgm:pt>
  </dgm:ptLst>
  <dgm:cxnLst>
    <dgm:cxn modelId="{F5AEC81F-52CF-4C45-857D-2EF5CB0B0AC5}" type="presOf" srcId="{2868CBE8-A0F9-412C-8082-A98291A9C717}" destId="{40A673D8-465B-41C3-8659-8D756E1C5D51}" srcOrd="1" destOrd="0" presId="urn:microsoft.com/office/officeart/2005/8/layout/hierarchy3"/>
    <dgm:cxn modelId="{83DE8A35-CC52-487E-85DB-11855728F016}" type="presOf" srcId="{5CD324D2-1B7E-4350-9A6A-88DE6A8BA3FA}" destId="{49CE69DD-2D22-456A-B5F6-F6F333F8449C}" srcOrd="0" destOrd="0" presId="urn:microsoft.com/office/officeart/2005/8/layout/hierarchy3"/>
    <dgm:cxn modelId="{18BD4186-8CC9-4F16-958A-0DB3EAB9490B}" srcId="{2868CBE8-A0F9-412C-8082-A98291A9C717}" destId="{0FDF1AE4-F288-424E-A228-E544670CCD94}" srcOrd="0" destOrd="0" parTransId="{CA4A9DF5-A603-4694-A9F1-D72ABD39892B}" sibTransId="{9B52F310-B445-44EF-8FAC-6F7FD24F4F0F}"/>
    <dgm:cxn modelId="{64CD00FD-07D5-410C-8E62-60F06E2A5007}" type="presOf" srcId="{06FBCF53-1E50-4D41-A72F-8241AA016797}" destId="{0A8FF3B8-2C56-4295-849A-3FC640F69AC7}" srcOrd="0" destOrd="0" presId="urn:microsoft.com/office/officeart/2005/8/layout/hierarchy3"/>
    <dgm:cxn modelId="{AC3393EF-6C84-4F64-AD65-F85D308EC039}" type="presOf" srcId="{DCE87DB1-429F-492E-8175-5A10EB0FADA4}" destId="{85CA1BB9-3297-427E-82BA-767E9434CA2F}" srcOrd="0" destOrd="0" presId="urn:microsoft.com/office/officeart/2005/8/layout/hierarchy3"/>
    <dgm:cxn modelId="{3A4DF517-BFA6-4177-BD8B-A940535C4618}" type="presOf" srcId="{0FDF1AE4-F288-424E-A228-E544670CCD94}" destId="{A10365C6-AD3E-480B-9721-1F41791A5E62}" srcOrd="0" destOrd="0" presId="urn:microsoft.com/office/officeart/2005/8/layout/hierarchy3"/>
    <dgm:cxn modelId="{D0E2D0D6-85D5-4A36-A44A-BE378F1B3F5D}" srcId="{5CD324D2-1B7E-4350-9A6A-88DE6A8BA3FA}" destId="{86D72713-3EA1-4AF7-85EA-EF5F1FEB796B}" srcOrd="0" destOrd="0" parTransId="{DCE87DB1-429F-492E-8175-5A10EB0FADA4}" sibTransId="{3EAC09BF-3A25-4CCC-BE0E-F0E751777CD6}"/>
    <dgm:cxn modelId="{BF314651-5384-4CEB-87A7-A7533BC4F633}" srcId="{06FBCF53-1E50-4D41-A72F-8241AA016797}" destId="{5CD324D2-1B7E-4350-9A6A-88DE6A8BA3FA}" srcOrd="1" destOrd="0" parTransId="{12563380-D8EE-4552-8742-1958DF8F8163}" sibTransId="{D567FB4A-6EBD-4C84-8132-FE5E3D648CD3}"/>
    <dgm:cxn modelId="{F218757E-7A13-4399-B550-CD6809E34555}" type="presOf" srcId="{CA4A9DF5-A603-4694-A9F1-D72ABD39892B}" destId="{DFD8BBC2-2352-44F1-986B-9D5A627A9DF0}" srcOrd="0" destOrd="0" presId="urn:microsoft.com/office/officeart/2005/8/layout/hierarchy3"/>
    <dgm:cxn modelId="{3C0928A8-6441-496C-9C0F-5A2E83098E5E}" type="presOf" srcId="{2868CBE8-A0F9-412C-8082-A98291A9C717}" destId="{79F177FA-DD63-44C7-B451-91D6E815FF0D}" srcOrd="0" destOrd="0" presId="urn:microsoft.com/office/officeart/2005/8/layout/hierarchy3"/>
    <dgm:cxn modelId="{7498E8D6-4C8A-472F-8A0C-E8261C810388}" type="presOf" srcId="{86D72713-3EA1-4AF7-85EA-EF5F1FEB796B}" destId="{2D24B1E8-CB8C-4C05-A96D-4D3E59879787}" srcOrd="0" destOrd="0" presId="urn:microsoft.com/office/officeart/2005/8/layout/hierarchy3"/>
    <dgm:cxn modelId="{045F7A3F-3A3C-4E38-9783-DF04C82D2F30}" srcId="{06FBCF53-1E50-4D41-A72F-8241AA016797}" destId="{2868CBE8-A0F9-412C-8082-A98291A9C717}" srcOrd="0" destOrd="0" parTransId="{A43A907E-D7F3-487C-A87A-B3B913AF85E3}" sibTransId="{A30DB744-F0D0-4DE0-BF59-074B88A97866}"/>
    <dgm:cxn modelId="{62ECB7F7-F5E1-4C15-B75D-3DD3674B39BB}" type="presOf" srcId="{5CD324D2-1B7E-4350-9A6A-88DE6A8BA3FA}" destId="{ACE2B06F-2B38-4D6B-B370-3EBE454B8DB6}" srcOrd="1" destOrd="0" presId="urn:microsoft.com/office/officeart/2005/8/layout/hierarchy3"/>
    <dgm:cxn modelId="{B7BF666A-E814-4B87-899D-B6200387537C}" type="presParOf" srcId="{0A8FF3B8-2C56-4295-849A-3FC640F69AC7}" destId="{37E80769-6926-4CEA-B5F8-12DC0E15935E}" srcOrd="0" destOrd="0" presId="urn:microsoft.com/office/officeart/2005/8/layout/hierarchy3"/>
    <dgm:cxn modelId="{C1141D65-6772-4E95-B5DB-2DA452436670}" type="presParOf" srcId="{37E80769-6926-4CEA-B5F8-12DC0E15935E}" destId="{830E2AD7-6754-4108-A1D5-7459D45EAD53}" srcOrd="0" destOrd="0" presId="urn:microsoft.com/office/officeart/2005/8/layout/hierarchy3"/>
    <dgm:cxn modelId="{CB54BEA1-80B1-4CB5-A714-EA8013B12C71}" type="presParOf" srcId="{830E2AD7-6754-4108-A1D5-7459D45EAD53}" destId="{79F177FA-DD63-44C7-B451-91D6E815FF0D}" srcOrd="0" destOrd="0" presId="urn:microsoft.com/office/officeart/2005/8/layout/hierarchy3"/>
    <dgm:cxn modelId="{58A6D7B5-D6ED-4426-BB9D-72A427E1D14E}" type="presParOf" srcId="{830E2AD7-6754-4108-A1D5-7459D45EAD53}" destId="{40A673D8-465B-41C3-8659-8D756E1C5D51}" srcOrd="1" destOrd="0" presId="urn:microsoft.com/office/officeart/2005/8/layout/hierarchy3"/>
    <dgm:cxn modelId="{B787B0F9-0CA9-4CEA-A7DA-DD71ECB6CEF4}" type="presParOf" srcId="{37E80769-6926-4CEA-B5F8-12DC0E15935E}" destId="{BB6B3B5A-53C3-4618-8B0A-5BC47F6EC30D}" srcOrd="1" destOrd="0" presId="urn:microsoft.com/office/officeart/2005/8/layout/hierarchy3"/>
    <dgm:cxn modelId="{A677CFFD-590E-458D-967F-599FC4752AAF}" type="presParOf" srcId="{BB6B3B5A-53C3-4618-8B0A-5BC47F6EC30D}" destId="{DFD8BBC2-2352-44F1-986B-9D5A627A9DF0}" srcOrd="0" destOrd="0" presId="urn:microsoft.com/office/officeart/2005/8/layout/hierarchy3"/>
    <dgm:cxn modelId="{8A4A2F79-81C7-41F6-A5D0-A47B63A82DA4}" type="presParOf" srcId="{BB6B3B5A-53C3-4618-8B0A-5BC47F6EC30D}" destId="{A10365C6-AD3E-480B-9721-1F41791A5E62}" srcOrd="1" destOrd="0" presId="urn:microsoft.com/office/officeart/2005/8/layout/hierarchy3"/>
    <dgm:cxn modelId="{1A44350A-FD60-456A-90F3-F5D0D5F32F1D}" type="presParOf" srcId="{0A8FF3B8-2C56-4295-849A-3FC640F69AC7}" destId="{DDE40AF5-E27D-42D7-970E-135F3D01D538}" srcOrd="1" destOrd="0" presId="urn:microsoft.com/office/officeart/2005/8/layout/hierarchy3"/>
    <dgm:cxn modelId="{CD10A6E3-F78A-4200-A613-C1013DBF44F8}" type="presParOf" srcId="{DDE40AF5-E27D-42D7-970E-135F3D01D538}" destId="{0D4B71B0-9A6B-4DD4-B81B-2F4AA9F1735A}" srcOrd="0" destOrd="0" presId="urn:microsoft.com/office/officeart/2005/8/layout/hierarchy3"/>
    <dgm:cxn modelId="{BB17137B-E82B-4020-92E0-59F108CBB5C7}" type="presParOf" srcId="{0D4B71B0-9A6B-4DD4-B81B-2F4AA9F1735A}" destId="{49CE69DD-2D22-456A-B5F6-F6F333F8449C}" srcOrd="0" destOrd="0" presId="urn:microsoft.com/office/officeart/2005/8/layout/hierarchy3"/>
    <dgm:cxn modelId="{E6A6857E-A161-4163-9127-B240A82F71D3}" type="presParOf" srcId="{0D4B71B0-9A6B-4DD4-B81B-2F4AA9F1735A}" destId="{ACE2B06F-2B38-4D6B-B370-3EBE454B8DB6}" srcOrd="1" destOrd="0" presId="urn:microsoft.com/office/officeart/2005/8/layout/hierarchy3"/>
    <dgm:cxn modelId="{AAE2B9EE-C270-4B5D-94F4-4E1B21EA7E2C}" type="presParOf" srcId="{DDE40AF5-E27D-42D7-970E-135F3D01D538}" destId="{381D8DBF-33E6-4C9C-A030-46038D580A18}" srcOrd="1" destOrd="0" presId="urn:microsoft.com/office/officeart/2005/8/layout/hierarchy3"/>
    <dgm:cxn modelId="{312AE2EE-8AC6-4B2E-9841-DFD0B6401EB9}" type="presParOf" srcId="{381D8DBF-33E6-4C9C-A030-46038D580A18}" destId="{85CA1BB9-3297-427E-82BA-767E9434CA2F}" srcOrd="0" destOrd="0" presId="urn:microsoft.com/office/officeart/2005/8/layout/hierarchy3"/>
    <dgm:cxn modelId="{218B8DFF-A345-4BC1-B1C4-4AFE6791C5FD}" type="presParOf" srcId="{381D8DBF-33E6-4C9C-A030-46038D580A18}" destId="{2D24B1E8-CB8C-4C05-A96D-4D3E5987978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A37EA-3165-4D08-B98C-D3B2DE0A0026}">
      <dsp:nvSpPr>
        <dsp:cNvPr id="0" name=""/>
        <dsp:cNvSpPr/>
      </dsp:nvSpPr>
      <dsp:spPr>
        <a:xfrm rot="5400000">
          <a:off x="7550918" y="144471"/>
          <a:ext cx="949797" cy="66485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1</a:t>
          </a:r>
          <a:endParaRPr lang="ar-SA" sz="1800" kern="1200" dirty="0"/>
        </a:p>
      </dsp:txBody>
      <dsp:txXfrm rot="-5400000">
        <a:off x="7693388" y="334430"/>
        <a:ext cx="664858" cy="284939"/>
      </dsp:txXfrm>
    </dsp:sp>
    <dsp:sp modelId="{189AA032-0B6A-4B4D-BC6F-F28894EC8908}">
      <dsp:nvSpPr>
        <dsp:cNvPr id="0" name=""/>
        <dsp:cNvSpPr/>
      </dsp:nvSpPr>
      <dsp:spPr>
        <a:xfrm rot="16200000">
          <a:off x="3538009" y="-3536008"/>
          <a:ext cx="617368" cy="76933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t>الاختبار الأول : 20 درجة</a:t>
          </a:r>
          <a:endParaRPr lang="ar-SA" sz="2600" kern="1200" dirty="0"/>
        </a:p>
      </dsp:txBody>
      <dsp:txXfrm rot="5400000">
        <a:off x="30137" y="32138"/>
        <a:ext cx="7663250" cy="557094"/>
      </dsp:txXfrm>
    </dsp:sp>
    <dsp:sp modelId="{533B69AD-31CE-4E77-B6E0-B9D1ADD3BE5B}">
      <dsp:nvSpPr>
        <dsp:cNvPr id="0" name=""/>
        <dsp:cNvSpPr/>
      </dsp:nvSpPr>
      <dsp:spPr>
        <a:xfrm rot="5400000">
          <a:off x="7550918" y="996705"/>
          <a:ext cx="949797" cy="664858"/>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2</a:t>
          </a:r>
          <a:endParaRPr lang="ar-SA" sz="1800" kern="1200" dirty="0"/>
        </a:p>
      </dsp:txBody>
      <dsp:txXfrm rot="-5400000">
        <a:off x="7693388" y="1186664"/>
        <a:ext cx="664858" cy="284939"/>
      </dsp:txXfrm>
    </dsp:sp>
    <dsp:sp modelId="{D7EED3CA-2FF7-43B9-8937-7A2257951790}">
      <dsp:nvSpPr>
        <dsp:cNvPr id="0" name=""/>
        <dsp:cNvSpPr/>
      </dsp:nvSpPr>
      <dsp:spPr>
        <a:xfrm rot="16200000">
          <a:off x="3538009" y="-2683773"/>
          <a:ext cx="617368" cy="769338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t>الاختبار الثاني: 20 درجة</a:t>
          </a:r>
          <a:endParaRPr lang="ar-SA" sz="2600" kern="1200" dirty="0"/>
        </a:p>
      </dsp:txBody>
      <dsp:txXfrm rot="5400000">
        <a:off x="30137" y="884373"/>
        <a:ext cx="7663250" cy="557094"/>
      </dsp:txXfrm>
    </dsp:sp>
    <dsp:sp modelId="{54289CCB-F319-4EF0-A0FA-847BDAA13E9D}">
      <dsp:nvSpPr>
        <dsp:cNvPr id="0" name=""/>
        <dsp:cNvSpPr/>
      </dsp:nvSpPr>
      <dsp:spPr>
        <a:xfrm rot="5400000">
          <a:off x="7550918" y="1848940"/>
          <a:ext cx="949797" cy="66485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3</a:t>
          </a:r>
          <a:endParaRPr lang="ar-SA" sz="1800" kern="1200" dirty="0"/>
        </a:p>
      </dsp:txBody>
      <dsp:txXfrm rot="-5400000">
        <a:off x="7693388" y="2038899"/>
        <a:ext cx="664858" cy="284939"/>
      </dsp:txXfrm>
    </dsp:sp>
    <dsp:sp modelId="{0A89B841-38CC-42C0-A093-2F689B1088A3}">
      <dsp:nvSpPr>
        <dsp:cNvPr id="0" name=""/>
        <dsp:cNvSpPr/>
      </dsp:nvSpPr>
      <dsp:spPr>
        <a:xfrm rot="16200000">
          <a:off x="3538009" y="-1831538"/>
          <a:ext cx="617368" cy="769338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t>تقييم القراءة: 5 درجات</a:t>
          </a:r>
          <a:endParaRPr lang="ar-SA" sz="2600" kern="1200" dirty="0"/>
        </a:p>
      </dsp:txBody>
      <dsp:txXfrm rot="5400000">
        <a:off x="30137" y="1736608"/>
        <a:ext cx="7663250" cy="557094"/>
      </dsp:txXfrm>
    </dsp:sp>
    <dsp:sp modelId="{39E6DE1E-3985-4B67-BD1A-FF916EC7EEDE}">
      <dsp:nvSpPr>
        <dsp:cNvPr id="0" name=""/>
        <dsp:cNvSpPr/>
      </dsp:nvSpPr>
      <dsp:spPr>
        <a:xfrm rot="5400000">
          <a:off x="7550918" y="2701175"/>
          <a:ext cx="949797" cy="664858"/>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4</a:t>
          </a:r>
          <a:endParaRPr lang="ar-SA" sz="1800" kern="1200" dirty="0"/>
        </a:p>
      </dsp:txBody>
      <dsp:txXfrm rot="-5400000">
        <a:off x="7693388" y="2891134"/>
        <a:ext cx="664858" cy="284939"/>
      </dsp:txXfrm>
    </dsp:sp>
    <dsp:sp modelId="{749E9A5E-DAE8-481E-A049-7ECEED4E36C2}">
      <dsp:nvSpPr>
        <dsp:cNvPr id="0" name=""/>
        <dsp:cNvSpPr/>
      </dsp:nvSpPr>
      <dsp:spPr>
        <a:xfrm rot="16200000">
          <a:off x="3538009" y="-979304"/>
          <a:ext cx="617368" cy="769338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t>المشاركة: 5 درجات</a:t>
          </a:r>
          <a:endParaRPr lang="ar-SA" sz="2600" kern="1200" dirty="0"/>
        </a:p>
      </dsp:txBody>
      <dsp:txXfrm rot="5400000">
        <a:off x="30137" y="2588842"/>
        <a:ext cx="7663250" cy="557094"/>
      </dsp:txXfrm>
    </dsp:sp>
    <dsp:sp modelId="{D7D02239-ADCC-48A0-8802-61D86299160E}">
      <dsp:nvSpPr>
        <dsp:cNvPr id="0" name=""/>
        <dsp:cNvSpPr/>
      </dsp:nvSpPr>
      <dsp:spPr>
        <a:xfrm rot="5400000">
          <a:off x="7550918" y="3553409"/>
          <a:ext cx="949797" cy="664858"/>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5</a:t>
          </a:r>
          <a:endParaRPr lang="ar-SA" sz="1800" kern="1200" dirty="0"/>
        </a:p>
      </dsp:txBody>
      <dsp:txXfrm rot="-5400000">
        <a:off x="7693388" y="3743368"/>
        <a:ext cx="664858" cy="284939"/>
      </dsp:txXfrm>
    </dsp:sp>
    <dsp:sp modelId="{16EA2C49-D572-43E6-A581-32555908F930}">
      <dsp:nvSpPr>
        <dsp:cNvPr id="0" name=""/>
        <dsp:cNvSpPr/>
      </dsp:nvSpPr>
      <dsp:spPr>
        <a:xfrm rot="16200000">
          <a:off x="3538009" y="-127069"/>
          <a:ext cx="617368" cy="7693387"/>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t>التكليف والواجبات: 10 درجة</a:t>
          </a:r>
          <a:endParaRPr lang="ar-SA" sz="2600" kern="1200" dirty="0">
            <a:latin typeface="Simplified Arabic" pitchFamily="18" charset="-78"/>
            <a:cs typeface="Simplified Arabic" pitchFamily="18" charset="-78"/>
          </a:endParaRPr>
        </a:p>
      </dsp:txBody>
      <dsp:txXfrm rot="5400000">
        <a:off x="30137" y="3441077"/>
        <a:ext cx="7663250" cy="557094"/>
      </dsp:txXfrm>
    </dsp:sp>
    <dsp:sp modelId="{8B9D61DE-BEB5-4228-A87A-1DE22CF86233}">
      <dsp:nvSpPr>
        <dsp:cNvPr id="0" name=""/>
        <dsp:cNvSpPr/>
      </dsp:nvSpPr>
      <dsp:spPr>
        <a:xfrm rot="5400000">
          <a:off x="7550918" y="4405644"/>
          <a:ext cx="949797" cy="66485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en-US" sz="1800" kern="1200" dirty="0" smtClean="0"/>
            <a:t>6</a:t>
          </a:r>
          <a:endParaRPr lang="ar-SA" sz="1800" kern="1200" dirty="0"/>
        </a:p>
      </dsp:txBody>
      <dsp:txXfrm rot="-5400000">
        <a:off x="7693388" y="4595603"/>
        <a:ext cx="664858" cy="284939"/>
      </dsp:txXfrm>
    </dsp:sp>
    <dsp:sp modelId="{425668FC-DCD4-4354-AB61-2E57EABC1C81}">
      <dsp:nvSpPr>
        <dsp:cNvPr id="0" name=""/>
        <dsp:cNvSpPr/>
      </dsp:nvSpPr>
      <dsp:spPr>
        <a:xfrm rot="16200000">
          <a:off x="3538009" y="725165"/>
          <a:ext cx="617368" cy="76933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84912" bIns="16510" numCol="1" spcCol="1270" anchor="ctr" anchorCtr="0">
          <a:noAutofit/>
        </a:bodyPr>
        <a:lstStyle/>
        <a:p>
          <a:pPr marL="228600" lvl="1" indent="-228600" algn="r" defTabSz="1155700" rtl="1">
            <a:lnSpc>
              <a:spcPct val="90000"/>
            </a:lnSpc>
            <a:spcBef>
              <a:spcPct val="0"/>
            </a:spcBef>
            <a:spcAft>
              <a:spcPct val="15000"/>
            </a:spcAft>
            <a:buChar char="••"/>
          </a:pPr>
          <a:r>
            <a:rPr lang="ar-SA" sz="2600" kern="1200" dirty="0" smtClean="0">
              <a:latin typeface="Simplified Arabic" pitchFamily="18" charset="-78"/>
              <a:cs typeface="Simplified Arabic" pitchFamily="18" charset="-78"/>
            </a:rPr>
            <a:t>الاختبار النهائي: 40 درجة</a:t>
          </a:r>
          <a:endParaRPr lang="ar-SA" sz="2600" kern="1200" dirty="0"/>
        </a:p>
      </dsp:txBody>
      <dsp:txXfrm rot="5400000">
        <a:off x="30137" y="4293312"/>
        <a:ext cx="7663250" cy="557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78DF2-6B13-4F6E-81EA-EC1EC3BC6B03}">
      <dsp:nvSpPr>
        <dsp:cNvPr id="0" name=""/>
        <dsp:cNvSpPr/>
      </dsp:nvSpPr>
      <dsp:spPr>
        <a:xfrm>
          <a:off x="3280990" y="1925"/>
          <a:ext cx="1667619" cy="108395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معرفة الأبجدية ”الرموز“</a:t>
          </a:r>
          <a:endParaRPr lang="ar-SA" sz="2000" b="1" kern="1200" dirty="0"/>
        </a:p>
      </dsp:txBody>
      <dsp:txXfrm>
        <a:off x="3333904" y="54839"/>
        <a:ext cx="1561791" cy="978124"/>
      </dsp:txXfrm>
    </dsp:sp>
    <dsp:sp modelId="{A1FBFC1B-366B-4419-90F6-962E4044F04F}">
      <dsp:nvSpPr>
        <dsp:cNvPr id="0" name=""/>
        <dsp:cNvSpPr/>
      </dsp:nvSpPr>
      <dsp:spPr>
        <a:xfrm>
          <a:off x="1950938" y="543901"/>
          <a:ext cx="4327722" cy="4327722"/>
        </a:xfrm>
        <a:custGeom>
          <a:avLst/>
          <a:gdLst/>
          <a:ahLst/>
          <a:cxnLst/>
          <a:rect l="0" t="0" r="0" b="0"/>
          <a:pathLst>
            <a:path>
              <a:moveTo>
                <a:pt x="2313698" y="5193"/>
              </a:moveTo>
              <a:arcTo wR="2163861" hR="2163861" stAng="16438238" swAng="-4315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F4DD2B0-1676-4A05-8E02-72F29A0403C5}">
      <dsp:nvSpPr>
        <dsp:cNvPr id="0" name=""/>
        <dsp:cNvSpPr/>
      </dsp:nvSpPr>
      <dsp:spPr>
        <a:xfrm>
          <a:off x="1223036" y="1497116"/>
          <a:ext cx="1667619" cy="108395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تمثلها في كلمات </a:t>
          </a:r>
        </a:p>
      </dsp:txBody>
      <dsp:txXfrm>
        <a:off x="1275950" y="1550030"/>
        <a:ext cx="1561791" cy="978124"/>
      </dsp:txXfrm>
    </dsp:sp>
    <dsp:sp modelId="{A45ED442-BE01-48B8-AB27-4FD04F92A146}">
      <dsp:nvSpPr>
        <dsp:cNvPr id="0" name=""/>
        <dsp:cNvSpPr/>
      </dsp:nvSpPr>
      <dsp:spPr>
        <a:xfrm>
          <a:off x="1939404" y="560815"/>
          <a:ext cx="4327722" cy="4327722"/>
        </a:xfrm>
        <a:custGeom>
          <a:avLst/>
          <a:gdLst/>
          <a:ahLst/>
          <a:cxnLst/>
          <a:rect l="0" t="0" r="0" b="0"/>
          <a:pathLst>
            <a:path>
              <a:moveTo>
                <a:pt x="77979" y="1588194"/>
              </a:moveTo>
              <a:arcTo wR="2163861" hR="2163861" stAng="11725713" swAng="-4496153"/>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6E45DC2-9BFA-47E4-BE82-15CC5D986FF2}">
      <dsp:nvSpPr>
        <dsp:cNvPr id="0" name=""/>
        <dsp:cNvSpPr/>
      </dsp:nvSpPr>
      <dsp:spPr>
        <a:xfrm>
          <a:off x="2009461" y="3939913"/>
          <a:ext cx="1667619" cy="108395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الدمج بين العبارات وفهم النصوص</a:t>
          </a:r>
        </a:p>
      </dsp:txBody>
      <dsp:txXfrm>
        <a:off x="2062375" y="3992827"/>
        <a:ext cx="1561791" cy="978124"/>
      </dsp:txXfrm>
    </dsp:sp>
    <dsp:sp modelId="{B8EF1163-184B-4CE7-8E20-35988E66688A}">
      <dsp:nvSpPr>
        <dsp:cNvPr id="0" name=""/>
        <dsp:cNvSpPr/>
      </dsp:nvSpPr>
      <dsp:spPr>
        <a:xfrm>
          <a:off x="1939647" y="560841"/>
          <a:ext cx="4327722" cy="4327722"/>
        </a:xfrm>
        <a:custGeom>
          <a:avLst/>
          <a:gdLst/>
          <a:ahLst/>
          <a:cxnLst/>
          <a:rect l="0" t="0" r="0" b="0"/>
          <a:pathLst>
            <a:path>
              <a:moveTo>
                <a:pt x="868043" y="3896821"/>
              </a:moveTo>
              <a:arcTo wR="2163861" hR="2163861" stAng="7607233" swAng="-4459440"/>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C1C85E8-ED71-41AE-B71B-4E493A9B8F06}">
      <dsp:nvSpPr>
        <dsp:cNvPr id="0" name=""/>
        <dsp:cNvSpPr/>
      </dsp:nvSpPr>
      <dsp:spPr>
        <a:xfrm>
          <a:off x="4338045" y="3916387"/>
          <a:ext cx="2097281" cy="10839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التفاعل مع النصوص</a:t>
          </a:r>
        </a:p>
      </dsp:txBody>
      <dsp:txXfrm>
        <a:off x="4390959" y="3969301"/>
        <a:ext cx="1991453" cy="978124"/>
      </dsp:txXfrm>
    </dsp:sp>
    <dsp:sp modelId="{86C93F5B-0BAD-4422-90BF-7AA52847F3E6}">
      <dsp:nvSpPr>
        <dsp:cNvPr id="0" name=""/>
        <dsp:cNvSpPr/>
      </dsp:nvSpPr>
      <dsp:spPr>
        <a:xfrm>
          <a:off x="1950938" y="543901"/>
          <a:ext cx="4327722" cy="4327722"/>
        </a:xfrm>
        <a:custGeom>
          <a:avLst/>
          <a:gdLst/>
          <a:ahLst/>
          <a:cxnLst/>
          <a:rect l="0" t="0" r="0" b="0"/>
          <a:pathLst>
            <a:path>
              <a:moveTo>
                <a:pt x="3098040" y="4115681"/>
              </a:moveTo>
              <a:arcTo wR="2163861" hR="2163861" stAng="3865399" swAng="-472730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2F77D1F-CAB7-4047-95A2-A341467A4192}">
      <dsp:nvSpPr>
        <dsp:cNvPr id="0" name=""/>
        <dsp:cNvSpPr/>
      </dsp:nvSpPr>
      <dsp:spPr>
        <a:xfrm>
          <a:off x="5338944" y="1497116"/>
          <a:ext cx="1667619" cy="108395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النقد والتحليل</a:t>
          </a:r>
        </a:p>
      </dsp:txBody>
      <dsp:txXfrm>
        <a:off x="5391858" y="1550030"/>
        <a:ext cx="1561791" cy="978124"/>
      </dsp:txXfrm>
    </dsp:sp>
    <dsp:sp modelId="{14EA7875-2F28-4651-BF50-9A597278E3D4}">
      <dsp:nvSpPr>
        <dsp:cNvPr id="0" name=""/>
        <dsp:cNvSpPr/>
      </dsp:nvSpPr>
      <dsp:spPr>
        <a:xfrm>
          <a:off x="1950938" y="543901"/>
          <a:ext cx="4327722" cy="4327722"/>
        </a:xfrm>
        <a:custGeom>
          <a:avLst/>
          <a:gdLst/>
          <a:ahLst/>
          <a:cxnLst/>
          <a:rect l="0" t="0" r="0" b="0"/>
          <a:pathLst>
            <a:path>
              <a:moveTo>
                <a:pt x="4169444" y="1351499"/>
              </a:moveTo>
              <a:arcTo wR="2163861" hR="2163861" stAng="20276975" swAng="-4315213"/>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177FA-DD63-44C7-B451-91D6E815FF0D}">
      <dsp:nvSpPr>
        <dsp:cNvPr id="0" name=""/>
        <dsp:cNvSpPr/>
      </dsp:nvSpPr>
      <dsp:spPr>
        <a:xfrm>
          <a:off x="4769921" y="203256"/>
          <a:ext cx="3512182" cy="17560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rPr>
            <a:t>القراءة الصامتة</a:t>
          </a:r>
          <a:endParaRPr lang="ar-SA" sz="4000" b="1" kern="1200" dirty="0">
            <a:effectLst>
              <a:outerShdw blurRad="38100" dist="38100" dir="2700000" algn="tl">
                <a:srgbClr val="000000">
                  <a:alpha val="43137"/>
                </a:srgbClr>
              </a:outerShdw>
            </a:effectLst>
          </a:endParaRPr>
        </a:p>
      </dsp:txBody>
      <dsp:txXfrm>
        <a:off x="4821355" y="254690"/>
        <a:ext cx="3409314" cy="1653223"/>
      </dsp:txXfrm>
    </dsp:sp>
    <dsp:sp modelId="{DFD8BBC2-2352-44F1-986B-9D5A627A9DF0}">
      <dsp:nvSpPr>
        <dsp:cNvPr id="0" name=""/>
        <dsp:cNvSpPr/>
      </dsp:nvSpPr>
      <dsp:spPr>
        <a:xfrm>
          <a:off x="7579666" y="1959347"/>
          <a:ext cx="351218" cy="1317068"/>
        </a:xfrm>
        <a:custGeom>
          <a:avLst/>
          <a:gdLst/>
          <a:ahLst/>
          <a:cxnLst/>
          <a:rect l="0" t="0" r="0" b="0"/>
          <a:pathLst>
            <a:path>
              <a:moveTo>
                <a:pt x="351218" y="0"/>
              </a:moveTo>
              <a:lnTo>
                <a:pt x="351218" y="1317068"/>
              </a:lnTo>
              <a:lnTo>
                <a:pt x="0" y="131706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0365C6-AD3E-480B-9721-1F41791A5E62}">
      <dsp:nvSpPr>
        <dsp:cNvPr id="0" name=""/>
        <dsp:cNvSpPr/>
      </dsp:nvSpPr>
      <dsp:spPr>
        <a:xfrm>
          <a:off x="4315332" y="2398370"/>
          <a:ext cx="3264334" cy="175609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effectLst>
                <a:outerShdw blurRad="38100" dist="38100" dir="2700000" algn="tl">
                  <a:srgbClr val="000000">
                    <a:alpha val="43137"/>
                  </a:srgbClr>
                </a:outerShdw>
              </a:effectLst>
            </a:rPr>
            <a:t>تتمثل القراءة الصامتة في استقبال الرموز المكتوبة وإعطائها معنى مناسبا متكاملا في إطار خبرات القارئ السابقة دون توظيف أعضاء النطق.</a:t>
          </a:r>
          <a:endParaRPr lang="ar-SA" sz="2000" b="1" kern="1200" dirty="0">
            <a:effectLst>
              <a:outerShdw blurRad="38100" dist="38100" dir="2700000" algn="tl">
                <a:srgbClr val="000000">
                  <a:alpha val="43137"/>
                </a:srgbClr>
              </a:outerShdw>
            </a:effectLst>
          </a:endParaRPr>
        </a:p>
      </dsp:txBody>
      <dsp:txXfrm>
        <a:off x="4366766" y="2449804"/>
        <a:ext cx="3161466" cy="1653223"/>
      </dsp:txXfrm>
    </dsp:sp>
    <dsp:sp modelId="{49CE69DD-2D22-456A-B5F6-F6F333F8449C}">
      <dsp:nvSpPr>
        <dsp:cNvPr id="0" name=""/>
        <dsp:cNvSpPr/>
      </dsp:nvSpPr>
      <dsp:spPr>
        <a:xfrm>
          <a:off x="379693" y="203256"/>
          <a:ext cx="3512182" cy="17560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rPr>
            <a:t>القراءة </a:t>
          </a:r>
          <a:r>
            <a:rPr lang="ar-SA" sz="4000" b="1" kern="1200" dirty="0" err="1" smtClean="0">
              <a:effectLst>
                <a:outerShdw blurRad="38100" dist="38100" dir="2700000" algn="tl">
                  <a:srgbClr val="000000">
                    <a:alpha val="43137"/>
                  </a:srgbClr>
                </a:outerShdw>
              </a:effectLst>
            </a:rPr>
            <a:t>الجهرية</a:t>
          </a:r>
          <a:endParaRPr lang="ar-SA" sz="4000" b="1" kern="1200" dirty="0">
            <a:effectLst>
              <a:outerShdw blurRad="38100" dist="38100" dir="2700000" algn="tl">
                <a:srgbClr val="000000">
                  <a:alpha val="43137"/>
                </a:srgbClr>
              </a:outerShdw>
            </a:effectLst>
          </a:endParaRPr>
        </a:p>
      </dsp:txBody>
      <dsp:txXfrm>
        <a:off x="431127" y="254690"/>
        <a:ext cx="3409314" cy="1653223"/>
      </dsp:txXfrm>
    </dsp:sp>
    <dsp:sp modelId="{85CA1BB9-3297-427E-82BA-767E9434CA2F}">
      <dsp:nvSpPr>
        <dsp:cNvPr id="0" name=""/>
        <dsp:cNvSpPr/>
      </dsp:nvSpPr>
      <dsp:spPr>
        <a:xfrm>
          <a:off x="3189439" y="1959347"/>
          <a:ext cx="351218" cy="1317068"/>
        </a:xfrm>
        <a:custGeom>
          <a:avLst/>
          <a:gdLst/>
          <a:ahLst/>
          <a:cxnLst/>
          <a:rect l="0" t="0" r="0" b="0"/>
          <a:pathLst>
            <a:path>
              <a:moveTo>
                <a:pt x="351218" y="0"/>
              </a:moveTo>
              <a:lnTo>
                <a:pt x="351218" y="1317068"/>
              </a:lnTo>
              <a:lnTo>
                <a:pt x="0" y="131706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4B1E8-CB8C-4C05-A96D-4D3E59879787}">
      <dsp:nvSpPr>
        <dsp:cNvPr id="0" name=""/>
        <dsp:cNvSpPr/>
      </dsp:nvSpPr>
      <dsp:spPr>
        <a:xfrm>
          <a:off x="4704" y="2398370"/>
          <a:ext cx="3184734" cy="175609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effectLst>
                <a:outerShdw blurRad="38100" dist="38100" dir="2700000" algn="tl">
                  <a:srgbClr val="000000">
                    <a:alpha val="43137"/>
                  </a:srgbClr>
                </a:outerShdw>
              </a:effectLst>
            </a:rPr>
            <a:t>التقاط الرموز المكتوبة أو المطبوعة، وتوصيلها عبر العين إلى المخ وفهمها بالجمع بين الشكل والمعنى المختزن في المخ، ثم الجهر </a:t>
          </a:r>
          <a:r>
            <a:rPr lang="ar-SA" sz="2000" b="1" kern="1200" dirty="0" err="1" smtClean="0">
              <a:effectLst>
                <a:outerShdw blurRad="38100" dist="38100" dir="2700000" algn="tl">
                  <a:srgbClr val="000000">
                    <a:alpha val="43137"/>
                  </a:srgbClr>
                </a:outerShdw>
              </a:effectLst>
            </a:rPr>
            <a:t>بها</a:t>
          </a:r>
          <a:r>
            <a:rPr lang="ar-SA" sz="2000" b="1" kern="1200" dirty="0" smtClean="0">
              <a:effectLst>
                <a:outerShdw blurRad="38100" dist="38100" dir="2700000" algn="tl">
                  <a:srgbClr val="000000">
                    <a:alpha val="43137"/>
                  </a:srgbClr>
                </a:outerShdw>
              </a:effectLst>
            </a:rPr>
            <a:t> بإضافة الأصوات، واستخدام أعضاء النطق استخداما سليما.</a:t>
          </a:r>
          <a:endParaRPr lang="ar-SA" sz="2000" b="1" kern="1200" dirty="0">
            <a:effectLst>
              <a:outerShdw blurRad="38100" dist="38100" dir="2700000" algn="tl">
                <a:srgbClr val="000000">
                  <a:alpha val="43137"/>
                </a:srgbClr>
              </a:outerShdw>
            </a:effectLst>
          </a:endParaRPr>
        </a:p>
      </dsp:txBody>
      <dsp:txXfrm>
        <a:off x="56138" y="2449804"/>
        <a:ext cx="3081866" cy="16532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27958A7-6FCD-4066-93DC-BBAEE086D4A2}" type="datetimeFigureOut">
              <a:rPr lang="ar-SA" smtClean="0"/>
              <a:pPr/>
              <a:t>19/01/41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27958A7-6FCD-4066-93DC-BBAEE086D4A2}" type="datetimeFigureOut">
              <a:rPr lang="ar-SA" smtClean="0"/>
              <a:pPr/>
              <a:t>19/01/41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27958A7-6FCD-4066-93DC-BBAEE086D4A2}" type="datetimeFigureOut">
              <a:rPr lang="ar-SA" smtClean="0"/>
              <a:pPr/>
              <a:t>19/01/41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7958A7-6FCD-4066-93DC-BBAEE086D4A2}" type="datetimeFigureOut">
              <a:rPr lang="ar-SA" smtClean="0"/>
              <a:pPr/>
              <a:t>19/01/41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958A7-6FCD-4066-93DC-BBAEE086D4A2}" type="datetimeFigureOut">
              <a:rPr lang="ar-SA" smtClean="0"/>
              <a:pPr/>
              <a:t>19/01/41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958A7-6FCD-4066-93DC-BBAEE086D4A2}" type="datetimeFigureOut">
              <a:rPr lang="ar-SA" smtClean="0"/>
              <a:pPr/>
              <a:t>19/01/41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6FD671-B789-44A2-87C5-D2632A05AE3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7958A7-6FCD-4066-93DC-BBAEE086D4A2}" type="datetimeFigureOut">
              <a:rPr lang="ar-SA" smtClean="0"/>
              <a:pPr/>
              <a:t>19/01/41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6FD671-B789-44A2-87C5-D2632A05AE3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مهارات القراءة</a:t>
            </a:r>
            <a:endParaRPr lang="ar-SA" dirty="0"/>
          </a:p>
        </p:txBody>
      </p:sp>
      <p:sp>
        <p:nvSpPr>
          <p:cNvPr id="3" name="عنوان فرعي 2"/>
          <p:cNvSpPr>
            <a:spLocks noGrp="1"/>
          </p:cNvSpPr>
          <p:nvPr>
            <p:ph type="subTitle" idx="1"/>
          </p:nvPr>
        </p:nvSpPr>
        <p:spPr/>
        <p:txBody>
          <a:bodyPr/>
          <a:lstStyle/>
          <a:p>
            <a:r>
              <a:rPr lang="ar-SA" dirty="0" smtClean="0"/>
              <a:t>عرب (118)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36"/>
            <a:ext cx="8229600" cy="1143000"/>
          </a:xfrm>
        </p:spPr>
        <p:txBody>
          <a:bodyPr/>
          <a:lstStyle/>
          <a:p>
            <a:pPr algn="r"/>
            <a:r>
              <a:rPr lang="ar-SA" b="1" dirty="0" smtClean="0">
                <a:solidFill>
                  <a:schemeClr val="accent6">
                    <a:lumMod val="75000"/>
                  </a:schemeClr>
                </a:solidFill>
                <a:effectLst>
                  <a:outerShdw blurRad="38100" dist="38100" dir="2700000" algn="tl">
                    <a:srgbClr val="000000">
                      <a:alpha val="43137"/>
                    </a:srgbClr>
                  </a:outerShdw>
                </a:effectLst>
              </a:rPr>
              <a:t>أهمية القراءة: </a:t>
            </a:r>
            <a:endParaRPr lang="ar-SA" b="1" dirty="0">
              <a:solidFill>
                <a:schemeClr val="accent6">
                  <a:lumMod val="75000"/>
                </a:schemeClr>
              </a:solidFill>
              <a:effectLst>
                <a:outerShdw blurRad="38100" dist="38100" dir="2700000" algn="tl">
                  <a:srgbClr val="000000">
                    <a:alpha val="43137"/>
                  </a:srgbClr>
                </a:outerShdw>
              </a:effectLst>
            </a:endParaRPr>
          </a:p>
        </p:txBody>
      </p:sp>
      <p:sp>
        <p:nvSpPr>
          <p:cNvPr id="6" name="عنصر نائب للمحتوى 5"/>
          <p:cNvSpPr>
            <a:spLocks noGrp="1"/>
          </p:cNvSpPr>
          <p:nvPr>
            <p:ph sz="half" idx="1"/>
          </p:nvPr>
        </p:nvSpPr>
        <p:spPr>
          <a:xfrm>
            <a:off x="457200" y="1600200"/>
            <a:ext cx="4038600" cy="5043510"/>
          </a:xfrm>
        </p:spPr>
        <p:txBody>
          <a:bodyPr>
            <a:normAutofit lnSpcReduction="10000"/>
          </a:bodyPr>
          <a:lstStyle/>
          <a:p>
            <a:r>
              <a:rPr lang="ar-SA" b="1" dirty="0" smtClean="0">
                <a:solidFill>
                  <a:schemeClr val="accent2">
                    <a:lumMod val="75000"/>
                  </a:schemeClr>
                </a:solidFill>
                <a:effectLst>
                  <a:outerShdw blurRad="38100" dist="38100" dir="2700000" algn="tl">
                    <a:srgbClr val="000000">
                      <a:alpha val="43137"/>
                    </a:srgbClr>
                  </a:outerShdw>
                </a:effectLst>
              </a:rPr>
              <a:t>أهميتها في حياة المجتمع: </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تطلع المجتمع على حضارة غيره من المجتمعات وثقافته وفكره؛ فيفيد ويستفيد.</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تربط القراءة المجتمع بتراث أمته.</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تدفع القراءة المجتمع إلى النهوض بالتعليم والصناعة والزراعة وشتى مناحي الحياة، من خلال الوقوف على ما وصل إليه الباحثون والعلماء من نتائج. </a:t>
            </a:r>
            <a:endParaRPr lang="ar-SA" dirty="0">
              <a:solidFill>
                <a:schemeClr val="accent4">
                  <a:lumMod val="75000"/>
                </a:schemeClr>
              </a:solidFill>
              <a:effectLst>
                <a:outerShdw blurRad="38100" dist="38100" dir="2700000" algn="tl">
                  <a:srgbClr val="000000">
                    <a:alpha val="43137"/>
                  </a:srgbClr>
                </a:outerShdw>
              </a:effectLst>
            </a:endParaRPr>
          </a:p>
        </p:txBody>
      </p:sp>
      <p:sp>
        <p:nvSpPr>
          <p:cNvPr id="7" name="عنصر نائب للمحتوى 6"/>
          <p:cNvSpPr>
            <a:spLocks noGrp="1"/>
          </p:cNvSpPr>
          <p:nvPr>
            <p:ph sz="half" idx="2"/>
          </p:nvPr>
        </p:nvSpPr>
        <p:spPr>
          <a:xfrm>
            <a:off x="4648200" y="1600200"/>
            <a:ext cx="4038600" cy="4900634"/>
          </a:xfrm>
        </p:spPr>
        <p:txBody>
          <a:bodyPr>
            <a:normAutofit lnSpcReduction="10000"/>
          </a:bodyPr>
          <a:lstStyle/>
          <a:p>
            <a:r>
              <a:rPr lang="ar-SA" b="1" dirty="0" smtClean="0">
                <a:solidFill>
                  <a:schemeClr val="accent2">
                    <a:lumMod val="75000"/>
                  </a:schemeClr>
                </a:solidFill>
                <a:effectLst>
                  <a:outerShdw blurRad="38100" dist="38100" dir="2700000" algn="tl">
                    <a:srgbClr val="000000">
                      <a:alpha val="43137"/>
                    </a:srgbClr>
                  </a:outerShdw>
                </a:effectLst>
              </a:rPr>
              <a:t>أهميتها في حياة الفرد: </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تعد القراءة وسيلة تواصل مع الآخرين.</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تعد الأساس الرئيس لبناء الشخصية الإنسانية، وبناء اتجاهاته وفكره.</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إن القراءة أداة فاعلة في تعلم الفرد.</a:t>
            </a:r>
          </a:p>
          <a:p>
            <a:pPr marL="514350" indent="-514350">
              <a:buFont typeface="+mj-lt"/>
              <a:buAutoNum type="arabicPeriod"/>
            </a:pPr>
            <a:r>
              <a:rPr lang="ar-SA" dirty="0" smtClean="0">
                <a:solidFill>
                  <a:schemeClr val="accent4">
                    <a:lumMod val="75000"/>
                  </a:schemeClr>
                </a:solidFill>
                <a:effectLst>
                  <a:outerShdw blurRad="38100" dist="38100" dir="2700000" algn="tl">
                    <a:srgbClr val="000000">
                      <a:alpha val="43137"/>
                    </a:srgbClr>
                  </a:outerShdw>
                </a:effectLst>
              </a:rPr>
              <a:t>تُشعِر الإنسان بالثقة، وتعزز من معرفته لنفسه، فضلًا عن معرفته الآخرين.</a:t>
            </a:r>
            <a:endParaRPr lang="ar-SA" dirty="0">
              <a:solidFill>
                <a:schemeClr val="accent4">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to="" calcmode="lin" valueType="num">
                                      <p:cBhvr>
                                        <p:cTn id="7" dur="1" fill="hold"/>
                                        <p:tgtEl>
                                          <p:spTgt spid="7">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to="" calcmode="lin" valueType="num">
                                      <p:cBhvr>
                                        <p:cTn id="12" dur="1" fill="hold"/>
                                        <p:tgtEl>
                                          <p:spTgt spid="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to="" calcmode="lin" valueType="num">
                                      <p:cBhvr>
                                        <p:cTn id="17" dur="1" fill="hold"/>
                                        <p:tgtEl>
                                          <p:spTgt spid="7">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to="" calcmode="lin" valueType="num">
                                      <p:cBhvr>
                                        <p:cTn id="22" dur="1" fill="hold"/>
                                        <p:tgtEl>
                                          <p:spTgt spid="7">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to="" calcmode="lin" valueType="num">
                                      <p:cBhvr>
                                        <p:cTn id="27" dur="1" fill="hold"/>
                                        <p:tgtEl>
                                          <p:spTgt spid="6">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 to="" calcmode="lin" valueType="num">
                                      <p:cBhvr>
                                        <p:cTn id="32" dur="1" fill="hold"/>
                                        <p:tgtEl>
                                          <p:spTgt spid="6">
                                            <p:txEl>
                                              <p:pRg st="2" end="2"/>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to="" calcmode="lin" valueType="num">
                                      <p:cBhvr>
                                        <p:cTn id="37"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12"/>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أنواع القراءة:</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p:txBody>
          <a:bodyPr>
            <a:normAutofit/>
          </a:bodyPr>
          <a:lstStyle/>
          <a:p>
            <a:r>
              <a:rPr lang="ar-SA" sz="2800" b="1" dirty="0" smtClean="0">
                <a:solidFill>
                  <a:schemeClr val="accent4">
                    <a:lumMod val="75000"/>
                  </a:schemeClr>
                </a:solidFill>
                <a:effectLst>
                  <a:outerShdw blurRad="38100" dist="38100" dir="2700000" algn="tl">
                    <a:srgbClr val="000000">
                      <a:alpha val="43137"/>
                    </a:srgbClr>
                  </a:outerShdw>
                </a:effectLst>
              </a:rPr>
              <a:t>تنقسم القراءة حسب الشكل العام وطريقة الأداء نوعان رئيسان هما:</a:t>
            </a:r>
          </a:p>
          <a:p>
            <a:pPr>
              <a:buNone/>
            </a:pPr>
            <a:r>
              <a:rPr lang="ar-SA" sz="2800" b="1" dirty="0" smtClean="0">
                <a:solidFill>
                  <a:schemeClr val="accent4">
                    <a:lumMod val="75000"/>
                  </a:schemeClr>
                </a:solidFill>
                <a:effectLst>
                  <a:outerShdw blurRad="38100" dist="38100" dir="2700000" algn="tl">
                    <a:srgbClr val="000000">
                      <a:alpha val="43137"/>
                    </a:srgbClr>
                  </a:outerShdw>
                </a:effectLst>
              </a:rPr>
              <a:t> </a:t>
            </a:r>
          </a:p>
          <a:p>
            <a:pPr>
              <a:buNone/>
            </a:pPr>
            <a:endParaRPr lang="ar-SA" sz="2800" b="1" dirty="0">
              <a:effectLst>
                <a:outerShdw blurRad="38100" dist="38100" dir="2700000" algn="tl">
                  <a:srgbClr val="000000">
                    <a:alpha val="43137"/>
                  </a:srgbClr>
                </a:outerShdw>
              </a:effectLst>
            </a:endParaRPr>
          </a:p>
        </p:txBody>
      </p:sp>
      <p:graphicFrame>
        <p:nvGraphicFramePr>
          <p:cNvPr id="9" name="رسم تخطيطي 8"/>
          <p:cNvGraphicFramePr/>
          <p:nvPr/>
        </p:nvGraphicFramePr>
        <p:xfrm>
          <a:off x="214282" y="2214554"/>
          <a:ext cx="8286808"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descr="القراءة الصامتة.jpg"/>
          <p:cNvPicPr>
            <a:picLocks noGrp="1" noChangeAspect="1"/>
          </p:cNvPicPr>
          <p:nvPr>
            <p:ph idx="1"/>
          </p:nvPr>
        </p:nvPicPr>
        <p:blipFill>
          <a:blip r:embed="rId2"/>
          <a:stretch>
            <a:fillRect/>
          </a:stretch>
        </p:blipFill>
        <p:spPr>
          <a:xfrm>
            <a:off x="142844" y="285728"/>
            <a:ext cx="3714777" cy="6286544"/>
          </a:xfrm>
        </p:spPr>
      </p:pic>
      <p:sp>
        <p:nvSpPr>
          <p:cNvPr id="10" name="مربع نص 9"/>
          <p:cNvSpPr txBox="1"/>
          <p:nvPr/>
        </p:nvSpPr>
        <p:spPr>
          <a:xfrm>
            <a:off x="4000496" y="345024"/>
            <a:ext cx="5000660" cy="5632311"/>
          </a:xfrm>
          <a:prstGeom prst="rect">
            <a:avLst/>
          </a:prstGeom>
          <a:noFill/>
        </p:spPr>
        <p:txBody>
          <a:bodyPr wrap="square" rtlCol="1">
            <a:spAutoFit/>
          </a:bodyPr>
          <a:lstStyle/>
          <a:p>
            <a:pPr marL="342900" indent="-342900">
              <a:buFont typeface="Wingdings" pitchFamily="2" charset="2"/>
              <a:buChar char="Ø"/>
            </a:pPr>
            <a:r>
              <a:rPr lang="ar-SA" sz="3600" b="1" dirty="0" smtClean="0">
                <a:solidFill>
                  <a:schemeClr val="accent2">
                    <a:lumMod val="60000"/>
                    <a:lumOff val="40000"/>
                  </a:schemeClr>
                </a:solidFill>
                <a:effectLst>
                  <a:outerShdw blurRad="38100" dist="38100" dir="2700000" algn="tl">
                    <a:srgbClr val="000000">
                      <a:alpha val="43137"/>
                    </a:srgbClr>
                  </a:outerShdw>
                </a:effectLst>
              </a:rPr>
              <a:t>مهارات القراءة الصامتة: </a:t>
            </a:r>
          </a:p>
          <a:p>
            <a:pPr marL="342900" indent="-342900">
              <a:buFont typeface="+mj-lt"/>
              <a:buAutoNum type="arabicPeriod"/>
            </a:pPr>
            <a:r>
              <a:rPr lang="ar-SA" sz="3600" dirty="0" smtClean="0">
                <a:solidFill>
                  <a:srgbClr val="002060"/>
                </a:solidFill>
                <a:effectLst>
                  <a:outerShdw blurRad="38100" dist="38100" dir="2700000" algn="tl">
                    <a:srgbClr val="000000">
                      <a:alpha val="43137"/>
                    </a:srgbClr>
                  </a:outerShdw>
                </a:effectLst>
              </a:rPr>
              <a:t>الدقة في التعرف على الكلمات، وإثراء المعجم اللغوي.</a:t>
            </a:r>
          </a:p>
          <a:p>
            <a:pPr marL="342900" indent="-342900">
              <a:buFont typeface="+mj-lt"/>
              <a:buAutoNum type="arabicPeriod"/>
            </a:pPr>
            <a:r>
              <a:rPr lang="ar-SA" sz="3600" dirty="0" smtClean="0">
                <a:solidFill>
                  <a:srgbClr val="002060"/>
                </a:solidFill>
                <a:effectLst>
                  <a:outerShdw blurRad="38100" dist="38100" dir="2700000" algn="tl">
                    <a:srgbClr val="000000">
                      <a:alpha val="43137"/>
                    </a:srgbClr>
                  </a:outerShdw>
                </a:effectLst>
              </a:rPr>
              <a:t>التعمق في الفهم.</a:t>
            </a:r>
          </a:p>
          <a:p>
            <a:pPr marL="342900" indent="-342900">
              <a:buFont typeface="+mj-lt"/>
              <a:buAutoNum type="arabicPeriod"/>
            </a:pPr>
            <a:r>
              <a:rPr lang="ar-SA" sz="3600" dirty="0" smtClean="0">
                <a:solidFill>
                  <a:srgbClr val="002060"/>
                </a:solidFill>
                <a:effectLst>
                  <a:outerShdw blurRad="38100" dist="38100" dir="2700000" algn="tl">
                    <a:srgbClr val="000000">
                      <a:alpha val="43137"/>
                    </a:srgbClr>
                  </a:outerShdw>
                </a:effectLst>
              </a:rPr>
              <a:t>السرعة في القراءة التي تستند إلى الفروق الفردية.</a:t>
            </a:r>
          </a:p>
          <a:p>
            <a:pPr marL="342900" indent="-342900"/>
            <a:endParaRPr lang="ar-SA" sz="3600" dirty="0" smtClean="0">
              <a:solidFill>
                <a:srgbClr val="002060"/>
              </a:solidFill>
              <a:effectLst>
                <a:outerShdw blurRad="38100" dist="38100" dir="2700000" algn="tl">
                  <a:srgbClr val="000000">
                    <a:alpha val="43137"/>
                  </a:srgbClr>
                </a:outerShdw>
              </a:effectLst>
            </a:endParaRPr>
          </a:p>
          <a:p>
            <a:pPr marL="342900" indent="-342900">
              <a:buFont typeface="Wingdings" pitchFamily="2" charset="2"/>
              <a:buChar char="Ø"/>
            </a:pPr>
            <a:r>
              <a:rPr lang="ar-SA" sz="3600" b="1" dirty="0" smtClean="0">
                <a:solidFill>
                  <a:schemeClr val="accent2">
                    <a:lumMod val="60000"/>
                    <a:lumOff val="40000"/>
                  </a:schemeClr>
                </a:solidFill>
                <a:effectLst>
                  <a:outerShdw blurRad="38100" dist="38100" dir="2700000" algn="tl">
                    <a:srgbClr val="000000">
                      <a:alpha val="43137"/>
                    </a:srgbClr>
                  </a:outerShdw>
                </a:effectLst>
              </a:rPr>
              <a:t>يتقن القارئ مهارة القراءة الصامتة بالتدريب المنظم والمستمر عليها.</a:t>
            </a:r>
            <a:endParaRPr lang="ar-SA" sz="3600" b="1" dirty="0">
              <a:solidFill>
                <a:schemeClr val="accent2">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to="" calcmode="lin" valueType="num">
                                      <p:cBhvr>
                                        <p:cTn id="7" dur="1" fill="hold"/>
                                        <p:tgtEl>
                                          <p:spTgt spid="10">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 to="" calcmode="lin" valueType="num">
                                      <p:cBhvr>
                                        <p:cTn id="12" dur="1" fill="hold"/>
                                        <p:tgtEl>
                                          <p:spTgt spid="10">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to="" calcmode="lin" valueType="num">
                                      <p:cBhvr>
                                        <p:cTn id="17" dur="1" fill="hold"/>
                                        <p:tgtEl>
                                          <p:spTgt spid="10">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 to="" calcmode="lin" valueType="num">
                                      <p:cBhvr>
                                        <p:cTn id="22" dur="1" fill="hold"/>
                                        <p:tgtEl>
                                          <p:spTgt spid="10">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4324" y="1600200"/>
            <a:ext cx="8543956" cy="5043510"/>
          </a:xfrm>
        </p:spPr>
        <p:txBody>
          <a:bodyPr>
            <a:normAutofit/>
          </a:bodyPr>
          <a:lstStyle/>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تناسب الأشخاص الخجولين، أو من لديهم عيوب في النطق.</a:t>
            </a:r>
          </a:p>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تساعد القارئ على الاعتماد بالنفس في الفهم.</a:t>
            </a:r>
          </a:p>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تعمل على توفير الوقت لأنها تمتاز بالسرعة.</a:t>
            </a:r>
          </a:p>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تعمل على توفير الجهد لأنها تعتمد على العين والعقل فقط.</a:t>
            </a:r>
          </a:p>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يمكن توظيفها في أي مكان يوجد فيه الناس دون إزعاجهم (في البيت، المكتبات العامة، المراكز الثقافية، المواصلات).</a:t>
            </a:r>
          </a:p>
          <a:p>
            <a:pPr marL="514350" indent="-514350">
              <a:buFont typeface="+mj-lt"/>
              <a:buAutoNum type="arabicPeriod"/>
            </a:pPr>
            <a:r>
              <a:rPr lang="ar-SA" dirty="0" smtClean="0">
                <a:solidFill>
                  <a:schemeClr val="tx2">
                    <a:lumMod val="75000"/>
                  </a:schemeClr>
                </a:solidFill>
                <a:effectLst>
                  <a:outerShdw blurRad="38100" dist="38100" dir="2700000" algn="tl">
                    <a:srgbClr val="000000">
                      <a:alpha val="43137"/>
                    </a:srgbClr>
                  </a:outerShdw>
                </a:effectLst>
              </a:rPr>
              <a:t>تعد أكثر عونا على الفهم لأنه لا توجد أعباء على جهاز النطق والسمع، فيكون التركيز على الفهم أكثر. </a:t>
            </a:r>
            <a:endParaRPr lang="ar-SA" dirty="0">
              <a:solidFill>
                <a:schemeClr val="tx2">
                  <a:lumMod val="75000"/>
                </a:schemeClr>
              </a:solidFill>
              <a:effectLst>
                <a:outerShdw blurRad="38100" dist="38100" dir="2700000" algn="tl">
                  <a:srgbClr val="000000">
                    <a:alpha val="43137"/>
                  </a:srgbClr>
                </a:outerShdw>
              </a:effectLst>
            </a:endParaRPr>
          </a:p>
        </p:txBody>
      </p:sp>
      <p:sp>
        <p:nvSpPr>
          <p:cNvPr id="4" name="مستطيل 3"/>
          <p:cNvSpPr/>
          <p:nvPr/>
        </p:nvSpPr>
        <p:spPr>
          <a:xfrm>
            <a:off x="2643174" y="357166"/>
            <a:ext cx="610135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خصائص القراءة الصامتة:</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القراءة الجهرية.jpg"/>
          <p:cNvPicPr>
            <a:picLocks noGrp="1" noChangeAspect="1"/>
          </p:cNvPicPr>
          <p:nvPr>
            <p:ph idx="1"/>
          </p:nvPr>
        </p:nvPicPr>
        <p:blipFill>
          <a:blip r:embed="rId2"/>
          <a:stretch>
            <a:fillRect/>
          </a:stretch>
        </p:blipFill>
        <p:spPr>
          <a:xfrm>
            <a:off x="-32" y="142852"/>
            <a:ext cx="4500593" cy="6643710"/>
          </a:xfrm>
        </p:spPr>
      </p:pic>
      <p:sp>
        <p:nvSpPr>
          <p:cNvPr id="5" name="مستطيل 4"/>
          <p:cNvSpPr/>
          <p:nvPr/>
        </p:nvSpPr>
        <p:spPr>
          <a:xfrm>
            <a:off x="4286248" y="71414"/>
            <a:ext cx="5020871"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000" b="1" cap="all" spc="0" dirty="0" smtClean="0">
                <a:ln w="0"/>
                <a:solidFill>
                  <a:schemeClr val="tx2">
                    <a:lumMod val="75000"/>
                  </a:schemeClr>
                </a:solidFill>
                <a:effectLst>
                  <a:reflection blurRad="12700" stA="50000" endPos="50000" dist="5000" dir="5400000" sy="-100000" rotWithShape="0"/>
                </a:effectLst>
              </a:rPr>
              <a:t>خصائص القراءة </a:t>
            </a:r>
            <a:r>
              <a:rPr lang="ar-SA" sz="4000" b="1" cap="all" spc="0" dirty="0" err="1" smtClean="0">
                <a:ln w="0"/>
                <a:solidFill>
                  <a:schemeClr val="tx2">
                    <a:lumMod val="75000"/>
                  </a:schemeClr>
                </a:solidFill>
                <a:effectLst>
                  <a:reflection blurRad="12700" stA="50000" endPos="50000" dist="5000" dir="5400000" sy="-100000" rotWithShape="0"/>
                </a:effectLst>
              </a:rPr>
              <a:t>الجهرية</a:t>
            </a:r>
            <a:r>
              <a:rPr lang="ar-SA" sz="4000" b="1" cap="all" spc="0" dirty="0" smtClean="0">
                <a:ln w="0"/>
                <a:solidFill>
                  <a:schemeClr val="tx2">
                    <a:lumMod val="75000"/>
                  </a:schemeClr>
                </a:solidFill>
                <a:effectLst>
                  <a:reflection blurRad="12700" stA="50000" endPos="50000" dist="5000" dir="5400000" sy="-100000" rotWithShape="0"/>
                </a:effectLst>
              </a:rPr>
              <a:t>:</a:t>
            </a:r>
            <a:endParaRPr lang="ar-SA" sz="4000" b="1" cap="all" spc="0" dirty="0">
              <a:ln w="0"/>
              <a:solidFill>
                <a:schemeClr val="tx2">
                  <a:lumMod val="75000"/>
                </a:schemeClr>
              </a:solidFill>
              <a:effectLst>
                <a:reflection blurRad="12700" stA="50000" endPos="50000" dist="5000" dir="5400000" sy="-100000" rotWithShape="0"/>
              </a:effectLst>
            </a:endParaRPr>
          </a:p>
        </p:txBody>
      </p:sp>
      <p:sp>
        <p:nvSpPr>
          <p:cNvPr id="6" name="مربع نص 5"/>
          <p:cNvSpPr txBox="1"/>
          <p:nvPr/>
        </p:nvSpPr>
        <p:spPr>
          <a:xfrm>
            <a:off x="4500562" y="1000108"/>
            <a:ext cx="4500594" cy="5893921"/>
          </a:xfrm>
          <a:prstGeom prst="rect">
            <a:avLst/>
          </a:prstGeom>
          <a:noFill/>
        </p:spPr>
        <p:txBody>
          <a:bodyPr wrap="square" rtlCol="1">
            <a:spAutoFit/>
          </a:bodyPr>
          <a:lstStyle/>
          <a:p>
            <a:pPr marL="342900" indent="-342900">
              <a:buFont typeface="+mj-lt"/>
              <a:buAutoNum type="arabicPeriod"/>
            </a:pPr>
            <a:r>
              <a:rPr lang="ar-SA" sz="2100" dirty="0" smtClean="0"/>
              <a:t>أداة مهمة في عملية </a:t>
            </a:r>
            <a:r>
              <a:rPr lang="ar-SA" sz="2100" dirty="0" err="1" smtClean="0"/>
              <a:t>التعلييم</a:t>
            </a:r>
            <a:r>
              <a:rPr lang="ar-SA" sz="2100" dirty="0" smtClean="0"/>
              <a:t> والتعلم، </a:t>
            </a:r>
            <a:r>
              <a:rPr lang="ar-SA" sz="2100" dirty="0" err="1" smtClean="0"/>
              <a:t>بها</a:t>
            </a:r>
            <a:r>
              <a:rPr lang="ar-SA" sz="2100" dirty="0" smtClean="0"/>
              <a:t> يتمكن المعلم من الوقوف على الأخطاء في النطق، ومعالجتها.</a:t>
            </a:r>
          </a:p>
          <a:p>
            <a:pPr marL="342900" indent="-342900">
              <a:buFont typeface="+mj-lt"/>
              <a:buAutoNum type="arabicPeriod"/>
            </a:pPr>
            <a:r>
              <a:rPr lang="ar-SA" sz="2100" dirty="0" smtClean="0"/>
              <a:t>تساعد الخجولين أو الخائفين على التخلص من هذه العيوب بالتشجيع والتعزيز المستمر.</a:t>
            </a:r>
          </a:p>
          <a:p>
            <a:pPr marL="342900" indent="-342900">
              <a:buFont typeface="+mj-lt"/>
              <a:buAutoNum type="arabicPeriod"/>
            </a:pPr>
            <a:r>
              <a:rPr lang="ar-SA" sz="2100" dirty="0" smtClean="0"/>
              <a:t>ترفع من مستوى الثقة بالنفس لدى القارئ.</a:t>
            </a:r>
          </a:p>
          <a:p>
            <a:pPr marL="342900" indent="-342900">
              <a:buFont typeface="+mj-lt"/>
              <a:buAutoNum type="arabicPeriod"/>
            </a:pPr>
            <a:r>
              <a:rPr lang="ar-SA" sz="2100" dirty="0" smtClean="0"/>
              <a:t>تعمل على تمكين الفرد من التحدث والمناقشة والحوار.</a:t>
            </a:r>
          </a:p>
          <a:p>
            <a:pPr marL="342900" indent="-342900">
              <a:buFont typeface="+mj-lt"/>
              <a:buAutoNum type="arabicPeriod"/>
            </a:pPr>
            <a:r>
              <a:rPr lang="ar-SA" sz="2100" dirty="0" smtClean="0"/>
              <a:t>تعلم الفرد احترام الرأي الآخر، والمشاعر، والشعور بالمسؤولية الاجتماعية.</a:t>
            </a:r>
          </a:p>
          <a:p>
            <a:pPr marL="342900" indent="-342900">
              <a:buFont typeface="+mj-lt"/>
              <a:buAutoNum type="arabicPeriod"/>
            </a:pPr>
            <a:r>
              <a:rPr lang="ar-SA" sz="2100" dirty="0" smtClean="0"/>
              <a:t>أداة مهمة موصلة للتذوق الأدبي للتحدث من خلال توظيف التعبيرات الصوتية، والتنظيم الأدائي.</a:t>
            </a:r>
          </a:p>
          <a:p>
            <a:pPr marL="342900" indent="-342900">
              <a:buFont typeface="+mj-lt"/>
              <a:buAutoNum type="arabicPeriod"/>
            </a:pPr>
            <a:r>
              <a:rPr lang="ar-SA" sz="2100" dirty="0" smtClean="0"/>
              <a:t>تعد أداة كشف عن نوعية الأساليب الاستفهامية، الإنكارية، أو التقريرية، أو </a:t>
            </a:r>
            <a:r>
              <a:rPr lang="ar-SA" sz="2100" dirty="0" err="1" smtClean="0"/>
              <a:t>التوبيخية</a:t>
            </a:r>
            <a:r>
              <a:rPr lang="ar-SA" sz="2100" dirty="0" smtClean="0"/>
              <a:t>، أو التعجب، أو النفي، أو الدعاء، أو الرجاء، أو الزجر، أو الالتماس.</a:t>
            </a:r>
          </a:p>
          <a:p>
            <a:pPr marL="342900" indent="-342900">
              <a:buFont typeface="+mj-lt"/>
              <a:buAutoNum type="arabicPeriod"/>
            </a:pPr>
            <a:endParaRPr lang="ar-SA"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solidFill>
                  <a:schemeClr val="accent2">
                    <a:lumMod val="75000"/>
                  </a:schemeClr>
                </a:solidFill>
                <a:effectLst>
                  <a:outerShdw blurRad="38100" dist="38100" dir="2700000" algn="tl">
                    <a:srgbClr val="000000">
                      <a:alpha val="43137"/>
                    </a:srgbClr>
                  </a:outerShdw>
                </a:effectLst>
              </a:rPr>
              <a:t>أنواع القراءة من حيث غرض القارئ:</a:t>
            </a:r>
            <a:endParaRPr lang="ar-SA" dirty="0">
              <a:solidFill>
                <a:schemeClr val="accent2">
                  <a:lumMod val="75000"/>
                </a:schemeClr>
              </a:solidFill>
            </a:endParaRPr>
          </a:p>
        </p:txBody>
      </p:sp>
      <p:sp>
        <p:nvSpPr>
          <p:cNvPr id="3" name="عنصر نائب للمحتوى 2"/>
          <p:cNvSpPr>
            <a:spLocks noGrp="1"/>
          </p:cNvSpPr>
          <p:nvPr>
            <p:ph idx="1"/>
          </p:nvPr>
        </p:nvSpPr>
        <p:spPr/>
        <p:txBody>
          <a:bodyPr>
            <a:normAutofit fontScale="92500" lnSpcReduction="20000"/>
          </a:bodyPr>
          <a:lstStyle/>
          <a:p>
            <a:r>
              <a:rPr lang="ar-SA" dirty="0" smtClean="0">
                <a:solidFill>
                  <a:schemeClr val="accent1">
                    <a:lumMod val="75000"/>
                  </a:schemeClr>
                </a:solidFill>
                <a:latin typeface="+mj-lt"/>
                <a:cs typeface="+mj-cs"/>
              </a:rPr>
              <a:t>القراءة السريعة.</a:t>
            </a:r>
          </a:p>
          <a:p>
            <a:r>
              <a:rPr lang="ar-SA" dirty="0" smtClean="0">
                <a:solidFill>
                  <a:schemeClr val="accent1">
                    <a:lumMod val="75000"/>
                  </a:schemeClr>
                </a:solidFill>
                <a:latin typeface="+mj-lt"/>
                <a:cs typeface="+mj-cs"/>
              </a:rPr>
              <a:t>القراءة لجمع المعلومات في موضوع محدد.</a:t>
            </a:r>
          </a:p>
          <a:p>
            <a:r>
              <a:rPr lang="ar-SA" dirty="0" smtClean="0">
                <a:solidFill>
                  <a:schemeClr val="accent1">
                    <a:lumMod val="75000"/>
                  </a:schemeClr>
                </a:solidFill>
                <a:latin typeface="+mj-lt"/>
                <a:cs typeface="+mj-cs"/>
              </a:rPr>
              <a:t>القراءة التحليلية.</a:t>
            </a:r>
          </a:p>
          <a:p>
            <a:r>
              <a:rPr lang="ar-SA" dirty="0" smtClean="0">
                <a:solidFill>
                  <a:schemeClr val="accent1">
                    <a:lumMod val="75000"/>
                  </a:schemeClr>
                </a:solidFill>
                <a:latin typeface="+mj-lt"/>
                <a:cs typeface="+mj-cs"/>
              </a:rPr>
              <a:t>القراءة الناقدة.</a:t>
            </a:r>
          </a:p>
          <a:p>
            <a:r>
              <a:rPr lang="ar-SA" dirty="0" smtClean="0">
                <a:solidFill>
                  <a:schemeClr val="accent1">
                    <a:lumMod val="75000"/>
                  </a:schemeClr>
                </a:solidFill>
                <a:latin typeface="+mj-lt"/>
                <a:cs typeface="+mj-cs"/>
              </a:rPr>
              <a:t>قراءة المتعة الأدبية والرياضة العقلية.</a:t>
            </a:r>
          </a:p>
          <a:p>
            <a:r>
              <a:rPr lang="ar-SA" dirty="0" smtClean="0">
                <a:solidFill>
                  <a:schemeClr val="accent1">
                    <a:lumMod val="75000"/>
                  </a:schemeClr>
                </a:solidFill>
                <a:latin typeface="+mj-lt"/>
                <a:cs typeface="+mj-cs"/>
              </a:rPr>
              <a:t>قراءات أخرى مختلفة: (القراءة المعرفية: معرفة رأي معين في قضية معينة، القراءة التثقيفية؛ للاستزادة من المعارف، القراءة للإجابة عن أسئلة تتعلق بقضية ما، أو لحل مشكلة ما، أو لاختبار صحة بعض القضايا، أو للوقوف على الحقائق التي تؤيد وجهة نظر معينة في نظام معين).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143668"/>
          </a:xfrm>
        </p:spPr>
        <p:txBody>
          <a:bodyPr>
            <a:normAutofit lnSpcReduction="10000"/>
          </a:bodyPr>
          <a:lstStyle/>
          <a:p>
            <a:r>
              <a:rPr lang="ar-SA" sz="2600" b="1" dirty="0" smtClean="0">
                <a:solidFill>
                  <a:srgbClr val="00B050"/>
                </a:solidFill>
              </a:rPr>
              <a:t>القراءة السريعة: </a:t>
            </a:r>
          </a:p>
          <a:p>
            <a:pPr>
              <a:buNone/>
            </a:pPr>
            <a:r>
              <a:rPr lang="ar-SA" sz="2600" b="1" dirty="0" smtClean="0">
                <a:solidFill>
                  <a:srgbClr val="00B050"/>
                </a:solidFill>
              </a:rPr>
              <a:t>			</a:t>
            </a:r>
            <a:r>
              <a:rPr lang="ar-SA" sz="2400" dirty="0" smtClean="0">
                <a:solidFill>
                  <a:schemeClr val="accent1">
                    <a:lumMod val="75000"/>
                  </a:schemeClr>
                </a:solidFill>
              </a:rPr>
              <a:t>تهدف إلى الاهتداء بسرعة مناسبة أو البحث عن معلومات محددة. </a:t>
            </a:r>
          </a:p>
          <a:p>
            <a:r>
              <a:rPr lang="ar-SA" sz="2600" b="1" dirty="0" smtClean="0">
                <a:solidFill>
                  <a:srgbClr val="92D050"/>
                </a:solidFill>
              </a:rPr>
              <a:t>وهذا النوع مهم لـ: </a:t>
            </a:r>
          </a:p>
          <a:p>
            <a:pPr marL="514350" indent="-514350">
              <a:buFont typeface="+mj-lt"/>
              <a:buAutoNum type="arabicPeriod"/>
            </a:pPr>
            <a:r>
              <a:rPr lang="ar-SA" sz="2400" dirty="0" smtClean="0">
                <a:solidFill>
                  <a:schemeClr val="accent1">
                    <a:lumMod val="75000"/>
                  </a:schemeClr>
                </a:solidFill>
              </a:rPr>
              <a:t>الباحثين والذين يتعجلون في الوصول إلى الفهارس والعناوين.</a:t>
            </a:r>
          </a:p>
          <a:p>
            <a:pPr marL="514350" indent="-514350">
              <a:buFont typeface="+mj-lt"/>
              <a:buAutoNum type="arabicPeriod"/>
            </a:pPr>
            <a:r>
              <a:rPr lang="ar-SA" sz="2400" dirty="0" smtClean="0">
                <a:solidFill>
                  <a:schemeClr val="accent1">
                    <a:lumMod val="75000"/>
                  </a:schemeClr>
                </a:solidFill>
              </a:rPr>
              <a:t>الكشف عن معني المفردات في المعاجم اللغوية المختلفة.</a:t>
            </a:r>
          </a:p>
          <a:p>
            <a:pPr marL="514350" indent="-514350">
              <a:buFont typeface="+mj-lt"/>
              <a:buAutoNum type="arabicPeriod"/>
            </a:pPr>
            <a:r>
              <a:rPr lang="ar-SA" sz="2400" dirty="0" smtClean="0">
                <a:solidFill>
                  <a:schemeClr val="accent1">
                    <a:lumMod val="75000"/>
                  </a:schemeClr>
                </a:solidFill>
              </a:rPr>
              <a:t>قراءة الصحف والمجلات.</a:t>
            </a:r>
          </a:p>
          <a:p>
            <a:pPr marL="514350" indent="-514350">
              <a:buFont typeface="+mj-lt"/>
              <a:buAutoNum type="arabicPeriod"/>
            </a:pPr>
            <a:r>
              <a:rPr lang="ar-SA" sz="2400" dirty="0" smtClean="0">
                <a:solidFill>
                  <a:schemeClr val="accent1">
                    <a:lumMod val="75000"/>
                  </a:schemeClr>
                </a:solidFill>
              </a:rPr>
              <a:t>قراءة الدليل المصاحب للأجهزة أو أدلة المطارات، والطائرات، والقطارات، والحافلات.</a:t>
            </a:r>
          </a:p>
          <a:p>
            <a:pPr marL="514350" indent="-514350"/>
            <a:r>
              <a:rPr lang="ar-SA" sz="2600" b="1" dirty="0" smtClean="0">
                <a:solidFill>
                  <a:srgbClr val="92D050"/>
                </a:solidFill>
              </a:rPr>
              <a:t>مهارات القراءة السريعة: </a:t>
            </a:r>
          </a:p>
          <a:p>
            <a:pPr marL="514350" indent="-514350">
              <a:buFont typeface="Wingdings" pitchFamily="2" charset="2"/>
              <a:buChar char="Ø"/>
            </a:pPr>
            <a:r>
              <a:rPr lang="ar-SA" sz="2400" dirty="0" smtClean="0">
                <a:solidFill>
                  <a:schemeClr val="accent1">
                    <a:lumMod val="75000"/>
                  </a:schemeClr>
                </a:solidFill>
              </a:rPr>
              <a:t>سرعة حركة العينين في القراءة.</a:t>
            </a:r>
          </a:p>
          <a:p>
            <a:pPr marL="514350" indent="-514350">
              <a:buFont typeface="Wingdings" pitchFamily="2" charset="2"/>
              <a:buChar char="Ø"/>
            </a:pPr>
            <a:r>
              <a:rPr lang="ar-SA" sz="2400" dirty="0" smtClean="0">
                <a:solidFill>
                  <a:schemeClr val="accent1">
                    <a:lumMod val="75000"/>
                  </a:schemeClr>
                </a:solidFill>
              </a:rPr>
              <a:t>القدرة على التصفح السريع.</a:t>
            </a:r>
          </a:p>
          <a:p>
            <a:pPr marL="514350" indent="-514350">
              <a:buFont typeface="Wingdings" pitchFamily="2" charset="2"/>
              <a:buChar char="Ø"/>
            </a:pPr>
            <a:r>
              <a:rPr lang="ar-SA" sz="2400" dirty="0" smtClean="0">
                <a:solidFill>
                  <a:schemeClr val="accent1">
                    <a:lumMod val="75000"/>
                  </a:schemeClr>
                </a:solidFill>
              </a:rPr>
              <a:t>سرعة التقاط الكلمات أو </a:t>
            </a:r>
            <a:r>
              <a:rPr lang="ar-SA" sz="2400" dirty="0" err="1" smtClean="0">
                <a:solidFill>
                  <a:schemeClr val="accent1">
                    <a:lumMod val="75000"/>
                  </a:schemeClr>
                </a:solidFill>
              </a:rPr>
              <a:t>التعابير</a:t>
            </a:r>
            <a:r>
              <a:rPr lang="ar-SA" sz="2400" dirty="0" smtClean="0">
                <a:solidFill>
                  <a:schemeClr val="accent1">
                    <a:lumMod val="75000"/>
                  </a:schemeClr>
                </a:solidFill>
              </a:rPr>
              <a:t> أو العبارات.</a:t>
            </a:r>
          </a:p>
          <a:p>
            <a:pPr marL="514350" indent="-514350">
              <a:buFont typeface="Wingdings" pitchFamily="2" charset="2"/>
              <a:buChar char="Ø"/>
            </a:pPr>
            <a:r>
              <a:rPr lang="ar-SA" sz="2400" dirty="0" smtClean="0">
                <a:solidFill>
                  <a:schemeClr val="accent1">
                    <a:lumMod val="75000"/>
                  </a:schemeClr>
                </a:solidFill>
              </a:rPr>
              <a:t>الربط بين الأفكار والموضوع الرئيس.</a:t>
            </a:r>
          </a:p>
          <a:p>
            <a:pPr marL="514350" indent="-514350">
              <a:buFont typeface="Wingdings" pitchFamily="2" charset="2"/>
              <a:buChar char="Ø"/>
            </a:pPr>
            <a:r>
              <a:rPr lang="ar-SA" sz="2400" dirty="0" smtClean="0">
                <a:solidFill>
                  <a:schemeClr val="accent1">
                    <a:lumMod val="75000"/>
                  </a:schemeClr>
                </a:solidFill>
              </a:rPr>
              <a:t>القدرة على التعرف إلى المصادر والمراجع وسرعة الحصول إليها.</a:t>
            </a:r>
          </a:p>
          <a:p>
            <a:pPr marL="514350" indent="-514350">
              <a:buFont typeface="Wingdings" pitchFamily="2" charset="2"/>
              <a:buChar char="Ø"/>
            </a:pPr>
            <a:r>
              <a:rPr lang="ar-SA" sz="2400" dirty="0" smtClean="0">
                <a:solidFill>
                  <a:schemeClr val="accent1">
                    <a:lumMod val="75000"/>
                  </a:schemeClr>
                </a:solidFill>
              </a:rPr>
              <a:t>خفة الحركة، وسرعة الفهم والاستيعاب والنقل والتلخيص.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ox(in)">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dissolv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ox(in)">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ox(in)">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box(in)">
                                      <p:cBhvr>
                                        <p:cTn id="53" dur="5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dissolve">
                                      <p:cBhvr>
                                        <p:cTn id="58" dur="500"/>
                                        <p:tgtEl>
                                          <p:spTgt spid="3">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box(in)">
                                      <p:cBhvr>
                                        <p:cTn id="63" dur="500"/>
                                        <p:tgtEl>
                                          <p:spTgt spid="3">
                                            <p:txEl>
                                              <p:pRg st="12" end="1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nodeType="click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box(in)">
                                      <p:cBhvr>
                                        <p:cTn id="6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a:bodyPr>
          <a:lstStyle/>
          <a:p>
            <a:r>
              <a:rPr lang="ar-SA" sz="2800" b="1" dirty="0" smtClean="0">
                <a:solidFill>
                  <a:schemeClr val="accent4">
                    <a:lumMod val="75000"/>
                  </a:schemeClr>
                </a:solidFill>
              </a:rPr>
              <a:t>القراءة لجمع معلومات في موضوع معين: </a:t>
            </a:r>
            <a:endParaRPr lang="ar-SA" sz="2800" b="1" dirty="0" smtClean="0">
              <a:solidFill>
                <a:schemeClr val="accent1">
                  <a:lumMod val="75000"/>
                </a:schemeClr>
              </a:solidFill>
            </a:endParaRPr>
          </a:p>
          <a:p>
            <a:pPr>
              <a:buNone/>
            </a:pPr>
            <a:r>
              <a:rPr lang="ar-SA" sz="2200" dirty="0" smtClean="0">
                <a:solidFill>
                  <a:schemeClr val="accent1">
                    <a:lumMod val="75000"/>
                  </a:schemeClr>
                </a:solidFill>
              </a:rPr>
              <a:t>		</a:t>
            </a:r>
            <a:r>
              <a:rPr lang="ar-SA" sz="2200" dirty="0" smtClean="0">
                <a:solidFill>
                  <a:schemeClr val="tx1">
                    <a:lumMod val="75000"/>
                    <a:lumOff val="25000"/>
                  </a:schemeClr>
                </a:solidFill>
              </a:rPr>
              <a:t>يرجع القارئ في هذا اللون القرائي إلى عدة مصادر ليجمع منها ما يحتاج إليه من معلومات خاصة عن موضوع محدد، أو الإجابة عن أسئلة محددة.</a:t>
            </a:r>
          </a:p>
          <a:p>
            <a:pPr>
              <a:buNone/>
            </a:pPr>
            <a:endParaRPr lang="ar-SA" sz="2200" dirty="0" smtClean="0">
              <a:solidFill>
                <a:schemeClr val="tx1">
                  <a:lumMod val="75000"/>
                  <a:lumOff val="25000"/>
                </a:schemeClr>
              </a:solidFill>
            </a:endParaRPr>
          </a:p>
          <a:p>
            <a:r>
              <a:rPr lang="ar-SA" sz="2400" b="1" dirty="0" smtClean="0">
                <a:solidFill>
                  <a:schemeClr val="accent4">
                    <a:lumMod val="60000"/>
                    <a:lumOff val="40000"/>
                  </a:schemeClr>
                </a:solidFill>
              </a:rPr>
              <a:t>وهذا النوع مهم لـ: </a:t>
            </a:r>
          </a:p>
          <a:p>
            <a:pPr marL="514350" indent="-514350">
              <a:buFont typeface="+mj-lt"/>
              <a:buAutoNum type="arabicPeriod"/>
            </a:pPr>
            <a:r>
              <a:rPr lang="ar-SA" sz="2200" dirty="0" smtClean="0">
                <a:solidFill>
                  <a:schemeClr val="tx1">
                    <a:lumMod val="75000"/>
                    <a:lumOff val="25000"/>
                  </a:schemeClr>
                </a:solidFill>
              </a:rPr>
              <a:t>الدارسين في مجالات البحوث التربوية، والصناعية، والزراعية، والعلمية.</a:t>
            </a:r>
          </a:p>
          <a:p>
            <a:pPr marL="514350" indent="-514350">
              <a:buFont typeface="+mj-lt"/>
              <a:buAutoNum type="arabicPeriod"/>
            </a:pPr>
            <a:r>
              <a:rPr lang="ar-SA" sz="2200" dirty="0" smtClean="0">
                <a:solidFill>
                  <a:schemeClr val="tx1">
                    <a:lumMod val="75000"/>
                    <a:lumOff val="25000"/>
                  </a:schemeClr>
                </a:solidFill>
              </a:rPr>
              <a:t>التعرف إلى نظام معين.</a:t>
            </a:r>
          </a:p>
          <a:p>
            <a:pPr marL="514350" indent="-514350">
              <a:buFont typeface="+mj-lt"/>
              <a:buAutoNum type="arabicPeriod"/>
            </a:pPr>
            <a:r>
              <a:rPr lang="ar-SA" sz="2200" dirty="0" smtClean="0">
                <a:solidFill>
                  <a:schemeClr val="tx1">
                    <a:lumMod val="75000"/>
                    <a:lumOff val="25000"/>
                  </a:schemeClr>
                </a:solidFill>
              </a:rPr>
              <a:t>البحث عن المسائل الدينية أو اللغوية أو العلمية في الكتب المتخصصة.  </a:t>
            </a:r>
          </a:p>
          <a:p>
            <a:pPr marL="514350" indent="-514350">
              <a:buNone/>
            </a:pPr>
            <a:endParaRPr lang="ar-SA" sz="2200" dirty="0" smtClean="0">
              <a:solidFill>
                <a:schemeClr val="tx1">
                  <a:lumMod val="75000"/>
                  <a:lumOff val="25000"/>
                </a:schemeClr>
              </a:solidFill>
            </a:endParaRPr>
          </a:p>
          <a:p>
            <a:r>
              <a:rPr lang="ar-SA" sz="2400" b="1" dirty="0" smtClean="0">
                <a:solidFill>
                  <a:schemeClr val="accent4">
                    <a:lumMod val="60000"/>
                    <a:lumOff val="40000"/>
                  </a:schemeClr>
                </a:solidFill>
              </a:rPr>
              <a:t>مهاراتها: </a:t>
            </a:r>
          </a:p>
          <a:p>
            <a:pPr>
              <a:buFont typeface="Wingdings" pitchFamily="2" charset="2"/>
              <a:buChar char="Ø"/>
            </a:pPr>
            <a:r>
              <a:rPr lang="ar-SA" sz="2200" dirty="0" smtClean="0">
                <a:solidFill>
                  <a:schemeClr val="tx1">
                    <a:lumMod val="75000"/>
                    <a:lumOff val="25000"/>
                  </a:schemeClr>
                </a:solidFill>
              </a:rPr>
              <a:t>التصفح السريع.</a:t>
            </a:r>
          </a:p>
          <a:p>
            <a:pPr>
              <a:buFont typeface="Wingdings" pitchFamily="2" charset="2"/>
              <a:buChar char="Ø"/>
            </a:pPr>
            <a:r>
              <a:rPr lang="ar-SA" sz="2200" dirty="0" smtClean="0">
                <a:solidFill>
                  <a:schemeClr val="tx1">
                    <a:lumMod val="75000"/>
                    <a:lumOff val="25000"/>
                  </a:schemeClr>
                </a:solidFill>
              </a:rPr>
              <a:t>القدرة على التلخيص.</a:t>
            </a:r>
          </a:p>
          <a:p>
            <a:pPr>
              <a:buFont typeface="Wingdings" pitchFamily="2" charset="2"/>
              <a:buChar char="Ø"/>
            </a:pPr>
            <a:r>
              <a:rPr lang="ar-SA" sz="2200" dirty="0" smtClean="0">
                <a:solidFill>
                  <a:schemeClr val="tx1">
                    <a:lumMod val="75000"/>
                    <a:lumOff val="25000"/>
                  </a:schemeClr>
                </a:solidFill>
              </a:rPr>
              <a:t>القدرة على القراءة الاستكشافية، والقراءة المتأنية.</a:t>
            </a:r>
          </a:p>
          <a:p>
            <a:pPr>
              <a:buFont typeface="Wingdings" pitchFamily="2" charset="2"/>
              <a:buChar char="Ø"/>
            </a:pPr>
            <a:r>
              <a:rPr lang="ar-SA" sz="2200" dirty="0" smtClean="0">
                <a:solidFill>
                  <a:schemeClr val="tx1">
                    <a:lumMod val="75000"/>
                    <a:lumOff val="25000"/>
                  </a:schemeClr>
                </a:solidFill>
              </a:rPr>
              <a:t>القدرة على الربط والموازنة بين المعلومات.</a:t>
            </a:r>
          </a:p>
          <a:p>
            <a:pPr>
              <a:buFont typeface="Wingdings" pitchFamily="2" charset="2"/>
              <a:buChar char="Ø"/>
            </a:pPr>
            <a:endParaRPr lang="ar-SA"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amond(in)">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dissolv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ox(in)">
                                      <p:cBhvr>
                                        <p:cTn id="48" dur="5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dissolv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42852"/>
            <a:ext cx="8401080" cy="5983311"/>
          </a:xfrm>
        </p:spPr>
        <p:txBody>
          <a:bodyPr>
            <a:noAutofit/>
          </a:bodyPr>
          <a:lstStyle/>
          <a:p>
            <a:r>
              <a:rPr lang="ar-SA" sz="2400" b="1" dirty="0" smtClean="0">
                <a:solidFill>
                  <a:schemeClr val="accent6">
                    <a:lumMod val="50000"/>
                  </a:schemeClr>
                </a:solidFill>
              </a:rPr>
              <a:t>القراءة التحليلية: </a:t>
            </a:r>
          </a:p>
          <a:p>
            <a:pPr marL="533400" defTabSz="723900"/>
            <a:r>
              <a:rPr lang="ar-SA" sz="2200" dirty="0" smtClean="0">
                <a:solidFill>
                  <a:schemeClr val="tx2">
                    <a:lumMod val="75000"/>
                  </a:schemeClr>
                </a:solidFill>
              </a:rPr>
              <a:t>يحتاج إليها القارئ عند فحص الموضوع بعمق وتأمل، أو الموازنة بين موضوع وغيره.</a:t>
            </a:r>
          </a:p>
          <a:p>
            <a:pPr marL="533400" defTabSz="723900"/>
            <a:r>
              <a:rPr lang="ar-SA" sz="2200" dirty="0" smtClean="0">
                <a:solidFill>
                  <a:schemeClr val="tx2">
                    <a:lumMod val="75000"/>
                  </a:schemeClr>
                </a:solidFill>
              </a:rPr>
              <a:t>يتميز هذا النوع القرائي بالأناة والتريث؛ لفهم المعاني وتمحيصها.</a:t>
            </a:r>
          </a:p>
          <a:p>
            <a:r>
              <a:rPr lang="ar-SA" sz="2400" b="1" dirty="0" smtClean="0">
                <a:solidFill>
                  <a:schemeClr val="accent6">
                    <a:lumMod val="75000"/>
                  </a:schemeClr>
                </a:solidFill>
              </a:rPr>
              <a:t>مجالاتها: </a:t>
            </a:r>
          </a:p>
          <a:p>
            <a:pPr marL="514350" indent="-514350">
              <a:buFont typeface="+mj-lt"/>
              <a:buAutoNum type="arabicPeriod"/>
            </a:pPr>
            <a:r>
              <a:rPr lang="ar-SA" sz="2200" dirty="0" smtClean="0">
                <a:solidFill>
                  <a:schemeClr val="tx2">
                    <a:lumMod val="75000"/>
                  </a:schemeClr>
                </a:solidFill>
              </a:rPr>
              <a:t>الأبحاث في الدراسات العليا ”الماجستير، الدكتوراه“</a:t>
            </a:r>
          </a:p>
          <a:p>
            <a:pPr marL="514350" indent="-514350">
              <a:buFont typeface="+mj-lt"/>
              <a:buAutoNum type="arabicPeriod"/>
            </a:pPr>
            <a:r>
              <a:rPr lang="ar-SA" sz="2200" dirty="0" smtClean="0">
                <a:solidFill>
                  <a:schemeClr val="tx2">
                    <a:lumMod val="75000"/>
                  </a:schemeClr>
                </a:solidFill>
              </a:rPr>
              <a:t>أبحاث المؤتمرات العلمية.</a:t>
            </a:r>
          </a:p>
          <a:p>
            <a:pPr marL="514350" indent="-514350">
              <a:buFont typeface="+mj-lt"/>
              <a:buAutoNum type="arabicPeriod"/>
            </a:pPr>
            <a:r>
              <a:rPr lang="ar-SA" sz="2200" dirty="0" smtClean="0">
                <a:solidFill>
                  <a:schemeClr val="tx2">
                    <a:lumMod val="75000"/>
                  </a:schemeClr>
                </a:solidFill>
              </a:rPr>
              <a:t>الأبحاث في المجالات الطبية، والصناعية، والهندسية، والزراعية، والتعليمية، والتجارية.</a:t>
            </a:r>
          </a:p>
          <a:p>
            <a:pPr marL="514350" indent="-514350">
              <a:buFont typeface="+mj-lt"/>
              <a:buAutoNum type="arabicPeriod"/>
            </a:pPr>
            <a:r>
              <a:rPr lang="ar-SA" sz="2200" dirty="0" smtClean="0">
                <a:solidFill>
                  <a:schemeClr val="tx2">
                    <a:lumMod val="75000"/>
                  </a:schemeClr>
                </a:solidFill>
              </a:rPr>
              <a:t>التقارير العلمية.</a:t>
            </a:r>
          </a:p>
          <a:p>
            <a:r>
              <a:rPr lang="ar-SA" sz="2400" b="1" dirty="0" smtClean="0">
                <a:solidFill>
                  <a:schemeClr val="accent6">
                    <a:lumMod val="75000"/>
                  </a:schemeClr>
                </a:solidFill>
              </a:rPr>
              <a:t>مهاراتها: </a:t>
            </a:r>
          </a:p>
          <a:p>
            <a:pPr>
              <a:buFont typeface="Wingdings" pitchFamily="2" charset="2"/>
              <a:buChar char="Ø"/>
            </a:pPr>
            <a:r>
              <a:rPr lang="ar-SA" sz="2200" dirty="0" smtClean="0">
                <a:solidFill>
                  <a:schemeClr val="tx2">
                    <a:lumMod val="75000"/>
                  </a:schemeClr>
                </a:solidFill>
              </a:rPr>
              <a:t>التعمق في القراءة والتركيز في فهم المعاني.</a:t>
            </a:r>
          </a:p>
          <a:p>
            <a:pPr>
              <a:buFont typeface="Wingdings" pitchFamily="2" charset="2"/>
              <a:buChar char="Ø"/>
            </a:pPr>
            <a:r>
              <a:rPr lang="ar-SA" sz="2200" dirty="0" smtClean="0">
                <a:solidFill>
                  <a:schemeClr val="tx2">
                    <a:lumMod val="75000"/>
                  </a:schemeClr>
                </a:solidFill>
              </a:rPr>
              <a:t>الموازنة بين ما يعرض في المراجع المختلفة.</a:t>
            </a:r>
          </a:p>
          <a:p>
            <a:pPr>
              <a:buFont typeface="Wingdings" pitchFamily="2" charset="2"/>
              <a:buChar char="Ø"/>
            </a:pPr>
            <a:r>
              <a:rPr lang="ar-SA" sz="2200" dirty="0" smtClean="0">
                <a:solidFill>
                  <a:schemeClr val="tx2">
                    <a:lumMod val="75000"/>
                  </a:schemeClr>
                </a:solidFill>
              </a:rPr>
              <a:t>القدرة على الربط بين الألفاظ ومعانيها من خلال السياق اللغوي.</a:t>
            </a:r>
          </a:p>
          <a:p>
            <a:pPr>
              <a:buFont typeface="Wingdings" pitchFamily="2" charset="2"/>
              <a:buChar char="Ø"/>
            </a:pPr>
            <a:r>
              <a:rPr lang="ar-SA" sz="2200" dirty="0" smtClean="0">
                <a:solidFill>
                  <a:schemeClr val="tx2">
                    <a:lumMod val="75000"/>
                  </a:schemeClr>
                </a:solidFill>
              </a:rPr>
              <a:t>فهم معاني الألفاظ والجمل والعبارات.</a:t>
            </a:r>
          </a:p>
          <a:p>
            <a:pPr>
              <a:buFont typeface="Wingdings" pitchFamily="2" charset="2"/>
              <a:buChar char="Ø"/>
            </a:pPr>
            <a:r>
              <a:rPr lang="ar-SA" sz="2200" dirty="0" smtClean="0">
                <a:solidFill>
                  <a:schemeClr val="tx2">
                    <a:lumMod val="75000"/>
                  </a:schemeClr>
                </a:solidFill>
              </a:rPr>
              <a:t>القدرة على التلخيص.</a:t>
            </a:r>
          </a:p>
          <a:p>
            <a:pPr>
              <a:buFont typeface="Wingdings" pitchFamily="2" charset="2"/>
              <a:buChar char="Ø"/>
            </a:pPr>
            <a:r>
              <a:rPr lang="ar-SA" sz="2200" dirty="0" smtClean="0">
                <a:solidFill>
                  <a:schemeClr val="tx2">
                    <a:lumMod val="75000"/>
                  </a:schemeClr>
                </a:solidFill>
              </a:rPr>
              <a:t>القدرة على تحديد مواطن الاتحاد والاختلاف في الموضوع الواحد.</a:t>
            </a:r>
          </a:p>
          <a:p>
            <a:endParaRPr lang="ar-SA"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dissolv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box(in)">
                                      <p:cBhvr>
                                        <p:cTn id="49" dur="5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dissolve">
                                      <p:cBhvr>
                                        <p:cTn id="54" dur="5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dissolve">
                                      <p:cBhvr>
                                        <p:cTn id="59" dur="500"/>
                                        <p:tgtEl>
                                          <p:spTgt spid="3">
                                            <p:txEl>
                                              <p:pRg st="11" end="1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dissolve">
                                      <p:cBhvr>
                                        <p:cTn id="64" dur="500"/>
                                        <p:tgtEl>
                                          <p:spTgt spid="3">
                                            <p:txEl>
                                              <p:pRg st="12" end="1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Effect transition="in" filter="dissolve">
                                      <p:cBhvr>
                                        <p:cTn id="69" dur="500"/>
                                        <p:tgtEl>
                                          <p:spTgt spid="3">
                                            <p:txEl>
                                              <p:pRg st="13" end="1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3">
                                            <p:txEl>
                                              <p:pRg st="14" end="14"/>
                                            </p:txEl>
                                          </p:spTgt>
                                        </p:tgtEl>
                                        <p:attrNameLst>
                                          <p:attrName>style.visibility</p:attrName>
                                        </p:attrNameLst>
                                      </p:cBhvr>
                                      <p:to>
                                        <p:strVal val="visible"/>
                                      </p:to>
                                    </p:set>
                                    <p:animEffect transition="in" filter="dissolve">
                                      <p:cBhvr>
                                        <p:cTn id="74"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62500" lnSpcReduction="20000"/>
          </a:bodyPr>
          <a:lstStyle/>
          <a:p>
            <a:r>
              <a:rPr lang="ar-SA" sz="4000" b="1" dirty="0" smtClean="0">
                <a:solidFill>
                  <a:srgbClr val="C00000"/>
                </a:solidFill>
              </a:rPr>
              <a:t>القراءة الناقدة: </a:t>
            </a:r>
            <a:endParaRPr lang="ar-SA" sz="3700" b="1" dirty="0" smtClean="0">
              <a:solidFill>
                <a:srgbClr val="C00000"/>
              </a:solidFill>
            </a:endParaRPr>
          </a:p>
          <a:p>
            <a:pPr marL="355600">
              <a:buNone/>
            </a:pPr>
            <a:r>
              <a:rPr lang="ar-SA" dirty="0" smtClean="0"/>
              <a:t>	</a:t>
            </a:r>
            <a:r>
              <a:rPr lang="ar-SA" sz="3500" dirty="0" smtClean="0">
                <a:solidFill>
                  <a:schemeClr val="tx2">
                    <a:lumMod val="75000"/>
                  </a:schemeClr>
                </a:solidFill>
              </a:rPr>
              <a:t>	يقوم القارئ في هذا النوع من القراءة بتتبع المادة المقروءة، وإخضاعها لخبرته الشخصية، والوقوف على ما فيها من ظواهر إيجابية أو سلبية، أو الوقوف على مظاهر القوة أو الضعف والحكم عليها.</a:t>
            </a:r>
          </a:p>
          <a:p>
            <a:pPr marL="355600">
              <a:buNone/>
            </a:pPr>
            <a:endParaRPr lang="ar-SA" dirty="0" smtClean="0">
              <a:solidFill>
                <a:schemeClr val="tx2">
                  <a:lumMod val="75000"/>
                </a:schemeClr>
              </a:solidFill>
            </a:endParaRPr>
          </a:p>
          <a:p>
            <a:r>
              <a:rPr lang="ar-SA" sz="3400" b="1" dirty="0" smtClean="0">
                <a:solidFill>
                  <a:srgbClr val="FF0000"/>
                </a:solidFill>
              </a:rPr>
              <a:t>مجالاتها: </a:t>
            </a:r>
          </a:p>
          <a:p>
            <a:pPr marL="514350" indent="-514350">
              <a:buFont typeface="+mj-lt"/>
              <a:buAutoNum type="arabicPeriod"/>
            </a:pPr>
            <a:r>
              <a:rPr lang="ar-SA" sz="3500" dirty="0" smtClean="0">
                <a:solidFill>
                  <a:schemeClr val="tx2">
                    <a:lumMod val="75000"/>
                  </a:schemeClr>
                </a:solidFill>
              </a:rPr>
              <a:t>قراءة كتابات الطلاب وأبحاثهم.</a:t>
            </a:r>
          </a:p>
          <a:p>
            <a:pPr marL="514350" indent="-514350">
              <a:buFont typeface="+mj-lt"/>
              <a:buAutoNum type="arabicPeriod"/>
            </a:pPr>
            <a:r>
              <a:rPr lang="ar-SA" sz="3500" dirty="0" smtClean="0">
                <a:solidFill>
                  <a:schemeClr val="tx2">
                    <a:lumMod val="75000"/>
                  </a:schemeClr>
                </a:solidFill>
              </a:rPr>
              <a:t>قراءة المناقشين لرسائل الماجستير أو أطاريح الدكتوراه.</a:t>
            </a:r>
          </a:p>
          <a:p>
            <a:pPr marL="514350" indent="-514350">
              <a:buFont typeface="+mj-lt"/>
              <a:buAutoNum type="arabicPeriod"/>
            </a:pPr>
            <a:r>
              <a:rPr lang="ar-SA" sz="3500" dirty="0" smtClean="0">
                <a:solidFill>
                  <a:schemeClr val="tx2">
                    <a:lumMod val="75000"/>
                  </a:schemeClr>
                </a:solidFill>
              </a:rPr>
              <a:t>قراءة اللجان في المؤتمرات العلمية المختلفة لتقييم الأبحاث التي قدمت إلى هذه الفقرات.</a:t>
            </a:r>
          </a:p>
          <a:p>
            <a:pPr marL="514350" indent="-514350">
              <a:buFont typeface="+mj-lt"/>
              <a:buAutoNum type="arabicPeriod"/>
            </a:pPr>
            <a:r>
              <a:rPr lang="ar-SA" sz="3500" dirty="0" smtClean="0">
                <a:solidFill>
                  <a:schemeClr val="tx2">
                    <a:lumMod val="75000"/>
                  </a:schemeClr>
                </a:solidFill>
              </a:rPr>
              <a:t>قراءة التقارير المرفوعة إلى الرؤساء.</a:t>
            </a:r>
          </a:p>
          <a:p>
            <a:pPr marL="514350" indent="-514350">
              <a:buFont typeface="+mj-lt"/>
              <a:buAutoNum type="arabicPeriod"/>
            </a:pPr>
            <a:r>
              <a:rPr lang="ar-SA" sz="3500" dirty="0" smtClean="0">
                <a:solidFill>
                  <a:schemeClr val="tx2">
                    <a:lumMod val="75000"/>
                  </a:schemeClr>
                </a:solidFill>
              </a:rPr>
              <a:t>قراءة الرسائل المهمة التي تتعلق بالعلاقات الدولية، أو الموضوعات المختلف عليها.</a:t>
            </a:r>
          </a:p>
          <a:p>
            <a:pPr marL="514350" indent="-514350">
              <a:buFont typeface="+mj-lt"/>
              <a:buAutoNum type="arabicPeriod"/>
            </a:pPr>
            <a:endParaRPr lang="ar-SA" dirty="0" smtClean="0">
              <a:solidFill>
                <a:schemeClr val="tx2">
                  <a:lumMod val="75000"/>
                </a:schemeClr>
              </a:solidFill>
            </a:endParaRPr>
          </a:p>
          <a:p>
            <a:r>
              <a:rPr lang="ar-SA" sz="3400" b="1" dirty="0" smtClean="0">
                <a:solidFill>
                  <a:srgbClr val="FF0000"/>
                </a:solidFill>
              </a:rPr>
              <a:t>مهاراتها: </a:t>
            </a:r>
          </a:p>
          <a:p>
            <a:pPr>
              <a:buFont typeface="Wingdings" pitchFamily="2" charset="2"/>
              <a:buChar char="Ø"/>
            </a:pPr>
            <a:r>
              <a:rPr lang="ar-SA" sz="3500" dirty="0" smtClean="0">
                <a:solidFill>
                  <a:schemeClr val="tx2">
                    <a:lumMod val="75000"/>
                  </a:schemeClr>
                </a:solidFill>
              </a:rPr>
              <a:t>تتبع المادة المقروءة والقدرة على اختيار الأفكار المرئية وفهمها.</a:t>
            </a:r>
          </a:p>
          <a:p>
            <a:pPr>
              <a:buFont typeface="Wingdings" pitchFamily="2" charset="2"/>
              <a:buChar char="Ø"/>
            </a:pPr>
            <a:r>
              <a:rPr lang="ar-SA" sz="3500" dirty="0" smtClean="0">
                <a:solidFill>
                  <a:schemeClr val="tx2">
                    <a:lumMod val="75000"/>
                  </a:schemeClr>
                </a:solidFill>
              </a:rPr>
              <a:t>القدرة على تقييم المادة القرائية والحكم عليها.</a:t>
            </a:r>
          </a:p>
          <a:p>
            <a:pPr>
              <a:buFont typeface="Wingdings" pitchFamily="2" charset="2"/>
              <a:buChar char="Ø"/>
            </a:pPr>
            <a:r>
              <a:rPr lang="ar-SA" sz="3500" dirty="0" smtClean="0">
                <a:solidFill>
                  <a:schemeClr val="tx2">
                    <a:lumMod val="75000"/>
                  </a:schemeClr>
                </a:solidFill>
              </a:rPr>
              <a:t>تمييز الاستنتاجات المكتوبة.</a:t>
            </a:r>
          </a:p>
          <a:p>
            <a:pPr>
              <a:buFont typeface="Wingdings" pitchFamily="2" charset="2"/>
              <a:buChar char="Ø"/>
            </a:pPr>
            <a:r>
              <a:rPr lang="ar-SA" sz="3500" dirty="0" smtClean="0">
                <a:solidFill>
                  <a:schemeClr val="tx2">
                    <a:lumMod val="75000"/>
                  </a:schemeClr>
                </a:solidFill>
              </a:rPr>
              <a:t>القدرة على إدراك العلاقات والربط بينها والحكم عليها.</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dissolve">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dissolve">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dissolve">
                                      <p:cBhvr>
                                        <p:cTn id="54" dur="5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box(in)">
                                      <p:cBhvr>
                                        <p:cTn id="59" dur="500"/>
                                        <p:tgtEl>
                                          <p:spTgt spid="3">
                                            <p:txEl>
                                              <p:pRg st="13" end="1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3">
                                            <p:txEl>
                                              <p:pRg st="14" end="14"/>
                                            </p:txEl>
                                          </p:spTgt>
                                        </p:tgtEl>
                                        <p:attrNameLst>
                                          <p:attrName>style.visibility</p:attrName>
                                        </p:attrNameLst>
                                      </p:cBhvr>
                                      <p:to>
                                        <p:strVal val="visible"/>
                                      </p:to>
                                    </p:set>
                                    <p:animEffect transition="in" filter="dissolve">
                                      <p:cBhvr>
                                        <p:cTn id="64"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التعارف ..</a:t>
            </a:r>
            <a:endParaRPr lang="ar-SA" dirty="0"/>
          </a:p>
        </p:txBody>
      </p:sp>
      <p:pic>
        <p:nvPicPr>
          <p:cNvPr id="4" name="عنصر نائب للمحتوى 3" descr="تنزيل (4).jpg"/>
          <p:cNvPicPr>
            <a:picLocks noGrp="1" noChangeAspect="1"/>
          </p:cNvPicPr>
          <p:nvPr>
            <p:ph idx="1"/>
          </p:nvPr>
        </p:nvPicPr>
        <p:blipFill>
          <a:blip r:embed="rId2"/>
          <a:stretch>
            <a:fillRect/>
          </a:stretch>
        </p:blipFill>
        <p:spPr>
          <a:xfrm>
            <a:off x="642910" y="2000240"/>
            <a:ext cx="7786742" cy="450059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142852"/>
            <a:ext cx="8229600" cy="6643710"/>
          </a:xfrm>
        </p:spPr>
        <p:txBody>
          <a:bodyPr>
            <a:noAutofit/>
          </a:bodyPr>
          <a:lstStyle/>
          <a:p>
            <a:r>
              <a:rPr lang="ar-SA" sz="2400" b="1" dirty="0" smtClean="0">
                <a:solidFill>
                  <a:srgbClr val="FF0066"/>
                </a:solidFill>
              </a:rPr>
              <a:t>قراءة المتعة الأدبية والرياضة العقلية:</a:t>
            </a:r>
          </a:p>
          <a:p>
            <a:pPr>
              <a:buNone/>
            </a:pPr>
            <a:r>
              <a:rPr lang="ar-SA" sz="2200" dirty="0" smtClean="0"/>
              <a:t>		</a:t>
            </a:r>
            <a:r>
              <a:rPr lang="ar-SA" sz="2200" dirty="0" smtClean="0">
                <a:solidFill>
                  <a:schemeClr val="accent1">
                    <a:lumMod val="75000"/>
                  </a:schemeClr>
                </a:solidFill>
              </a:rPr>
              <a:t>هي قراءة خالية من التعمق والتفكير، وقد تكون على فترات؛ أي متقطعة، ولا ترتبط بوقت معين، مثل قراءة الأدب، والطرائف، والفكاهات.</a:t>
            </a:r>
          </a:p>
          <a:p>
            <a:r>
              <a:rPr lang="ar-SA" sz="2200" b="1" dirty="0" smtClean="0">
                <a:solidFill>
                  <a:srgbClr val="FF6699"/>
                </a:solidFill>
              </a:rPr>
              <a:t>تتميز </a:t>
            </a:r>
            <a:r>
              <a:rPr lang="ar-SA" sz="2200" b="1" dirty="0" err="1" smtClean="0">
                <a:solidFill>
                  <a:srgbClr val="FF6699"/>
                </a:solidFill>
              </a:rPr>
              <a:t>بـ</a:t>
            </a:r>
            <a:r>
              <a:rPr lang="ar-SA" sz="2200" b="1" dirty="0" smtClean="0">
                <a:solidFill>
                  <a:srgbClr val="FF6699"/>
                </a:solidFill>
              </a:rPr>
              <a:t>:</a:t>
            </a:r>
          </a:p>
          <a:p>
            <a:pPr marL="1168400">
              <a:buFont typeface="Wingdings" pitchFamily="2" charset="2"/>
              <a:buChar char="ü"/>
            </a:pPr>
            <a:r>
              <a:rPr lang="ar-SA" sz="2200" dirty="0" smtClean="0">
                <a:solidFill>
                  <a:schemeClr val="accent1">
                    <a:lumMod val="75000"/>
                  </a:schemeClr>
                </a:solidFill>
              </a:rPr>
              <a:t>حرية اختيار المادة المقروءة، والزمان والمكان.</a:t>
            </a:r>
          </a:p>
          <a:p>
            <a:pPr marL="1168400">
              <a:buFont typeface="Wingdings" pitchFamily="2" charset="2"/>
              <a:buChar char="ü"/>
            </a:pPr>
            <a:r>
              <a:rPr lang="ar-SA" sz="2200" dirty="0" smtClean="0">
                <a:solidFill>
                  <a:schemeClr val="accent1">
                    <a:lumMod val="75000"/>
                  </a:schemeClr>
                </a:solidFill>
              </a:rPr>
              <a:t>لا يلزمها التركيز.</a:t>
            </a:r>
          </a:p>
          <a:p>
            <a:r>
              <a:rPr lang="ar-SA" sz="2200" b="1" dirty="0" smtClean="0">
                <a:solidFill>
                  <a:srgbClr val="FF6699"/>
                </a:solidFill>
              </a:rPr>
              <a:t>مجالاتها: </a:t>
            </a:r>
          </a:p>
          <a:p>
            <a:pPr marL="514350" indent="-514350">
              <a:buFont typeface="+mj-lt"/>
              <a:buAutoNum type="arabicPeriod"/>
            </a:pPr>
            <a:r>
              <a:rPr lang="ar-SA" sz="2200" dirty="0" smtClean="0">
                <a:solidFill>
                  <a:schemeClr val="accent1">
                    <a:lumMod val="75000"/>
                  </a:schemeClr>
                </a:solidFill>
              </a:rPr>
              <a:t>السفر الطويل، وحالات الانتظار.</a:t>
            </a:r>
          </a:p>
          <a:p>
            <a:pPr marL="514350" indent="-514350">
              <a:buFont typeface="+mj-lt"/>
              <a:buAutoNum type="arabicPeriod"/>
            </a:pPr>
            <a:r>
              <a:rPr lang="ar-SA" sz="2200" dirty="0" smtClean="0">
                <a:solidFill>
                  <a:schemeClr val="accent1">
                    <a:lumMod val="75000"/>
                  </a:schemeClr>
                </a:solidFill>
              </a:rPr>
              <a:t>في أوقات الفراغ، والعطلة الأسبوعية أو السنوية.</a:t>
            </a:r>
          </a:p>
          <a:p>
            <a:pPr marL="514350" indent="-514350">
              <a:buFont typeface="+mj-lt"/>
              <a:buAutoNum type="arabicPeriod"/>
            </a:pPr>
            <a:r>
              <a:rPr lang="ar-SA" sz="2200" dirty="0" smtClean="0">
                <a:solidFill>
                  <a:schemeClr val="accent1">
                    <a:lumMod val="75000"/>
                  </a:schemeClr>
                </a:solidFill>
              </a:rPr>
              <a:t>قبل النوم، وبعده.</a:t>
            </a:r>
          </a:p>
          <a:p>
            <a:pPr marL="514350" indent="-514350">
              <a:buFont typeface="+mj-lt"/>
              <a:buAutoNum type="arabicPeriod"/>
            </a:pPr>
            <a:r>
              <a:rPr lang="ar-SA" sz="2200" dirty="0" smtClean="0">
                <a:solidFill>
                  <a:schemeClr val="accent1">
                    <a:lumMod val="75000"/>
                  </a:schemeClr>
                </a:solidFill>
              </a:rPr>
              <a:t>قراءة الصحف والمجلات والكتب الأدبية والعلمية غير المتخصصة. </a:t>
            </a:r>
          </a:p>
          <a:p>
            <a:r>
              <a:rPr lang="ar-SA" sz="2200" b="1" dirty="0" smtClean="0">
                <a:solidFill>
                  <a:srgbClr val="FF6699"/>
                </a:solidFill>
              </a:rPr>
              <a:t>مهاراتها: </a:t>
            </a:r>
          </a:p>
          <a:p>
            <a:pPr>
              <a:buFont typeface="Wingdings" pitchFamily="2" charset="2"/>
              <a:buChar char="Ø"/>
            </a:pPr>
            <a:r>
              <a:rPr lang="ar-SA" sz="2200" dirty="0" smtClean="0">
                <a:solidFill>
                  <a:schemeClr val="accent1">
                    <a:lumMod val="75000"/>
                  </a:schemeClr>
                </a:solidFill>
              </a:rPr>
              <a:t>القراءة السريعة، السرعة في انتقال البصر بين السطور.</a:t>
            </a:r>
          </a:p>
          <a:p>
            <a:pPr>
              <a:buFont typeface="Wingdings" pitchFamily="2" charset="2"/>
              <a:buChar char="Ø"/>
            </a:pPr>
            <a:r>
              <a:rPr lang="ar-SA" sz="2200" dirty="0" smtClean="0">
                <a:solidFill>
                  <a:schemeClr val="accent1">
                    <a:lumMod val="75000"/>
                  </a:schemeClr>
                </a:solidFill>
              </a:rPr>
              <a:t>التقاط الأفكار والمعلومات المفيدة.</a:t>
            </a:r>
          </a:p>
          <a:p>
            <a:pPr>
              <a:buFont typeface="Wingdings" pitchFamily="2" charset="2"/>
              <a:buChar char="Ø"/>
            </a:pPr>
            <a:r>
              <a:rPr lang="ar-SA" sz="2200" dirty="0" smtClean="0">
                <a:solidFill>
                  <a:schemeClr val="accent1">
                    <a:lumMod val="75000"/>
                  </a:schemeClr>
                </a:solidFill>
              </a:rPr>
              <a:t>ربط بعض المعلومات </a:t>
            </a:r>
            <a:r>
              <a:rPr lang="ar-SA" sz="2200" dirty="0" err="1" smtClean="0">
                <a:solidFill>
                  <a:schemeClr val="accent1">
                    <a:lumMod val="75000"/>
                  </a:schemeClr>
                </a:solidFill>
              </a:rPr>
              <a:t>ببعضها</a:t>
            </a:r>
            <a:r>
              <a:rPr lang="ar-SA" sz="2200" dirty="0" smtClean="0">
                <a:solidFill>
                  <a:schemeClr val="accent1">
                    <a:lumMod val="75000"/>
                  </a:schemeClr>
                </a:solidFill>
              </a:rPr>
              <a:t>.</a:t>
            </a:r>
          </a:p>
          <a:p>
            <a:pPr>
              <a:buFont typeface="Wingdings" pitchFamily="2" charset="2"/>
              <a:buChar char="Ø"/>
            </a:pPr>
            <a:r>
              <a:rPr lang="ar-SA" sz="2200" dirty="0" smtClean="0">
                <a:solidFill>
                  <a:schemeClr val="accent1">
                    <a:lumMod val="75000"/>
                  </a:schemeClr>
                </a:solidFill>
              </a:rPr>
              <a:t>ربط بعض الموضوعات بالخبرة الشخصية للقارئ.</a:t>
            </a:r>
            <a:endParaRPr lang="ar-SA" sz="2200"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ox(in)">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box(in)">
                                      <p:cBhvr>
                                        <p:cTn id="34" dur="500"/>
                                        <p:tgtEl>
                                          <p:spTgt spid="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 calcmode="lin" valueType="num">
                                      <p:cBhvr additive="base">
                                        <p:cTn id="3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dissolve">
                                      <p:cBhvr>
                                        <p:cTn id="45" dur="500"/>
                                        <p:tgtEl>
                                          <p:spTgt spid="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Effect transition="in" filter="box(in)">
                                      <p:cBhvr>
                                        <p:cTn id="50" dur="500"/>
                                        <p:tgtEl>
                                          <p:spTgt spid="4">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Effect transition="in" filter="box(in)">
                                      <p:cBhvr>
                                        <p:cTn id="61" dur="500"/>
                                        <p:tgtEl>
                                          <p:spTgt spid="4">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4">
                                            <p:txEl>
                                              <p:pRg st="12" end="12"/>
                                            </p:txEl>
                                          </p:spTgt>
                                        </p:tgtEl>
                                        <p:attrNameLst>
                                          <p:attrName>style.visibility</p:attrName>
                                        </p:attrNameLst>
                                      </p:cBhvr>
                                      <p:to>
                                        <p:strVal val="visible"/>
                                      </p:to>
                                    </p:set>
                                    <p:animEffect transition="in" filter="dissolve">
                                      <p:cBhvr>
                                        <p:cTn id="66" dur="500"/>
                                        <p:tgtEl>
                                          <p:spTgt spid="4">
                                            <p:txEl>
                                              <p:pRg st="12" end="1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4">
                                            <p:txEl>
                                              <p:pRg st="13" end="13"/>
                                            </p:txEl>
                                          </p:spTgt>
                                        </p:tgtEl>
                                        <p:attrNameLst>
                                          <p:attrName>style.visibility</p:attrName>
                                        </p:attrNameLst>
                                      </p:cBhvr>
                                      <p:to>
                                        <p:strVal val="visible"/>
                                      </p:to>
                                    </p:set>
                                    <p:animEffect transition="in" filter="dissolve">
                                      <p:cBhvr>
                                        <p:cTn id="71" dur="500"/>
                                        <p:tgtEl>
                                          <p:spTgt spid="4">
                                            <p:txEl>
                                              <p:pRg st="13" end="13"/>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nodeType="clickEffect">
                                  <p:stCondLst>
                                    <p:cond delay="0"/>
                                  </p:stCondLst>
                                  <p:childTnLst>
                                    <p:set>
                                      <p:cBhvr>
                                        <p:cTn id="75" dur="1" fill="hold">
                                          <p:stCondLst>
                                            <p:cond delay="0"/>
                                          </p:stCondLst>
                                        </p:cTn>
                                        <p:tgtEl>
                                          <p:spTgt spid="4">
                                            <p:txEl>
                                              <p:pRg st="14" end="14"/>
                                            </p:txEl>
                                          </p:spTgt>
                                        </p:tgtEl>
                                        <p:attrNameLst>
                                          <p:attrName>style.visibility</p:attrName>
                                        </p:attrNameLst>
                                      </p:cBhvr>
                                      <p:to>
                                        <p:strVal val="visible"/>
                                      </p:to>
                                    </p:set>
                                    <p:animEffect transition="in" filter="box(in)">
                                      <p:cBhvr>
                                        <p:cTn id="76"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effectLst>
                  <a:outerShdw blurRad="50800" dist="38100" dir="8100000" algn="tr" rotWithShape="0">
                    <a:prstClr val="black">
                      <a:alpha val="40000"/>
                    </a:prstClr>
                  </a:outerShdw>
                </a:effectLst>
                <a:cs typeface="+mn-cs"/>
              </a:rPr>
              <a:t>من هو القارئ الجيد؟ أو ما هي أهم صفات القارئ الجيد؟</a:t>
            </a:r>
            <a:endParaRPr lang="en-US" b="1" dirty="0">
              <a:solidFill>
                <a:srgbClr val="FF0000"/>
              </a:solidFill>
              <a:effectLst>
                <a:outerShdw blurRad="50800" dist="38100" dir="8100000" algn="tr" rotWithShape="0">
                  <a:prstClr val="black">
                    <a:alpha val="40000"/>
                  </a:prstClr>
                </a:outerShdw>
              </a:effectLst>
              <a:cs typeface="+mn-cs"/>
            </a:endParaRPr>
          </a:p>
        </p:txBody>
      </p:sp>
      <p:sp>
        <p:nvSpPr>
          <p:cNvPr id="3" name="عنصر نائب للمحتوى 2"/>
          <p:cNvSpPr>
            <a:spLocks noGrp="1"/>
          </p:cNvSpPr>
          <p:nvPr>
            <p:ph idx="1"/>
          </p:nvPr>
        </p:nvSpPr>
        <p:spPr/>
        <p:txBody>
          <a:bodyPr>
            <a:noAutofit/>
          </a:bodyPr>
          <a:lstStyle/>
          <a:p>
            <a:pPr marL="514350" lvl="0" indent="-514350">
              <a:buFont typeface="+mj-lt"/>
              <a:buAutoNum type="arabicPeriod"/>
            </a:pPr>
            <a:r>
              <a:rPr lang="ar-SA" sz="2800" dirty="0" smtClean="0"/>
              <a:t>القارئ الجيد، هو الذي يقرأ كثيرًا، ويخصص </a:t>
            </a:r>
            <a:r>
              <a:rPr lang="ar-SA" sz="2800" dirty="0" err="1" smtClean="0"/>
              <a:t>أوقاتًا</a:t>
            </a:r>
            <a:r>
              <a:rPr lang="ar-SA" sz="2800" dirty="0" smtClean="0"/>
              <a:t> يومية للقراءة.</a:t>
            </a:r>
            <a:endParaRPr lang="en-US" sz="2800" dirty="0" smtClean="0"/>
          </a:p>
          <a:p>
            <a:pPr marL="514350" lvl="0" indent="-514350">
              <a:buFont typeface="+mj-lt"/>
              <a:buAutoNum type="arabicPeriod"/>
            </a:pPr>
            <a:r>
              <a:rPr lang="ar-SA" sz="2800" dirty="0" smtClean="0"/>
              <a:t>القارئ الجيد، ينظر إلى الفكرة الرئيسة من النص وإلى الأفكار الفرعية الهامة، ولا يضيع وقته في متابعة الأفكار الثانوية قليلة الأهمية.</a:t>
            </a:r>
            <a:endParaRPr lang="en-US" sz="2800" dirty="0" smtClean="0"/>
          </a:p>
          <a:p>
            <a:pPr marL="514350" lvl="0" indent="-514350">
              <a:buFont typeface="+mj-lt"/>
              <a:buAutoNum type="arabicPeriod"/>
            </a:pPr>
            <a:r>
              <a:rPr lang="ar-SA" sz="2800" dirty="0" smtClean="0"/>
              <a:t>القارئ الجيد، يتدرب على الفهم أثناء القراءة، وبخاصة عندما يواجه في قراءته نصوصا صعبة.</a:t>
            </a:r>
            <a:endParaRPr lang="en-US" sz="2800" dirty="0" smtClean="0"/>
          </a:p>
          <a:p>
            <a:pPr marL="514350" lvl="0" indent="-514350">
              <a:buFont typeface="+mj-lt"/>
              <a:buAutoNum type="arabicPeriod"/>
            </a:pPr>
            <a:r>
              <a:rPr lang="ar-SA" sz="2800" dirty="0" smtClean="0"/>
              <a:t>القارئ الجيد، يخطط لوقت القراءة، ويحدد لنفسه وقتا لإنهاء الكتاب الذي بدأ به.</a:t>
            </a:r>
            <a:endParaRPr lang="en-US" sz="2800" dirty="0" smtClean="0"/>
          </a:p>
          <a:p>
            <a:pPr marL="514350" lvl="0" indent="-514350">
              <a:buFont typeface="+mj-lt"/>
              <a:buAutoNum type="arabicPeriod"/>
            </a:pPr>
            <a:r>
              <a:rPr lang="ar-SA" sz="2800" dirty="0" smtClean="0"/>
              <a:t>القارئ الجيد، يركز في أثناء القراءة، فلا يشغل نفسه بشيء آخر غيرها، ويستبعد الشرود عن النص وأحلام اليقظة.</a:t>
            </a:r>
            <a:endParaRPr lang="en-US" sz="2800" dirty="0" smtClean="0"/>
          </a:p>
          <a:p>
            <a:pPr marL="514350" indent="-514350">
              <a:buFont typeface="+mj-lt"/>
              <a:buAutoNum type="arabicPeriod"/>
            </a:pPr>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C000"/>
                </a:solidFill>
                <a:effectLst>
                  <a:outerShdw blurRad="38100" dist="38100" dir="2700000" algn="tl">
                    <a:srgbClr val="000000">
                      <a:alpha val="43137"/>
                    </a:srgbClr>
                  </a:outerShdw>
                </a:effectLst>
                <a:cs typeface="+mn-cs"/>
              </a:rPr>
              <a:t>استراتيجيات التركيز وزيادة الفهم:</a:t>
            </a:r>
            <a:endParaRPr lang="ar-SA" b="1" dirty="0">
              <a:solidFill>
                <a:srgbClr val="FFC000"/>
              </a:solidFill>
              <a:effectLst>
                <a:outerShdw blurRad="38100" dist="38100" dir="2700000" algn="tl">
                  <a:srgbClr val="000000">
                    <a:alpha val="43137"/>
                  </a:srgbClr>
                </a:outerShdw>
              </a:effectLst>
              <a:cs typeface="+mn-cs"/>
            </a:endParaRPr>
          </a:p>
        </p:txBody>
      </p:sp>
      <p:sp>
        <p:nvSpPr>
          <p:cNvPr id="3" name="عنصر نائب للمحتوى 2"/>
          <p:cNvSpPr>
            <a:spLocks noGrp="1"/>
          </p:cNvSpPr>
          <p:nvPr>
            <p:ph idx="1"/>
          </p:nvPr>
        </p:nvSpPr>
        <p:spPr>
          <a:xfrm>
            <a:off x="457200" y="1285860"/>
            <a:ext cx="8229600" cy="4525963"/>
          </a:xfrm>
        </p:spPr>
        <p:txBody>
          <a:bodyPr>
            <a:noAutofit/>
          </a:bodyPr>
          <a:lstStyle/>
          <a:p>
            <a:pPr marL="457200" lvl="0" indent="-457200">
              <a:buFont typeface="+mj-lt"/>
              <a:buAutoNum type="arabicPeriod"/>
            </a:pPr>
            <a:r>
              <a:rPr lang="ar-SA" sz="2400" dirty="0" smtClean="0">
                <a:solidFill>
                  <a:schemeClr val="accent5">
                    <a:lumMod val="50000"/>
                  </a:schemeClr>
                </a:solidFill>
              </a:rPr>
              <a:t>إيجاد الدافع للقراءة والاهتمام بالمقروء.</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الانتباه وتوجيه التركيز.</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طرح التساؤلات حول الموضوع أثناء القراءة؛ لتحفيز التركيز بتحفيز ذهن القارئ للبحث عن إجاباتها في النص.    </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اختيار الكتاب المناسب للقارئ، والتدرج في سلم القراءة.</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اختيار الوقت المناسب مع الكتاب المناسب.</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تصور أجزاء الكتاب المهمة ورسمها في ذهن القارئ لتيسير عملية الحفظ والاسترجاع.</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لا تخلط بين علم وآخر، أو كتاب وآخر.</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الاسترخاء، عند استرخاء الجسم تتجه معظم الطاقة الذهنية إلى المهمة التي تقوم بأدائها "القراءة".</a:t>
            </a:r>
            <a:endParaRPr lang="en-US" sz="2400" dirty="0" smtClean="0">
              <a:solidFill>
                <a:schemeClr val="accent5">
                  <a:lumMod val="50000"/>
                </a:schemeClr>
              </a:solidFill>
            </a:endParaRPr>
          </a:p>
          <a:p>
            <a:pPr marL="457200" lvl="0" indent="-457200">
              <a:buFont typeface="+mj-lt"/>
              <a:buAutoNum type="arabicPeriod"/>
            </a:pPr>
            <a:r>
              <a:rPr lang="ar-SA" sz="2400" dirty="0" smtClean="0">
                <a:solidFill>
                  <a:schemeClr val="accent5">
                    <a:lumMod val="50000"/>
                  </a:schemeClr>
                </a:solidFill>
              </a:rPr>
              <a:t>تهيئة جو القراءة بتوفير البيئة المناسبة من حيث التنظيم، والجلسة المريحة، والهدوء، والإضاءة الجيدة، ويفضل أن يكون المكان خاصا بالقراءة فقط.</a:t>
            </a:r>
            <a:endParaRPr lang="en-US" sz="24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box(in)">
                                      <p:cBhvr>
                                        <p:cTn id="4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accent2">
                    <a:lumMod val="60000"/>
                    <a:lumOff val="40000"/>
                  </a:schemeClr>
                </a:solidFill>
              </a:rPr>
              <a:t>قواعد القراءة</a:t>
            </a:r>
            <a:endParaRPr lang="ar-SA" b="1" dirty="0">
              <a:solidFill>
                <a:schemeClr val="accent2">
                  <a:lumMod val="60000"/>
                  <a:lumOff val="40000"/>
                </a:schemeClr>
              </a:solidFill>
            </a:endParaRPr>
          </a:p>
        </p:txBody>
      </p:sp>
      <p:sp>
        <p:nvSpPr>
          <p:cNvPr id="3" name="عنصر نائب للمحتوى 2"/>
          <p:cNvSpPr>
            <a:spLocks noGrp="1"/>
          </p:cNvSpPr>
          <p:nvPr>
            <p:ph idx="1"/>
          </p:nvPr>
        </p:nvSpPr>
        <p:spPr>
          <a:xfrm>
            <a:off x="457200" y="1285860"/>
            <a:ext cx="8229600" cy="5286412"/>
          </a:xfrm>
        </p:spPr>
        <p:txBody>
          <a:bodyPr>
            <a:noAutofit/>
          </a:bodyPr>
          <a:lstStyle/>
          <a:p>
            <a:pPr marL="514350" lvl="0" indent="-514350">
              <a:buFont typeface="+mj-lt"/>
              <a:buAutoNum type="arabicPeriod"/>
            </a:pPr>
            <a:r>
              <a:rPr lang="ar-SA" sz="2400" b="1" dirty="0" smtClean="0">
                <a:solidFill>
                  <a:schemeClr val="tx2">
                    <a:lumMod val="50000"/>
                  </a:schemeClr>
                </a:solidFill>
              </a:rPr>
              <a:t>إذا أردت أن تقرأ جيدا عليك أن تنسى نفسك، وتتعمق في القراءة لتحقق الاستفادة الكاملة منه.</a:t>
            </a:r>
            <a:endParaRPr lang="en-US" sz="2400" b="1" dirty="0" smtClean="0">
              <a:solidFill>
                <a:schemeClr val="tx2">
                  <a:lumMod val="50000"/>
                </a:schemeClr>
              </a:solidFill>
            </a:endParaRPr>
          </a:p>
          <a:p>
            <a:pPr marL="514350" lvl="0" indent="-514350">
              <a:buFont typeface="+mj-lt"/>
              <a:buAutoNum type="arabicPeriod"/>
            </a:pPr>
            <a:r>
              <a:rPr lang="ar-SA" sz="2400" b="1" dirty="0" smtClean="0">
                <a:solidFill>
                  <a:schemeClr val="tx2">
                    <a:lumMod val="50000"/>
                  </a:schemeClr>
                </a:solidFill>
              </a:rPr>
              <a:t>كل نص هو نتاج مؤلف "شخص حقيقي"، وهو موجود في النص يمكن مخاطبته والتحدث إليه، وعلى القارئ فهم ما يريد النص التعبير عنه، وليس ما يقوله فحسب.</a:t>
            </a:r>
            <a:endParaRPr lang="en-US" sz="2400" b="1" dirty="0" smtClean="0">
              <a:solidFill>
                <a:schemeClr val="tx2">
                  <a:lumMod val="50000"/>
                </a:schemeClr>
              </a:solidFill>
            </a:endParaRPr>
          </a:p>
          <a:p>
            <a:pPr marL="514350" lvl="0" indent="-514350">
              <a:buFont typeface="+mj-lt"/>
              <a:buAutoNum type="arabicPeriod"/>
            </a:pPr>
            <a:r>
              <a:rPr lang="ar-SA" sz="2400" b="1" dirty="0" smtClean="0">
                <a:solidFill>
                  <a:schemeClr val="tx2">
                    <a:lumMod val="50000"/>
                  </a:schemeClr>
                </a:solidFill>
              </a:rPr>
              <a:t>يجب وضع الكتاب برمته في جملة واحدة، أو في فقرة قصيرة تلخص محتواه وتعكس مضمونه، أي تلخيص الكتاب بإيجاز شديد بأسلوب القارئ لا الكاتب.</a:t>
            </a:r>
            <a:endParaRPr lang="en-US" sz="2400" b="1" dirty="0" smtClean="0">
              <a:solidFill>
                <a:schemeClr val="tx2">
                  <a:lumMod val="50000"/>
                </a:schemeClr>
              </a:solidFill>
            </a:endParaRPr>
          </a:p>
          <a:p>
            <a:pPr marL="514350" lvl="0" indent="-514350">
              <a:buFont typeface="+mj-lt"/>
              <a:buAutoNum type="arabicPeriod"/>
            </a:pPr>
            <a:r>
              <a:rPr lang="ar-SA" sz="2400" b="1" dirty="0" smtClean="0">
                <a:solidFill>
                  <a:schemeClr val="tx2">
                    <a:lumMod val="50000"/>
                  </a:schemeClr>
                </a:solidFill>
              </a:rPr>
              <a:t>ضرورة معرفة مدى تنظيم الكتاب وترتيب الأفكار ووضعها في قالب واحد متماسك.</a:t>
            </a:r>
            <a:endParaRPr lang="en-US" sz="2400" b="1" dirty="0" smtClean="0">
              <a:solidFill>
                <a:schemeClr val="tx2">
                  <a:lumMod val="50000"/>
                </a:schemeClr>
              </a:solidFill>
            </a:endParaRPr>
          </a:p>
          <a:p>
            <a:pPr marL="514350" lvl="0" indent="-514350">
              <a:buFont typeface="+mj-lt"/>
              <a:buAutoNum type="arabicPeriod"/>
            </a:pPr>
            <a:r>
              <a:rPr lang="ar-SA" sz="2400" b="1" dirty="0" smtClean="0">
                <a:solidFill>
                  <a:schemeClr val="tx2">
                    <a:lumMod val="50000"/>
                  </a:schemeClr>
                </a:solidFill>
              </a:rPr>
              <a:t>اكتشاف مشكلات "تساؤلات" المؤلف التي طرحها في بداية الكتاب، والتي سيجيب عنها في أثناء عمله، ومن واجب القارئ أيضًا طرح أسئلة مركزة ودقيقة عن الكتاب والإجابة عنها بنفسه مما يساعد القارئ على اكتشاف الكتاب وزيادة فهمه.</a:t>
            </a:r>
            <a:endParaRPr lang="en-US" sz="2400" b="1" dirty="0" smtClean="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Autofit/>
          </a:bodyPr>
          <a:lstStyle/>
          <a:p>
            <a:pPr marL="514350" indent="-514350">
              <a:buNone/>
            </a:pPr>
            <a:r>
              <a:rPr lang="ar-SA" sz="2400" b="1" dirty="0" smtClean="0">
                <a:solidFill>
                  <a:schemeClr val="tx2">
                    <a:lumMod val="50000"/>
                  </a:schemeClr>
                </a:solidFill>
              </a:rPr>
              <a:t>6. لا تقرأ قراءة سلبية، فالقراءة الجيدة تحتاج إلى جهد لتحقق الاستفادة المرجوة منها، ولابد من الانفعال مع النص، وطرح الأسئلة على الكاتب، ومناقشته في أفكاره قبل القبول أو الرفض، مما يسهم في تكوين رأي مستقل لدى القارئ حول الموضوع، فالنصوص الجيدة هي التي تحفز على الحوار.</a:t>
            </a:r>
            <a:endParaRPr lang="en-US" sz="2400" b="1" dirty="0" smtClean="0">
              <a:solidFill>
                <a:schemeClr val="tx2">
                  <a:lumMod val="50000"/>
                </a:schemeClr>
              </a:solidFill>
            </a:endParaRPr>
          </a:p>
          <a:p>
            <a:pPr marL="514350" lvl="0" indent="-514350">
              <a:buNone/>
            </a:pPr>
            <a:r>
              <a:rPr lang="ar-SA" sz="2400" b="1" dirty="0" smtClean="0">
                <a:solidFill>
                  <a:schemeClr val="tx2">
                    <a:lumMod val="50000"/>
                  </a:schemeClr>
                </a:solidFill>
              </a:rPr>
              <a:t>7. تعلم كيف تمسك المعنى من القراءة الأولية، وكيف تربط الأفكار </a:t>
            </a:r>
            <a:r>
              <a:rPr lang="ar-SA" sz="2400" b="1" dirty="0" err="1" smtClean="0">
                <a:solidFill>
                  <a:schemeClr val="tx2">
                    <a:lumMod val="50000"/>
                  </a:schemeClr>
                </a:solidFill>
              </a:rPr>
              <a:t>ببعضها</a:t>
            </a:r>
            <a:r>
              <a:rPr lang="ar-SA" sz="2400" b="1" dirty="0" smtClean="0">
                <a:solidFill>
                  <a:schemeClr val="tx2">
                    <a:lumMod val="50000"/>
                  </a:schemeClr>
                </a:solidFill>
              </a:rPr>
              <a:t>؛ لتتفادى الانتكاسات أثناء القراءة.</a:t>
            </a:r>
            <a:endParaRPr lang="en-US" sz="2400" b="1" dirty="0" smtClean="0">
              <a:solidFill>
                <a:schemeClr val="tx2">
                  <a:lumMod val="50000"/>
                </a:schemeClr>
              </a:solidFill>
            </a:endParaRPr>
          </a:p>
          <a:p>
            <a:pPr marL="514350" lvl="0" indent="-514350">
              <a:buNone/>
            </a:pPr>
            <a:r>
              <a:rPr lang="ar-SA" sz="2400" b="1" dirty="0" smtClean="0">
                <a:solidFill>
                  <a:schemeClr val="tx2">
                    <a:lumMod val="50000"/>
                  </a:schemeClr>
                </a:solidFill>
              </a:rPr>
              <a:t>8. توقف عن الحديث مع نفسك أثناء القراءة السريعة، وتجنب تحريك شفتيك، لأن هذا مما يعيق القراءة السريعة ويجعلها مستحيلة التحقق.</a:t>
            </a:r>
            <a:endParaRPr lang="en-US" sz="2400" b="1" dirty="0" smtClean="0">
              <a:solidFill>
                <a:schemeClr val="tx2">
                  <a:lumMod val="50000"/>
                </a:schemeClr>
              </a:solidFill>
            </a:endParaRPr>
          </a:p>
          <a:p>
            <a:pPr marL="514350" lvl="0" indent="-514350">
              <a:buNone/>
            </a:pPr>
            <a:r>
              <a:rPr lang="ar-SA" sz="2400" b="1" dirty="0" smtClean="0">
                <a:solidFill>
                  <a:schemeClr val="tx2">
                    <a:lumMod val="50000"/>
                  </a:schemeClr>
                </a:solidFill>
              </a:rPr>
              <a:t>9. المرونة في أثناء القراءة فالنصوص تختلف في محتواها وطريقة التعامل معها، فهناك نصوص تقبل القراءة السريعة، وأخرى تحتاج إلى قراءة متأنية مشكلة.</a:t>
            </a:r>
            <a:endParaRPr lang="en-US" sz="2400" b="1" dirty="0" smtClean="0">
              <a:solidFill>
                <a:schemeClr val="tx2">
                  <a:lumMod val="50000"/>
                </a:schemeClr>
              </a:solidFill>
            </a:endParaRPr>
          </a:p>
          <a:p>
            <a:pPr marL="514350" lvl="0" indent="-514350">
              <a:buNone/>
            </a:pPr>
            <a:r>
              <a:rPr lang="ar-SA" sz="2400" b="1" dirty="0" smtClean="0">
                <a:solidFill>
                  <a:schemeClr val="tx2">
                    <a:lumMod val="50000"/>
                  </a:schemeClr>
                </a:solidFill>
              </a:rPr>
              <a:t>10. معرفة الفكرة الرئيسة والأفكار الداعمة: الفكرة الرئيسة هي العمود الفقري للنص، وتمثل الأفكار الفرعية زيادة في التوضيح والتفصيل، والفكرة الرئيسة تساعد على فهم النص واستيعابه.</a:t>
            </a:r>
          </a:p>
          <a:p>
            <a:pPr marL="514350" lvl="0" indent="-514350">
              <a:buNone/>
            </a:pPr>
            <a:r>
              <a:rPr lang="ar-SA" sz="2400" b="1" dirty="0" smtClean="0">
                <a:solidFill>
                  <a:schemeClr val="tx2">
                    <a:lumMod val="50000"/>
                  </a:schemeClr>
                </a:solidFill>
              </a:rPr>
              <a:t>11. الربط بين النص وخلفية القارئ المعرفية مما يسهم في فهم المادة المقروءة فهما أعمق.</a:t>
            </a:r>
            <a:endParaRPr lang="en-US" sz="2400" b="1" dirty="0" smtClean="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066800"/>
          </a:xfrm>
        </p:spPr>
        <p:txBody>
          <a:bodyPr>
            <a:normAutofit/>
          </a:bodyPr>
          <a:lstStyle/>
          <a:p>
            <a:pPr algn="ctr">
              <a:buFont typeface="Wingdings" pitchFamily="2" charset="2"/>
              <a:buChar char="v"/>
            </a:pPr>
            <a:r>
              <a:rPr lang="ar-SA" smtClean="0">
                <a:effectLst>
                  <a:outerShdw blurRad="38100" dist="38100" dir="2700000" algn="tl">
                    <a:srgbClr val="000000">
                      <a:alpha val="43137"/>
                    </a:srgbClr>
                  </a:outerShdw>
                </a:effectLst>
                <a:latin typeface="Simplified Arabic" pitchFamily="18" charset="-78"/>
                <a:cs typeface="Simplified Arabic" pitchFamily="18" charset="-78"/>
              </a:rPr>
              <a:t> متى </a:t>
            </a:r>
            <a:r>
              <a:rPr lang="ar-SA" dirty="0" smtClean="0">
                <a:effectLst>
                  <a:outerShdw blurRad="38100" dist="38100" dir="2700000" algn="tl">
                    <a:srgbClr val="000000">
                      <a:alpha val="43137"/>
                    </a:srgbClr>
                  </a:outerShdw>
                </a:effectLst>
                <a:latin typeface="Simplified Arabic" pitchFamily="18" charset="-78"/>
                <a:cs typeface="Simplified Arabic" pitchFamily="18" charset="-78"/>
              </a:rPr>
              <a:t>أحكم على قراءة ما أنها قراءة فاعلية؟ </a:t>
            </a:r>
            <a:endParaRPr lang="ar-SA"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857364"/>
            <a:ext cx="8229600" cy="4717172"/>
          </a:xfrm>
        </p:spPr>
        <p:txBody>
          <a:bodyPr/>
          <a:lstStyle/>
          <a:p>
            <a:pPr>
              <a:buFont typeface="Wingdings" pitchFamily="2" charset="2"/>
              <a:buChar char="ü"/>
            </a:pPr>
            <a:r>
              <a:rPr lang="ar-SA" dirty="0" smtClean="0"/>
              <a:t>مدى فهم القارئ واستيعابه للنص المقروء.</a:t>
            </a:r>
          </a:p>
          <a:p>
            <a:pPr>
              <a:buFont typeface="Wingdings" pitchFamily="2" charset="2"/>
              <a:buChar char="ü"/>
            </a:pPr>
            <a:endParaRPr lang="ar-SA" dirty="0" smtClean="0"/>
          </a:p>
          <a:p>
            <a:pPr>
              <a:buFont typeface="Wingdings" pitchFamily="2" charset="2"/>
              <a:buChar char="ü"/>
            </a:pPr>
            <a:r>
              <a:rPr lang="ar-SA" dirty="0" smtClean="0"/>
              <a:t>اكتساب مفاهيم ومعلومات جديدة من خلالها. </a:t>
            </a:r>
          </a:p>
          <a:p>
            <a:pPr>
              <a:buFont typeface="Wingdings" pitchFamily="2" charset="2"/>
              <a:buChar char="ü"/>
            </a:pPr>
            <a:endParaRPr lang="ar-SA" dirty="0" smtClean="0"/>
          </a:p>
          <a:p>
            <a:pPr>
              <a:buFont typeface="Wingdings" pitchFamily="2" charset="2"/>
              <a:buChar char="ü"/>
            </a:pPr>
            <a:r>
              <a:rPr lang="ar-SA" dirty="0" smtClean="0"/>
              <a:t>القدرة على استبقاء المعلومات المقروءة.</a:t>
            </a:r>
          </a:p>
          <a:p>
            <a:pPr>
              <a:buFont typeface="Wingdings" pitchFamily="2" charset="2"/>
              <a:buChar char="ü"/>
            </a:pPr>
            <a:endParaRPr lang="ar-SA" dirty="0" smtClean="0"/>
          </a:p>
          <a:p>
            <a:pPr>
              <a:buFont typeface="Wingdings" pitchFamily="2" charset="2"/>
              <a:buChar char="ü"/>
            </a:pPr>
            <a:r>
              <a:rPr lang="ar-SA" dirty="0" smtClean="0"/>
              <a:t>القدرة على استدعاء تلك المعلومات عند الحاجة إليها واستعمالها بصورة سليمة وسريعة.</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to="" calcmode="lin" valueType="num">
                                      <p:cBhvr>
                                        <p:cTn id="24"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accent4">
                    <a:lumMod val="60000"/>
                    <a:lumOff val="40000"/>
                  </a:schemeClr>
                </a:solidFill>
              </a:rPr>
              <a:t>الواجب..</a:t>
            </a:r>
            <a:endParaRPr lang="ar-SA" b="1" dirty="0">
              <a:solidFill>
                <a:schemeClr val="accent4">
                  <a:lumMod val="60000"/>
                  <a:lumOff val="40000"/>
                </a:schemeClr>
              </a:solidFill>
            </a:endParaRPr>
          </a:p>
        </p:txBody>
      </p:sp>
      <p:sp>
        <p:nvSpPr>
          <p:cNvPr id="3" name="عنصر نائب للمحتوى 2"/>
          <p:cNvSpPr>
            <a:spLocks noGrp="1"/>
          </p:cNvSpPr>
          <p:nvPr>
            <p:ph idx="1"/>
          </p:nvPr>
        </p:nvSpPr>
        <p:spPr/>
        <p:txBody>
          <a:bodyPr>
            <a:normAutofit/>
          </a:bodyPr>
          <a:lstStyle/>
          <a:p>
            <a:r>
              <a:rPr lang="ar-SA" sz="4400" b="1" dirty="0" smtClean="0">
                <a:solidFill>
                  <a:srgbClr val="FF0000"/>
                </a:solidFill>
                <a:effectLst>
                  <a:reflection blurRad="6350" stA="55000" endA="300" endPos="45500" dir="5400000" sy="-100000" algn="bl" rotWithShape="0"/>
                </a:effectLst>
                <a:latin typeface="Roman"/>
              </a:rPr>
              <a:t>كيف ننشر ثقافة القراءة في مجتمعنا ليكون مجتمعًا قارئًا؟ </a:t>
            </a:r>
            <a:r>
              <a:rPr lang="ar-SA" sz="4400" b="1" smtClean="0">
                <a:solidFill>
                  <a:srgbClr val="FF0000"/>
                </a:solidFill>
                <a:effectLst>
                  <a:reflection blurRad="6350" stA="55000" endA="300" endPos="45500" dir="5400000" sy="-100000" algn="bl" rotWithShape="0"/>
                </a:effectLst>
                <a:latin typeface="Roman"/>
              </a:rPr>
              <a:t>ابحثي عما لا </a:t>
            </a:r>
            <a:r>
              <a:rPr lang="ar-SA" sz="4400" b="1" dirty="0" smtClean="0">
                <a:solidFill>
                  <a:srgbClr val="FF0000"/>
                </a:solidFill>
                <a:effectLst>
                  <a:reflection blurRad="6350" stA="55000" endA="300" endPos="45500" dir="5400000" sy="-100000" algn="bl" rotWithShape="0"/>
                </a:effectLst>
                <a:latin typeface="Roman"/>
              </a:rPr>
              <a:t>يقل عن 6 طرق تعين على القراءة الفاعلة. </a:t>
            </a:r>
            <a:endParaRPr lang="ar-SA" sz="4400" b="1" dirty="0">
              <a:solidFill>
                <a:srgbClr val="FF0000"/>
              </a:solidFill>
              <a:effectLst>
                <a:reflection blurRad="6350" stA="55000" endA="300" endPos="45500" dir="5400000" sy="-100000" algn="bl" rotWithShape="0"/>
              </a:effectLst>
              <a:latin typeface="Roman"/>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a:bodyPr>
          <a:lstStyle/>
          <a:p>
            <a:r>
              <a:rPr lang="ar-SA" dirty="0" smtClean="0"/>
              <a:t>شكرا جزيلاً لتفاعلكن وحسن </a:t>
            </a:r>
            <a:r>
              <a:rPr lang="ar-SA" dirty="0" err="1" smtClean="0"/>
              <a:t>انصاتكن</a:t>
            </a:r>
            <a:r>
              <a:rPr lang="ar-SA" dirty="0" smtClean="0"/>
              <a:t> ..</a:t>
            </a:r>
            <a:br>
              <a:rPr lang="ar-SA" dirty="0" smtClean="0"/>
            </a:br>
            <a:endParaRPr lang="ar-SA" dirty="0"/>
          </a:p>
        </p:txBody>
      </p:sp>
      <p:sp>
        <p:nvSpPr>
          <p:cNvPr id="5" name="عنوان فرعي 4"/>
          <p:cNvSpPr>
            <a:spLocks noGrp="1"/>
          </p:cNvSpPr>
          <p:nvPr>
            <p:ph type="subTitle" idx="1"/>
          </p:nvPr>
        </p:nvSpPr>
        <p:spPr/>
        <p:txBody>
          <a:bodyPr>
            <a:noAutofit/>
          </a:bodyPr>
          <a:lstStyle/>
          <a:p>
            <a:pPr algn="r"/>
            <a:r>
              <a:rPr lang="ar-SA" sz="6000" dirty="0" smtClean="0"/>
              <a:t>إلى اللقاء </a:t>
            </a:r>
            <a:r>
              <a:rPr lang="ar-SA" sz="6000" dirty="0" smtClean="0">
                <a:sym typeface="Wingdings" pitchFamily="2" charset="2"/>
              </a:rPr>
              <a:t> </a:t>
            </a:r>
            <a:r>
              <a:rPr lang="ar-SA" sz="6000" dirty="0" smtClean="0"/>
              <a:t/>
            </a:r>
            <a:br>
              <a:rPr lang="ar-SA" sz="6000" dirty="0" smtClean="0"/>
            </a:br>
            <a:endParaRPr lang="ar-SA"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الإداريات .. </a:t>
            </a:r>
            <a:endParaRPr lang="ar-SA" dirty="0"/>
          </a:p>
        </p:txBody>
      </p:sp>
      <p:pic>
        <p:nvPicPr>
          <p:cNvPr id="4" name="عنصر نائب للمحتوى 3" descr="تنزيل (3).jpg"/>
          <p:cNvPicPr>
            <a:picLocks noGrp="1" noChangeAspect="1"/>
          </p:cNvPicPr>
          <p:nvPr>
            <p:ph idx="1"/>
          </p:nvPr>
        </p:nvPicPr>
        <p:blipFill>
          <a:blip r:embed="rId2"/>
          <a:stretch>
            <a:fillRect/>
          </a:stretch>
        </p:blipFill>
        <p:spPr>
          <a:xfrm>
            <a:off x="571472" y="2143116"/>
            <a:ext cx="8286808" cy="442915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المقرر..</a:t>
            </a:r>
            <a:endParaRPr lang="ar-SA" dirty="0"/>
          </a:p>
        </p:txBody>
      </p:sp>
      <p:sp>
        <p:nvSpPr>
          <p:cNvPr id="3" name="عنصر نائب للمحتوى 2"/>
          <p:cNvSpPr>
            <a:spLocks noGrp="1"/>
          </p:cNvSpPr>
          <p:nvPr>
            <p:ph idx="1"/>
          </p:nvPr>
        </p:nvSpPr>
        <p:spPr/>
        <p:txBody>
          <a:bodyPr>
            <a:normAutofit lnSpcReduction="10000"/>
          </a:bodyPr>
          <a:lstStyle/>
          <a:p>
            <a:pPr>
              <a:buFont typeface="Wingdings" pitchFamily="2" charset="2"/>
              <a:buChar char="ü"/>
            </a:pPr>
            <a:r>
              <a:rPr lang="ar-SA" dirty="0" smtClean="0"/>
              <a:t>  تعويد الطالبات على قراءة النصوص القصيرة المكتوبة بالفصحى وفهمها تدرجاً من فكرة واحدة إلى مقالات قصيرة .</a:t>
            </a:r>
          </a:p>
          <a:p>
            <a:pPr>
              <a:buNone/>
            </a:pPr>
            <a:endParaRPr lang="en-US" dirty="0" smtClean="0"/>
          </a:p>
          <a:p>
            <a:pPr>
              <a:buFont typeface="Wingdings" pitchFamily="2" charset="2"/>
              <a:buChar char="ü"/>
            </a:pPr>
            <a:r>
              <a:rPr lang="ar-SA" dirty="0" smtClean="0"/>
              <a:t>        الوقوف على أنواع القراءة واستراتيجيات فهم النصوص.</a:t>
            </a:r>
          </a:p>
          <a:p>
            <a:pPr>
              <a:buFont typeface="Wingdings" pitchFamily="2" charset="2"/>
              <a:buChar char="ü"/>
            </a:pPr>
            <a:endParaRPr lang="en-US" dirty="0" smtClean="0"/>
          </a:p>
          <a:p>
            <a:pPr>
              <a:buFont typeface="Wingdings" pitchFamily="2" charset="2"/>
              <a:buChar char="ü"/>
            </a:pPr>
            <a:r>
              <a:rPr lang="ar-SA" dirty="0" smtClean="0"/>
              <a:t>        معرفة مرجعية الكاتب في عرضه النص واكتشاف عناصر نشوء النص في جانبين : لغوي وواقعي .  </a:t>
            </a:r>
            <a:endParaRPr lang="en-US" dirty="0" smtClean="0"/>
          </a:p>
          <a:p>
            <a:pPr>
              <a:buFont typeface="Wingdings" pitchFamily="2" charset="2"/>
              <a:buChar char="ü"/>
            </a:pP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 المراجع ..</a:t>
            </a:r>
            <a:endParaRPr lang="ar-SA" dirty="0"/>
          </a:p>
        </p:txBody>
      </p:sp>
      <p:sp>
        <p:nvSpPr>
          <p:cNvPr id="3" name="عنصر نائب للمحتوى 2"/>
          <p:cNvSpPr>
            <a:spLocks noGrp="1"/>
          </p:cNvSpPr>
          <p:nvPr>
            <p:ph idx="1"/>
          </p:nvPr>
        </p:nvSpPr>
        <p:spPr/>
        <p:txBody>
          <a:bodyPr/>
          <a:lstStyle/>
          <a:p>
            <a:r>
              <a:rPr lang="ar-SA" dirty="0" smtClean="0"/>
              <a:t>        قراءة القراءة"</a:t>
            </a:r>
            <a:r>
              <a:rPr lang="ar-SA" dirty="0" err="1" smtClean="0"/>
              <a:t>القراءة</a:t>
            </a:r>
            <a:r>
              <a:rPr lang="ar-SA" dirty="0" smtClean="0"/>
              <a:t> الفاعلة"، فهد </a:t>
            </a:r>
            <a:r>
              <a:rPr lang="ar-SA" dirty="0" err="1" smtClean="0"/>
              <a:t>الحمود</a:t>
            </a:r>
            <a:r>
              <a:rPr lang="ar-SA" dirty="0" smtClean="0"/>
              <a:t>، ط1(مكتبة </a:t>
            </a:r>
            <a:r>
              <a:rPr lang="ar-SA" dirty="0" err="1" smtClean="0"/>
              <a:t>العبيكان</a:t>
            </a:r>
            <a:r>
              <a:rPr lang="ar-SA" dirty="0" smtClean="0"/>
              <a:t>، الرياض، 2008م) .</a:t>
            </a:r>
          </a:p>
          <a:p>
            <a:endParaRPr lang="en-US" dirty="0" smtClean="0"/>
          </a:p>
          <a:p>
            <a:r>
              <a:rPr lang="ar-SA" dirty="0" smtClean="0"/>
              <a:t>        مهارات في اللغة والتفكير ، نبيل عبد الهادي وآخرون، ط1(دار المسيرة، الأردن، 2003م).</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رسم تخطيطي 7"/>
          <p:cNvGraphicFramePr/>
          <p:nvPr/>
        </p:nvGraphicFramePr>
        <p:xfrm>
          <a:off x="428596" y="1357298"/>
          <a:ext cx="8358246"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ستطيل 3"/>
          <p:cNvSpPr/>
          <p:nvPr/>
        </p:nvSpPr>
        <p:spPr>
          <a:xfrm>
            <a:off x="3643306" y="357166"/>
            <a:ext cx="512832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تقسيم درجات المقرر:</a:t>
            </a:r>
            <a:endParaRPr lang="ar-S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المهارة لغة: </a:t>
            </a:r>
          </a:p>
          <a:p>
            <a:pPr>
              <a:buNone/>
            </a:pP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ar-SA" b="1" dirty="0" smtClean="0">
                <a:ln w="11430"/>
                <a:solidFill>
                  <a:schemeClr val="tx2">
                    <a:lumMod val="75000"/>
                  </a:schemeClr>
                </a:solidFill>
              </a:rPr>
              <a:t>إحكام الشيء وإجادته، والحذق فيه.</a:t>
            </a:r>
          </a:p>
          <a:p>
            <a:pPr>
              <a:buNone/>
            </a:pPr>
            <a:endParaRPr lang="ar-SA" b="1" dirty="0" smtClean="0">
              <a:ln w="11430"/>
              <a:solidFill>
                <a:schemeClr val="tx2">
                  <a:lumMod val="75000"/>
                </a:schemeClr>
              </a:solidFill>
            </a:endParaRPr>
          </a:p>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المهارة اللغوية:</a:t>
            </a:r>
          </a:p>
          <a:p>
            <a:pPr>
              <a:buNone/>
            </a:pP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solidFill>
                  <a:schemeClr val="tx2">
                    <a:lumMod val="75000"/>
                  </a:schemeClr>
                </a:solidFill>
              </a:rPr>
              <a:t> أداء لغوي يتسم بالدقة والكفاءة والسلامة، فضلا عن السرعة والفهم، وتنقسم المهارة اللغوية إلى أربع مهارات (مهارة الكلام، مهارة الاستماع، مهارة الكتابة، مهارة القراءة).</a:t>
            </a:r>
            <a:endParaRPr lang="ar-SA" b="1" dirty="0">
              <a:ln w="1143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to="" calcmode="lin" valueType="num">
                                      <p:cBhvr>
                                        <p:cTn id="13" dur="1" fill="hold"/>
                                        <p:tgtEl>
                                          <p:spTgt spid="3">
                                            <p:txEl>
                                              <p:pRg st="3" end="3"/>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a:solidFill>
                  <a:schemeClr val="accent2"/>
                </a:solidFill>
                <a:latin typeface="+mn-lt"/>
                <a:ea typeface="+mn-ea"/>
                <a:cs typeface="+mn-cs"/>
              </a:rPr>
              <a:t>مهارة القراءة :</a:t>
            </a:r>
          </a:p>
        </p:txBody>
      </p:sp>
      <p:sp>
        <p:nvSpPr>
          <p:cNvPr id="3" name="عنصر نائب للمحتوى 2"/>
          <p:cNvSpPr>
            <a:spLocks noGrp="1"/>
          </p:cNvSpPr>
          <p:nvPr>
            <p:ph sz="half" idx="1"/>
          </p:nvPr>
        </p:nvSpPr>
        <p:spPr/>
        <p:txBody>
          <a:bodyPr/>
          <a:lstStyle/>
          <a:p>
            <a:pPr>
              <a:buFont typeface="Wingdings" pitchFamily="2" charset="2"/>
              <a:buChar char="Ø"/>
            </a:pPr>
            <a:r>
              <a:rPr lang="ar-SA" sz="4000" b="1" dirty="0" smtClean="0">
                <a:solidFill>
                  <a:schemeClr val="accent2"/>
                </a:solidFill>
              </a:rPr>
              <a:t>المفهوم الحديث : </a:t>
            </a:r>
          </a:p>
          <a:p>
            <a:pPr lvl="1">
              <a:buNone/>
            </a:pPr>
            <a:r>
              <a:rPr lang="ar-SA" sz="3200" dirty="0" smtClean="0">
                <a:solidFill>
                  <a:schemeClr val="bg2">
                    <a:lumMod val="10000"/>
                  </a:schemeClr>
                </a:solidFill>
              </a:rPr>
              <a:t>تعرُّف الرموز المكتوبة، ونطقها وترجمة الرموز إلى معانٍ </a:t>
            </a:r>
            <a:r>
              <a:rPr lang="ar-SA" sz="3200" dirty="0" err="1" smtClean="0">
                <a:solidFill>
                  <a:schemeClr val="bg2">
                    <a:lumMod val="10000"/>
                  </a:schemeClr>
                </a:solidFill>
              </a:rPr>
              <a:t>و</a:t>
            </a:r>
            <a:r>
              <a:rPr lang="ar-SA" sz="3200" dirty="0" smtClean="0">
                <a:solidFill>
                  <a:schemeClr val="bg2">
                    <a:lumMod val="10000"/>
                  </a:schemeClr>
                </a:solidFill>
              </a:rPr>
              <a:t> أفكار؛ بهدف الفهم والاستفادة من ذلك في الحياة العلمية .</a:t>
            </a:r>
          </a:p>
        </p:txBody>
      </p:sp>
      <p:sp>
        <p:nvSpPr>
          <p:cNvPr id="4" name="عنصر نائب للمحتوى 3"/>
          <p:cNvSpPr>
            <a:spLocks noGrp="1"/>
          </p:cNvSpPr>
          <p:nvPr>
            <p:ph sz="half" idx="2"/>
          </p:nvPr>
        </p:nvSpPr>
        <p:spPr/>
        <p:txBody>
          <a:bodyPr/>
          <a:lstStyle/>
          <a:p>
            <a:pPr>
              <a:buFont typeface="Wingdings" pitchFamily="2" charset="2"/>
              <a:buChar char="Ø"/>
            </a:pPr>
            <a:r>
              <a:rPr lang="ar-SA" sz="4000" b="1" dirty="0" smtClean="0">
                <a:solidFill>
                  <a:schemeClr val="accent2"/>
                </a:solidFill>
              </a:rPr>
              <a:t>المفهوم القديم :</a:t>
            </a:r>
          </a:p>
          <a:p>
            <a:pPr lvl="1">
              <a:buNone/>
            </a:pPr>
            <a:r>
              <a:rPr lang="ar-SA" sz="3200" dirty="0" smtClean="0">
                <a:solidFill>
                  <a:schemeClr val="bg2">
                    <a:lumMod val="10000"/>
                  </a:schemeClr>
                </a:solidFill>
              </a:rPr>
              <a:t>الإدراك البصري للرموز المكتوبة، والتعرف إليها، ونطقها.</a:t>
            </a:r>
          </a:p>
          <a:p>
            <a:pPr lvl="1">
              <a:buNone/>
            </a:pPr>
            <a:r>
              <a:rPr lang="ar-SA" sz="3200" dirty="0" smtClean="0">
                <a:solidFill>
                  <a:schemeClr val="bg2">
                    <a:lumMod val="1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linds(horizontal)">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ox(in)">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142852"/>
            <a:ext cx="8229600" cy="1066800"/>
          </a:xfrm>
        </p:spPr>
        <p:txBody>
          <a:bodyPr>
            <a:normAutofit/>
          </a:bodyPr>
          <a:lstStyle/>
          <a:p>
            <a:pPr algn="r"/>
            <a:r>
              <a:rPr lang="ar-SA" sz="3200" dirty="0" smtClean="0"/>
              <a:t>خطوات القراءة :</a:t>
            </a:r>
            <a:endParaRPr lang="ar-SA" sz="3200" dirty="0"/>
          </a:p>
        </p:txBody>
      </p:sp>
      <p:graphicFrame>
        <p:nvGraphicFramePr>
          <p:cNvPr id="7" name="عنصر نائب للمحتوى 6"/>
          <p:cNvGraphicFramePr>
            <a:graphicFrameLocks noGrp="1"/>
          </p:cNvGraphicFramePr>
          <p:nvPr>
            <p:ph idx="1"/>
          </p:nvPr>
        </p:nvGraphicFramePr>
        <p:xfrm>
          <a:off x="457200" y="1214422"/>
          <a:ext cx="8229600" cy="5073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TotalTime>
  <Words>1341</Words>
  <Application>Microsoft Office PowerPoint</Application>
  <PresentationFormat>عرض على الشاشة (4:3)</PresentationFormat>
  <Paragraphs>201</Paragraphs>
  <Slides>27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27</vt:i4>
      </vt:variant>
    </vt:vector>
  </HeadingPairs>
  <TitlesOfParts>
    <vt:vector size="34" baseType="lpstr">
      <vt:lpstr>Arial</vt:lpstr>
      <vt:lpstr>Calibri</vt:lpstr>
      <vt:lpstr>Roman</vt:lpstr>
      <vt:lpstr>Simplified Arabic</vt:lpstr>
      <vt:lpstr>Times New Roman</vt:lpstr>
      <vt:lpstr>Wingdings</vt:lpstr>
      <vt:lpstr>سمة Office</vt:lpstr>
      <vt:lpstr>مهارات القراءة</vt:lpstr>
      <vt:lpstr>التعارف ..</vt:lpstr>
      <vt:lpstr>الإداريات .. </vt:lpstr>
      <vt:lpstr>أهداف المقرر..</vt:lpstr>
      <vt:lpstr>أهم المراجع ..</vt:lpstr>
      <vt:lpstr>عرض تقديمي في PowerPoint</vt:lpstr>
      <vt:lpstr>عرض تقديمي في PowerPoint</vt:lpstr>
      <vt:lpstr>مهارة القراءة :</vt:lpstr>
      <vt:lpstr>خطوات القراءة :</vt:lpstr>
      <vt:lpstr>أهمية القراءة: </vt:lpstr>
      <vt:lpstr>أنواع القراءة:</vt:lpstr>
      <vt:lpstr>عرض تقديمي في PowerPoint</vt:lpstr>
      <vt:lpstr>عرض تقديمي في PowerPoint</vt:lpstr>
      <vt:lpstr>عرض تقديمي في PowerPoint</vt:lpstr>
      <vt:lpstr>أنواع القراءة من حيث غرض القارئ:</vt:lpstr>
      <vt:lpstr>عرض تقديمي في PowerPoint</vt:lpstr>
      <vt:lpstr>عرض تقديمي في PowerPoint</vt:lpstr>
      <vt:lpstr>عرض تقديمي في PowerPoint</vt:lpstr>
      <vt:lpstr>عرض تقديمي في PowerPoint</vt:lpstr>
      <vt:lpstr>عرض تقديمي في PowerPoint</vt:lpstr>
      <vt:lpstr>من هو القارئ الجيد؟ أو ما هي أهم صفات القارئ الجيد؟</vt:lpstr>
      <vt:lpstr>استراتيجيات التركيز وزيادة الفهم:</vt:lpstr>
      <vt:lpstr>قواعد القراءة</vt:lpstr>
      <vt:lpstr>عرض تقديمي في PowerPoint</vt:lpstr>
      <vt:lpstr> متى أحكم على قراءة ما أنها قراءة فاعلية؟ </vt:lpstr>
      <vt:lpstr>الواجب..</vt:lpstr>
      <vt:lpstr>شكرا جزيلاً لتفاعلكن وحسن انصاتكن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اللسانيات</dc:title>
  <dc:creator>Lenovo</dc:creator>
  <cp:lastModifiedBy>USER</cp:lastModifiedBy>
  <cp:revision>74</cp:revision>
  <dcterms:created xsi:type="dcterms:W3CDTF">2014-02-05T22:19:18Z</dcterms:created>
  <dcterms:modified xsi:type="dcterms:W3CDTF">2019-09-17T21:24:20Z</dcterms:modified>
</cp:coreProperties>
</file>