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8" d="100"/>
          <a:sy n="48" d="100"/>
        </p:scale>
        <p:origin x="-5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69B9A-8028-46B3-97F1-C47314C2F312}" type="doc">
      <dgm:prSet loTypeId="urn:microsoft.com/office/officeart/2005/8/layout/radial4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1E8755AC-B3B4-401E-8C9A-8EB5168B952B}">
      <dgm:prSet phldrT="[نص]"/>
      <dgm:spPr/>
      <dgm:t>
        <a:bodyPr/>
        <a:lstStyle/>
        <a:p>
          <a:pPr rtl="1"/>
          <a:r>
            <a:rPr lang="ar-SA" dirty="0" smtClean="0"/>
            <a:t>سمات المحاور المقنع</a:t>
          </a:r>
        </a:p>
        <a:p>
          <a:pPr rtl="1"/>
          <a:endParaRPr lang="ar-SA" dirty="0"/>
        </a:p>
      </dgm:t>
    </dgm:pt>
    <dgm:pt modelId="{626CC44F-A105-47D0-A6E6-B2C94BD68722}" type="parTrans" cxnId="{386AC0D6-E1E7-4484-ACE0-6A4B69574A0A}">
      <dgm:prSet/>
      <dgm:spPr/>
      <dgm:t>
        <a:bodyPr/>
        <a:lstStyle/>
        <a:p>
          <a:pPr rtl="1"/>
          <a:endParaRPr lang="ar-SA"/>
        </a:p>
      </dgm:t>
    </dgm:pt>
    <dgm:pt modelId="{2C3986CC-6717-4F30-8682-8DA831934F7D}" type="sibTrans" cxnId="{386AC0D6-E1E7-4484-ACE0-6A4B69574A0A}">
      <dgm:prSet/>
      <dgm:spPr/>
      <dgm:t>
        <a:bodyPr/>
        <a:lstStyle/>
        <a:p>
          <a:pPr rtl="1"/>
          <a:endParaRPr lang="ar-SA"/>
        </a:p>
      </dgm:t>
    </dgm:pt>
    <dgm:pt modelId="{130EAA8E-F9AC-4862-BD16-E8B65AEDFBF1}">
      <dgm:prSet phldrT="[نص]"/>
      <dgm:spPr/>
      <dgm:t>
        <a:bodyPr/>
        <a:lstStyle/>
        <a:p>
          <a:pPr rtl="1"/>
          <a:r>
            <a:rPr lang="ar-SA" dirty="0" smtClean="0"/>
            <a:t>المظهر</a:t>
          </a:r>
          <a:endParaRPr lang="ar-SA" dirty="0"/>
        </a:p>
      </dgm:t>
    </dgm:pt>
    <dgm:pt modelId="{DC607F09-8AB9-4A5A-A28C-BD827611A8EB}" type="parTrans" cxnId="{AC0124CB-C811-4928-942D-BB8FC8A99064}">
      <dgm:prSet/>
      <dgm:spPr/>
      <dgm:t>
        <a:bodyPr/>
        <a:lstStyle/>
        <a:p>
          <a:pPr rtl="1"/>
          <a:endParaRPr lang="ar-SA"/>
        </a:p>
      </dgm:t>
    </dgm:pt>
    <dgm:pt modelId="{539C5978-F12E-4EFA-99AB-CB8EB538C27D}" type="sibTrans" cxnId="{AC0124CB-C811-4928-942D-BB8FC8A99064}">
      <dgm:prSet/>
      <dgm:spPr/>
      <dgm:t>
        <a:bodyPr/>
        <a:lstStyle/>
        <a:p>
          <a:pPr rtl="1"/>
          <a:endParaRPr lang="ar-SA"/>
        </a:p>
      </dgm:t>
    </dgm:pt>
    <dgm:pt modelId="{33A59A2F-072B-4DCE-97F7-2FD73C17DAF5}">
      <dgm:prSet phldrT="[نص]"/>
      <dgm:spPr/>
      <dgm:t>
        <a:bodyPr/>
        <a:lstStyle/>
        <a:p>
          <a:pPr rtl="1"/>
          <a:r>
            <a:rPr lang="ar-SA" dirty="0" smtClean="0"/>
            <a:t>الحماسة والاتزان في الانفعالات</a:t>
          </a:r>
          <a:endParaRPr lang="ar-SA" dirty="0"/>
        </a:p>
      </dgm:t>
    </dgm:pt>
    <dgm:pt modelId="{BF3D03E2-B31C-43DF-876B-6A943134C1E0}" type="parTrans" cxnId="{E7EFBF0F-2FE2-44CA-8E40-1ECBBBF02BDB}">
      <dgm:prSet/>
      <dgm:spPr/>
      <dgm:t>
        <a:bodyPr/>
        <a:lstStyle/>
        <a:p>
          <a:pPr rtl="1"/>
          <a:endParaRPr lang="ar-SA"/>
        </a:p>
      </dgm:t>
    </dgm:pt>
    <dgm:pt modelId="{8D5FDC6B-8508-4C7C-B928-A19F87D0D18F}" type="sibTrans" cxnId="{E7EFBF0F-2FE2-44CA-8E40-1ECBBBF02BDB}">
      <dgm:prSet/>
      <dgm:spPr/>
      <dgm:t>
        <a:bodyPr/>
        <a:lstStyle/>
        <a:p>
          <a:pPr rtl="1"/>
          <a:endParaRPr lang="ar-SA"/>
        </a:p>
      </dgm:t>
    </dgm:pt>
    <dgm:pt modelId="{3093D32A-865B-408A-91C0-26996CAA6E90}">
      <dgm:prSet phldrT="[نص]"/>
      <dgm:spPr/>
      <dgm:t>
        <a:bodyPr/>
        <a:lstStyle/>
        <a:p>
          <a:pPr rtl="1"/>
          <a:r>
            <a:rPr lang="ar-SA" dirty="0" smtClean="0"/>
            <a:t>التمتع بالقيم </a:t>
          </a:r>
          <a:r>
            <a:rPr lang="ar-SA" dirty="0" err="1" smtClean="0"/>
            <a:t>والاخلاق</a:t>
          </a:r>
          <a:endParaRPr lang="ar-SA" dirty="0"/>
        </a:p>
      </dgm:t>
    </dgm:pt>
    <dgm:pt modelId="{22E7C395-4F83-490C-AAF6-6D69555BD682}" type="parTrans" cxnId="{4C660CB3-0F66-4E15-A477-5FB33EC292A2}">
      <dgm:prSet/>
      <dgm:spPr/>
      <dgm:t>
        <a:bodyPr/>
        <a:lstStyle/>
        <a:p>
          <a:pPr rtl="1"/>
          <a:endParaRPr lang="ar-SA"/>
        </a:p>
      </dgm:t>
    </dgm:pt>
    <dgm:pt modelId="{8778B536-E389-4C78-81E7-F461B6F73BE4}" type="sibTrans" cxnId="{4C660CB3-0F66-4E15-A477-5FB33EC292A2}">
      <dgm:prSet/>
      <dgm:spPr/>
      <dgm:t>
        <a:bodyPr/>
        <a:lstStyle/>
        <a:p>
          <a:pPr rtl="1"/>
          <a:endParaRPr lang="ar-SA"/>
        </a:p>
      </dgm:t>
    </dgm:pt>
    <dgm:pt modelId="{D6C9E668-63C9-4D5F-83EC-AC7C8A7CDBE5}">
      <dgm:prSet phldrT="[نص]" phldr="1"/>
      <dgm:spPr/>
      <dgm:t>
        <a:bodyPr/>
        <a:lstStyle/>
        <a:p>
          <a:pPr rtl="1"/>
          <a:endParaRPr lang="ar-SA"/>
        </a:p>
      </dgm:t>
    </dgm:pt>
    <dgm:pt modelId="{E725CC79-3EBA-4496-98DA-DB699E1269DF}" type="parTrans" cxnId="{EF98A214-9C7C-452E-8548-2DD5EA077769}">
      <dgm:prSet/>
      <dgm:spPr/>
      <dgm:t>
        <a:bodyPr/>
        <a:lstStyle/>
        <a:p>
          <a:pPr rtl="1"/>
          <a:endParaRPr lang="ar-SA"/>
        </a:p>
      </dgm:t>
    </dgm:pt>
    <dgm:pt modelId="{F16CD62F-1874-4FA5-9AFE-E1BADEE4CB64}" type="sibTrans" cxnId="{EF98A214-9C7C-452E-8548-2DD5EA077769}">
      <dgm:prSet/>
      <dgm:spPr/>
      <dgm:t>
        <a:bodyPr/>
        <a:lstStyle/>
        <a:p>
          <a:pPr rtl="1"/>
          <a:endParaRPr lang="ar-SA"/>
        </a:p>
      </dgm:t>
    </dgm:pt>
    <dgm:pt modelId="{1A6C89E7-616A-45D5-84D0-0E89A59E9102}">
      <dgm:prSet phldrT="[نص]" phldr="1"/>
      <dgm:spPr/>
      <dgm:t>
        <a:bodyPr/>
        <a:lstStyle/>
        <a:p>
          <a:pPr rtl="1"/>
          <a:endParaRPr lang="ar-SA"/>
        </a:p>
      </dgm:t>
    </dgm:pt>
    <dgm:pt modelId="{C929D1F1-CAD4-45DD-B1DB-8EE90809FAC3}" type="parTrans" cxnId="{F457FC14-E401-4A56-80BC-F62F4F673270}">
      <dgm:prSet/>
      <dgm:spPr/>
      <dgm:t>
        <a:bodyPr/>
        <a:lstStyle/>
        <a:p>
          <a:pPr rtl="1"/>
          <a:endParaRPr lang="ar-SA"/>
        </a:p>
      </dgm:t>
    </dgm:pt>
    <dgm:pt modelId="{EE5E5F08-0A99-4EDF-B673-46D62F270424}" type="sibTrans" cxnId="{F457FC14-E401-4A56-80BC-F62F4F673270}">
      <dgm:prSet/>
      <dgm:spPr/>
      <dgm:t>
        <a:bodyPr/>
        <a:lstStyle/>
        <a:p>
          <a:pPr rtl="1"/>
          <a:endParaRPr lang="ar-SA"/>
        </a:p>
      </dgm:t>
    </dgm:pt>
    <dgm:pt modelId="{3E94273A-51C9-46AD-8728-C8336B0F9C43}">
      <dgm:prSet/>
      <dgm:spPr/>
    </dgm:pt>
    <dgm:pt modelId="{77ADBE09-166A-4A16-8DC2-341DA4374F1F}" type="parTrans" cxnId="{BBD675E9-2835-4AE2-8E91-E61B950E977C}">
      <dgm:prSet/>
      <dgm:spPr/>
      <dgm:t>
        <a:bodyPr/>
        <a:lstStyle/>
        <a:p>
          <a:pPr rtl="1"/>
          <a:endParaRPr lang="ar-SA"/>
        </a:p>
      </dgm:t>
    </dgm:pt>
    <dgm:pt modelId="{E7E6930C-D31D-44D2-B806-2091271696B4}" type="sibTrans" cxnId="{BBD675E9-2835-4AE2-8E91-E61B950E977C}">
      <dgm:prSet/>
      <dgm:spPr/>
      <dgm:t>
        <a:bodyPr/>
        <a:lstStyle/>
        <a:p>
          <a:pPr rtl="1"/>
          <a:endParaRPr lang="ar-SA"/>
        </a:p>
      </dgm:t>
    </dgm:pt>
    <dgm:pt modelId="{436433A9-0ACB-4F84-AA3E-4753E21522A6}" type="pres">
      <dgm:prSet presAssocID="{02369B9A-8028-46B3-97F1-C47314C2F31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5613AD8-DDE9-4956-BED1-CD03CE094C82}" type="pres">
      <dgm:prSet presAssocID="{1E8755AC-B3B4-401E-8C9A-8EB5168B952B}" presName="centerShape" presStyleLbl="node0" presStyleIdx="0" presStyleCnt="1" custLinFactNeighborX="950" custLinFactNeighborY="7"/>
      <dgm:spPr/>
      <dgm:t>
        <a:bodyPr/>
        <a:lstStyle/>
        <a:p>
          <a:pPr rtl="1"/>
          <a:endParaRPr lang="ar-SA"/>
        </a:p>
      </dgm:t>
    </dgm:pt>
    <dgm:pt modelId="{D54C3FE5-9135-41FF-9290-326F0B41147A}" type="pres">
      <dgm:prSet presAssocID="{DC607F09-8AB9-4A5A-A28C-BD827611A8EB}" presName="parTrans" presStyleLbl="bgSibTrans2D1" presStyleIdx="0" presStyleCnt="3" custLinFactNeighborX="8106" custLinFactNeighborY="58238"/>
      <dgm:spPr/>
      <dgm:t>
        <a:bodyPr/>
        <a:lstStyle/>
        <a:p>
          <a:pPr rtl="1"/>
          <a:endParaRPr lang="ar-SA"/>
        </a:p>
      </dgm:t>
    </dgm:pt>
    <dgm:pt modelId="{06F9DD9A-0B41-4ED9-B10A-8D5FA089020B}" type="pres">
      <dgm:prSet presAssocID="{130EAA8E-F9AC-4862-BD16-E8B65AEDFBF1}" presName="node" presStyleLbl="node1" presStyleIdx="0" presStyleCnt="3" custRadScaleRad="90698" custRadScaleInc="-195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0CAC5E7-7EBA-40F9-B4BD-E986E6FDAC72}" type="pres">
      <dgm:prSet presAssocID="{BF3D03E2-B31C-43DF-876B-6A943134C1E0}" presName="parTrans" presStyleLbl="bgSibTrans2D1" presStyleIdx="1" presStyleCnt="3"/>
      <dgm:spPr/>
      <dgm:t>
        <a:bodyPr/>
        <a:lstStyle/>
        <a:p>
          <a:pPr rtl="1"/>
          <a:endParaRPr lang="ar-SA"/>
        </a:p>
      </dgm:t>
    </dgm:pt>
    <dgm:pt modelId="{D53365F1-905D-46D6-A8A5-9E97A2BA42FC}" type="pres">
      <dgm:prSet presAssocID="{33A59A2F-072B-4DCE-97F7-2FD73C17DAF5}" presName="node" presStyleLbl="node1" presStyleIdx="1" presStyleCnt="3" custRadScaleRad="108664" custRadScaleInc="-396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3D2A8B-2F6D-49E4-9136-67C44D1521C0}" type="pres">
      <dgm:prSet presAssocID="{22E7C395-4F83-490C-AAF6-6D69555BD682}" presName="parTrans" presStyleLbl="bgSibTrans2D1" presStyleIdx="2" presStyleCnt="3" custLinFactNeighborX="-6518" custLinFactNeighborY="60826"/>
      <dgm:spPr/>
      <dgm:t>
        <a:bodyPr/>
        <a:lstStyle/>
        <a:p>
          <a:pPr rtl="1"/>
          <a:endParaRPr lang="ar-SA"/>
        </a:p>
      </dgm:t>
    </dgm:pt>
    <dgm:pt modelId="{A420A390-9570-4CF0-A994-3382D48D3635}" type="pres">
      <dgm:prSet presAssocID="{3093D32A-865B-408A-91C0-26996CAA6E90}" presName="node" presStyleLbl="node1" presStyleIdx="2" presStyleCnt="3" custRadScaleRad="97082" custRadScaleInc="3587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756D1EC-55C2-4341-8741-AF8A07F88386}" type="presOf" srcId="{22E7C395-4F83-490C-AAF6-6D69555BD682}" destId="{303D2A8B-2F6D-49E4-9136-67C44D1521C0}" srcOrd="0" destOrd="0" presId="urn:microsoft.com/office/officeart/2005/8/layout/radial4"/>
    <dgm:cxn modelId="{BBEC7839-5FC3-481C-BC1A-14870AC61E98}" type="presOf" srcId="{02369B9A-8028-46B3-97F1-C47314C2F312}" destId="{436433A9-0ACB-4F84-AA3E-4753E21522A6}" srcOrd="0" destOrd="0" presId="urn:microsoft.com/office/officeart/2005/8/layout/radial4"/>
    <dgm:cxn modelId="{EF98A214-9C7C-452E-8548-2DD5EA077769}" srcId="{02369B9A-8028-46B3-97F1-C47314C2F312}" destId="{D6C9E668-63C9-4D5F-83EC-AC7C8A7CDBE5}" srcOrd="2" destOrd="0" parTransId="{E725CC79-3EBA-4496-98DA-DB699E1269DF}" sibTransId="{F16CD62F-1874-4FA5-9AFE-E1BADEE4CB64}"/>
    <dgm:cxn modelId="{F457FC14-E401-4A56-80BC-F62F4F673270}" srcId="{02369B9A-8028-46B3-97F1-C47314C2F312}" destId="{1A6C89E7-616A-45D5-84D0-0E89A59E9102}" srcOrd="3" destOrd="0" parTransId="{C929D1F1-CAD4-45DD-B1DB-8EE90809FAC3}" sibTransId="{EE5E5F08-0A99-4EDF-B673-46D62F270424}"/>
    <dgm:cxn modelId="{E7EFBF0F-2FE2-44CA-8E40-1ECBBBF02BDB}" srcId="{1E8755AC-B3B4-401E-8C9A-8EB5168B952B}" destId="{33A59A2F-072B-4DCE-97F7-2FD73C17DAF5}" srcOrd="1" destOrd="0" parTransId="{BF3D03E2-B31C-43DF-876B-6A943134C1E0}" sibTransId="{8D5FDC6B-8508-4C7C-B928-A19F87D0D18F}"/>
    <dgm:cxn modelId="{426C328E-D7A4-4AF4-8279-4D08663A46A7}" type="presOf" srcId="{1E8755AC-B3B4-401E-8C9A-8EB5168B952B}" destId="{95613AD8-DDE9-4956-BED1-CD03CE094C82}" srcOrd="0" destOrd="0" presId="urn:microsoft.com/office/officeart/2005/8/layout/radial4"/>
    <dgm:cxn modelId="{7098A5A0-EBDC-4B97-978E-86C95E1D5E43}" type="presOf" srcId="{BF3D03E2-B31C-43DF-876B-6A943134C1E0}" destId="{40CAC5E7-7EBA-40F9-B4BD-E986E6FDAC72}" srcOrd="0" destOrd="0" presId="urn:microsoft.com/office/officeart/2005/8/layout/radial4"/>
    <dgm:cxn modelId="{4C660CB3-0F66-4E15-A477-5FB33EC292A2}" srcId="{1E8755AC-B3B4-401E-8C9A-8EB5168B952B}" destId="{3093D32A-865B-408A-91C0-26996CAA6E90}" srcOrd="2" destOrd="0" parTransId="{22E7C395-4F83-490C-AAF6-6D69555BD682}" sibTransId="{8778B536-E389-4C78-81E7-F461B6F73BE4}"/>
    <dgm:cxn modelId="{386AC0D6-E1E7-4484-ACE0-6A4B69574A0A}" srcId="{02369B9A-8028-46B3-97F1-C47314C2F312}" destId="{1E8755AC-B3B4-401E-8C9A-8EB5168B952B}" srcOrd="0" destOrd="0" parTransId="{626CC44F-A105-47D0-A6E6-B2C94BD68722}" sibTransId="{2C3986CC-6717-4F30-8682-8DA831934F7D}"/>
    <dgm:cxn modelId="{BBD675E9-2835-4AE2-8E91-E61B950E977C}" srcId="{02369B9A-8028-46B3-97F1-C47314C2F312}" destId="{3E94273A-51C9-46AD-8728-C8336B0F9C43}" srcOrd="1" destOrd="0" parTransId="{77ADBE09-166A-4A16-8DC2-341DA4374F1F}" sibTransId="{E7E6930C-D31D-44D2-B806-2091271696B4}"/>
    <dgm:cxn modelId="{49C18199-B019-4959-9F58-3A3FC088E79F}" type="presOf" srcId="{DC607F09-8AB9-4A5A-A28C-BD827611A8EB}" destId="{D54C3FE5-9135-41FF-9290-326F0B41147A}" srcOrd="0" destOrd="0" presId="urn:microsoft.com/office/officeart/2005/8/layout/radial4"/>
    <dgm:cxn modelId="{DF89E189-2EFD-423F-A5F3-5ABFB4CBC27E}" type="presOf" srcId="{130EAA8E-F9AC-4862-BD16-E8B65AEDFBF1}" destId="{06F9DD9A-0B41-4ED9-B10A-8D5FA089020B}" srcOrd="0" destOrd="0" presId="urn:microsoft.com/office/officeart/2005/8/layout/radial4"/>
    <dgm:cxn modelId="{F819EBBD-2870-4A95-9A98-14BEB44EE743}" type="presOf" srcId="{33A59A2F-072B-4DCE-97F7-2FD73C17DAF5}" destId="{D53365F1-905D-46D6-A8A5-9E97A2BA42FC}" srcOrd="0" destOrd="0" presId="urn:microsoft.com/office/officeart/2005/8/layout/radial4"/>
    <dgm:cxn modelId="{AC0124CB-C811-4928-942D-BB8FC8A99064}" srcId="{1E8755AC-B3B4-401E-8C9A-8EB5168B952B}" destId="{130EAA8E-F9AC-4862-BD16-E8B65AEDFBF1}" srcOrd="0" destOrd="0" parTransId="{DC607F09-8AB9-4A5A-A28C-BD827611A8EB}" sibTransId="{539C5978-F12E-4EFA-99AB-CB8EB538C27D}"/>
    <dgm:cxn modelId="{C7D2BA70-2460-4FC3-B82F-0367586B080E}" type="presOf" srcId="{3093D32A-865B-408A-91C0-26996CAA6E90}" destId="{A420A390-9570-4CF0-A994-3382D48D3635}" srcOrd="0" destOrd="0" presId="urn:microsoft.com/office/officeart/2005/8/layout/radial4"/>
    <dgm:cxn modelId="{23DCFF54-AADE-4394-BB95-B2AE66A154A3}" type="presParOf" srcId="{436433A9-0ACB-4F84-AA3E-4753E21522A6}" destId="{95613AD8-DDE9-4956-BED1-CD03CE094C82}" srcOrd="0" destOrd="0" presId="urn:microsoft.com/office/officeart/2005/8/layout/radial4"/>
    <dgm:cxn modelId="{B8BBC235-AE7B-4D0D-99D8-302C1C13A4E0}" type="presParOf" srcId="{436433A9-0ACB-4F84-AA3E-4753E21522A6}" destId="{D54C3FE5-9135-41FF-9290-326F0B41147A}" srcOrd="1" destOrd="0" presId="urn:microsoft.com/office/officeart/2005/8/layout/radial4"/>
    <dgm:cxn modelId="{4F05698E-E306-454F-B118-02B5D519316F}" type="presParOf" srcId="{436433A9-0ACB-4F84-AA3E-4753E21522A6}" destId="{06F9DD9A-0B41-4ED9-B10A-8D5FA089020B}" srcOrd="2" destOrd="0" presId="urn:microsoft.com/office/officeart/2005/8/layout/radial4"/>
    <dgm:cxn modelId="{77B078A4-37E4-41CA-B5EA-72B590751D20}" type="presParOf" srcId="{436433A9-0ACB-4F84-AA3E-4753E21522A6}" destId="{40CAC5E7-7EBA-40F9-B4BD-E986E6FDAC72}" srcOrd="3" destOrd="0" presId="urn:microsoft.com/office/officeart/2005/8/layout/radial4"/>
    <dgm:cxn modelId="{98788FF9-CAEA-4CB9-8AFF-E019CAF7B445}" type="presParOf" srcId="{436433A9-0ACB-4F84-AA3E-4753E21522A6}" destId="{D53365F1-905D-46D6-A8A5-9E97A2BA42FC}" srcOrd="4" destOrd="0" presId="urn:microsoft.com/office/officeart/2005/8/layout/radial4"/>
    <dgm:cxn modelId="{812FD052-4892-4220-A715-D5DEE5D6F46D}" type="presParOf" srcId="{436433A9-0ACB-4F84-AA3E-4753E21522A6}" destId="{303D2A8B-2F6D-49E4-9136-67C44D1521C0}" srcOrd="5" destOrd="0" presId="urn:microsoft.com/office/officeart/2005/8/layout/radial4"/>
    <dgm:cxn modelId="{3BCDE6F9-67C7-4A7D-BCEF-0B52EFF6AFC9}" type="presParOf" srcId="{436433A9-0ACB-4F84-AA3E-4753E21522A6}" destId="{A420A390-9570-4CF0-A994-3382D48D3635}" srcOrd="6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22981-ACCA-460C-AA7F-4F33813E28E8}" type="doc">
      <dgm:prSet loTypeId="urn:microsoft.com/office/officeart/2005/8/layout/vList6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5BE3D94E-691D-4247-AF6A-7DE3D4499AC6}">
      <dgm:prSet phldrT="[نص]"/>
      <dgm:spPr/>
      <dgm:t>
        <a:bodyPr/>
        <a:lstStyle/>
        <a:p>
          <a:pPr rtl="1"/>
          <a:r>
            <a:rPr lang="ar-SA" dirty="0" smtClean="0"/>
            <a:t>مهارات </a:t>
          </a:r>
          <a:r>
            <a:rPr lang="ar-SA" dirty="0" err="1" smtClean="0"/>
            <a:t>الاعداد</a:t>
          </a:r>
          <a:r>
            <a:rPr lang="ar-SA" dirty="0" smtClean="0"/>
            <a:t> للحوار</a:t>
          </a:r>
          <a:endParaRPr lang="ar-SA" dirty="0"/>
        </a:p>
      </dgm:t>
    </dgm:pt>
    <dgm:pt modelId="{3DD29806-3524-4288-B436-37ED7313BD58}" type="parTrans" cxnId="{88827F5F-CE89-4A24-A31A-BF7CAE1FC838}">
      <dgm:prSet/>
      <dgm:spPr/>
      <dgm:t>
        <a:bodyPr/>
        <a:lstStyle/>
        <a:p>
          <a:pPr rtl="1"/>
          <a:endParaRPr lang="ar-SA"/>
        </a:p>
      </dgm:t>
    </dgm:pt>
    <dgm:pt modelId="{79C6C456-F7B8-44D0-AFEB-7F7BF9061443}" type="sibTrans" cxnId="{88827F5F-CE89-4A24-A31A-BF7CAE1FC838}">
      <dgm:prSet/>
      <dgm:spPr/>
      <dgm:t>
        <a:bodyPr/>
        <a:lstStyle/>
        <a:p>
          <a:pPr rtl="1"/>
          <a:endParaRPr lang="ar-SA"/>
        </a:p>
      </dgm:t>
    </dgm:pt>
    <dgm:pt modelId="{7ADDD323-5D34-4D40-A89C-F5A7547E897E}">
      <dgm:prSet phldrT="[نص]"/>
      <dgm:spPr/>
      <dgm:t>
        <a:bodyPr/>
        <a:lstStyle/>
        <a:p>
          <a:pPr rtl="1"/>
          <a:r>
            <a:rPr lang="ar-SA" dirty="0" smtClean="0"/>
            <a:t>المعرفة</a:t>
          </a:r>
          <a:endParaRPr lang="ar-SA" dirty="0"/>
        </a:p>
      </dgm:t>
    </dgm:pt>
    <dgm:pt modelId="{3A0D2556-5CD8-4A0B-8F7B-EAFECD456E91}" type="parTrans" cxnId="{9D7224D1-45E9-4F9C-B694-E91024A3383C}">
      <dgm:prSet/>
      <dgm:spPr/>
      <dgm:t>
        <a:bodyPr/>
        <a:lstStyle/>
        <a:p>
          <a:pPr rtl="1"/>
          <a:endParaRPr lang="ar-SA"/>
        </a:p>
      </dgm:t>
    </dgm:pt>
    <dgm:pt modelId="{44CC9154-DB01-477D-8D17-3B177E647D10}" type="sibTrans" cxnId="{9D7224D1-45E9-4F9C-B694-E91024A3383C}">
      <dgm:prSet/>
      <dgm:spPr/>
      <dgm:t>
        <a:bodyPr/>
        <a:lstStyle/>
        <a:p>
          <a:pPr rtl="1"/>
          <a:endParaRPr lang="ar-SA"/>
        </a:p>
      </dgm:t>
    </dgm:pt>
    <dgm:pt modelId="{3DACEC56-6EA4-4F69-B64E-E96E2783DFF5}">
      <dgm:prSet phldrT="[نص]"/>
      <dgm:spPr/>
      <dgm:t>
        <a:bodyPr/>
        <a:lstStyle/>
        <a:p>
          <a:pPr rtl="1"/>
          <a:r>
            <a:rPr lang="ar-SA" dirty="0" smtClean="0"/>
            <a:t>التفكير</a:t>
          </a:r>
          <a:endParaRPr lang="ar-SA" dirty="0"/>
        </a:p>
      </dgm:t>
    </dgm:pt>
    <dgm:pt modelId="{B337C951-0BB5-4240-9630-FA520285AC24}" type="parTrans" cxnId="{F1A7C77C-D1D5-436E-A30A-E858CDF565FF}">
      <dgm:prSet/>
      <dgm:spPr/>
      <dgm:t>
        <a:bodyPr/>
        <a:lstStyle/>
        <a:p>
          <a:pPr rtl="1"/>
          <a:endParaRPr lang="ar-SA"/>
        </a:p>
      </dgm:t>
    </dgm:pt>
    <dgm:pt modelId="{D51732CE-BF79-4BCA-A257-962F7ECB700B}" type="sibTrans" cxnId="{F1A7C77C-D1D5-436E-A30A-E858CDF565FF}">
      <dgm:prSet/>
      <dgm:spPr/>
      <dgm:t>
        <a:bodyPr/>
        <a:lstStyle/>
        <a:p>
          <a:pPr rtl="1"/>
          <a:endParaRPr lang="ar-SA"/>
        </a:p>
      </dgm:t>
    </dgm:pt>
    <dgm:pt modelId="{66A73488-47F9-47EE-82AA-BCDDBD4A056D}">
      <dgm:prSet phldrT="[نص]"/>
      <dgm:spPr/>
      <dgm:t>
        <a:bodyPr/>
        <a:lstStyle/>
        <a:p>
          <a:pPr rtl="1"/>
          <a:r>
            <a:rPr lang="ar-SA" dirty="0" smtClean="0"/>
            <a:t>مهارات تنفيذ الحوار</a:t>
          </a:r>
          <a:endParaRPr lang="ar-SA" dirty="0"/>
        </a:p>
      </dgm:t>
    </dgm:pt>
    <dgm:pt modelId="{266F5555-54E1-4958-894C-3D4100D848EC}" type="parTrans" cxnId="{B4EC68F4-FD2B-4644-9E29-375588AEBC25}">
      <dgm:prSet/>
      <dgm:spPr/>
      <dgm:t>
        <a:bodyPr/>
        <a:lstStyle/>
        <a:p>
          <a:pPr rtl="1"/>
          <a:endParaRPr lang="ar-SA"/>
        </a:p>
      </dgm:t>
    </dgm:pt>
    <dgm:pt modelId="{66C97EA8-807A-4119-8810-49AB55C1085B}" type="sibTrans" cxnId="{B4EC68F4-FD2B-4644-9E29-375588AEBC25}">
      <dgm:prSet/>
      <dgm:spPr/>
      <dgm:t>
        <a:bodyPr/>
        <a:lstStyle/>
        <a:p>
          <a:pPr rtl="1"/>
          <a:endParaRPr lang="ar-SA"/>
        </a:p>
      </dgm:t>
    </dgm:pt>
    <dgm:pt modelId="{881A06FD-3262-427E-867C-8ABBC934B7B1}">
      <dgm:prSet phldrT="[نص]"/>
      <dgm:spPr/>
      <dgm:t>
        <a:bodyPr/>
        <a:lstStyle/>
        <a:p>
          <a:pPr rtl="1"/>
          <a:r>
            <a:rPr lang="ar-SA" dirty="0" smtClean="0"/>
            <a:t>هناك 12 مهارة أساسية يجب إتقانها</a:t>
          </a:r>
          <a:endParaRPr lang="ar-SA" dirty="0"/>
        </a:p>
      </dgm:t>
    </dgm:pt>
    <dgm:pt modelId="{A22D1D75-C022-40CD-8F4B-26E3FC2462AB}" type="parTrans" cxnId="{E11B15D1-A8DD-4F1B-B28D-E786890E66E9}">
      <dgm:prSet/>
      <dgm:spPr/>
      <dgm:t>
        <a:bodyPr/>
        <a:lstStyle/>
        <a:p>
          <a:pPr rtl="1"/>
          <a:endParaRPr lang="ar-SA"/>
        </a:p>
      </dgm:t>
    </dgm:pt>
    <dgm:pt modelId="{F772950B-9CDE-40F6-8620-960D22149D50}" type="sibTrans" cxnId="{E11B15D1-A8DD-4F1B-B28D-E786890E66E9}">
      <dgm:prSet/>
      <dgm:spPr/>
      <dgm:t>
        <a:bodyPr/>
        <a:lstStyle/>
        <a:p>
          <a:pPr rtl="1"/>
          <a:endParaRPr lang="ar-SA"/>
        </a:p>
      </dgm:t>
    </dgm:pt>
    <dgm:pt modelId="{517FC57D-F55B-4E22-AADB-CFB9C845F539}">
      <dgm:prSet phldrT="[نص]" phldr="1"/>
      <dgm:spPr/>
      <dgm:t>
        <a:bodyPr/>
        <a:lstStyle/>
        <a:p>
          <a:pPr rtl="1"/>
          <a:endParaRPr lang="ar-SA"/>
        </a:p>
      </dgm:t>
    </dgm:pt>
    <dgm:pt modelId="{842F84E1-53B8-47AB-A709-09A2BE5F7586}" type="parTrans" cxnId="{43968B09-AF26-45B2-B993-07A46649D6C8}">
      <dgm:prSet/>
      <dgm:spPr/>
      <dgm:t>
        <a:bodyPr/>
        <a:lstStyle/>
        <a:p>
          <a:pPr rtl="1"/>
          <a:endParaRPr lang="ar-SA"/>
        </a:p>
      </dgm:t>
    </dgm:pt>
    <dgm:pt modelId="{B6DF611B-52B8-4A07-92FD-61F08140DAA0}" type="sibTrans" cxnId="{43968B09-AF26-45B2-B993-07A46649D6C8}">
      <dgm:prSet/>
      <dgm:spPr/>
      <dgm:t>
        <a:bodyPr/>
        <a:lstStyle/>
        <a:p>
          <a:pPr rtl="1"/>
          <a:endParaRPr lang="ar-SA"/>
        </a:p>
      </dgm:t>
    </dgm:pt>
    <dgm:pt modelId="{55AB1E59-D27B-4A3E-8968-B3C9D343BBA1}" type="pres">
      <dgm:prSet presAssocID="{D0722981-ACCA-460C-AA7F-4F33813E28E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A32AABF-DBFE-4D3F-B47F-0D6EDB0AA3C2}" type="pres">
      <dgm:prSet presAssocID="{5BE3D94E-691D-4247-AF6A-7DE3D4499AC6}" presName="linNode" presStyleCnt="0"/>
      <dgm:spPr/>
    </dgm:pt>
    <dgm:pt modelId="{C7A01357-476B-4CC1-AE79-C6F2DE40F8B8}" type="pres">
      <dgm:prSet presAssocID="{5BE3D94E-691D-4247-AF6A-7DE3D4499AC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5EE80B6-70CA-44BB-9408-D412B26F20C7}" type="pres">
      <dgm:prSet presAssocID="{5BE3D94E-691D-4247-AF6A-7DE3D4499AC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C5094DC-5885-4276-9DB4-20024319BC39}" type="pres">
      <dgm:prSet presAssocID="{79C6C456-F7B8-44D0-AFEB-7F7BF9061443}" presName="spacing" presStyleCnt="0"/>
      <dgm:spPr/>
    </dgm:pt>
    <dgm:pt modelId="{89354050-5F60-4226-A596-EF8C495FD39E}" type="pres">
      <dgm:prSet presAssocID="{66A73488-47F9-47EE-82AA-BCDDBD4A056D}" presName="linNode" presStyleCnt="0"/>
      <dgm:spPr/>
    </dgm:pt>
    <dgm:pt modelId="{94D0F738-C814-44C6-AF43-21AE66D0A856}" type="pres">
      <dgm:prSet presAssocID="{66A73488-47F9-47EE-82AA-BCDDBD4A056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AE9A34E-5BB5-43A7-B5FC-31DC06AC5571}" type="pres">
      <dgm:prSet presAssocID="{66A73488-47F9-47EE-82AA-BCDDBD4A056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1C20FA73-6B57-4D06-B368-5135BF7BEC94}" type="presOf" srcId="{66A73488-47F9-47EE-82AA-BCDDBD4A056D}" destId="{94D0F738-C814-44C6-AF43-21AE66D0A856}" srcOrd="0" destOrd="0" presId="urn:microsoft.com/office/officeart/2005/8/layout/vList6"/>
    <dgm:cxn modelId="{88827F5F-CE89-4A24-A31A-BF7CAE1FC838}" srcId="{D0722981-ACCA-460C-AA7F-4F33813E28E8}" destId="{5BE3D94E-691D-4247-AF6A-7DE3D4499AC6}" srcOrd="0" destOrd="0" parTransId="{3DD29806-3524-4288-B436-37ED7313BD58}" sibTransId="{79C6C456-F7B8-44D0-AFEB-7F7BF9061443}"/>
    <dgm:cxn modelId="{22268813-CBED-4C34-947C-4464765A2F4F}" type="presOf" srcId="{881A06FD-3262-427E-867C-8ABBC934B7B1}" destId="{5AE9A34E-5BB5-43A7-B5FC-31DC06AC5571}" srcOrd="0" destOrd="0" presId="urn:microsoft.com/office/officeart/2005/8/layout/vList6"/>
    <dgm:cxn modelId="{2AC5F16C-DF77-4C3C-AE75-C7E59FE59133}" type="presOf" srcId="{5BE3D94E-691D-4247-AF6A-7DE3D4499AC6}" destId="{C7A01357-476B-4CC1-AE79-C6F2DE40F8B8}" srcOrd="0" destOrd="0" presId="urn:microsoft.com/office/officeart/2005/8/layout/vList6"/>
    <dgm:cxn modelId="{E11B15D1-A8DD-4F1B-B28D-E786890E66E9}" srcId="{66A73488-47F9-47EE-82AA-BCDDBD4A056D}" destId="{881A06FD-3262-427E-867C-8ABBC934B7B1}" srcOrd="0" destOrd="0" parTransId="{A22D1D75-C022-40CD-8F4B-26E3FC2462AB}" sibTransId="{F772950B-9CDE-40F6-8620-960D22149D50}"/>
    <dgm:cxn modelId="{F1A7C77C-D1D5-436E-A30A-E858CDF565FF}" srcId="{5BE3D94E-691D-4247-AF6A-7DE3D4499AC6}" destId="{3DACEC56-6EA4-4F69-B64E-E96E2783DFF5}" srcOrd="1" destOrd="0" parTransId="{B337C951-0BB5-4240-9630-FA520285AC24}" sibTransId="{D51732CE-BF79-4BCA-A257-962F7ECB700B}"/>
    <dgm:cxn modelId="{9D7224D1-45E9-4F9C-B694-E91024A3383C}" srcId="{5BE3D94E-691D-4247-AF6A-7DE3D4499AC6}" destId="{7ADDD323-5D34-4D40-A89C-F5A7547E897E}" srcOrd="0" destOrd="0" parTransId="{3A0D2556-5CD8-4A0B-8F7B-EAFECD456E91}" sibTransId="{44CC9154-DB01-477D-8D17-3B177E647D10}"/>
    <dgm:cxn modelId="{B4EC68F4-FD2B-4644-9E29-375588AEBC25}" srcId="{D0722981-ACCA-460C-AA7F-4F33813E28E8}" destId="{66A73488-47F9-47EE-82AA-BCDDBD4A056D}" srcOrd="1" destOrd="0" parTransId="{266F5555-54E1-4958-894C-3D4100D848EC}" sibTransId="{66C97EA8-807A-4119-8810-49AB55C1085B}"/>
    <dgm:cxn modelId="{AE809197-AD08-4D20-B24D-D313BA67F453}" type="presOf" srcId="{D0722981-ACCA-460C-AA7F-4F33813E28E8}" destId="{55AB1E59-D27B-4A3E-8968-B3C9D343BBA1}" srcOrd="0" destOrd="0" presId="urn:microsoft.com/office/officeart/2005/8/layout/vList6"/>
    <dgm:cxn modelId="{43968B09-AF26-45B2-B993-07A46649D6C8}" srcId="{66A73488-47F9-47EE-82AA-BCDDBD4A056D}" destId="{517FC57D-F55B-4E22-AADB-CFB9C845F539}" srcOrd="1" destOrd="0" parTransId="{842F84E1-53B8-47AB-A709-09A2BE5F7586}" sibTransId="{B6DF611B-52B8-4A07-92FD-61F08140DAA0}"/>
    <dgm:cxn modelId="{6B71C354-407B-41DC-A324-3350A730A16F}" type="presOf" srcId="{7ADDD323-5D34-4D40-A89C-F5A7547E897E}" destId="{85EE80B6-70CA-44BB-9408-D412B26F20C7}" srcOrd="0" destOrd="0" presId="urn:microsoft.com/office/officeart/2005/8/layout/vList6"/>
    <dgm:cxn modelId="{20B83B55-389F-4072-B882-92C2BB39A497}" type="presOf" srcId="{3DACEC56-6EA4-4F69-B64E-E96E2783DFF5}" destId="{85EE80B6-70CA-44BB-9408-D412B26F20C7}" srcOrd="0" destOrd="1" presId="urn:microsoft.com/office/officeart/2005/8/layout/vList6"/>
    <dgm:cxn modelId="{FCB3E841-AB4E-463A-B109-8A351A460A1D}" type="presOf" srcId="{517FC57D-F55B-4E22-AADB-CFB9C845F539}" destId="{5AE9A34E-5BB5-43A7-B5FC-31DC06AC5571}" srcOrd="0" destOrd="1" presId="urn:microsoft.com/office/officeart/2005/8/layout/vList6"/>
    <dgm:cxn modelId="{272EA9FA-9CE3-4936-9D2D-E87F148F24E0}" type="presParOf" srcId="{55AB1E59-D27B-4A3E-8968-B3C9D343BBA1}" destId="{0A32AABF-DBFE-4D3F-B47F-0D6EDB0AA3C2}" srcOrd="0" destOrd="0" presId="urn:microsoft.com/office/officeart/2005/8/layout/vList6"/>
    <dgm:cxn modelId="{220ED502-0758-4578-852A-181E9EF2D73D}" type="presParOf" srcId="{0A32AABF-DBFE-4D3F-B47F-0D6EDB0AA3C2}" destId="{C7A01357-476B-4CC1-AE79-C6F2DE40F8B8}" srcOrd="0" destOrd="0" presId="urn:microsoft.com/office/officeart/2005/8/layout/vList6"/>
    <dgm:cxn modelId="{964744D5-6C39-4F25-8344-DC5A90D64CE6}" type="presParOf" srcId="{0A32AABF-DBFE-4D3F-B47F-0D6EDB0AA3C2}" destId="{85EE80B6-70CA-44BB-9408-D412B26F20C7}" srcOrd="1" destOrd="0" presId="urn:microsoft.com/office/officeart/2005/8/layout/vList6"/>
    <dgm:cxn modelId="{25E510E1-E04F-4DAE-B5B5-CB91E3288E1A}" type="presParOf" srcId="{55AB1E59-D27B-4A3E-8968-B3C9D343BBA1}" destId="{BC5094DC-5885-4276-9DB4-20024319BC39}" srcOrd="1" destOrd="0" presId="urn:microsoft.com/office/officeart/2005/8/layout/vList6"/>
    <dgm:cxn modelId="{15F6AF56-C29C-44FA-9FBA-471B734FB4FA}" type="presParOf" srcId="{55AB1E59-D27B-4A3E-8968-B3C9D343BBA1}" destId="{89354050-5F60-4226-A596-EF8C495FD39E}" srcOrd="2" destOrd="0" presId="urn:microsoft.com/office/officeart/2005/8/layout/vList6"/>
    <dgm:cxn modelId="{B5185762-89A7-493A-A940-34993CBF4ED7}" type="presParOf" srcId="{89354050-5F60-4226-A596-EF8C495FD39E}" destId="{94D0F738-C814-44C6-AF43-21AE66D0A856}" srcOrd="0" destOrd="0" presId="urn:microsoft.com/office/officeart/2005/8/layout/vList6"/>
    <dgm:cxn modelId="{2ED028AC-7FBB-4A8E-9C56-DAFD1404D9D9}" type="presParOf" srcId="{89354050-5F60-4226-A596-EF8C495FD39E}" destId="{5AE9A34E-5BB5-43A7-B5FC-31DC06AC5571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19C136-7FF5-4BBA-B6C4-49A617833B1F}" type="datetimeFigureOut">
              <a:rPr lang="ar-SA" smtClean="0"/>
              <a:pPr/>
              <a:t>19/02/37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مهارات الحوار </a:t>
            </a:r>
            <a:r>
              <a:rPr lang="ar-SA" dirty="0" err="1" smtClean="0"/>
              <a:t>والاقناع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محفزات </a:t>
            </a:r>
            <a:r>
              <a:rPr lang="ar-SA" dirty="0" err="1" smtClean="0"/>
              <a:t>الاقناع</a:t>
            </a:r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2000232" y="1571612"/>
            <a:ext cx="1500198" cy="12858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شكل بيضاوي 4"/>
          <p:cNvSpPr/>
          <p:nvPr/>
        </p:nvSpPr>
        <p:spPr>
          <a:xfrm>
            <a:off x="4000496" y="3500438"/>
            <a:ext cx="1071570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1571604" y="4500570"/>
            <a:ext cx="1500198" cy="13573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بيضاوي 6"/>
          <p:cNvSpPr/>
          <p:nvPr/>
        </p:nvSpPr>
        <p:spPr>
          <a:xfrm>
            <a:off x="7215206" y="1357298"/>
            <a:ext cx="1500198" cy="13573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6357950" y="4572008"/>
            <a:ext cx="1643074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شكل بيضاوي 8"/>
          <p:cNvSpPr/>
          <p:nvPr/>
        </p:nvSpPr>
        <p:spPr>
          <a:xfrm>
            <a:off x="5214942" y="2357430"/>
            <a:ext cx="1571636" cy="12144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شكل بيضاوي 9"/>
          <p:cNvSpPr/>
          <p:nvPr/>
        </p:nvSpPr>
        <p:spPr>
          <a:xfrm>
            <a:off x="428596" y="3143248"/>
            <a:ext cx="1071570" cy="8572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571472" y="3286124"/>
            <a:ext cx="785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الصداقة</a:t>
            </a:r>
            <a:endParaRPr lang="ar-SA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143372" y="3714752"/>
            <a:ext cx="785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السلطة</a:t>
            </a:r>
            <a:endParaRPr lang="ar-SA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6500826" y="4857760"/>
            <a:ext cx="135732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التناغم والاتساق</a:t>
            </a:r>
            <a:endParaRPr lang="ar-SA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5357818" y="2643182"/>
            <a:ext cx="135732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الامتيازات المتبادلة</a:t>
            </a:r>
            <a:endParaRPr lang="ar-SA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7429520" y="1571612"/>
            <a:ext cx="11430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الاختلاف والتميز</a:t>
            </a:r>
            <a:endParaRPr lang="ar-SA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214546" y="1857364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السبب</a:t>
            </a:r>
            <a:endParaRPr lang="ar-SA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1714480" y="4786322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الأمل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تعزيز المشتركات</a:t>
            </a:r>
          </a:p>
          <a:p>
            <a:r>
              <a:rPr lang="ar-SA" dirty="0" smtClean="0"/>
              <a:t>الابتعاد عن الجدل والاتهام</a:t>
            </a:r>
          </a:p>
          <a:p>
            <a:r>
              <a:rPr lang="ar-SA" dirty="0" smtClean="0"/>
              <a:t>توظيف جميع الوسائل الممكنة</a:t>
            </a:r>
          </a:p>
          <a:p>
            <a:r>
              <a:rPr lang="ar-SA" dirty="0" smtClean="0"/>
              <a:t>توضيح </a:t>
            </a:r>
            <a:r>
              <a:rPr lang="ar-SA" dirty="0" err="1" smtClean="0"/>
              <a:t>الافكار</a:t>
            </a:r>
            <a:r>
              <a:rPr lang="ar-SA" dirty="0" smtClean="0"/>
              <a:t> الأساسية</a:t>
            </a:r>
          </a:p>
          <a:p>
            <a:r>
              <a:rPr lang="ar-SA" dirty="0" smtClean="0"/>
              <a:t>الاهتمام </a:t>
            </a:r>
            <a:r>
              <a:rPr lang="ar-SA" dirty="0" err="1" smtClean="0"/>
              <a:t>بأراء</a:t>
            </a:r>
            <a:r>
              <a:rPr lang="ar-SA" dirty="0" smtClean="0"/>
              <a:t> المتلقي وملاحظاته</a:t>
            </a:r>
          </a:p>
          <a:p>
            <a:r>
              <a:rPr lang="ar-SA" dirty="0" smtClean="0"/>
              <a:t>التعبير عن </a:t>
            </a:r>
            <a:r>
              <a:rPr lang="ar-SA" dirty="0" err="1" smtClean="0"/>
              <a:t>الاعجاب</a:t>
            </a:r>
            <a:r>
              <a:rPr lang="ar-SA" dirty="0" smtClean="0"/>
              <a:t> بأفكار الطرف الآخر</a:t>
            </a:r>
          </a:p>
          <a:p>
            <a:r>
              <a:rPr lang="ar-SA" dirty="0" smtClean="0"/>
              <a:t>تحليل الاعتراضات </a:t>
            </a:r>
            <a:r>
              <a:rPr lang="ar-SA" dirty="0" err="1" smtClean="0"/>
              <a:t>والاعداد</a:t>
            </a:r>
            <a:r>
              <a:rPr lang="ar-SA" dirty="0" smtClean="0"/>
              <a:t> لمواجهتها</a:t>
            </a:r>
          </a:p>
          <a:p>
            <a:r>
              <a:rPr lang="ar-SA" dirty="0" smtClean="0"/>
              <a:t>استخدام آراء المتلقي وممارساته في </a:t>
            </a:r>
            <a:r>
              <a:rPr lang="ar-SA" smtClean="0"/>
              <a:t>الاقناع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المهارات اللازمة </a:t>
            </a:r>
            <a:r>
              <a:rPr lang="ar-SA" dirty="0" err="1" smtClean="0"/>
              <a:t>للاقناع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500306"/>
            <a:ext cx="3500462" cy="2857520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400552" cy="5368940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مفهوم الحوار:</a:t>
            </a:r>
            <a:br>
              <a:rPr lang="ar-SA" dirty="0" smtClean="0"/>
            </a:br>
            <a:r>
              <a:rPr lang="ar-SA" b="0" dirty="0" smtClean="0"/>
              <a:t>تبادل الحديث بين طرفين </a:t>
            </a:r>
            <a:r>
              <a:rPr lang="ar-SA" b="0" dirty="0" err="1" smtClean="0"/>
              <a:t>او</a:t>
            </a:r>
            <a:r>
              <a:rPr lang="ar-SA" b="0" dirty="0" smtClean="0"/>
              <a:t> </a:t>
            </a:r>
            <a:r>
              <a:rPr lang="ar-SA" b="0" dirty="0" err="1" smtClean="0"/>
              <a:t>اكثر</a:t>
            </a:r>
            <a:r>
              <a:rPr lang="ar-SA" b="0" dirty="0" smtClean="0"/>
              <a:t> يريد كل منهما الوصول </a:t>
            </a:r>
            <a:r>
              <a:rPr lang="ar-SA" b="0" dirty="0" err="1" smtClean="0"/>
              <a:t>الى</a:t>
            </a:r>
            <a:r>
              <a:rPr lang="ar-SA" b="0" dirty="0" smtClean="0"/>
              <a:t> أهدافه في أي مجال دينيا أو تربويا أو سياسيا أو فكريا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- وسيلة لتبادل </a:t>
            </a:r>
            <a:r>
              <a:rPr lang="ar-SA" dirty="0" err="1" smtClean="0"/>
              <a:t>الأراء</a:t>
            </a:r>
            <a:r>
              <a:rPr lang="ar-SA" dirty="0" smtClean="0"/>
              <a:t>                        -   ضرورة تربوية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- تقوية الروابط الاجتماعية               - </a:t>
            </a:r>
            <a:r>
              <a:rPr lang="ar-SA" dirty="0" err="1" smtClean="0"/>
              <a:t>لايجاد</a:t>
            </a:r>
            <a:r>
              <a:rPr lang="ar-SA" dirty="0" smtClean="0"/>
              <a:t> الحلول للقضايا المختلفة           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أهمية الحوار</a:t>
            </a:r>
            <a:endParaRPr lang="ar-SA" dirty="0"/>
          </a:p>
        </p:txBody>
      </p:sp>
      <p:pic>
        <p:nvPicPr>
          <p:cNvPr id="4" name="صورة 3" descr="تبادل الأراء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357430"/>
            <a:ext cx="1966918" cy="1214446"/>
          </a:xfrm>
          <a:prstGeom prst="rect">
            <a:avLst/>
          </a:prstGeom>
        </p:spPr>
      </p:pic>
      <p:pic>
        <p:nvPicPr>
          <p:cNvPr id="5" name="صورة 4" descr="تقوية الروابط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714884"/>
            <a:ext cx="1981207" cy="1357322"/>
          </a:xfrm>
          <a:prstGeom prst="rect">
            <a:avLst/>
          </a:prstGeom>
        </p:spPr>
      </p:pic>
      <p:pic>
        <p:nvPicPr>
          <p:cNvPr id="6" name="صورة 5" descr="ضرورة تربوي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2285992"/>
            <a:ext cx="1704979" cy="1285884"/>
          </a:xfrm>
          <a:prstGeom prst="rect">
            <a:avLst/>
          </a:prstGeom>
        </p:spPr>
      </p:pic>
      <p:pic>
        <p:nvPicPr>
          <p:cNvPr id="7" name="صورة 6" descr="طريق للحلول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042" y="4500570"/>
            <a:ext cx="207170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تقسم أنواع الحوار وفقا لعدد من المعايير:</a:t>
            </a:r>
          </a:p>
          <a:p>
            <a:pPr>
              <a:buNone/>
            </a:pPr>
            <a:r>
              <a:rPr lang="ar-SA" b="1" dirty="0" smtClean="0"/>
              <a:t>         - وفقا لعدد المشاركين فيه</a:t>
            </a:r>
          </a:p>
          <a:p>
            <a:pPr>
              <a:buNone/>
            </a:pPr>
            <a:r>
              <a:rPr lang="ar-SA" dirty="0" smtClean="0"/>
              <a:t>(الذاتي , بين شخصين , حوار المجموعات )</a:t>
            </a:r>
          </a:p>
          <a:p>
            <a:pPr>
              <a:buNone/>
            </a:pPr>
            <a:r>
              <a:rPr lang="ar-SA" b="1" dirty="0" smtClean="0"/>
              <a:t>         - وفقا </a:t>
            </a:r>
            <a:r>
              <a:rPr lang="ar-SA" b="1" dirty="0" err="1" smtClean="0"/>
              <a:t>للاطار</a:t>
            </a:r>
            <a:r>
              <a:rPr lang="ar-SA" b="1" dirty="0" smtClean="0"/>
              <a:t> الجغرافي للمشاركين</a:t>
            </a:r>
          </a:p>
          <a:p>
            <a:pPr>
              <a:buNone/>
            </a:pPr>
            <a:r>
              <a:rPr lang="ar-SA" dirty="0" smtClean="0"/>
              <a:t>(المحلي , الوطني , </a:t>
            </a:r>
            <a:r>
              <a:rPr lang="ar-SA" dirty="0" err="1" smtClean="0"/>
              <a:t>الأممي</a:t>
            </a:r>
            <a:r>
              <a:rPr lang="ar-SA" dirty="0" smtClean="0"/>
              <a:t> )</a:t>
            </a:r>
          </a:p>
          <a:p>
            <a:pPr>
              <a:buNone/>
            </a:pPr>
            <a:r>
              <a:rPr lang="ar-SA" b="1" dirty="0" smtClean="0"/>
              <a:t>         - وفقا لموضوع الحوار</a:t>
            </a:r>
          </a:p>
          <a:p>
            <a:pPr>
              <a:buNone/>
            </a:pPr>
            <a:r>
              <a:rPr lang="ar-SA" dirty="0" smtClean="0"/>
              <a:t>(سياسي , اقتصادي , ثقافي , ديني </a:t>
            </a:r>
            <a:r>
              <a:rPr lang="ar-SA" dirty="0" err="1" smtClean="0"/>
              <a:t>إلخ</a:t>
            </a:r>
            <a:r>
              <a:rPr lang="ar-SA" dirty="0" smtClean="0"/>
              <a:t>....)</a:t>
            </a:r>
          </a:p>
          <a:p>
            <a:pPr>
              <a:buNone/>
            </a:pPr>
            <a:r>
              <a:rPr lang="ar-SA" b="1" dirty="0" smtClean="0"/>
              <a:t>         - وفقا للإعداد للحوار</a:t>
            </a:r>
          </a:p>
          <a:p>
            <a:pPr>
              <a:buNone/>
            </a:pPr>
            <a:r>
              <a:rPr lang="ar-SA" dirty="0" smtClean="0"/>
              <a:t>(عفوي عارض , مقصود مخطط له )</a:t>
            </a:r>
          </a:p>
          <a:p>
            <a:pPr>
              <a:buNone/>
            </a:pPr>
            <a:r>
              <a:rPr lang="ar-SA" b="1" dirty="0" smtClean="0"/>
              <a:t>         - وفقا لرسمية الحوار</a:t>
            </a:r>
          </a:p>
          <a:p>
            <a:pPr>
              <a:buNone/>
            </a:pPr>
            <a:r>
              <a:rPr lang="ar-SA" dirty="0" smtClean="0"/>
              <a:t>( رسمي , غير رسمي )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الحوار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ar-SA" dirty="0" smtClean="0"/>
              <a:t>الغير متعاون                          - العدائي </a:t>
            </a:r>
          </a:p>
          <a:p>
            <a:pPr>
              <a:buNone/>
            </a:pPr>
            <a:r>
              <a:rPr lang="ar-SA" dirty="0" smtClean="0"/>
              <a:t> </a:t>
            </a:r>
          </a:p>
          <a:p>
            <a:pPr>
              <a:buFontTx/>
              <a:buChar char="-"/>
            </a:pPr>
            <a:r>
              <a:rPr lang="ar-SA" dirty="0" smtClean="0"/>
              <a:t>المعارض                              - المندفع</a:t>
            </a:r>
          </a:p>
          <a:p>
            <a:pPr>
              <a:buFontTx/>
              <a:buChar char="-"/>
            </a:pP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الثرثار                                  - المتشكك</a:t>
            </a:r>
          </a:p>
          <a:p>
            <a:pPr>
              <a:buFontTx/>
              <a:buChar char="-"/>
            </a:pP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الخجول                                 - الودود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أنماط المتحاورين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/>
          </a:p>
        </p:txBody>
      </p:sp>
      <p:sp>
        <p:nvSpPr>
          <p:cNvPr id="6" name="سهم إلى اليسار 5"/>
          <p:cNvSpPr/>
          <p:nvPr/>
        </p:nvSpPr>
        <p:spPr>
          <a:xfrm rot="17977058">
            <a:off x="4771641" y="3521521"/>
            <a:ext cx="1285884" cy="714380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000628" y="1500174"/>
            <a:ext cx="2428892" cy="1928826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5091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5357818" y="1714488"/>
            <a:ext cx="178595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cs typeface="+mj-cs"/>
              </a:rPr>
              <a:t>القدرة العلمية والعقلية </a:t>
            </a:r>
            <a:r>
              <a:rPr lang="ar-SA" sz="2800" dirty="0"/>
              <a:t>والحركية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مهارات الحوار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مهارات الإقناع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الجهد المنظم الذي يستعمل وسائل مختلفة للتأثير في أراء الآخرين وأفكارهم في موضوع معين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الإقناع</a:t>
            </a:r>
            <a:endParaRPr lang="ar-SA" dirty="0"/>
          </a:p>
        </p:txBody>
      </p:sp>
      <p:pic>
        <p:nvPicPr>
          <p:cNvPr id="4" name="صورة 3" descr="imagesCAE0R8G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986087"/>
            <a:ext cx="3948136" cy="2657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217</Words>
  <Application>Microsoft Office PowerPoint</Application>
  <PresentationFormat>عرض على الشاشة (3:4)‏</PresentationFormat>
  <Paragraphs>61</Paragraphs>
  <Slides>11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ملتقى</vt:lpstr>
      <vt:lpstr>مهارات الحوار والاقناع</vt:lpstr>
      <vt:lpstr>مفهوم الحوار: تبادل الحديث بين طرفين او اكثر يريد كل منهما الوصول الى أهدافه في أي مجال دينيا أو تربويا أو سياسيا أو فكريا  </vt:lpstr>
      <vt:lpstr>أهمية الحوار</vt:lpstr>
      <vt:lpstr>أنواع الحوار</vt:lpstr>
      <vt:lpstr>أنماط المتحاورين</vt:lpstr>
      <vt:lpstr>الشريحة 6</vt:lpstr>
      <vt:lpstr>مهارات الحوار</vt:lpstr>
      <vt:lpstr>مهارات الإقناع</vt:lpstr>
      <vt:lpstr>مفهوم الإقناع</vt:lpstr>
      <vt:lpstr>محفزات الاقناع</vt:lpstr>
      <vt:lpstr>المهارات اللازمة للاقناع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الحوار والاقناع</dc:title>
  <dc:creator>Samsung</dc:creator>
  <cp:lastModifiedBy>Samsung</cp:lastModifiedBy>
  <cp:revision>9</cp:revision>
  <dcterms:created xsi:type="dcterms:W3CDTF">2015-12-01T13:56:42Z</dcterms:created>
  <dcterms:modified xsi:type="dcterms:W3CDTF">2015-12-01T15:20:35Z</dcterms:modified>
</cp:coreProperties>
</file>