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60" r:id="rId4"/>
    <p:sldId id="276" r:id="rId5"/>
    <p:sldId id="277" r:id="rId6"/>
    <p:sldId id="258" r:id="rId7"/>
    <p:sldId id="259" r:id="rId8"/>
    <p:sldId id="278" r:id="rId9"/>
    <p:sldId id="275" r:id="rId10"/>
    <p:sldId id="261" r:id="rId11"/>
    <p:sldId id="262" r:id="rId12"/>
    <p:sldId id="264" r:id="rId13"/>
    <p:sldId id="273" r:id="rId14"/>
    <p:sldId id="263" r:id="rId15"/>
    <p:sldId id="266" r:id="rId16"/>
    <p:sldId id="265" r:id="rId17"/>
    <p:sldId id="270" r:id="rId18"/>
    <p:sldId id="267" r:id="rId19"/>
    <p:sldId id="268" r:id="rId20"/>
    <p:sldId id="272" r:id="rId21"/>
    <p:sldId id="274" r:id="rId22"/>
    <p:sldId id="269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13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719554-360A-4779-94FC-667C21B9B904}" type="doc">
      <dgm:prSet loTypeId="urn:microsoft.com/office/officeart/2005/8/layout/chevron1" loCatId="process" qsTypeId="urn:microsoft.com/office/officeart/2005/8/quickstyle/3d2" qsCatId="3D" csTypeId="urn:microsoft.com/office/officeart/2005/8/colors/colorful5" csCatId="colorful" phldr="1"/>
      <dgm:spPr/>
    </dgm:pt>
    <dgm:pt modelId="{98C3938B-A8AD-4528-BC3B-910BE4DDD264}">
      <dgm:prSet phldrT="[نص]"/>
      <dgm:spPr>
        <a:solidFill>
          <a:srgbClr val="FFC000"/>
        </a:solidFill>
      </dgm:spPr>
      <dgm:t>
        <a:bodyPr/>
        <a:lstStyle/>
        <a:p>
          <a:pPr algn="ctr" rtl="1"/>
          <a:r>
            <a:rPr lang="ar-SA" dirty="0" smtClean="0">
              <a:solidFill>
                <a:schemeClr val="tx1"/>
              </a:solidFill>
            </a:rPr>
            <a:t>تخطيط</a:t>
          </a:r>
          <a:endParaRPr lang="ar-SA" dirty="0">
            <a:solidFill>
              <a:schemeClr val="tx1"/>
            </a:solidFill>
          </a:endParaRPr>
        </a:p>
      </dgm:t>
    </dgm:pt>
    <dgm:pt modelId="{2A7F9D2E-5974-4DC5-AE3E-7C6E05567B73}" type="parTrans" cxnId="{BE54E86C-3818-42F3-8581-46F02B871442}">
      <dgm:prSet/>
      <dgm:spPr/>
      <dgm:t>
        <a:bodyPr/>
        <a:lstStyle/>
        <a:p>
          <a:pPr algn="ctr" rtl="1"/>
          <a:endParaRPr lang="ar-SA"/>
        </a:p>
      </dgm:t>
    </dgm:pt>
    <dgm:pt modelId="{457D8971-3DB0-4CA5-8155-E591536CBAC1}" type="sibTrans" cxnId="{BE54E86C-3818-42F3-8581-46F02B871442}">
      <dgm:prSet/>
      <dgm:spPr/>
      <dgm:t>
        <a:bodyPr/>
        <a:lstStyle/>
        <a:p>
          <a:pPr algn="ctr" rtl="1"/>
          <a:endParaRPr lang="ar-SA"/>
        </a:p>
      </dgm:t>
    </dgm:pt>
    <dgm:pt modelId="{08A749A5-10AD-4845-B2B8-F792326DA947}">
      <dgm:prSet phldrT="[نص]"/>
      <dgm:spPr/>
      <dgm:t>
        <a:bodyPr/>
        <a:lstStyle/>
        <a:p>
          <a:pPr algn="ctr" rtl="1"/>
          <a:r>
            <a:rPr lang="ar-SA" dirty="0" smtClean="0">
              <a:solidFill>
                <a:schemeClr val="tx1"/>
              </a:solidFill>
            </a:rPr>
            <a:t>تنفيذ</a:t>
          </a:r>
          <a:endParaRPr lang="ar-SA" dirty="0">
            <a:solidFill>
              <a:schemeClr val="tx1"/>
            </a:solidFill>
          </a:endParaRPr>
        </a:p>
      </dgm:t>
    </dgm:pt>
    <dgm:pt modelId="{0DDFF7A5-9EDE-4C5E-9536-45986FFDC580}" type="parTrans" cxnId="{2AE7FBFE-AC4D-4D83-BE4C-CBA8084753E4}">
      <dgm:prSet/>
      <dgm:spPr/>
      <dgm:t>
        <a:bodyPr/>
        <a:lstStyle/>
        <a:p>
          <a:pPr algn="ctr" rtl="1"/>
          <a:endParaRPr lang="ar-SA"/>
        </a:p>
      </dgm:t>
    </dgm:pt>
    <dgm:pt modelId="{48C815DD-0259-4903-98BE-13D394CD8D13}" type="sibTrans" cxnId="{2AE7FBFE-AC4D-4D83-BE4C-CBA8084753E4}">
      <dgm:prSet/>
      <dgm:spPr/>
      <dgm:t>
        <a:bodyPr/>
        <a:lstStyle/>
        <a:p>
          <a:pPr algn="ctr" rtl="1"/>
          <a:endParaRPr lang="ar-SA"/>
        </a:p>
      </dgm:t>
    </dgm:pt>
    <dgm:pt modelId="{53AAD73F-FF47-4EE2-A2F5-FE37EBFD4EF5}">
      <dgm:prSet phldrT="[نص]"/>
      <dgm:spPr/>
      <dgm:t>
        <a:bodyPr/>
        <a:lstStyle/>
        <a:p>
          <a:pPr algn="ctr" rtl="1"/>
          <a:r>
            <a:rPr lang="ar-SA" dirty="0" smtClean="0">
              <a:solidFill>
                <a:schemeClr val="tx1"/>
              </a:solidFill>
            </a:rPr>
            <a:t>تقويم</a:t>
          </a:r>
          <a:endParaRPr lang="ar-SA" dirty="0">
            <a:solidFill>
              <a:schemeClr val="tx1"/>
            </a:solidFill>
          </a:endParaRPr>
        </a:p>
      </dgm:t>
    </dgm:pt>
    <dgm:pt modelId="{0089A2CB-B075-4D08-9178-83F6373BA931}" type="parTrans" cxnId="{34D7EF19-4B02-441E-A6BE-5FAC2B2AF1E8}">
      <dgm:prSet/>
      <dgm:spPr/>
      <dgm:t>
        <a:bodyPr/>
        <a:lstStyle/>
        <a:p>
          <a:pPr algn="ctr" rtl="1"/>
          <a:endParaRPr lang="ar-SA"/>
        </a:p>
      </dgm:t>
    </dgm:pt>
    <dgm:pt modelId="{08E818A3-F32C-4FA3-ABE2-BBECF2C6B548}" type="sibTrans" cxnId="{34D7EF19-4B02-441E-A6BE-5FAC2B2AF1E8}">
      <dgm:prSet/>
      <dgm:spPr/>
      <dgm:t>
        <a:bodyPr/>
        <a:lstStyle/>
        <a:p>
          <a:pPr algn="ctr" rtl="1"/>
          <a:endParaRPr lang="ar-SA"/>
        </a:p>
      </dgm:t>
    </dgm:pt>
    <dgm:pt modelId="{B63AE123-7BEE-416E-B55A-43BC433EFA1E}" type="pres">
      <dgm:prSet presAssocID="{94719554-360A-4779-94FC-667C21B9B904}" presName="Name0" presStyleCnt="0">
        <dgm:presLayoutVars>
          <dgm:dir/>
          <dgm:animLvl val="lvl"/>
          <dgm:resizeHandles val="exact"/>
        </dgm:presLayoutVars>
      </dgm:prSet>
      <dgm:spPr/>
    </dgm:pt>
    <dgm:pt modelId="{FEB7301D-1387-46F5-9287-0F5953949613}" type="pres">
      <dgm:prSet presAssocID="{98C3938B-A8AD-4528-BC3B-910BE4DDD26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10197BC-A419-407D-A48E-16FDA558CFDA}" type="pres">
      <dgm:prSet presAssocID="{457D8971-3DB0-4CA5-8155-E591536CBAC1}" presName="parTxOnlySpace" presStyleCnt="0"/>
      <dgm:spPr/>
    </dgm:pt>
    <dgm:pt modelId="{58F73849-AD2C-4B60-8353-E05842A1B9B5}" type="pres">
      <dgm:prSet presAssocID="{08A749A5-10AD-4845-B2B8-F792326DA947}" presName="parTxOnly" presStyleLbl="node1" presStyleIdx="1" presStyleCnt="3" custLinFactNeighborY="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E9B937A-60F0-44BF-80F5-1E79B0AA44F0}" type="pres">
      <dgm:prSet presAssocID="{48C815DD-0259-4903-98BE-13D394CD8D13}" presName="parTxOnlySpace" presStyleCnt="0"/>
      <dgm:spPr/>
    </dgm:pt>
    <dgm:pt modelId="{605EB6E0-D3A9-453C-B50E-F152B686BEFF}" type="pres">
      <dgm:prSet presAssocID="{53AAD73F-FF47-4EE2-A2F5-FE37EBFD4EF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BE54E86C-3818-42F3-8581-46F02B871442}" srcId="{94719554-360A-4779-94FC-667C21B9B904}" destId="{98C3938B-A8AD-4528-BC3B-910BE4DDD264}" srcOrd="0" destOrd="0" parTransId="{2A7F9D2E-5974-4DC5-AE3E-7C6E05567B73}" sibTransId="{457D8971-3DB0-4CA5-8155-E591536CBAC1}"/>
    <dgm:cxn modelId="{6D0913C1-0634-4C2D-AD67-A7CC28DFE3B0}" type="presOf" srcId="{53AAD73F-FF47-4EE2-A2F5-FE37EBFD4EF5}" destId="{605EB6E0-D3A9-453C-B50E-F152B686BEFF}" srcOrd="0" destOrd="0" presId="urn:microsoft.com/office/officeart/2005/8/layout/chevron1"/>
    <dgm:cxn modelId="{EADE10B8-1A1D-4E56-A07D-8CB6C3D06232}" type="presOf" srcId="{08A749A5-10AD-4845-B2B8-F792326DA947}" destId="{58F73849-AD2C-4B60-8353-E05842A1B9B5}" srcOrd="0" destOrd="0" presId="urn:microsoft.com/office/officeart/2005/8/layout/chevron1"/>
    <dgm:cxn modelId="{DC17BA59-2FF0-461C-9711-B12B18526FA4}" type="presOf" srcId="{94719554-360A-4779-94FC-667C21B9B904}" destId="{B63AE123-7BEE-416E-B55A-43BC433EFA1E}" srcOrd="0" destOrd="0" presId="urn:microsoft.com/office/officeart/2005/8/layout/chevron1"/>
    <dgm:cxn modelId="{2AE7FBFE-AC4D-4D83-BE4C-CBA8084753E4}" srcId="{94719554-360A-4779-94FC-667C21B9B904}" destId="{08A749A5-10AD-4845-B2B8-F792326DA947}" srcOrd="1" destOrd="0" parTransId="{0DDFF7A5-9EDE-4C5E-9536-45986FFDC580}" sibTransId="{48C815DD-0259-4903-98BE-13D394CD8D13}"/>
    <dgm:cxn modelId="{2B725872-70A6-48A9-ACF0-5A9DB49E704C}" type="presOf" srcId="{98C3938B-A8AD-4528-BC3B-910BE4DDD264}" destId="{FEB7301D-1387-46F5-9287-0F5953949613}" srcOrd="0" destOrd="0" presId="urn:microsoft.com/office/officeart/2005/8/layout/chevron1"/>
    <dgm:cxn modelId="{34D7EF19-4B02-441E-A6BE-5FAC2B2AF1E8}" srcId="{94719554-360A-4779-94FC-667C21B9B904}" destId="{53AAD73F-FF47-4EE2-A2F5-FE37EBFD4EF5}" srcOrd="2" destOrd="0" parTransId="{0089A2CB-B075-4D08-9178-83F6373BA931}" sibTransId="{08E818A3-F32C-4FA3-ABE2-BBECF2C6B548}"/>
    <dgm:cxn modelId="{7924899D-DD65-474D-8360-5270EA6E6CB9}" type="presParOf" srcId="{B63AE123-7BEE-416E-B55A-43BC433EFA1E}" destId="{FEB7301D-1387-46F5-9287-0F5953949613}" srcOrd="0" destOrd="0" presId="urn:microsoft.com/office/officeart/2005/8/layout/chevron1"/>
    <dgm:cxn modelId="{A058A88D-3310-4BFE-8EE7-7CADE02047E9}" type="presParOf" srcId="{B63AE123-7BEE-416E-B55A-43BC433EFA1E}" destId="{410197BC-A419-407D-A48E-16FDA558CFDA}" srcOrd="1" destOrd="0" presId="urn:microsoft.com/office/officeart/2005/8/layout/chevron1"/>
    <dgm:cxn modelId="{D53324C8-C136-4D2A-B019-541A73C3E092}" type="presParOf" srcId="{B63AE123-7BEE-416E-B55A-43BC433EFA1E}" destId="{58F73849-AD2C-4B60-8353-E05842A1B9B5}" srcOrd="2" destOrd="0" presId="urn:microsoft.com/office/officeart/2005/8/layout/chevron1"/>
    <dgm:cxn modelId="{1B8EE1BA-6DB7-4569-B70A-13892BB5E104}" type="presParOf" srcId="{B63AE123-7BEE-416E-B55A-43BC433EFA1E}" destId="{9E9B937A-60F0-44BF-80F5-1E79B0AA44F0}" srcOrd="3" destOrd="0" presId="urn:microsoft.com/office/officeart/2005/8/layout/chevron1"/>
    <dgm:cxn modelId="{C6C4443B-2085-402E-AA73-76A4B120DA96}" type="presParOf" srcId="{B63AE123-7BEE-416E-B55A-43BC433EFA1E}" destId="{605EB6E0-D3A9-453C-B50E-F152B686BEF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3C983D-32C5-42C0-A529-6358FFA5F191}" type="doc">
      <dgm:prSet loTypeId="urn:microsoft.com/office/officeart/2005/8/layout/cycle5" loCatId="cycle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6EC9C457-EFB5-4C76-9DBC-D5314F4EC86A}">
      <dgm:prSet phldrT="[Text]"/>
      <dgm:spPr/>
      <dgm:t>
        <a:bodyPr/>
        <a:lstStyle/>
        <a:p>
          <a:pPr rtl="1"/>
          <a:r>
            <a:rPr lang="ar-SA" b="1" dirty="0" smtClean="0"/>
            <a:t>الإعداد الاولي </a:t>
          </a:r>
          <a:endParaRPr lang="ar-SA" b="1" dirty="0"/>
        </a:p>
      </dgm:t>
    </dgm:pt>
    <dgm:pt modelId="{4B9250C1-C3B2-460B-A3A8-F26D99A180D8}" type="parTrans" cxnId="{C322D8F4-3BFE-43FE-8BE4-916B357DA968}">
      <dgm:prSet/>
      <dgm:spPr/>
      <dgm:t>
        <a:bodyPr/>
        <a:lstStyle/>
        <a:p>
          <a:pPr rtl="1"/>
          <a:endParaRPr lang="ar-SA"/>
        </a:p>
      </dgm:t>
    </dgm:pt>
    <dgm:pt modelId="{EF6DC8BE-F444-466E-B109-1C8867C034AD}" type="sibTrans" cxnId="{C322D8F4-3BFE-43FE-8BE4-916B357DA968}">
      <dgm:prSet/>
      <dgm:spPr/>
      <dgm:t>
        <a:bodyPr/>
        <a:lstStyle/>
        <a:p>
          <a:pPr rtl="1"/>
          <a:endParaRPr lang="ar-SA" sz="2800"/>
        </a:p>
      </dgm:t>
    </dgm:pt>
    <dgm:pt modelId="{D4BEAB52-13D5-4084-BAB3-C74754B5CAC9}">
      <dgm:prSet phldrT="[Text]"/>
      <dgm:spPr/>
      <dgm:t>
        <a:bodyPr/>
        <a:lstStyle/>
        <a:p>
          <a:pPr rtl="1"/>
          <a:r>
            <a:rPr lang="ar-SA" b="1" dirty="0" smtClean="0"/>
            <a:t>الخطة المجملة</a:t>
          </a:r>
          <a:endParaRPr lang="ar-SA" b="1" dirty="0"/>
        </a:p>
      </dgm:t>
    </dgm:pt>
    <dgm:pt modelId="{89DD8902-B62C-4C9F-A0CB-219677A80651}" type="parTrans" cxnId="{EB4C245F-642C-4A18-98DD-A9CDE6A46AEA}">
      <dgm:prSet/>
      <dgm:spPr/>
      <dgm:t>
        <a:bodyPr/>
        <a:lstStyle/>
        <a:p>
          <a:pPr rtl="1"/>
          <a:endParaRPr lang="ar-SA"/>
        </a:p>
      </dgm:t>
    </dgm:pt>
    <dgm:pt modelId="{BDFCA7FE-7697-4D43-B58F-CB5BC3318BC4}" type="sibTrans" cxnId="{EB4C245F-642C-4A18-98DD-A9CDE6A46AEA}">
      <dgm:prSet/>
      <dgm:spPr/>
      <dgm:t>
        <a:bodyPr/>
        <a:lstStyle/>
        <a:p>
          <a:pPr rtl="1"/>
          <a:endParaRPr lang="ar-SA"/>
        </a:p>
      </dgm:t>
    </dgm:pt>
    <dgm:pt modelId="{B7633CA4-B7C6-42FA-BCEC-BA25647A47E8}">
      <dgm:prSet phldrT="[Text]"/>
      <dgm:spPr/>
      <dgm:t>
        <a:bodyPr/>
        <a:lstStyle/>
        <a:p>
          <a:pPr rtl="1"/>
          <a:r>
            <a:rPr lang="ar-SA" b="1" dirty="0" smtClean="0"/>
            <a:t>الخطة النهائية التفصيلية</a:t>
          </a:r>
          <a:endParaRPr lang="ar-SA" b="1" dirty="0"/>
        </a:p>
      </dgm:t>
    </dgm:pt>
    <dgm:pt modelId="{159567E9-B035-4BD8-AD6E-81D7BBC0836A}" type="parTrans" cxnId="{19C2CE2E-CDB5-4CDB-8682-5AE301F245D4}">
      <dgm:prSet/>
      <dgm:spPr/>
      <dgm:t>
        <a:bodyPr/>
        <a:lstStyle/>
        <a:p>
          <a:pPr rtl="1"/>
          <a:endParaRPr lang="ar-SA"/>
        </a:p>
      </dgm:t>
    </dgm:pt>
    <dgm:pt modelId="{A97B47B0-8F40-437E-9956-F58F77C81D99}" type="sibTrans" cxnId="{19C2CE2E-CDB5-4CDB-8682-5AE301F245D4}">
      <dgm:prSet/>
      <dgm:spPr/>
      <dgm:t>
        <a:bodyPr/>
        <a:lstStyle/>
        <a:p>
          <a:pPr rtl="1"/>
          <a:endParaRPr lang="ar-SA"/>
        </a:p>
      </dgm:t>
    </dgm:pt>
    <dgm:pt modelId="{5A08C758-E485-4813-AD57-E745EFEA2381}">
      <dgm:prSet phldrT="[Text]"/>
      <dgm:spPr/>
      <dgm:t>
        <a:bodyPr/>
        <a:lstStyle/>
        <a:p>
          <a:pPr rtl="1"/>
          <a:r>
            <a:rPr lang="ar-SA" b="1" dirty="0" smtClean="0"/>
            <a:t>خطة إعداد الدرس اليومي </a:t>
          </a:r>
          <a:endParaRPr lang="ar-SA" b="1" dirty="0"/>
        </a:p>
      </dgm:t>
    </dgm:pt>
    <dgm:pt modelId="{9F5BC75F-E336-4CC8-A6F8-F28494AB371A}" type="parTrans" cxnId="{B67B82DD-FBCE-4CB0-8575-A1294B94CE4E}">
      <dgm:prSet/>
      <dgm:spPr/>
      <dgm:t>
        <a:bodyPr/>
        <a:lstStyle/>
        <a:p>
          <a:pPr rtl="1"/>
          <a:endParaRPr lang="ar-SA"/>
        </a:p>
      </dgm:t>
    </dgm:pt>
    <dgm:pt modelId="{44B82691-7AD4-4DE5-93E3-20C26E196300}" type="sibTrans" cxnId="{B67B82DD-FBCE-4CB0-8575-A1294B94CE4E}">
      <dgm:prSet/>
      <dgm:spPr/>
      <dgm:t>
        <a:bodyPr/>
        <a:lstStyle/>
        <a:p>
          <a:pPr rtl="1"/>
          <a:endParaRPr lang="ar-SA"/>
        </a:p>
      </dgm:t>
    </dgm:pt>
    <dgm:pt modelId="{EE917686-6EBA-492C-BC6B-A356E4F8370B}" type="pres">
      <dgm:prSet presAssocID="{743C983D-32C5-42C0-A529-6358FFA5F1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6C9B0E4-73A8-45D5-8BB0-DD1BE7160D6E}" type="pres">
      <dgm:prSet presAssocID="{6EC9C457-EFB5-4C76-9DBC-D5314F4EC86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D1E00B4-CDB1-4E40-BCCB-1BC7AF8B0F6F}" type="pres">
      <dgm:prSet presAssocID="{6EC9C457-EFB5-4C76-9DBC-D5314F4EC86A}" presName="spNode" presStyleCnt="0"/>
      <dgm:spPr/>
    </dgm:pt>
    <dgm:pt modelId="{83DBB4AC-52D4-4073-9282-3A37B389C68D}" type="pres">
      <dgm:prSet presAssocID="{EF6DC8BE-F444-466E-B109-1C8867C034AD}" presName="sibTrans" presStyleLbl="sibTrans1D1" presStyleIdx="0" presStyleCnt="4"/>
      <dgm:spPr/>
      <dgm:t>
        <a:bodyPr/>
        <a:lstStyle/>
        <a:p>
          <a:pPr rtl="1"/>
          <a:endParaRPr lang="ar-SA"/>
        </a:p>
      </dgm:t>
    </dgm:pt>
    <dgm:pt modelId="{1F1C2D22-AF3D-454B-8675-C8461412FC89}" type="pres">
      <dgm:prSet presAssocID="{D4BEAB52-13D5-4084-BAB3-C74754B5CAC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03F489C-ECB6-4917-95FB-784058EE5AFB}" type="pres">
      <dgm:prSet presAssocID="{D4BEAB52-13D5-4084-BAB3-C74754B5CAC9}" presName="spNode" presStyleCnt="0"/>
      <dgm:spPr/>
    </dgm:pt>
    <dgm:pt modelId="{06126269-5D52-46E0-84A9-365598E59D8C}" type="pres">
      <dgm:prSet presAssocID="{BDFCA7FE-7697-4D43-B58F-CB5BC3318BC4}" presName="sibTrans" presStyleLbl="sibTrans1D1" presStyleIdx="1" presStyleCnt="4"/>
      <dgm:spPr/>
      <dgm:t>
        <a:bodyPr/>
        <a:lstStyle/>
        <a:p>
          <a:pPr rtl="1"/>
          <a:endParaRPr lang="ar-SA"/>
        </a:p>
      </dgm:t>
    </dgm:pt>
    <dgm:pt modelId="{B87EC6E4-EEE2-40B8-8746-000C3F1656ED}" type="pres">
      <dgm:prSet presAssocID="{B7633CA4-B7C6-42FA-BCEC-BA25647A47E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972FB56-1FCA-4C3B-883E-9B109325D00B}" type="pres">
      <dgm:prSet presAssocID="{B7633CA4-B7C6-42FA-BCEC-BA25647A47E8}" presName="spNode" presStyleCnt="0"/>
      <dgm:spPr/>
    </dgm:pt>
    <dgm:pt modelId="{64B860AC-2706-4F90-B6EF-E01503CFF6C5}" type="pres">
      <dgm:prSet presAssocID="{A97B47B0-8F40-437E-9956-F58F77C81D99}" presName="sibTrans" presStyleLbl="sibTrans1D1" presStyleIdx="2" presStyleCnt="4"/>
      <dgm:spPr/>
      <dgm:t>
        <a:bodyPr/>
        <a:lstStyle/>
        <a:p>
          <a:pPr rtl="1"/>
          <a:endParaRPr lang="ar-SA"/>
        </a:p>
      </dgm:t>
    </dgm:pt>
    <dgm:pt modelId="{CEF8FE06-51C0-47CF-AEA1-8749A2F3E38D}" type="pres">
      <dgm:prSet presAssocID="{5A08C758-E485-4813-AD57-E745EFEA238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DF06212-1819-4E16-B515-FB174BA94324}" type="pres">
      <dgm:prSet presAssocID="{5A08C758-E485-4813-AD57-E745EFEA2381}" presName="spNode" presStyleCnt="0"/>
      <dgm:spPr/>
    </dgm:pt>
    <dgm:pt modelId="{53A17AD8-9ECB-4D56-968F-ACD11745C5C5}" type="pres">
      <dgm:prSet presAssocID="{44B82691-7AD4-4DE5-93E3-20C26E196300}" presName="sibTrans" presStyleLbl="sibTrans1D1" presStyleIdx="3" presStyleCnt="4"/>
      <dgm:spPr/>
      <dgm:t>
        <a:bodyPr/>
        <a:lstStyle/>
        <a:p>
          <a:pPr rtl="1"/>
          <a:endParaRPr lang="ar-SA"/>
        </a:p>
      </dgm:t>
    </dgm:pt>
  </dgm:ptLst>
  <dgm:cxnLst>
    <dgm:cxn modelId="{E2230FDE-3823-43C4-8338-1C07B8C0B0AA}" type="presOf" srcId="{EF6DC8BE-F444-466E-B109-1C8867C034AD}" destId="{83DBB4AC-52D4-4073-9282-3A37B389C68D}" srcOrd="0" destOrd="0" presId="urn:microsoft.com/office/officeart/2005/8/layout/cycle5"/>
    <dgm:cxn modelId="{9798CB75-987A-4A13-A968-C1032A459A11}" type="presOf" srcId="{5A08C758-E485-4813-AD57-E745EFEA2381}" destId="{CEF8FE06-51C0-47CF-AEA1-8749A2F3E38D}" srcOrd="0" destOrd="0" presId="urn:microsoft.com/office/officeart/2005/8/layout/cycle5"/>
    <dgm:cxn modelId="{19C2CE2E-CDB5-4CDB-8682-5AE301F245D4}" srcId="{743C983D-32C5-42C0-A529-6358FFA5F191}" destId="{B7633CA4-B7C6-42FA-BCEC-BA25647A47E8}" srcOrd="2" destOrd="0" parTransId="{159567E9-B035-4BD8-AD6E-81D7BBC0836A}" sibTransId="{A97B47B0-8F40-437E-9956-F58F77C81D99}"/>
    <dgm:cxn modelId="{F8409E4B-0E1E-4CB5-9D37-8F93798A7A1C}" type="presOf" srcId="{743C983D-32C5-42C0-A529-6358FFA5F191}" destId="{EE917686-6EBA-492C-BC6B-A356E4F8370B}" srcOrd="0" destOrd="0" presId="urn:microsoft.com/office/officeart/2005/8/layout/cycle5"/>
    <dgm:cxn modelId="{EB4C245F-642C-4A18-98DD-A9CDE6A46AEA}" srcId="{743C983D-32C5-42C0-A529-6358FFA5F191}" destId="{D4BEAB52-13D5-4084-BAB3-C74754B5CAC9}" srcOrd="1" destOrd="0" parTransId="{89DD8902-B62C-4C9F-A0CB-219677A80651}" sibTransId="{BDFCA7FE-7697-4D43-B58F-CB5BC3318BC4}"/>
    <dgm:cxn modelId="{2B165224-9CDB-42FE-9C3D-27DFEDD206A7}" type="presOf" srcId="{B7633CA4-B7C6-42FA-BCEC-BA25647A47E8}" destId="{B87EC6E4-EEE2-40B8-8746-000C3F1656ED}" srcOrd="0" destOrd="0" presId="urn:microsoft.com/office/officeart/2005/8/layout/cycle5"/>
    <dgm:cxn modelId="{B67B82DD-FBCE-4CB0-8575-A1294B94CE4E}" srcId="{743C983D-32C5-42C0-A529-6358FFA5F191}" destId="{5A08C758-E485-4813-AD57-E745EFEA2381}" srcOrd="3" destOrd="0" parTransId="{9F5BC75F-E336-4CC8-A6F8-F28494AB371A}" sibTransId="{44B82691-7AD4-4DE5-93E3-20C26E196300}"/>
    <dgm:cxn modelId="{FA7289FC-CB73-461C-A2A4-1D82F1E8A5F6}" type="presOf" srcId="{BDFCA7FE-7697-4D43-B58F-CB5BC3318BC4}" destId="{06126269-5D52-46E0-84A9-365598E59D8C}" srcOrd="0" destOrd="0" presId="urn:microsoft.com/office/officeart/2005/8/layout/cycle5"/>
    <dgm:cxn modelId="{94DC8AC6-04F9-4D28-AF4B-B39D7FCEDA90}" type="presOf" srcId="{44B82691-7AD4-4DE5-93E3-20C26E196300}" destId="{53A17AD8-9ECB-4D56-968F-ACD11745C5C5}" srcOrd="0" destOrd="0" presId="urn:microsoft.com/office/officeart/2005/8/layout/cycle5"/>
    <dgm:cxn modelId="{1B85CF07-8ADD-4AF5-9BCC-40400BACC9A9}" type="presOf" srcId="{A97B47B0-8F40-437E-9956-F58F77C81D99}" destId="{64B860AC-2706-4F90-B6EF-E01503CFF6C5}" srcOrd="0" destOrd="0" presId="urn:microsoft.com/office/officeart/2005/8/layout/cycle5"/>
    <dgm:cxn modelId="{283308A6-64A8-4FF2-845E-14DF94E0ADB5}" type="presOf" srcId="{6EC9C457-EFB5-4C76-9DBC-D5314F4EC86A}" destId="{A6C9B0E4-73A8-45D5-8BB0-DD1BE7160D6E}" srcOrd="0" destOrd="0" presId="urn:microsoft.com/office/officeart/2005/8/layout/cycle5"/>
    <dgm:cxn modelId="{CAB2E4F6-8E46-4043-BC4D-E95305E98854}" type="presOf" srcId="{D4BEAB52-13D5-4084-BAB3-C74754B5CAC9}" destId="{1F1C2D22-AF3D-454B-8675-C8461412FC89}" srcOrd="0" destOrd="0" presId="urn:microsoft.com/office/officeart/2005/8/layout/cycle5"/>
    <dgm:cxn modelId="{C322D8F4-3BFE-43FE-8BE4-916B357DA968}" srcId="{743C983D-32C5-42C0-A529-6358FFA5F191}" destId="{6EC9C457-EFB5-4C76-9DBC-D5314F4EC86A}" srcOrd="0" destOrd="0" parTransId="{4B9250C1-C3B2-460B-A3A8-F26D99A180D8}" sibTransId="{EF6DC8BE-F444-466E-B109-1C8867C034AD}"/>
    <dgm:cxn modelId="{B2507A71-471D-45A2-B320-B99A37B8D59A}" type="presParOf" srcId="{EE917686-6EBA-492C-BC6B-A356E4F8370B}" destId="{A6C9B0E4-73A8-45D5-8BB0-DD1BE7160D6E}" srcOrd="0" destOrd="0" presId="urn:microsoft.com/office/officeart/2005/8/layout/cycle5"/>
    <dgm:cxn modelId="{DC6FE39C-6681-4177-BE99-F656AD857A20}" type="presParOf" srcId="{EE917686-6EBA-492C-BC6B-A356E4F8370B}" destId="{BD1E00B4-CDB1-4E40-BCCB-1BC7AF8B0F6F}" srcOrd="1" destOrd="0" presId="urn:microsoft.com/office/officeart/2005/8/layout/cycle5"/>
    <dgm:cxn modelId="{D2224BC4-64EA-41BC-A8AD-043BF9E22E8D}" type="presParOf" srcId="{EE917686-6EBA-492C-BC6B-A356E4F8370B}" destId="{83DBB4AC-52D4-4073-9282-3A37B389C68D}" srcOrd="2" destOrd="0" presId="urn:microsoft.com/office/officeart/2005/8/layout/cycle5"/>
    <dgm:cxn modelId="{00AA2D71-F4BC-4336-A767-E64DCA3C136F}" type="presParOf" srcId="{EE917686-6EBA-492C-BC6B-A356E4F8370B}" destId="{1F1C2D22-AF3D-454B-8675-C8461412FC89}" srcOrd="3" destOrd="0" presId="urn:microsoft.com/office/officeart/2005/8/layout/cycle5"/>
    <dgm:cxn modelId="{CC612F6B-2B1E-4F1D-8EB8-8382C8D58B1C}" type="presParOf" srcId="{EE917686-6EBA-492C-BC6B-A356E4F8370B}" destId="{D03F489C-ECB6-4917-95FB-784058EE5AFB}" srcOrd="4" destOrd="0" presId="urn:microsoft.com/office/officeart/2005/8/layout/cycle5"/>
    <dgm:cxn modelId="{7F30BAB3-D8F8-4280-9627-0D80AB516819}" type="presParOf" srcId="{EE917686-6EBA-492C-BC6B-A356E4F8370B}" destId="{06126269-5D52-46E0-84A9-365598E59D8C}" srcOrd="5" destOrd="0" presId="urn:microsoft.com/office/officeart/2005/8/layout/cycle5"/>
    <dgm:cxn modelId="{64B2A975-233C-45A6-8E5F-31377C8A2620}" type="presParOf" srcId="{EE917686-6EBA-492C-BC6B-A356E4F8370B}" destId="{B87EC6E4-EEE2-40B8-8746-000C3F1656ED}" srcOrd="6" destOrd="0" presId="urn:microsoft.com/office/officeart/2005/8/layout/cycle5"/>
    <dgm:cxn modelId="{EF529B0C-BFA1-4987-AF93-CA662AC21163}" type="presParOf" srcId="{EE917686-6EBA-492C-BC6B-A356E4F8370B}" destId="{9972FB56-1FCA-4C3B-883E-9B109325D00B}" srcOrd="7" destOrd="0" presId="urn:microsoft.com/office/officeart/2005/8/layout/cycle5"/>
    <dgm:cxn modelId="{FC3588C4-D72C-4A89-8CD6-6726B18DAD8F}" type="presParOf" srcId="{EE917686-6EBA-492C-BC6B-A356E4F8370B}" destId="{64B860AC-2706-4F90-B6EF-E01503CFF6C5}" srcOrd="8" destOrd="0" presId="urn:microsoft.com/office/officeart/2005/8/layout/cycle5"/>
    <dgm:cxn modelId="{A6422B9D-A21A-4B9F-8C49-A0DE3AE150A9}" type="presParOf" srcId="{EE917686-6EBA-492C-BC6B-A356E4F8370B}" destId="{CEF8FE06-51C0-47CF-AEA1-8749A2F3E38D}" srcOrd="9" destOrd="0" presId="urn:microsoft.com/office/officeart/2005/8/layout/cycle5"/>
    <dgm:cxn modelId="{AE90E137-0659-41EB-A742-E3D7D032B1BC}" type="presParOf" srcId="{EE917686-6EBA-492C-BC6B-A356E4F8370B}" destId="{9DF06212-1819-4E16-B515-FB174BA94324}" srcOrd="10" destOrd="0" presId="urn:microsoft.com/office/officeart/2005/8/layout/cycle5"/>
    <dgm:cxn modelId="{46ED549D-D22A-4A3E-AD35-5C0B839D3568}" type="presParOf" srcId="{EE917686-6EBA-492C-BC6B-A356E4F8370B}" destId="{53A17AD8-9ECB-4D56-968F-ACD11745C5C5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0CEDB3-8567-4538-9588-4A1870176B65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84D456FF-7143-425F-9377-E585510CE352}">
      <dgm:prSet phldrT="[Text]" custT="1"/>
      <dgm:spPr/>
      <dgm:t>
        <a:bodyPr/>
        <a:lstStyle/>
        <a:p>
          <a:pPr rtl="1"/>
          <a:r>
            <a:rPr lang="ar-SA" sz="1800" b="1" dirty="0" smtClean="0"/>
            <a:t>الاهداف الخاصة للوحدات الدراسية</a:t>
          </a:r>
          <a:endParaRPr lang="ar-SA" sz="1800" b="1" dirty="0"/>
        </a:p>
      </dgm:t>
    </dgm:pt>
    <dgm:pt modelId="{37049302-D9A2-42BB-B698-D25A8AAEACB0}" type="parTrans" cxnId="{195EC842-0611-43B6-9218-07370D15F634}">
      <dgm:prSet/>
      <dgm:spPr/>
      <dgm:t>
        <a:bodyPr/>
        <a:lstStyle/>
        <a:p>
          <a:pPr rtl="1"/>
          <a:endParaRPr lang="ar-SA"/>
        </a:p>
      </dgm:t>
    </dgm:pt>
    <dgm:pt modelId="{293F9CB4-F1F1-4353-9C26-B4DD0E834A45}" type="sibTrans" cxnId="{195EC842-0611-43B6-9218-07370D15F634}">
      <dgm:prSet/>
      <dgm:spPr/>
      <dgm:t>
        <a:bodyPr/>
        <a:lstStyle/>
        <a:p>
          <a:pPr rtl="1"/>
          <a:endParaRPr lang="ar-SA"/>
        </a:p>
      </dgm:t>
    </dgm:pt>
    <dgm:pt modelId="{4B53B070-9205-4E17-95FE-3561CC4F26BD}">
      <dgm:prSet phldrT="[Text]"/>
      <dgm:spPr/>
      <dgm:t>
        <a:bodyPr/>
        <a:lstStyle/>
        <a:p>
          <a:pPr rtl="1"/>
          <a:r>
            <a:rPr lang="ar-SA" b="1" dirty="0" smtClean="0"/>
            <a:t>المحتوى الدراسي لكل وحدة</a:t>
          </a:r>
          <a:endParaRPr lang="ar-SA" b="1" dirty="0"/>
        </a:p>
      </dgm:t>
    </dgm:pt>
    <dgm:pt modelId="{B94D81D3-906C-4DE2-AA97-93F2C88A2903}" type="parTrans" cxnId="{2D586CC3-F907-41BA-8293-EEC0696048BE}">
      <dgm:prSet/>
      <dgm:spPr/>
      <dgm:t>
        <a:bodyPr/>
        <a:lstStyle/>
        <a:p>
          <a:pPr rtl="1"/>
          <a:endParaRPr lang="ar-SA"/>
        </a:p>
      </dgm:t>
    </dgm:pt>
    <dgm:pt modelId="{E6B5E48F-B655-4007-8E10-DB8AE5E47EF8}" type="sibTrans" cxnId="{2D586CC3-F907-41BA-8293-EEC0696048BE}">
      <dgm:prSet/>
      <dgm:spPr/>
      <dgm:t>
        <a:bodyPr/>
        <a:lstStyle/>
        <a:p>
          <a:pPr rtl="1"/>
          <a:endParaRPr lang="ar-SA"/>
        </a:p>
      </dgm:t>
    </dgm:pt>
    <dgm:pt modelId="{318CE18E-F8B1-4A97-8B38-5C5AE13A85C7}">
      <dgm:prSet phldrT="[Text]"/>
      <dgm:spPr/>
      <dgm:t>
        <a:bodyPr/>
        <a:lstStyle/>
        <a:p>
          <a:pPr rtl="1"/>
          <a:r>
            <a:rPr lang="ar-SA" b="1" dirty="0" smtClean="0"/>
            <a:t>الاساليب و الوسائل و الانشطة المقترحة </a:t>
          </a:r>
          <a:endParaRPr lang="ar-SA" b="1" dirty="0"/>
        </a:p>
      </dgm:t>
    </dgm:pt>
    <dgm:pt modelId="{9C3ED2A3-E087-42E0-953D-406B8BBA712B}" type="parTrans" cxnId="{FD6DCA43-E225-4BEC-9D29-C35289250A61}">
      <dgm:prSet/>
      <dgm:spPr/>
      <dgm:t>
        <a:bodyPr/>
        <a:lstStyle/>
        <a:p>
          <a:pPr rtl="1"/>
          <a:endParaRPr lang="ar-SA"/>
        </a:p>
      </dgm:t>
    </dgm:pt>
    <dgm:pt modelId="{68EE95C5-3E01-4CBF-93F0-17EABB64FD3C}" type="sibTrans" cxnId="{FD6DCA43-E225-4BEC-9D29-C35289250A61}">
      <dgm:prSet/>
      <dgm:spPr/>
      <dgm:t>
        <a:bodyPr/>
        <a:lstStyle/>
        <a:p>
          <a:pPr rtl="1"/>
          <a:endParaRPr lang="ar-SA"/>
        </a:p>
      </dgm:t>
    </dgm:pt>
    <dgm:pt modelId="{52E06EE0-7E24-4466-AF68-FA2488B9D8F0}">
      <dgm:prSet phldrT="[Text]"/>
      <dgm:spPr/>
      <dgm:t>
        <a:bodyPr/>
        <a:lstStyle/>
        <a:p>
          <a:pPr rtl="1"/>
          <a:r>
            <a:rPr lang="ar-SA" b="1" dirty="0" smtClean="0"/>
            <a:t>التوقيت</a:t>
          </a:r>
          <a:endParaRPr lang="ar-SA" b="1" dirty="0"/>
        </a:p>
      </dgm:t>
    </dgm:pt>
    <dgm:pt modelId="{923DD703-B348-4AD9-9997-258F382EFB07}" type="parTrans" cxnId="{D0592380-6BE7-42E5-9371-F806733A6E7B}">
      <dgm:prSet/>
      <dgm:spPr/>
      <dgm:t>
        <a:bodyPr/>
        <a:lstStyle/>
        <a:p>
          <a:pPr rtl="1"/>
          <a:endParaRPr lang="ar-SA"/>
        </a:p>
      </dgm:t>
    </dgm:pt>
    <dgm:pt modelId="{D1CC174E-5212-41D3-B903-851DB3DD8CAD}" type="sibTrans" cxnId="{D0592380-6BE7-42E5-9371-F806733A6E7B}">
      <dgm:prSet/>
      <dgm:spPr/>
      <dgm:t>
        <a:bodyPr/>
        <a:lstStyle/>
        <a:p>
          <a:pPr rtl="1"/>
          <a:endParaRPr lang="ar-SA"/>
        </a:p>
      </dgm:t>
    </dgm:pt>
    <dgm:pt modelId="{21BD11DC-71D4-4433-9627-4CF34A26CB45}">
      <dgm:prSet phldrT="[Text]"/>
      <dgm:spPr/>
      <dgm:t>
        <a:bodyPr/>
        <a:lstStyle/>
        <a:p>
          <a:pPr rtl="1"/>
          <a:r>
            <a:rPr lang="ar-SA" b="1" dirty="0" smtClean="0"/>
            <a:t>التقويم </a:t>
          </a:r>
          <a:endParaRPr lang="ar-SA" b="1" dirty="0"/>
        </a:p>
      </dgm:t>
    </dgm:pt>
    <dgm:pt modelId="{BFC725D8-A01E-4232-B3AC-BFBD7CE14850}" type="parTrans" cxnId="{33DD9AB8-0910-4714-B8B2-8EC43EBDD66A}">
      <dgm:prSet/>
      <dgm:spPr/>
      <dgm:t>
        <a:bodyPr/>
        <a:lstStyle/>
        <a:p>
          <a:pPr rtl="1"/>
          <a:endParaRPr lang="ar-SA"/>
        </a:p>
      </dgm:t>
    </dgm:pt>
    <dgm:pt modelId="{09E87BDA-5663-4C49-A135-A35CBDCA0906}" type="sibTrans" cxnId="{33DD9AB8-0910-4714-B8B2-8EC43EBDD66A}">
      <dgm:prSet/>
      <dgm:spPr/>
      <dgm:t>
        <a:bodyPr/>
        <a:lstStyle/>
        <a:p>
          <a:pPr rtl="1"/>
          <a:endParaRPr lang="ar-SA"/>
        </a:p>
      </dgm:t>
    </dgm:pt>
    <dgm:pt modelId="{1824CC69-97CC-4CCD-9A83-3F83953EBE60}">
      <dgm:prSet/>
      <dgm:spPr/>
      <dgm:t>
        <a:bodyPr/>
        <a:lstStyle/>
        <a:p>
          <a:pPr rtl="1"/>
          <a:r>
            <a:rPr lang="ar-SA" b="1" dirty="0" smtClean="0"/>
            <a:t>الملاحظات</a:t>
          </a:r>
          <a:endParaRPr lang="ar-SA" b="1" dirty="0"/>
        </a:p>
      </dgm:t>
    </dgm:pt>
    <dgm:pt modelId="{34313A91-118B-4C57-8AE4-A362731B2A4F}" type="parTrans" cxnId="{B585C17C-2FAE-48C4-835D-C1CF89B92A15}">
      <dgm:prSet/>
      <dgm:spPr/>
      <dgm:t>
        <a:bodyPr/>
        <a:lstStyle/>
        <a:p>
          <a:pPr rtl="1"/>
          <a:endParaRPr lang="ar-SA"/>
        </a:p>
      </dgm:t>
    </dgm:pt>
    <dgm:pt modelId="{FEB935E5-5186-4DB4-9F56-0F3B319B41FC}" type="sibTrans" cxnId="{B585C17C-2FAE-48C4-835D-C1CF89B92A15}">
      <dgm:prSet/>
      <dgm:spPr/>
      <dgm:t>
        <a:bodyPr/>
        <a:lstStyle/>
        <a:p>
          <a:pPr rtl="1"/>
          <a:endParaRPr lang="ar-SA"/>
        </a:p>
      </dgm:t>
    </dgm:pt>
    <dgm:pt modelId="{FF188591-481F-4371-A3BA-2247C24EDA94}" type="pres">
      <dgm:prSet presAssocID="{560CEDB3-8567-4538-9588-4A1870176B6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0FB3BC4-215B-4D44-83B3-60DF4808CE06}" type="pres">
      <dgm:prSet presAssocID="{84D456FF-7143-425F-9377-E585510CE352}" presName="node" presStyleLbl="node1" presStyleIdx="0" presStyleCnt="6" custScaleX="14997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A792607-397B-4EEF-AC51-FF061D4B31B9}" type="pres">
      <dgm:prSet presAssocID="{84D456FF-7143-425F-9377-E585510CE352}" presName="spNode" presStyleCnt="0"/>
      <dgm:spPr/>
    </dgm:pt>
    <dgm:pt modelId="{FE473529-2261-41B1-A545-1E1CD4CA838D}" type="pres">
      <dgm:prSet presAssocID="{293F9CB4-F1F1-4353-9C26-B4DD0E834A45}" presName="sibTrans" presStyleLbl="sibTrans1D1" presStyleIdx="0" presStyleCnt="6"/>
      <dgm:spPr/>
      <dgm:t>
        <a:bodyPr/>
        <a:lstStyle/>
        <a:p>
          <a:pPr rtl="1"/>
          <a:endParaRPr lang="ar-SA"/>
        </a:p>
      </dgm:t>
    </dgm:pt>
    <dgm:pt modelId="{A64DB877-C38A-4754-B0DF-DA10E5A4603A}" type="pres">
      <dgm:prSet presAssocID="{4B53B070-9205-4E17-95FE-3561CC4F26BD}" presName="node" presStyleLbl="node1" presStyleIdx="1" presStyleCnt="6" custScaleX="14207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3B0E6A7-18D2-4DD2-B10E-A18B3555912F}" type="pres">
      <dgm:prSet presAssocID="{4B53B070-9205-4E17-95FE-3561CC4F26BD}" presName="spNode" presStyleCnt="0"/>
      <dgm:spPr/>
    </dgm:pt>
    <dgm:pt modelId="{E32A5237-F32C-43CB-BBF0-3B66B1C99AA8}" type="pres">
      <dgm:prSet presAssocID="{E6B5E48F-B655-4007-8E10-DB8AE5E47EF8}" presName="sibTrans" presStyleLbl="sibTrans1D1" presStyleIdx="1" presStyleCnt="6"/>
      <dgm:spPr/>
      <dgm:t>
        <a:bodyPr/>
        <a:lstStyle/>
        <a:p>
          <a:pPr rtl="1"/>
          <a:endParaRPr lang="ar-SA"/>
        </a:p>
      </dgm:t>
    </dgm:pt>
    <dgm:pt modelId="{98EB5224-10B8-475B-9D4F-17A11176B5F0}" type="pres">
      <dgm:prSet presAssocID="{318CE18E-F8B1-4A97-8B38-5C5AE13A85C7}" presName="node" presStyleLbl="node1" presStyleIdx="2" presStyleCnt="6" custScaleX="14882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99DE80B-3DD3-4B7C-9293-F78C28028F8C}" type="pres">
      <dgm:prSet presAssocID="{318CE18E-F8B1-4A97-8B38-5C5AE13A85C7}" presName="spNode" presStyleCnt="0"/>
      <dgm:spPr/>
    </dgm:pt>
    <dgm:pt modelId="{1FFE763B-1C3F-46B5-B871-97A2BE09683F}" type="pres">
      <dgm:prSet presAssocID="{68EE95C5-3E01-4CBF-93F0-17EABB64FD3C}" presName="sibTrans" presStyleLbl="sibTrans1D1" presStyleIdx="2" presStyleCnt="6"/>
      <dgm:spPr/>
      <dgm:t>
        <a:bodyPr/>
        <a:lstStyle/>
        <a:p>
          <a:pPr rtl="1"/>
          <a:endParaRPr lang="ar-SA"/>
        </a:p>
      </dgm:t>
    </dgm:pt>
    <dgm:pt modelId="{6440C0A5-86B6-4D12-88A0-316428217F29}" type="pres">
      <dgm:prSet presAssocID="{52E06EE0-7E24-4466-AF68-FA2488B9D8F0}" presName="node" presStyleLbl="node1" presStyleIdx="3" presStyleCnt="6" custScaleX="13153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98DC627-F50D-4623-97FC-3EDF09C87B28}" type="pres">
      <dgm:prSet presAssocID="{52E06EE0-7E24-4466-AF68-FA2488B9D8F0}" presName="spNode" presStyleCnt="0"/>
      <dgm:spPr/>
    </dgm:pt>
    <dgm:pt modelId="{05418B74-7510-4088-A11F-961DFE49F729}" type="pres">
      <dgm:prSet presAssocID="{D1CC174E-5212-41D3-B903-851DB3DD8CAD}" presName="sibTrans" presStyleLbl="sibTrans1D1" presStyleIdx="3" presStyleCnt="6"/>
      <dgm:spPr/>
      <dgm:t>
        <a:bodyPr/>
        <a:lstStyle/>
        <a:p>
          <a:pPr rtl="1"/>
          <a:endParaRPr lang="ar-SA"/>
        </a:p>
      </dgm:t>
    </dgm:pt>
    <dgm:pt modelId="{34F7CF25-97B5-45FA-A28A-32EDC19B5BC3}" type="pres">
      <dgm:prSet presAssocID="{21BD11DC-71D4-4433-9627-4CF34A26CB45}" presName="node" presStyleLbl="node1" presStyleIdx="4" presStyleCnt="6" custScaleX="14622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4238785-904D-44D6-BB76-48111EFAE2A7}" type="pres">
      <dgm:prSet presAssocID="{21BD11DC-71D4-4433-9627-4CF34A26CB45}" presName="spNode" presStyleCnt="0"/>
      <dgm:spPr/>
    </dgm:pt>
    <dgm:pt modelId="{0289F93F-9F22-4DEB-B08C-7B437E33EADE}" type="pres">
      <dgm:prSet presAssocID="{09E87BDA-5663-4C49-A135-A35CBDCA0906}" presName="sibTrans" presStyleLbl="sibTrans1D1" presStyleIdx="4" presStyleCnt="6"/>
      <dgm:spPr/>
      <dgm:t>
        <a:bodyPr/>
        <a:lstStyle/>
        <a:p>
          <a:pPr rtl="1"/>
          <a:endParaRPr lang="ar-SA"/>
        </a:p>
      </dgm:t>
    </dgm:pt>
    <dgm:pt modelId="{F4500A81-00A0-491D-BF9E-670648F8F169}" type="pres">
      <dgm:prSet presAssocID="{1824CC69-97CC-4CCD-9A83-3F83953EBE60}" presName="node" presStyleLbl="node1" presStyleIdx="5" presStyleCnt="6" custScaleX="14077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7F53282-FD92-4290-8441-F30B59A7AAAC}" type="pres">
      <dgm:prSet presAssocID="{1824CC69-97CC-4CCD-9A83-3F83953EBE60}" presName="spNode" presStyleCnt="0"/>
      <dgm:spPr/>
    </dgm:pt>
    <dgm:pt modelId="{041E5056-4D0F-4498-885F-811A41E4BE1F}" type="pres">
      <dgm:prSet presAssocID="{FEB935E5-5186-4DB4-9F56-0F3B319B41FC}" presName="sibTrans" presStyleLbl="sibTrans1D1" presStyleIdx="5" presStyleCnt="6"/>
      <dgm:spPr/>
      <dgm:t>
        <a:bodyPr/>
        <a:lstStyle/>
        <a:p>
          <a:pPr rtl="1"/>
          <a:endParaRPr lang="ar-SA"/>
        </a:p>
      </dgm:t>
    </dgm:pt>
  </dgm:ptLst>
  <dgm:cxnLst>
    <dgm:cxn modelId="{2B295ABD-2A01-401A-9650-53B1E46BE572}" type="presOf" srcId="{21BD11DC-71D4-4433-9627-4CF34A26CB45}" destId="{34F7CF25-97B5-45FA-A28A-32EDC19B5BC3}" srcOrd="0" destOrd="0" presId="urn:microsoft.com/office/officeart/2005/8/layout/cycle5"/>
    <dgm:cxn modelId="{69443C84-86D6-478D-99F8-E69F747B2F76}" type="presOf" srcId="{318CE18E-F8B1-4A97-8B38-5C5AE13A85C7}" destId="{98EB5224-10B8-475B-9D4F-17A11176B5F0}" srcOrd="0" destOrd="0" presId="urn:microsoft.com/office/officeart/2005/8/layout/cycle5"/>
    <dgm:cxn modelId="{BCC79036-0215-43DD-A4DD-0B9A6E4B4964}" type="presOf" srcId="{52E06EE0-7E24-4466-AF68-FA2488B9D8F0}" destId="{6440C0A5-86B6-4D12-88A0-316428217F29}" srcOrd="0" destOrd="0" presId="urn:microsoft.com/office/officeart/2005/8/layout/cycle5"/>
    <dgm:cxn modelId="{33DD9AB8-0910-4714-B8B2-8EC43EBDD66A}" srcId="{560CEDB3-8567-4538-9588-4A1870176B65}" destId="{21BD11DC-71D4-4433-9627-4CF34A26CB45}" srcOrd="4" destOrd="0" parTransId="{BFC725D8-A01E-4232-B3AC-BFBD7CE14850}" sibTransId="{09E87BDA-5663-4C49-A135-A35CBDCA0906}"/>
    <dgm:cxn modelId="{F8BFD515-ACD0-432C-AD2F-EABC2CE2F337}" type="presOf" srcId="{4B53B070-9205-4E17-95FE-3561CC4F26BD}" destId="{A64DB877-C38A-4754-B0DF-DA10E5A4603A}" srcOrd="0" destOrd="0" presId="urn:microsoft.com/office/officeart/2005/8/layout/cycle5"/>
    <dgm:cxn modelId="{566B42E6-DC79-4791-9FC5-9DE460AB02A3}" type="presOf" srcId="{84D456FF-7143-425F-9377-E585510CE352}" destId="{30FB3BC4-215B-4D44-83B3-60DF4808CE06}" srcOrd="0" destOrd="0" presId="urn:microsoft.com/office/officeart/2005/8/layout/cycle5"/>
    <dgm:cxn modelId="{FD6DCA43-E225-4BEC-9D29-C35289250A61}" srcId="{560CEDB3-8567-4538-9588-4A1870176B65}" destId="{318CE18E-F8B1-4A97-8B38-5C5AE13A85C7}" srcOrd="2" destOrd="0" parTransId="{9C3ED2A3-E087-42E0-953D-406B8BBA712B}" sibTransId="{68EE95C5-3E01-4CBF-93F0-17EABB64FD3C}"/>
    <dgm:cxn modelId="{2D586CC3-F907-41BA-8293-EEC0696048BE}" srcId="{560CEDB3-8567-4538-9588-4A1870176B65}" destId="{4B53B070-9205-4E17-95FE-3561CC4F26BD}" srcOrd="1" destOrd="0" parTransId="{B94D81D3-906C-4DE2-AA97-93F2C88A2903}" sibTransId="{E6B5E48F-B655-4007-8E10-DB8AE5E47EF8}"/>
    <dgm:cxn modelId="{195EC842-0611-43B6-9218-07370D15F634}" srcId="{560CEDB3-8567-4538-9588-4A1870176B65}" destId="{84D456FF-7143-425F-9377-E585510CE352}" srcOrd="0" destOrd="0" parTransId="{37049302-D9A2-42BB-B698-D25A8AAEACB0}" sibTransId="{293F9CB4-F1F1-4353-9C26-B4DD0E834A45}"/>
    <dgm:cxn modelId="{43E56308-102D-4BF8-989F-8D4590EE798A}" type="presOf" srcId="{FEB935E5-5186-4DB4-9F56-0F3B319B41FC}" destId="{041E5056-4D0F-4498-885F-811A41E4BE1F}" srcOrd="0" destOrd="0" presId="urn:microsoft.com/office/officeart/2005/8/layout/cycle5"/>
    <dgm:cxn modelId="{B38E589F-C3F5-477C-A436-A43F4824AF36}" type="presOf" srcId="{293F9CB4-F1F1-4353-9C26-B4DD0E834A45}" destId="{FE473529-2261-41B1-A545-1E1CD4CA838D}" srcOrd="0" destOrd="0" presId="urn:microsoft.com/office/officeart/2005/8/layout/cycle5"/>
    <dgm:cxn modelId="{4BC0696D-4FE3-4900-96A2-2A6AFFA9CBEF}" type="presOf" srcId="{68EE95C5-3E01-4CBF-93F0-17EABB64FD3C}" destId="{1FFE763B-1C3F-46B5-B871-97A2BE09683F}" srcOrd="0" destOrd="0" presId="urn:microsoft.com/office/officeart/2005/8/layout/cycle5"/>
    <dgm:cxn modelId="{99A0E376-9843-44DA-9B11-EE85F9E839D6}" type="presOf" srcId="{560CEDB3-8567-4538-9588-4A1870176B65}" destId="{FF188591-481F-4371-A3BA-2247C24EDA94}" srcOrd="0" destOrd="0" presId="urn:microsoft.com/office/officeart/2005/8/layout/cycle5"/>
    <dgm:cxn modelId="{B585C17C-2FAE-48C4-835D-C1CF89B92A15}" srcId="{560CEDB3-8567-4538-9588-4A1870176B65}" destId="{1824CC69-97CC-4CCD-9A83-3F83953EBE60}" srcOrd="5" destOrd="0" parTransId="{34313A91-118B-4C57-8AE4-A362731B2A4F}" sibTransId="{FEB935E5-5186-4DB4-9F56-0F3B319B41FC}"/>
    <dgm:cxn modelId="{A435A85A-0891-470B-9585-C70A2524E5FC}" type="presOf" srcId="{D1CC174E-5212-41D3-B903-851DB3DD8CAD}" destId="{05418B74-7510-4088-A11F-961DFE49F729}" srcOrd="0" destOrd="0" presId="urn:microsoft.com/office/officeart/2005/8/layout/cycle5"/>
    <dgm:cxn modelId="{812988B6-401D-480A-AD95-DA5E279B46CD}" type="presOf" srcId="{09E87BDA-5663-4C49-A135-A35CBDCA0906}" destId="{0289F93F-9F22-4DEB-B08C-7B437E33EADE}" srcOrd="0" destOrd="0" presId="urn:microsoft.com/office/officeart/2005/8/layout/cycle5"/>
    <dgm:cxn modelId="{7D7D6C6B-5D4B-4489-98D6-1039E8602E9D}" type="presOf" srcId="{E6B5E48F-B655-4007-8E10-DB8AE5E47EF8}" destId="{E32A5237-F32C-43CB-BBF0-3B66B1C99AA8}" srcOrd="0" destOrd="0" presId="urn:microsoft.com/office/officeart/2005/8/layout/cycle5"/>
    <dgm:cxn modelId="{C817BAC6-E5DE-4D2C-9093-279D4847E3CE}" type="presOf" srcId="{1824CC69-97CC-4CCD-9A83-3F83953EBE60}" destId="{F4500A81-00A0-491D-BF9E-670648F8F169}" srcOrd="0" destOrd="0" presId="urn:microsoft.com/office/officeart/2005/8/layout/cycle5"/>
    <dgm:cxn modelId="{D0592380-6BE7-42E5-9371-F806733A6E7B}" srcId="{560CEDB3-8567-4538-9588-4A1870176B65}" destId="{52E06EE0-7E24-4466-AF68-FA2488B9D8F0}" srcOrd="3" destOrd="0" parTransId="{923DD703-B348-4AD9-9997-258F382EFB07}" sibTransId="{D1CC174E-5212-41D3-B903-851DB3DD8CAD}"/>
    <dgm:cxn modelId="{713CF1A8-4143-43AA-B735-07EACC177A1B}" type="presParOf" srcId="{FF188591-481F-4371-A3BA-2247C24EDA94}" destId="{30FB3BC4-215B-4D44-83B3-60DF4808CE06}" srcOrd="0" destOrd="0" presId="urn:microsoft.com/office/officeart/2005/8/layout/cycle5"/>
    <dgm:cxn modelId="{E1DADB93-DA18-4333-8033-56F7104AAD26}" type="presParOf" srcId="{FF188591-481F-4371-A3BA-2247C24EDA94}" destId="{FA792607-397B-4EEF-AC51-FF061D4B31B9}" srcOrd="1" destOrd="0" presId="urn:microsoft.com/office/officeart/2005/8/layout/cycle5"/>
    <dgm:cxn modelId="{1809CE1B-CF2B-4F4A-9BC6-AB2CC7E4582C}" type="presParOf" srcId="{FF188591-481F-4371-A3BA-2247C24EDA94}" destId="{FE473529-2261-41B1-A545-1E1CD4CA838D}" srcOrd="2" destOrd="0" presId="urn:microsoft.com/office/officeart/2005/8/layout/cycle5"/>
    <dgm:cxn modelId="{0B0D04AC-7A34-42F8-8BB4-C7F092CC0EE4}" type="presParOf" srcId="{FF188591-481F-4371-A3BA-2247C24EDA94}" destId="{A64DB877-C38A-4754-B0DF-DA10E5A4603A}" srcOrd="3" destOrd="0" presId="urn:microsoft.com/office/officeart/2005/8/layout/cycle5"/>
    <dgm:cxn modelId="{F3A103CE-B9AB-4098-84A8-BEE7144A9180}" type="presParOf" srcId="{FF188591-481F-4371-A3BA-2247C24EDA94}" destId="{03B0E6A7-18D2-4DD2-B10E-A18B3555912F}" srcOrd="4" destOrd="0" presId="urn:microsoft.com/office/officeart/2005/8/layout/cycle5"/>
    <dgm:cxn modelId="{8DF00D8E-4D16-4163-8FBA-2BC2A5B75991}" type="presParOf" srcId="{FF188591-481F-4371-A3BA-2247C24EDA94}" destId="{E32A5237-F32C-43CB-BBF0-3B66B1C99AA8}" srcOrd="5" destOrd="0" presId="urn:microsoft.com/office/officeart/2005/8/layout/cycle5"/>
    <dgm:cxn modelId="{9FFFE400-DB7A-4E6E-91AF-519F929FEDEC}" type="presParOf" srcId="{FF188591-481F-4371-A3BA-2247C24EDA94}" destId="{98EB5224-10B8-475B-9D4F-17A11176B5F0}" srcOrd="6" destOrd="0" presId="urn:microsoft.com/office/officeart/2005/8/layout/cycle5"/>
    <dgm:cxn modelId="{FF6CB047-0A49-49B3-9FFA-A0684F479B27}" type="presParOf" srcId="{FF188591-481F-4371-A3BA-2247C24EDA94}" destId="{699DE80B-3DD3-4B7C-9293-F78C28028F8C}" srcOrd="7" destOrd="0" presId="urn:microsoft.com/office/officeart/2005/8/layout/cycle5"/>
    <dgm:cxn modelId="{A68895D1-F90E-46FF-BE7A-439A2B44C101}" type="presParOf" srcId="{FF188591-481F-4371-A3BA-2247C24EDA94}" destId="{1FFE763B-1C3F-46B5-B871-97A2BE09683F}" srcOrd="8" destOrd="0" presId="urn:microsoft.com/office/officeart/2005/8/layout/cycle5"/>
    <dgm:cxn modelId="{86CEDD8C-9AC1-491C-9B69-815E97AE64B1}" type="presParOf" srcId="{FF188591-481F-4371-A3BA-2247C24EDA94}" destId="{6440C0A5-86B6-4D12-88A0-316428217F29}" srcOrd="9" destOrd="0" presId="urn:microsoft.com/office/officeart/2005/8/layout/cycle5"/>
    <dgm:cxn modelId="{ABA0DC26-C6DF-4A21-93A7-22AA6C2D2BF5}" type="presParOf" srcId="{FF188591-481F-4371-A3BA-2247C24EDA94}" destId="{B98DC627-F50D-4623-97FC-3EDF09C87B28}" srcOrd="10" destOrd="0" presId="urn:microsoft.com/office/officeart/2005/8/layout/cycle5"/>
    <dgm:cxn modelId="{FD696D64-536D-4052-AFD6-0A23DDF44DF9}" type="presParOf" srcId="{FF188591-481F-4371-A3BA-2247C24EDA94}" destId="{05418B74-7510-4088-A11F-961DFE49F729}" srcOrd="11" destOrd="0" presId="urn:microsoft.com/office/officeart/2005/8/layout/cycle5"/>
    <dgm:cxn modelId="{C79E0B21-6969-4F4F-B625-6B3E9EA0D5C7}" type="presParOf" srcId="{FF188591-481F-4371-A3BA-2247C24EDA94}" destId="{34F7CF25-97B5-45FA-A28A-32EDC19B5BC3}" srcOrd="12" destOrd="0" presId="urn:microsoft.com/office/officeart/2005/8/layout/cycle5"/>
    <dgm:cxn modelId="{6731E1CA-E9C3-47DF-B64A-1F42B78B179A}" type="presParOf" srcId="{FF188591-481F-4371-A3BA-2247C24EDA94}" destId="{B4238785-904D-44D6-BB76-48111EFAE2A7}" srcOrd="13" destOrd="0" presId="urn:microsoft.com/office/officeart/2005/8/layout/cycle5"/>
    <dgm:cxn modelId="{635AE668-07A3-494C-96D9-04175F0F86EA}" type="presParOf" srcId="{FF188591-481F-4371-A3BA-2247C24EDA94}" destId="{0289F93F-9F22-4DEB-B08C-7B437E33EADE}" srcOrd="14" destOrd="0" presId="urn:microsoft.com/office/officeart/2005/8/layout/cycle5"/>
    <dgm:cxn modelId="{F99F3314-EA19-4A1A-9FA3-D81361C48EA3}" type="presParOf" srcId="{FF188591-481F-4371-A3BA-2247C24EDA94}" destId="{F4500A81-00A0-491D-BF9E-670648F8F169}" srcOrd="15" destOrd="0" presId="urn:microsoft.com/office/officeart/2005/8/layout/cycle5"/>
    <dgm:cxn modelId="{982CBB3E-9CFB-42B0-B2E2-AE0E60FF84B6}" type="presParOf" srcId="{FF188591-481F-4371-A3BA-2247C24EDA94}" destId="{27F53282-FD92-4290-8441-F30B59A7AAAC}" srcOrd="16" destOrd="0" presId="urn:microsoft.com/office/officeart/2005/8/layout/cycle5"/>
    <dgm:cxn modelId="{3EB92FD1-EEAA-4C00-8727-A482C8EB6D30}" type="presParOf" srcId="{FF188591-481F-4371-A3BA-2247C24EDA94}" destId="{041E5056-4D0F-4498-885F-811A41E4BE1F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F861C6-A397-4C00-B685-A581323428A4}" type="datetimeFigureOut">
              <a:rPr lang="ar-SA" smtClean="0"/>
              <a:pPr/>
              <a:t>24/01/41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51520" y="1371600"/>
            <a:ext cx="8133528" cy="1828800"/>
          </a:xfrm>
        </p:spPr>
        <p:txBody>
          <a:bodyPr/>
          <a:lstStyle/>
          <a:p>
            <a:pPr algn="ctr"/>
            <a:r>
              <a:rPr lang="ar-SA" smtClean="0"/>
              <a:t>مهارات </a:t>
            </a:r>
            <a:r>
              <a:rPr lang="ar-SA" smtClean="0"/>
              <a:t>تدريس </a:t>
            </a:r>
            <a:r>
              <a:rPr lang="ar-SA" dirty="0" smtClean="0"/>
              <a:t>التربية البدنية : التخطيط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720080"/>
          </a:xfrm>
        </p:spPr>
        <p:txBody>
          <a:bodyPr/>
          <a:lstStyle/>
          <a:p>
            <a:r>
              <a:rPr lang="ar-SA" dirty="0" smtClean="0">
                <a:solidFill>
                  <a:srgbClr val="FFC000"/>
                </a:solidFill>
              </a:rPr>
              <a:t>د. راشد محمد الجساس</a:t>
            </a:r>
            <a:endParaRPr lang="ar-SA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717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مراحل تخطيط الدرس 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b="1" dirty="0" smtClean="0"/>
              <a:t>يتكون تخطيط الدرس من اربع مراحل :</a:t>
            </a:r>
          </a:p>
          <a:p>
            <a:endParaRPr lang="ar-S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62106585"/>
              </p:ext>
            </p:extLst>
          </p:nvPr>
        </p:nvGraphicFramePr>
        <p:xfrm>
          <a:off x="571472" y="2571744"/>
          <a:ext cx="6096000" cy="3921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b="1" dirty="0" smtClean="0"/>
              <a:t>الإعداد الاولي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b="1" dirty="0"/>
              <a:t>تسمى مرحلة الاعداد الاولي لخطة التدريس بمرحلة </a:t>
            </a:r>
            <a:r>
              <a:rPr lang="ar-SA" b="1" dirty="0" smtClean="0"/>
              <a:t>جمع المعلومات . و تتضمن التعرف على :</a:t>
            </a:r>
          </a:p>
          <a:p>
            <a:r>
              <a:rPr lang="ar-SA" dirty="0" smtClean="0"/>
              <a:t>حاجات التلاميذ و تحديدها بإستخدام ادوات متعددة وتصنيفها. </a:t>
            </a:r>
          </a:p>
          <a:p>
            <a:r>
              <a:rPr lang="ar-SA" dirty="0" smtClean="0"/>
              <a:t>المنهج الدراسي ، و بخاصة المطلوب من المعلم تدريسها.</a:t>
            </a:r>
          </a:p>
          <a:p>
            <a:r>
              <a:rPr lang="ar-SA" dirty="0" smtClean="0"/>
              <a:t>النشرات التربوية و التعليمات و الارشادات المبلغة للمعلم </a:t>
            </a:r>
            <a:r>
              <a:rPr lang="ar-SA" dirty="0"/>
              <a:t>، </a:t>
            </a:r>
            <a:r>
              <a:rPr lang="ar-SA" dirty="0" smtClean="0"/>
              <a:t>والتي ترشد المعلم إلى ما يجب فعله او تركه.</a:t>
            </a:r>
          </a:p>
          <a:p>
            <a:r>
              <a:rPr lang="ar-SA" dirty="0" smtClean="0"/>
              <a:t>سجل الادوات الرياضية لمعرفة الامكانات المتوافرة في المدرسة من ملاعب واجهزة و ادوات رياضية . </a:t>
            </a:r>
          </a:p>
          <a:p>
            <a:r>
              <a:rPr lang="ar-SA" dirty="0" smtClean="0"/>
              <a:t>الجدول العام لتوزيع حصص التربية البدنية بغية معرفة عدد الحصص المحددة لكل صف . </a:t>
            </a:r>
          </a:p>
          <a:p>
            <a:r>
              <a:rPr lang="ar-SA" dirty="0" smtClean="0"/>
              <a:t>ادلة المعلم و كتب التربية الرياضية  الموجودة في المكتبة المدرسية لاختيار ما يصلح منها لمادته . </a:t>
            </a:r>
          </a:p>
          <a:p>
            <a:endParaRPr lang="ar-SA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الخطة المجملة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b="1" dirty="0" smtClean="0"/>
              <a:t>يضع المعلم خطة اولية مجملة لمنهج لتربية البدنية تحدد : </a:t>
            </a:r>
          </a:p>
          <a:p>
            <a:r>
              <a:rPr lang="ar-SA" dirty="0" smtClean="0"/>
              <a:t>عدد الاشهر الدرسية (بداية و نهاية العام الدراسية ).</a:t>
            </a:r>
          </a:p>
          <a:p>
            <a:r>
              <a:rPr lang="ar-SA" dirty="0" smtClean="0"/>
              <a:t>العطل المدرسية و الإجازات و ايام الاختبارات . </a:t>
            </a:r>
          </a:p>
          <a:p>
            <a:r>
              <a:rPr lang="ar-SA" dirty="0" smtClean="0"/>
              <a:t>عدد الاسابيع الدراسية التي سيتم تدريس المنهاج خلالها.</a:t>
            </a:r>
          </a:p>
          <a:p>
            <a:r>
              <a:rPr lang="ar-SA" dirty="0" smtClean="0"/>
              <a:t>عدد حصص التربية البدنية للصف الواحد في اسبوع .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b="1" dirty="0" smtClean="0"/>
              <a:t>مكونات الخطة المجملة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ar-SA" dirty="0"/>
              <a:t>التربية البدنية تعتمد اعتماداً كلياً على ثلاث محاور رئيسية </a:t>
            </a:r>
            <a:r>
              <a:rPr lang="ar-SA" dirty="0" smtClean="0"/>
              <a:t>لتحقيق اهدافها التربوية </a:t>
            </a:r>
            <a:r>
              <a:rPr lang="ar-SA" dirty="0"/>
              <a:t>وهي </a:t>
            </a:r>
            <a:r>
              <a:rPr lang="ar-SA" dirty="0" smtClean="0"/>
              <a:t>:</a:t>
            </a:r>
          </a:p>
          <a:p>
            <a:r>
              <a:rPr lang="ar-SA" b="1" dirty="0" smtClean="0"/>
              <a:t>دروس </a:t>
            </a:r>
            <a:r>
              <a:rPr lang="ar-SA" b="1" dirty="0"/>
              <a:t>التربية البدنية </a:t>
            </a:r>
            <a:r>
              <a:rPr lang="ar-SA" b="1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وحداة دراسية تنفذ في حصة (او اكثر) في الاسبوع</a:t>
            </a:r>
          </a:p>
          <a:p>
            <a:pPr marL="0" indent="0">
              <a:buNone/>
            </a:pPr>
            <a:endParaRPr lang="ar-SA" dirty="0" smtClean="0"/>
          </a:p>
          <a:p>
            <a:r>
              <a:rPr lang="ar-SA" b="1" dirty="0" smtClean="0"/>
              <a:t>النشاط </a:t>
            </a:r>
            <a:r>
              <a:rPr lang="ar-SA" b="1" dirty="0"/>
              <a:t>الداخلي </a:t>
            </a:r>
            <a:r>
              <a:rPr lang="ar-SA" b="1" dirty="0" smtClean="0"/>
              <a:t>و يتكون من:</a:t>
            </a:r>
          </a:p>
          <a:p>
            <a:pPr marL="0" indent="0">
              <a:buNone/>
            </a:pPr>
            <a:r>
              <a:rPr lang="ar-SA" dirty="0" smtClean="0"/>
              <a:t>- المباريات </a:t>
            </a:r>
            <a:r>
              <a:rPr lang="ar-SA" dirty="0"/>
              <a:t>والمنافسات داخل المدرسة.</a:t>
            </a:r>
            <a:br>
              <a:rPr lang="ar-SA" dirty="0"/>
            </a:br>
            <a:r>
              <a:rPr lang="ar-SA" dirty="0" smtClean="0"/>
              <a:t>- الجماعات </a:t>
            </a:r>
            <a:r>
              <a:rPr lang="ar-SA" dirty="0"/>
              <a:t>الخاصة بالمدرسة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- الايام الرياضية المفتوحة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b="1" dirty="0" smtClean="0"/>
              <a:t>برامج </a:t>
            </a:r>
            <a:r>
              <a:rPr lang="ar-SA" b="1" dirty="0"/>
              <a:t>النشاط الخارجي وينقسم إلى :</a:t>
            </a:r>
            <a:br>
              <a:rPr lang="ar-SA" b="1" dirty="0"/>
            </a:br>
            <a:r>
              <a:rPr lang="ar-SA" dirty="0" smtClean="0"/>
              <a:t>‌- المنافسات الرسمية. </a:t>
            </a: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‌- اللقاءات </a:t>
            </a:r>
            <a:r>
              <a:rPr lang="ar-SA" dirty="0"/>
              <a:t>الودية.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80369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الخطة المجملة لدرس التربية البدنية </a:t>
            </a:r>
            <a:endParaRPr lang="ar-S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803182"/>
              </p:ext>
            </p:extLst>
          </p:nvPr>
        </p:nvGraphicFramePr>
        <p:xfrm>
          <a:off x="1214414" y="1928803"/>
          <a:ext cx="7572432" cy="2492556"/>
        </p:xfrm>
        <a:graphic>
          <a:graphicData uri="http://schemas.openxmlformats.org/drawingml/2006/table">
            <a:tbl>
              <a:tblPr rtl="1" firstRow="1" bandRow="1">
                <a:tableStyleId>{69012ECD-51FC-41F1-AA8D-1B2483CD663E}</a:tableStyleId>
              </a:tblPr>
              <a:tblGrid>
                <a:gridCol w="1262072"/>
                <a:gridCol w="1262072"/>
                <a:gridCol w="1262072"/>
                <a:gridCol w="1262072"/>
                <a:gridCol w="1262072"/>
                <a:gridCol w="1262072"/>
              </a:tblGrid>
              <a:tr h="48087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الشهر </a:t>
                      </a:r>
                    </a:p>
                    <a:p>
                      <a:pPr rtl="1"/>
                      <a:r>
                        <a:rPr lang="ar-SA" dirty="0" smtClean="0"/>
                        <a:t>الاسبوع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عدد الحصص</a:t>
                      </a:r>
                      <a:r>
                        <a:rPr lang="ar-SA" baseline="0" dirty="0" smtClean="0"/>
                        <a:t>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محرم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صفر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ربيع</a:t>
                      </a:r>
                      <a:r>
                        <a:rPr lang="ar-SA" dirty="0" smtClean="0"/>
                        <a:t> اول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ربيع</a:t>
                      </a:r>
                      <a:r>
                        <a:rPr lang="ar-SA" baseline="0" dirty="0" smtClean="0"/>
                        <a:t> ثاني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613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الاول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2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79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الثاني 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2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اجازة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876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الثالث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2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اختبار شهري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251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الرابع 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2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اختبار نهائي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00100" y="4643446"/>
          <a:ext cx="7715304" cy="2011680"/>
        </p:xfrm>
        <a:graphic>
          <a:graphicData uri="http://schemas.openxmlformats.org/drawingml/2006/table">
            <a:tbl>
              <a:tblPr rtl="1" firstRow="1" bandRow="1">
                <a:tableStyleId>{10A1B5D5-9B99-4C35-A422-299274C87663}</a:tableStyleId>
              </a:tblPr>
              <a:tblGrid>
                <a:gridCol w="3857652"/>
                <a:gridCol w="3857652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الفصل الدراسي</a:t>
                      </a:r>
                      <a:r>
                        <a:rPr lang="ar-SA" sz="2000" baseline="0" dirty="0" smtClean="0"/>
                        <a:t> الاول </a:t>
                      </a:r>
                      <a:endParaRPr lang="ar-SA" sz="2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الفصل الدراسي الثاني </a:t>
                      </a:r>
                      <a:endParaRPr lang="ar-SA" sz="2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dirty="0" smtClean="0"/>
                        <a:t>تدريب التلاميذ</a:t>
                      </a:r>
                      <a:r>
                        <a:rPr lang="ar-SA" sz="2000" baseline="0" dirty="0" smtClean="0"/>
                        <a:t> على بعض الاجراءات الخاصة لدروس التربية البدنية من تشكيلات ومصطلحات</a:t>
                      </a:r>
                    </a:p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baseline="0" dirty="0" smtClean="0"/>
                        <a:t>مراجعة وتثبيت </a:t>
                      </a:r>
                    </a:p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baseline="0" dirty="0" smtClean="0"/>
                        <a:t>مهارات جديدة في كرة القدم و الطائرة</a:t>
                      </a:r>
                      <a:endParaRPr lang="ar-SA" sz="2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dirty="0" smtClean="0"/>
                        <a:t>مراجعة وتثبيت</a:t>
                      </a:r>
                    </a:p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dirty="0" smtClean="0"/>
                        <a:t>مقرارات جديدة في ألعاب القوى</a:t>
                      </a:r>
                      <a:r>
                        <a:rPr lang="ar-SA" sz="2000" baseline="0" dirty="0" smtClean="0"/>
                        <a:t> ، وكرة السلة </a:t>
                      </a:r>
                      <a:endParaRPr lang="ar-SA" sz="2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تنبيهات هامة على الخطة المجملة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b="1" dirty="0" smtClean="0"/>
              <a:t>تحتوي الخطة المجملة على :</a:t>
            </a:r>
          </a:p>
          <a:p>
            <a:r>
              <a:rPr lang="ar-SA" dirty="0" smtClean="0"/>
              <a:t>تدريب التلاميذ على الاجراءات الرتيبية (تنظيمية ، روتين) ليسهل على المعلم تنظيم الدروس اللاحقة و إدارتها.</a:t>
            </a:r>
          </a:p>
          <a:p>
            <a:r>
              <a:rPr lang="ar-SA" dirty="0" smtClean="0"/>
              <a:t>المراجعة والتثبيت لمعرفة مستوى الطلاب و قدراتهم . </a:t>
            </a:r>
          </a:p>
          <a:p>
            <a:r>
              <a:rPr lang="ar-SA" dirty="0" smtClean="0"/>
              <a:t>المقررات و المفردات الدراسية الجديدة ، لتوزيعها على الفصول الدراسية بمستوى عادل . </a:t>
            </a:r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/>
          <a:lstStyle/>
          <a:p>
            <a:pPr algn="ctr"/>
            <a:r>
              <a:rPr lang="ar-SA" b="1" dirty="0" smtClean="0"/>
              <a:t>الخطة المفصلة 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/>
          <a:lstStyle/>
          <a:p>
            <a:pPr>
              <a:buNone/>
            </a:pPr>
            <a:r>
              <a:rPr lang="ar-SA" sz="2000" b="1" dirty="0" smtClean="0"/>
              <a:t>تعتبر</a:t>
            </a:r>
            <a:r>
              <a:rPr lang="ar-SA" sz="2000" dirty="0" smtClean="0"/>
              <a:t> الخطة المفصلة : دليل عمل المعلم يبني فيها تصوراً كاملاً للموضوع الذي يدرسه ، و تشكل إطارا محدداً للمنهاج ومعياراً لعمل المعلم طيلة فصل دراسي او عام دراسي كامل .</a:t>
            </a:r>
            <a:r>
              <a:rPr lang="ar-SA" dirty="0" smtClean="0"/>
              <a:t> </a:t>
            </a:r>
          </a:p>
          <a:p>
            <a:endParaRPr lang="ar-SA" dirty="0" smtClean="0"/>
          </a:p>
          <a:p>
            <a:r>
              <a:rPr lang="ar-SA" b="1" dirty="0" smtClean="0"/>
              <a:t>أبرز عناصرها: </a:t>
            </a:r>
            <a:endParaRPr lang="ar-SA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59251738"/>
              </p:ext>
            </p:extLst>
          </p:nvPr>
        </p:nvGraphicFramePr>
        <p:xfrm>
          <a:off x="142844" y="2143116"/>
          <a:ext cx="6143668" cy="464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8640960" cy="5968543"/>
          </a:xfrm>
        </p:spPr>
      </p:pic>
    </p:spTree>
    <p:extLst>
      <p:ext uri="{BB962C8B-B14F-4D97-AF65-F5344CB8AC3E}">
        <p14:creationId xmlns:p14="http://schemas.microsoft.com/office/powerpoint/2010/main" val="30191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عناصر الخطة المفصلة 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ar-SA" b="1" dirty="0" smtClean="0"/>
              <a:t>تحدد الخطة المفصلة لمنهج التربية البدنية العوامل التالية :</a:t>
            </a:r>
          </a:p>
          <a:p>
            <a:pPr marL="0" indent="0">
              <a:buNone/>
            </a:pPr>
            <a:endParaRPr lang="ar-SA" b="1" dirty="0" smtClean="0"/>
          </a:p>
          <a:p>
            <a:r>
              <a:rPr lang="ar-SA" b="1" dirty="0" smtClean="0"/>
              <a:t>الاهداف الخاصة للوحدات التدريسية . </a:t>
            </a:r>
            <a:r>
              <a:rPr lang="ar-SA" dirty="0" smtClean="0"/>
              <a:t>محددة وواضحة و مصوغة سلوكياً من وجهة نظر الفئة المستهدفة ، وان تكون موزعة على مجالاتها الثلاثة: معرفي ، وجداني ، نفس حركي .</a:t>
            </a:r>
          </a:p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المحتوى الدراسي لكل وحدة </a:t>
            </a:r>
            <a:r>
              <a:rPr lang="ar-SA" dirty="0" smtClean="0"/>
              <a:t>. ويشمل ابرز الموضوعات و المفاهيم والمهارات التي تتصل بالوحدة.</a:t>
            </a:r>
          </a:p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الاساليب والوسائل والانشطة المقترحة . </a:t>
            </a:r>
          </a:p>
          <a:p>
            <a:pPr>
              <a:buNone/>
            </a:pPr>
            <a:r>
              <a:rPr lang="ar-SA" dirty="0" smtClean="0"/>
              <a:t>و يشمل الاجراءات و الطرائق التعليمية ، و الوسائل المساعدة كالنماذج العلمية و الافلام التعليمية وغيرها.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عناصر الخطة المفصلة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التوقيت</a:t>
            </a:r>
            <a:r>
              <a:rPr lang="ar-SA" dirty="0" smtClean="0"/>
              <a:t> . يحدد تاريخ إنجاز النشاط ، على ان يذكر تاريخ كل خطوة من خطواته.</a:t>
            </a:r>
          </a:p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التقويم</a:t>
            </a:r>
            <a:r>
              <a:rPr lang="ar-SA" dirty="0" smtClean="0"/>
              <a:t> . قياس اثر التعلم في ضوء معايير محددة . مثال : الملاحظة والاختبارات الشفوية والتحريرية ، اختبارات الاداء واللياقة البدنية . </a:t>
            </a:r>
          </a:p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الملاحظات</a:t>
            </a:r>
            <a:r>
              <a:rPr lang="ar-SA" dirty="0" smtClean="0"/>
              <a:t> : يدون فيها المعلم نتائج التقويم و المقترحات . وهي تغذية راجعة يفاد منها في تحسين و تطوير المنهج والمعلم .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محتوى المحاضرة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يعرف الطالب النقاط التالية :</a:t>
            </a:r>
          </a:p>
          <a:p>
            <a:r>
              <a:rPr lang="ar-SA" dirty="0" smtClean="0"/>
              <a:t>مبادئ و اسس التخطيط لمنهج التربية البدنية .</a:t>
            </a:r>
          </a:p>
          <a:p>
            <a:r>
              <a:rPr lang="ar-SA" dirty="0" smtClean="0"/>
              <a:t>إعتبارات عند التخطيط للمنهج.</a:t>
            </a:r>
          </a:p>
          <a:p>
            <a:r>
              <a:rPr lang="ar-SA" dirty="0" smtClean="0"/>
              <a:t>مراحل تخطيط الدرس.</a:t>
            </a:r>
          </a:p>
          <a:p>
            <a:r>
              <a:rPr lang="ar-SA" dirty="0" smtClean="0"/>
              <a:t>امثلة عملية لخطط منهج تربية بدنية </a:t>
            </a:r>
          </a:p>
        </p:txBody>
      </p:sp>
    </p:spTree>
    <p:extLst>
      <p:ext uri="{BB962C8B-B14F-4D97-AF65-F5344CB8AC3E}">
        <p14:creationId xmlns:p14="http://schemas.microsoft.com/office/powerpoint/2010/main" val="215589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8640960" cy="5968543"/>
          </a:xfrm>
        </p:spPr>
      </p:pic>
    </p:spTree>
    <p:extLst>
      <p:ext uri="{BB962C8B-B14F-4D97-AF65-F5344CB8AC3E}">
        <p14:creationId xmlns:p14="http://schemas.microsoft.com/office/powerpoint/2010/main" val="3789971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نشاط منزلي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pPr marL="0" indent="0">
              <a:buNone/>
            </a:pPr>
            <a:r>
              <a:rPr lang="ar-SA" b="1" dirty="0" smtClean="0"/>
              <a:t>اجب عن الاسئلة التالية :</a:t>
            </a:r>
          </a:p>
          <a:p>
            <a:endParaRPr lang="ar-SA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ضع خطة </a:t>
            </a:r>
            <a:r>
              <a:rPr lang="ar-SA" b="1" dirty="0" smtClean="0"/>
              <a:t>مجملة</a:t>
            </a:r>
            <a:r>
              <a:rPr lang="ar-SA" dirty="0" smtClean="0"/>
              <a:t> و مفصلة لمنهج التربية البدنية للمرحلة الثانوية ؟ </a:t>
            </a:r>
          </a:p>
        </p:txBody>
      </p:sp>
    </p:spTree>
    <p:extLst>
      <p:ext uri="{BB962C8B-B14F-4D97-AF65-F5344CB8AC3E}">
        <p14:creationId xmlns:p14="http://schemas.microsoft.com/office/powerpoint/2010/main" val="12328567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المراجع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ابو نمرة ، محمد ؛ سعادة ، نايف (2009) </a:t>
            </a:r>
            <a:r>
              <a:rPr lang="ar-SA" i="1" dirty="0" smtClean="0"/>
              <a:t>التربية الرياضية و طرائق تدريسها </a:t>
            </a:r>
            <a:r>
              <a:rPr lang="ar-SA" dirty="0" smtClean="0"/>
              <a:t>، القاهرة : الشركة العربية المتحدة للتسويق و التوريدات ، ص. 353-358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أسس التخطيط للتدريس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b="1" dirty="0" smtClean="0"/>
              <a:t>يجب معرفة الاسس التالية من اجل تخطيط صحيح 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الإلمام بالمادة الدراسية جيداً ، مما يسهل عملية تحديد الاهداف و تحليل المحتوى إلى أشكاله ، وانواعه المختلفة.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فهم الاهداف العامة ، وأهداف تدريس التربية الرياضية بشكل خاص مما ييسر عملية وضع الخطط التدريسية في ضوئها 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معرفة التلاميذ الذين يدرسهم من حيث قدراتهم واحتياجاتهم و ميولهم و اهتماماتهم.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معرفة طرائق التقويم و أدواته المناسبة.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تدريب 1 : تحليل محتوى هدف رئيسي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الهدف من التمرين :</a:t>
            </a:r>
          </a:p>
          <a:p>
            <a:pPr marL="0" indent="0">
              <a:buNone/>
            </a:pPr>
            <a:r>
              <a:rPr lang="ar-SA" dirty="0" smtClean="0"/>
              <a:t> يحلل الطالب مجالات التعلم و المحتوى العلمي لهدف تعليمي رئيسي. </a:t>
            </a:r>
          </a:p>
          <a:p>
            <a:r>
              <a:rPr lang="ar-SA" dirty="0" smtClean="0"/>
              <a:t>طريقة التنفيذ :</a:t>
            </a:r>
          </a:p>
          <a:p>
            <a:pPr marL="0" indent="0">
              <a:buNone/>
            </a:pPr>
            <a:r>
              <a:rPr lang="ar-SA" dirty="0" smtClean="0"/>
              <a:t>يختار الطالب احد الاهداف الرئيسية لوحدة تدريسية مختارة من منهج التربية البدنية . </a:t>
            </a:r>
          </a:p>
          <a:p>
            <a:r>
              <a:rPr lang="ar-SA" dirty="0" smtClean="0"/>
              <a:t>مدة التمرين :</a:t>
            </a:r>
          </a:p>
          <a:p>
            <a:pPr marL="0" indent="0">
              <a:buNone/>
            </a:pPr>
            <a:r>
              <a:rPr lang="ar-SA" dirty="0" smtClean="0"/>
              <a:t> 5 دقائق </a:t>
            </a:r>
          </a:p>
          <a:p>
            <a:r>
              <a:rPr lang="ar-SA" dirty="0" smtClean="0"/>
              <a:t>طريقة التنفيذ: </a:t>
            </a:r>
          </a:p>
          <a:p>
            <a:pPr marL="0" indent="0">
              <a:buNone/>
            </a:pPr>
            <a:r>
              <a:rPr lang="ar-SA" dirty="0" smtClean="0"/>
              <a:t>مجموعات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86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تدريب 2 : اثر الخصائص النمائية على اهداف الدرس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b="1" dirty="0" smtClean="0"/>
              <a:t>الهدف من التمرين 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 ان يتعرف الطالب على علاقة خصائص الطفل النمائية 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ان يحدد الطالب اثر الخصائص النمائية على مكونات درس التربية البدنية ( الاهداف – المحتوى – الأنشطة التعليمية ).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 </a:t>
            </a:r>
            <a:r>
              <a:rPr lang="ar-SA" dirty="0"/>
              <a:t>يحدد الطالب خصائص النمو النمائية للمرحلة الدراسية ( الابتدائية – المتوسطة – الثانوية </a:t>
            </a:r>
            <a:r>
              <a:rPr lang="ar-SA" dirty="0" smtClean="0"/>
              <a:t>).</a:t>
            </a:r>
          </a:p>
          <a:p>
            <a:r>
              <a:rPr lang="ar-SA" b="1" dirty="0" smtClean="0"/>
              <a:t>طريقة التنفيذ :</a:t>
            </a:r>
          </a:p>
          <a:p>
            <a:pPr marL="0" indent="0">
              <a:buNone/>
            </a:pPr>
            <a:r>
              <a:rPr lang="ar-SA" dirty="0" smtClean="0"/>
              <a:t>مجموعات </a:t>
            </a:r>
          </a:p>
          <a:p>
            <a:r>
              <a:rPr lang="ar-SA" b="1" dirty="0" smtClean="0"/>
              <a:t>مدة التمرين :</a:t>
            </a:r>
          </a:p>
          <a:p>
            <a:pPr marL="0" indent="0">
              <a:buNone/>
            </a:pPr>
            <a:r>
              <a:rPr lang="ar-SA" dirty="0" smtClean="0"/>
              <a:t>خمس دقائق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69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b="1" dirty="0" smtClean="0"/>
              <a:t>إعتبارات عند التخطيط للتدريس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b="1" dirty="0" smtClean="0"/>
              <a:t>تصمم الخطط الدراسية وفق اعتبارات اهمها :</a:t>
            </a:r>
          </a:p>
          <a:p>
            <a:r>
              <a:rPr lang="ar-SA" b="1" dirty="0" smtClean="0"/>
              <a:t>الواقعية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 بمعنى ان توضع في ضوء الامكانات المادية و الفنية المتوفرة في المدرسة . </a:t>
            </a:r>
          </a:p>
          <a:p>
            <a:r>
              <a:rPr lang="ar-SA" b="1" dirty="0" smtClean="0"/>
              <a:t>القابلة للتنفيذ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 اي الابتعاد عن المثالية التي يصعب تحقيقها او تنفيذها.</a:t>
            </a:r>
          </a:p>
          <a:p>
            <a:r>
              <a:rPr lang="ar-SA" b="1" dirty="0" smtClean="0"/>
              <a:t>المرونة</a:t>
            </a:r>
            <a:r>
              <a:rPr lang="ar-SA" dirty="0" smtClean="0"/>
              <a:t>. </a:t>
            </a:r>
          </a:p>
          <a:p>
            <a:pPr marL="0" indent="0">
              <a:buNone/>
            </a:pPr>
            <a:r>
              <a:rPr lang="ar-SA" dirty="0" smtClean="0"/>
              <a:t>ان تكون قابلة للتعديل اذا اقتضى الامر ، وقادرة على استيعاب التغييرات الطارئة.</a:t>
            </a:r>
          </a:p>
          <a:p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377758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يتبع إعتبارات عند التخطيط للدرس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الشمولية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 ان تكون شاملة للعناصر والمتغيرات جميعها التي تحيط بالمواقف و النشاطات التعليمية في إطار الاولويات المتختلفة. </a:t>
            </a:r>
          </a:p>
          <a:p>
            <a:r>
              <a:rPr lang="ar-SA" b="1" dirty="0" smtClean="0"/>
              <a:t>التكامل</a:t>
            </a:r>
            <a:r>
              <a:rPr lang="ar-SA" dirty="0" smtClean="0"/>
              <a:t> .</a:t>
            </a:r>
          </a:p>
          <a:p>
            <a:pPr marL="0" indent="0">
              <a:buNone/>
            </a:pPr>
            <a:r>
              <a:rPr lang="ar-SA" dirty="0" smtClean="0"/>
              <a:t> اي تكامل الخبرات التعليمية ، والوحدة بين انواع الخطط التدريسية و نماذجها و مستوايتها.</a:t>
            </a:r>
          </a:p>
          <a:p>
            <a:r>
              <a:rPr lang="ar-SA" b="1" dirty="0" smtClean="0"/>
              <a:t>المصداقية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ان تعتمد الخطط على بيانات صادقة عند تحديد الاهداف .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تمرين 3: تطبيق اعتبار التكامل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ar-SA" b="1" dirty="0" smtClean="0"/>
              <a:t>الهدف من التمرين : </a:t>
            </a:r>
          </a:p>
          <a:p>
            <a:pPr marL="0" indent="0">
              <a:buNone/>
            </a:pPr>
            <a:r>
              <a:rPr lang="ar-SA" dirty="0" smtClean="0"/>
              <a:t>ان يحدد الطالب اشكال « التكامل « في منهج التربية البدنية على مستوى اختيار طريقة التدريس ، المحتوى العلمي . </a:t>
            </a:r>
          </a:p>
          <a:p>
            <a:r>
              <a:rPr lang="ar-SA" dirty="0" smtClean="0"/>
              <a:t>طريقة التنفيذ 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يختار الطالب وحدة تدريسية </a:t>
            </a:r>
            <a:r>
              <a:rPr lang="ar-SA" dirty="0"/>
              <a:t>من منهج المرحلة الثانوية </a:t>
            </a:r>
            <a:r>
              <a:rPr lang="ar-SA" dirty="0" smtClean="0"/>
              <a:t>مثال : كرة القدم.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يحدد الطالب موضوعات الدروس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يحدد عناصر القوة والضعف لكل اساليب التدريس.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يختار الطالب اساليب التدريس وفقا لعناصر القوة بينها مظهرا التكامل </a:t>
            </a:r>
            <a:r>
              <a:rPr lang="ar-SA" dirty="0"/>
              <a:t>في </a:t>
            </a:r>
            <a:r>
              <a:rPr lang="ar-SA" dirty="0" smtClean="0"/>
              <a:t>اختياره </a:t>
            </a:r>
          </a:p>
          <a:p>
            <a:r>
              <a:rPr lang="ar-SA" dirty="0" smtClean="0"/>
              <a:t>طريقة التنفيذ:</a:t>
            </a:r>
          </a:p>
          <a:p>
            <a:pPr marL="0" indent="0">
              <a:buNone/>
            </a:pPr>
            <a:r>
              <a:rPr lang="ar-SA" dirty="0" smtClean="0"/>
              <a:t>مجموعات </a:t>
            </a:r>
          </a:p>
          <a:p>
            <a:r>
              <a:rPr lang="ar-SA" dirty="0" smtClean="0"/>
              <a:t>المدة :</a:t>
            </a:r>
          </a:p>
          <a:p>
            <a:pPr marL="0" indent="0">
              <a:buNone/>
            </a:pPr>
            <a:r>
              <a:rPr lang="ar-SA" dirty="0" smtClean="0"/>
              <a:t>خمس دقائق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64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مراحل تخطيط التدريس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ar-SA" b="1" dirty="0"/>
              <a:t>يشمل إعداد استراتيجية عامة لتدريس التربية البدنية على الخطوات التالية : </a:t>
            </a:r>
          </a:p>
          <a:p>
            <a:pPr marL="596646" indent="-514350">
              <a:buFont typeface="+mj-lt"/>
              <a:buAutoNum type="arabicPeriod"/>
            </a:pPr>
            <a:r>
              <a:rPr lang="ar-SA" sz="2400" dirty="0"/>
              <a:t>التخطيط والإعداد و صياغة الاهداف. </a:t>
            </a:r>
          </a:p>
          <a:p>
            <a:pPr marL="596646" indent="-514350">
              <a:buFont typeface="+mj-lt"/>
              <a:buAutoNum type="arabicPeriod"/>
            </a:pPr>
            <a:r>
              <a:rPr lang="ar-SA" sz="2400" dirty="0"/>
              <a:t>تنفيذ و تطبيق ما تم تخطيطه استنادا إلى تقنيات و وسائل تربوية . </a:t>
            </a:r>
          </a:p>
          <a:p>
            <a:pPr marL="596646" indent="-514350">
              <a:buFont typeface="+mj-lt"/>
              <a:buAutoNum type="arabicPeriod"/>
            </a:pPr>
            <a:r>
              <a:rPr lang="ar-SA" sz="2400" dirty="0"/>
              <a:t>التقويم التكويني و الشامل و التغذية الراجعة ، والحكم على فاعلية النشاط التدريسي. (جابر ، 2003 ، ص 83) . </a:t>
            </a:r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73895039"/>
              </p:ext>
            </p:extLst>
          </p:nvPr>
        </p:nvGraphicFramePr>
        <p:xfrm>
          <a:off x="2051720" y="4653136"/>
          <a:ext cx="6096000" cy="1988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843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401</TotalTime>
  <Words>1046</Words>
  <Application>Microsoft Office PowerPoint</Application>
  <PresentationFormat>عرض على الشاشة (3:4)‏</PresentationFormat>
  <Paragraphs>160</Paragraphs>
  <Slides>22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تدفق</vt:lpstr>
      <vt:lpstr>مهارات تدريس التربية البدنية : التخطيط</vt:lpstr>
      <vt:lpstr>محتوى المحاضرة</vt:lpstr>
      <vt:lpstr>أسس التخطيط للتدريس</vt:lpstr>
      <vt:lpstr>تدريب 1 : تحليل محتوى هدف رئيسي </vt:lpstr>
      <vt:lpstr>تدريب 2 : اثر الخصائص النمائية على اهداف الدرس</vt:lpstr>
      <vt:lpstr>إعتبارات عند التخطيط للتدريس </vt:lpstr>
      <vt:lpstr>يتبع إعتبارات عند التخطيط للدرس</vt:lpstr>
      <vt:lpstr>تمرين 3: تطبيق اعتبار التكامل </vt:lpstr>
      <vt:lpstr>مراحل تخطيط التدريس </vt:lpstr>
      <vt:lpstr>مراحل تخطيط الدرس </vt:lpstr>
      <vt:lpstr>الإعداد الاولي</vt:lpstr>
      <vt:lpstr>الخطة المجملة</vt:lpstr>
      <vt:lpstr>مكونات الخطة المجملة</vt:lpstr>
      <vt:lpstr>الخطة المجملة لدرس التربية البدنية </vt:lpstr>
      <vt:lpstr>تنبيهات هامة على الخطة المجملة</vt:lpstr>
      <vt:lpstr>الخطة المفصلة </vt:lpstr>
      <vt:lpstr>عرض تقديمي في PowerPoint</vt:lpstr>
      <vt:lpstr>عناصر الخطة المفصلة </vt:lpstr>
      <vt:lpstr>عناصر الخطة المفصلة</vt:lpstr>
      <vt:lpstr>عرض تقديمي في PowerPoint</vt:lpstr>
      <vt:lpstr>نشاط منزلي </vt:lpstr>
      <vt:lpstr>المراجع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تحضير دورس التربية البدنية</dc:title>
  <dc:creator>user</dc:creator>
  <cp:lastModifiedBy>AA</cp:lastModifiedBy>
  <cp:revision>42</cp:revision>
  <dcterms:created xsi:type="dcterms:W3CDTF">2013-04-15T07:39:25Z</dcterms:created>
  <dcterms:modified xsi:type="dcterms:W3CDTF">2019-09-23T07:27:37Z</dcterms:modified>
</cp:coreProperties>
</file>