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E96EB-5B20-284C-A17A-B185AAACBD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20E0F-20B9-2A44-AB16-839342647D67}">
      <dgm:prSet/>
      <dgm:spPr/>
      <dgm:t>
        <a:bodyPr/>
        <a:lstStyle/>
        <a:p>
          <a:r>
            <a:rPr lang="ar-SA"/>
            <a:t>استعمال البنزين المحتوي على الرصاص</a:t>
          </a:r>
          <a:endParaRPr lang="en-US"/>
        </a:p>
      </dgm:t>
    </dgm:pt>
    <dgm:pt modelId="{48A2DA75-6414-A945-BDD1-F2E771B91215}" type="parTrans" cxnId="{F9528910-9092-B34F-A790-D6AAD709244C}">
      <dgm:prSet/>
      <dgm:spPr/>
      <dgm:t>
        <a:bodyPr/>
        <a:lstStyle/>
        <a:p>
          <a:endParaRPr lang="en-US"/>
        </a:p>
      </dgm:t>
    </dgm:pt>
    <dgm:pt modelId="{B9FEE332-6AD6-C440-9F9D-D8B473A106E5}" type="sibTrans" cxnId="{F9528910-9092-B34F-A790-D6AAD709244C}">
      <dgm:prSet/>
      <dgm:spPr/>
      <dgm:t>
        <a:bodyPr/>
        <a:lstStyle/>
        <a:p>
          <a:endParaRPr lang="en-US"/>
        </a:p>
      </dgm:t>
    </dgm:pt>
    <dgm:pt modelId="{1451395E-2A2C-9C44-8B99-63CBBD8B46B2}">
      <dgm:prSet/>
      <dgm:spPr/>
      <dgm:t>
        <a:bodyPr/>
        <a:lstStyle/>
        <a:p>
          <a:r>
            <a:rPr lang="ar-SA"/>
            <a:t>استخراج وحرق الفحم</a:t>
          </a:r>
          <a:endParaRPr lang="en-US"/>
        </a:p>
      </dgm:t>
    </dgm:pt>
    <dgm:pt modelId="{EC458193-BD62-8C41-978F-08E1B4D3557E}" type="parTrans" cxnId="{A3DC277F-FDCB-1E4F-AF9D-C37233B36A73}">
      <dgm:prSet/>
      <dgm:spPr/>
      <dgm:t>
        <a:bodyPr/>
        <a:lstStyle/>
        <a:p>
          <a:endParaRPr lang="en-US"/>
        </a:p>
      </dgm:t>
    </dgm:pt>
    <dgm:pt modelId="{0FCA8AB3-BF6C-BE44-B152-2ECA63F51977}" type="sibTrans" cxnId="{A3DC277F-FDCB-1E4F-AF9D-C37233B36A73}">
      <dgm:prSet/>
      <dgm:spPr/>
      <dgm:t>
        <a:bodyPr/>
        <a:lstStyle/>
        <a:p>
          <a:endParaRPr lang="en-US"/>
        </a:p>
      </dgm:t>
    </dgm:pt>
    <dgm:pt modelId="{E7EBB309-7E14-4740-AB52-6F55B218F0E8}">
      <dgm:prSet/>
      <dgm:spPr/>
      <dgm:t>
        <a:bodyPr/>
        <a:lstStyle/>
        <a:p>
          <a:r>
            <a:rPr lang="ar-SA"/>
            <a:t>انتاج ونقل النفط</a:t>
          </a:r>
          <a:endParaRPr lang="en-US"/>
        </a:p>
      </dgm:t>
    </dgm:pt>
    <dgm:pt modelId="{D5599493-E423-BF43-B3BF-C26CC76E78B5}" type="parTrans" cxnId="{BB11625B-42D3-FF40-8C19-F3399825CC5E}">
      <dgm:prSet/>
      <dgm:spPr/>
      <dgm:t>
        <a:bodyPr/>
        <a:lstStyle/>
        <a:p>
          <a:endParaRPr lang="en-US"/>
        </a:p>
      </dgm:t>
    </dgm:pt>
    <dgm:pt modelId="{29CD679C-A89B-7E42-AAC1-01908788AD33}" type="sibTrans" cxnId="{BB11625B-42D3-FF40-8C19-F3399825CC5E}">
      <dgm:prSet/>
      <dgm:spPr/>
      <dgm:t>
        <a:bodyPr/>
        <a:lstStyle/>
        <a:p>
          <a:endParaRPr lang="en-US"/>
        </a:p>
      </dgm:t>
    </dgm:pt>
    <dgm:pt modelId="{1AC85DBF-D203-5B49-8623-C0A7DED83EDB}">
      <dgm:prSet/>
      <dgm:spPr/>
      <dgm:t>
        <a:bodyPr/>
        <a:lstStyle/>
        <a:p>
          <a:r>
            <a:rPr lang="ar-SA"/>
            <a:t>توليد الكهرباء</a:t>
          </a:r>
          <a:endParaRPr lang="en-US"/>
        </a:p>
      </dgm:t>
    </dgm:pt>
    <dgm:pt modelId="{81EB390E-3B48-044C-AFA4-2324BB28148A}" type="parTrans" cxnId="{F9DC3FDF-E608-D448-9DD6-F412CFB1E83D}">
      <dgm:prSet/>
      <dgm:spPr/>
      <dgm:t>
        <a:bodyPr/>
        <a:lstStyle/>
        <a:p>
          <a:endParaRPr lang="en-US"/>
        </a:p>
      </dgm:t>
    </dgm:pt>
    <dgm:pt modelId="{18374B25-AC41-1E41-B71F-BE0D62C97999}" type="sibTrans" cxnId="{F9DC3FDF-E608-D448-9DD6-F412CFB1E83D}">
      <dgm:prSet/>
      <dgm:spPr/>
      <dgm:t>
        <a:bodyPr/>
        <a:lstStyle/>
        <a:p>
          <a:endParaRPr lang="en-US"/>
        </a:p>
      </dgm:t>
    </dgm:pt>
    <dgm:pt modelId="{B503421A-BE1E-0547-83CD-BE8004C603AF}">
      <dgm:prSet/>
      <dgm:spPr/>
      <dgm:t>
        <a:bodyPr/>
        <a:lstStyle/>
        <a:p>
          <a:r>
            <a:rPr lang="ar-SA"/>
            <a:t>الحياه الحضرية وماتنتج من نفايات وسبل التخلص منها.</a:t>
          </a:r>
          <a:endParaRPr lang="en-US"/>
        </a:p>
      </dgm:t>
    </dgm:pt>
    <dgm:pt modelId="{581AC9C7-4280-B244-9D36-CBFF617BFDC7}" type="parTrans" cxnId="{C1FE0C4D-27AC-3B4A-8F13-5932B8671713}">
      <dgm:prSet/>
      <dgm:spPr/>
      <dgm:t>
        <a:bodyPr/>
        <a:lstStyle/>
        <a:p>
          <a:endParaRPr lang="en-US"/>
        </a:p>
      </dgm:t>
    </dgm:pt>
    <dgm:pt modelId="{E3398FC7-04F0-8240-A832-EB4741F84074}" type="sibTrans" cxnId="{C1FE0C4D-27AC-3B4A-8F13-5932B8671713}">
      <dgm:prSet/>
      <dgm:spPr/>
      <dgm:t>
        <a:bodyPr/>
        <a:lstStyle/>
        <a:p>
          <a:endParaRPr lang="en-US"/>
        </a:p>
      </dgm:t>
    </dgm:pt>
    <dgm:pt modelId="{32B9BD90-082E-1F49-BE69-72BE9FF9DD28}" type="pres">
      <dgm:prSet presAssocID="{359E96EB-5B20-284C-A17A-B185AAACBD4F}" presName="Name0" presStyleCnt="0">
        <dgm:presLayoutVars>
          <dgm:dir/>
          <dgm:resizeHandles val="exact"/>
        </dgm:presLayoutVars>
      </dgm:prSet>
      <dgm:spPr/>
    </dgm:pt>
    <dgm:pt modelId="{8291745A-4D8C-7140-8B34-80694905D626}" type="pres">
      <dgm:prSet presAssocID="{359E96EB-5B20-284C-A17A-B185AAACBD4F}" presName="fgShape" presStyleLbl="fgShp" presStyleIdx="0" presStyleCnt="1"/>
      <dgm:spPr/>
    </dgm:pt>
    <dgm:pt modelId="{BD68893B-9C8B-DA41-817E-0E816CE83026}" type="pres">
      <dgm:prSet presAssocID="{359E96EB-5B20-284C-A17A-B185AAACBD4F}" presName="linComp" presStyleCnt="0"/>
      <dgm:spPr/>
    </dgm:pt>
    <dgm:pt modelId="{8CE87DC6-B949-3547-BC91-09C44B504725}" type="pres">
      <dgm:prSet presAssocID="{93520E0F-20B9-2A44-AB16-839342647D67}" presName="compNode" presStyleCnt="0"/>
      <dgm:spPr/>
    </dgm:pt>
    <dgm:pt modelId="{DF6F3304-D24D-9441-846B-950F65DB4336}" type="pres">
      <dgm:prSet presAssocID="{93520E0F-20B9-2A44-AB16-839342647D67}" presName="bkgdShape" presStyleLbl="node1" presStyleIdx="0" presStyleCnt="5"/>
      <dgm:spPr/>
    </dgm:pt>
    <dgm:pt modelId="{1AFE6A0E-E059-C548-947A-F92382E26A13}" type="pres">
      <dgm:prSet presAssocID="{93520E0F-20B9-2A44-AB16-839342647D67}" presName="nodeTx" presStyleLbl="node1" presStyleIdx="0" presStyleCnt="5">
        <dgm:presLayoutVars>
          <dgm:bulletEnabled val="1"/>
        </dgm:presLayoutVars>
      </dgm:prSet>
      <dgm:spPr/>
    </dgm:pt>
    <dgm:pt modelId="{D0D6A787-ADC3-2D47-AE94-84C55F7D7F53}" type="pres">
      <dgm:prSet presAssocID="{93520E0F-20B9-2A44-AB16-839342647D67}" presName="invisiNode" presStyleLbl="node1" presStyleIdx="0" presStyleCnt="5"/>
      <dgm:spPr/>
    </dgm:pt>
    <dgm:pt modelId="{CA135DF4-AFB0-724C-BB5B-FC994D2F899B}" type="pres">
      <dgm:prSet presAssocID="{93520E0F-20B9-2A44-AB16-839342647D6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F0D728F-D070-E346-837F-DF596AC3766D}" type="pres">
      <dgm:prSet presAssocID="{B9FEE332-6AD6-C440-9F9D-D8B473A106E5}" presName="sibTrans" presStyleLbl="sibTrans2D1" presStyleIdx="0" presStyleCnt="0"/>
      <dgm:spPr/>
    </dgm:pt>
    <dgm:pt modelId="{042DE1A1-0413-EC49-9032-BF5EC75D67AC}" type="pres">
      <dgm:prSet presAssocID="{1451395E-2A2C-9C44-8B99-63CBBD8B46B2}" presName="compNode" presStyleCnt="0"/>
      <dgm:spPr/>
    </dgm:pt>
    <dgm:pt modelId="{5B33DB2E-33B1-BA4C-9A30-AEB501369842}" type="pres">
      <dgm:prSet presAssocID="{1451395E-2A2C-9C44-8B99-63CBBD8B46B2}" presName="bkgdShape" presStyleLbl="node1" presStyleIdx="1" presStyleCnt="5"/>
      <dgm:spPr/>
    </dgm:pt>
    <dgm:pt modelId="{2C48DCC4-F9B8-DE4B-803D-E3C94783BCB2}" type="pres">
      <dgm:prSet presAssocID="{1451395E-2A2C-9C44-8B99-63CBBD8B46B2}" presName="nodeTx" presStyleLbl="node1" presStyleIdx="1" presStyleCnt="5">
        <dgm:presLayoutVars>
          <dgm:bulletEnabled val="1"/>
        </dgm:presLayoutVars>
      </dgm:prSet>
      <dgm:spPr/>
    </dgm:pt>
    <dgm:pt modelId="{98EA3410-FE60-5543-838B-C3F05560B543}" type="pres">
      <dgm:prSet presAssocID="{1451395E-2A2C-9C44-8B99-63CBBD8B46B2}" presName="invisiNode" presStyleLbl="node1" presStyleIdx="1" presStyleCnt="5"/>
      <dgm:spPr/>
    </dgm:pt>
    <dgm:pt modelId="{46E8DF29-EE07-A34B-9D8B-EE275B41D526}" type="pres">
      <dgm:prSet presAssocID="{1451395E-2A2C-9C44-8B99-63CBBD8B46B2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EF68EAF-A665-9C40-9670-1222BC3DD365}" type="pres">
      <dgm:prSet presAssocID="{0FCA8AB3-BF6C-BE44-B152-2ECA63F51977}" presName="sibTrans" presStyleLbl="sibTrans2D1" presStyleIdx="0" presStyleCnt="0"/>
      <dgm:spPr/>
    </dgm:pt>
    <dgm:pt modelId="{266E52F1-C978-474E-87FA-6888F5E0E396}" type="pres">
      <dgm:prSet presAssocID="{E7EBB309-7E14-4740-AB52-6F55B218F0E8}" presName="compNode" presStyleCnt="0"/>
      <dgm:spPr/>
    </dgm:pt>
    <dgm:pt modelId="{4C9549A6-C1F5-844B-BB32-820DBBD0E029}" type="pres">
      <dgm:prSet presAssocID="{E7EBB309-7E14-4740-AB52-6F55B218F0E8}" presName="bkgdShape" presStyleLbl="node1" presStyleIdx="2" presStyleCnt="5"/>
      <dgm:spPr/>
    </dgm:pt>
    <dgm:pt modelId="{01362312-0FA1-9F44-8B9A-22DF3B47CAE8}" type="pres">
      <dgm:prSet presAssocID="{E7EBB309-7E14-4740-AB52-6F55B218F0E8}" presName="nodeTx" presStyleLbl="node1" presStyleIdx="2" presStyleCnt="5">
        <dgm:presLayoutVars>
          <dgm:bulletEnabled val="1"/>
        </dgm:presLayoutVars>
      </dgm:prSet>
      <dgm:spPr/>
    </dgm:pt>
    <dgm:pt modelId="{F71B3B8E-9CE4-7948-AF7A-580A68AED51C}" type="pres">
      <dgm:prSet presAssocID="{E7EBB309-7E14-4740-AB52-6F55B218F0E8}" presName="invisiNode" presStyleLbl="node1" presStyleIdx="2" presStyleCnt="5"/>
      <dgm:spPr/>
    </dgm:pt>
    <dgm:pt modelId="{FF404C56-A1A2-8C44-AEF2-E1B0DC2B1203}" type="pres">
      <dgm:prSet presAssocID="{E7EBB309-7E14-4740-AB52-6F55B218F0E8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81BF468-D415-544F-9B8D-21FBF02586A8}" type="pres">
      <dgm:prSet presAssocID="{29CD679C-A89B-7E42-AAC1-01908788AD33}" presName="sibTrans" presStyleLbl="sibTrans2D1" presStyleIdx="0" presStyleCnt="0"/>
      <dgm:spPr/>
    </dgm:pt>
    <dgm:pt modelId="{60BA975F-3B0A-BF4F-AE10-5DD248B7214E}" type="pres">
      <dgm:prSet presAssocID="{1AC85DBF-D203-5B49-8623-C0A7DED83EDB}" presName="compNode" presStyleCnt="0"/>
      <dgm:spPr/>
    </dgm:pt>
    <dgm:pt modelId="{FC56CEA5-FB64-304F-9BFC-F9B1A367B5F0}" type="pres">
      <dgm:prSet presAssocID="{1AC85DBF-D203-5B49-8623-C0A7DED83EDB}" presName="bkgdShape" presStyleLbl="node1" presStyleIdx="3" presStyleCnt="5"/>
      <dgm:spPr/>
    </dgm:pt>
    <dgm:pt modelId="{59B33CB0-9858-334A-98A7-F57C40DCBBD0}" type="pres">
      <dgm:prSet presAssocID="{1AC85DBF-D203-5B49-8623-C0A7DED83EDB}" presName="nodeTx" presStyleLbl="node1" presStyleIdx="3" presStyleCnt="5">
        <dgm:presLayoutVars>
          <dgm:bulletEnabled val="1"/>
        </dgm:presLayoutVars>
      </dgm:prSet>
      <dgm:spPr/>
    </dgm:pt>
    <dgm:pt modelId="{16D8EEEF-AB70-EE4C-B5AC-04A4AA36F0DF}" type="pres">
      <dgm:prSet presAssocID="{1AC85DBF-D203-5B49-8623-C0A7DED83EDB}" presName="invisiNode" presStyleLbl="node1" presStyleIdx="3" presStyleCnt="5"/>
      <dgm:spPr/>
    </dgm:pt>
    <dgm:pt modelId="{E99B69F4-27F3-BA41-BC14-749DCFEFD274}" type="pres">
      <dgm:prSet presAssocID="{1AC85DBF-D203-5B49-8623-C0A7DED83EDB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218C877-15BA-0041-B204-BD37EE353C68}" type="pres">
      <dgm:prSet presAssocID="{18374B25-AC41-1E41-B71F-BE0D62C97999}" presName="sibTrans" presStyleLbl="sibTrans2D1" presStyleIdx="0" presStyleCnt="0"/>
      <dgm:spPr/>
    </dgm:pt>
    <dgm:pt modelId="{72623D40-A336-3444-975E-349DF0050781}" type="pres">
      <dgm:prSet presAssocID="{B503421A-BE1E-0547-83CD-BE8004C603AF}" presName="compNode" presStyleCnt="0"/>
      <dgm:spPr/>
    </dgm:pt>
    <dgm:pt modelId="{04BE48D2-319B-314E-B88E-BF885B41EE2B}" type="pres">
      <dgm:prSet presAssocID="{B503421A-BE1E-0547-83CD-BE8004C603AF}" presName="bkgdShape" presStyleLbl="node1" presStyleIdx="4" presStyleCnt="5"/>
      <dgm:spPr/>
    </dgm:pt>
    <dgm:pt modelId="{337B5047-D13C-264B-8F49-29E38B568CCC}" type="pres">
      <dgm:prSet presAssocID="{B503421A-BE1E-0547-83CD-BE8004C603AF}" presName="nodeTx" presStyleLbl="node1" presStyleIdx="4" presStyleCnt="5">
        <dgm:presLayoutVars>
          <dgm:bulletEnabled val="1"/>
        </dgm:presLayoutVars>
      </dgm:prSet>
      <dgm:spPr/>
    </dgm:pt>
    <dgm:pt modelId="{35D037B1-A87B-F743-865B-A6431EAD5F91}" type="pres">
      <dgm:prSet presAssocID="{B503421A-BE1E-0547-83CD-BE8004C603AF}" presName="invisiNode" presStyleLbl="node1" presStyleIdx="4" presStyleCnt="5"/>
      <dgm:spPr/>
    </dgm:pt>
    <dgm:pt modelId="{A1C3C707-F643-624A-8FDA-269F394E0C08}" type="pres">
      <dgm:prSet presAssocID="{B503421A-BE1E-0547-83CD-BE8004C603AF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5762C90D-DDE2-A741-B377-7039E04664E1}" type="presOf" srcId="{359E96EB-5B20-284C-A17A-B185AAACBD4F}" destId="{32B9BD90-082E-1F49-BE69-72BE9FF9DD28}" srcOrd="0" destOrd="0" presId="urn:microsoft.com/office/officeart/2005/8/layout/hList7"/>
    <dgm:cxn modelId="{F9528910-9092-B34F-A790-D6AAD709244C}" srcId="{359E96EB-5B20-284C-A17A-B185AAACBD4F}" destId="{93520E0F-20B9-2A44-AB16-839342647D67}" srcOrd="0" destOrd="0" parTransId="{48A2DA75-6414-A945-BDD1-F2E771B91215}" sibTransId="{B9FEE332-6AD6-C440-9F9D-D8B473A106E5}"/>
    <dgm:cxn modelId="{9DD96612-B2EF-BC4D-93A2-4648AB340A73}" type="presOf" srcId="{B503421A-BE1E-0547-83CD-BE8004C603AF}" destId="{04BE48D2-319B-314E-B88E-BF885B41EE2B}" srcOrd="0" destOrd="0" presId="urn:microsoft.com/office/officeart/2005/8/layout/hList7"/>
    <dgm:cxn modelId="{791A6A1A-884E-1C45-A5BA-2B2CED188540}" type="presOf" srcId="{E7EBB309-7E14-4740-AB52-6F55B218F0E8}" destId="{4C9549A6-C1F5-844B-BB32-820DBBD0E029}" srcOrd="0" destOrd="0" presId="urn:microsoft.com/office/officeart/2005/8/layout/hList7"/>
    <dgm:cxn modelId="{D3504224-C2B1-634E-8415-4F5FB563DFA1}" type="presOf" srcId="{1AC85DBF-D203-5B49-8623-C0A7DED83EDB}" destId="{59B33CB0-9858-334A-98A7-F57C40DCBBD0}" srcOrd="1" destOrd="0" presId="urn:microsoft.com/office/officeart/2005/8/layout/hList7"/>
    <dgm:cxn modelId="{C8E37B29-980B-3646-A84A-7F8A945C1CDE}" type="presOf" srcId="{1AC85DBF-D203-5B49-8623-C0A7DED83EDB}" destId="{FC56CEA5-FB64-304F-9BFC-F9B1A367B5F0}" srcOrd="0" destOrd="0" presId="urn:microsoft.com/office/officeart/2005/8/layout/hList7"/>
    <dgm:cxn modelId="{D6AC0B31-FAE6-EC4E-A1E0-92EDA4BD5718}" type="presOf" srcId="{E7EBB309-7E14-4740-AB52-6F55B218F0E8}" destId="{01362312-0FA1-9F44-8B9A-22DF3B47CAE8}" srcOrd="1" destOrd="0" presId="urn:microsoft.com/office/officeart/2005/8/layout/hList7"/>
    <dgm:cxn modelId="{C1FE0C4D-27AC-3B4A-8F13-5932B8671713}" srcId="{359E96EB-5B20-284C-A17A-B185AAACBD4F}" destId="{B503421A-BE1E-0547-83CD-BE8004C603AF}" srcOrd="4" destOrd="0" parTransId="{581AC9C7-4280-B244-9D36-CBFF617BFDC7}" sibTransId="{E3398FC7-04F0-8240-A832-EB4741F84074}"/>
    <dgm:cxn modelId="{818D7A4D-1AB1-A743-BD01-2738FBA54665}" type="presOf" srcId="{1451395E-2A2C-9C44-8B99-63CBBD8B46B2}" destId="{2C48DCC4-F9B8-DE4B-803D-E3C94783BCB2}" srcOrd="1" destOrd="0" presId="urn:microsoft.com/office/officeart/2005/8/layout/hList7"/>
    <dgm:cxn modelId="{BB11625B-42D3-FF40-8C19-F3399825CC5E}" srcId="{359E96EB-5B20-284C-A17A-B185AAACBD4F}" destId="{E7EBB309-7E14-4740-AB52-6F55B218F0E8}" srcOrd="2" destOrd="0" parTransId="{D5599493-E423-BF43-B3BF-C26CC76E78B5}" sibTransId="{29CD679C-A89B-7E42-AAC1-01908788AD33}"/>
    <dgm:cxn modelId="{9901D65D-C44F-0042-94E4-D9F1666BF898}" type="presOf" srcId="{1451395E-2A2C-9C44-8B99-63CBBD8B46B2}" destId="{5B33DB2E-33B1-BA4C-9A30-AEB501369842}" srcOrd="0" destOrd="0" presId="urn:microsoft.com/office/officeart/2005/8/layout/hList7"/>
    <dgm:cxn modelId="{D1A7AB63-5D51-BE42-99C1-AA14EBD2C423}" type="presOf" srcId="{93520E0F-20B9-2A44-AB16-839342647D67}" destId="{1AFE6A0E-E059-C548-947A-F92382E26A13}" srcOrd="1" destOrd="0" presId="urn:microsoft.com/office/officeart/2005/8/layout/hList7"/>
    <dgm:cxn modelId="{A4895264-F8E3-3748-B9E5-631DBA2480F7}" type="presOf" srcId="{29CD679C-A89B-7E42-AAC1-01908788AD33}" destId="{681BF468-D415-544F-9B8D-21FBF02586A8}" srcOrd="0" destOrd="0" presId="urn:microsoft.com/office/officeart/2005/8/layout/hList7"/>
    <dgm:cxn modelId="{3797EC67-9A11-BB4E-9C8E-E2151DF9836B}" type="presOf" srcId="{B503421A-BE1E-0547-83CD-BE8004C603AF}" destId="{337B5047-D13C-264B-8F49-29E38B568CCC}" srcOrd="1" destOrd="0" presId="urn:microsoft.com/office/officeart/2005/8/layout/hList7"/>
    <dgm:cxn modelId="{A3DC277F-FDCB-1E4F-AF9D-C37233B36A73}" srcId="{359E96EB-5B20-284C-A17A-B185AAACBD4F}" destId="{1451395E-2A2C-9C44-8B99-63CBBD8B46B2}" srcOrd="1" destOrd="0" parTransId="{EC458193-BD62-8C41-978F-08E1B4D3557E}" sibTransId="{0FCA8AB3-BF6C-BE44-B152-2ECA63F51977}"/>
    <dgm:cxn modelId="{4229228C-E742-DC49-ABF4-669B1F4BD52C}" type="presOf" srcId="{B9FEE332-6AD6-C440-9F9D-D8B473A106E5}" destId="{AF0D728F-D070-E346-837F-DF596AC3766D}" srcOrd="0" destOrd="0" presId="urn:microsoft.com/office/officeart/2005/8/layout/hList7"/>
    <dgm:cxn modelId="{AAB10992-00F6-ED4F-8C82-9BD8B5930ABA}" type="presOf" srcId="{0FCA8AB3-BF6C-BE44-B152-2ECA63F51977}" destId="{FEF68EAF-A665-9C40-9670-1222BC3DD365}" srcOrd="0" destOrd="0" presId="urn:microsoft.com/office/officeart/2005/8/layout/hList7"/>
    <dgm:cxn modelId="{B553F6D2-EDCF-2D41-909E-7407D157B25A}" type="presOf" srcId="{18374B25-AC41-1E41-B71F-BE0D62C97999}" destId="{B218C877-15BA-0041-B204-BD37EE353C68}" srcOrd="0" destOrd="0" presId="urn:microsoft.com/office/officeart/2005/8/layout/hList7"/>
    <dgm:cxn modelId="{F9DC3FDF-E608-D448-9DD6-F412CFB1E83D}" srcId="{359E96EB-5B20-284C-A17A-B185AAACBD4F}" destId="{1AC85DBF-D203-5B49-8623-C0A7DED83EDB}" srcOrd="3" destOrd="0" parTransId="{81EB390E-3B48-044C-AFA4-2324BB28148A}" sibTransId="{18374B25-AC41-1E41-B71F-BE0D62C97999}"/>
    <dgm:cxn modelId="{A93A9DEF-B8FC-E74D-AE22-21828FEFAB24}" type="presOf" srcId="{93520E0F-20B9-2A44-AB16-839342647D67}" destId="{DF6F3304-D24D-9441-846B-950F65DB4336}" srcOrd="0" destOrd="0" presId="urn:microsoft.com/office/officeart/2005/8/layout/hList7"/>
    <dgm:cxn modelId="{5856BDA6-DEE2-2849-B29D-9485C8A18ED1}" type="presParOf" srcId="{32B9BD90-082E-1F49-BE69-72BE9FF9DD28}" destId="{8291745A-4D8C-7140-8B34-80694905D626}" srcOrd="0" destOrd="0" presId="urn:microsoft.com/office/officeart/2005/8/layout/hList7"/>
    <dgm:cxn modelId="{AC0DF79E-4AF8-C14F-BEBC-FBE4C75D59D2}" type="presParOf" srcId="{32B9BD90-082E-1F49-BE69-72BE9FF9DD28}" destId="{BD68893B-9C8B-DA41-817E-0E816CE83026}" srcOrd="1" destOrd="0" presId="urn:microsoft.com/office/officeart/2005/8/layout/hList7"/>
    <dgm:cxn modelId="{73155E1A-3EC0-334E-83BD-3AA179CB0B9E}" type="presParOf" srcId="{BD68893B-9C8B-DA41-817E-0E816CE83026}" destId="{8CE87DC6-B949-3547-BC91-09C44B504725}" srcOrd="0" destOrd="0" presId="urn:microsoft.com/office/officeart/2005/8/layout/hList7"/>
    <dgm:cxn modelId="{F1EFCEA0-B74A-8E43-9429-53B8C3640516}" type="presParOf" srcId="{8CE87DC6-B949-3547-BC91-09C44B504725}" destId="{DF6F3304-D24D-9441-846B-950F65DB4336}" srcOrd="0" destOrd="0" presId="urn:microsoft.com/office/officeart/2005/8/layout/hList7"/>
    <dgm:cxn modelId="{EDFE7269-395A-E242-9372-C432B319A478}" type="presParOf" srcId="{8CE87DC6-B949-3547-BC91-09C44B504725}" destId="{1AFE6A0E-E059-C548-947A-F92382E26A13}" srcOrd="1" destOrd="0" presId="urn:microsoft.com/office/officeart/2005/8/layout/hList7"/>
    <dgm:cxn modelId="{1A305E48-9BB4-9741-8808-46F58E4829D1}" type="presParOf" srcId="{8CE87DC6-B949-3547-BC91-09C44B504725}" destId="{D0D6A787-ADC3-2D47-AE94-84C55F7D7F53}" srcOrd="2" destOrd="0" presId="urn:microsoft.com/office/officeart/2005/8/layout/hList7"/>
    <dgm:cxn modelId="{2A55B864-99B2-C54D-99C0-816D6715305B}" type="presParOf" srcId="{8CE87DC6-B949-3547-BC91-09C44B504725}" destId="{CA135DF4-AFB0-724C-BB5B-FC994D2F899B}" srcOrd="3" destOrd="0" presId="urn:microsoft.com/office/officeart/2005/8/layout/hList7"/>
    <dgm:cxn modelId="{D88F2621-D8FC-1F4D-B2BA-67B9F726CB0F}" type="presParOf" srcId="{BD68893B-9C8B-DA41-817E-0E816CE83026}" destId="{AF0D728F-D070-E346-837F-DF596AC3766D}" srcOrd="1" destOrd="0" presId="urn:microsoft.com/office/officeart/2005/8/layout/hList7"/>
    <dgm:cxn modelId="{D147BA75-DFDF-EF4A-A9A9-8557FDD50550}" type="presParOf" srcId="{BD68893B-9C8B-DA41-817E-0E816CE83026}" destId="{042DE1A1-0413-EC49-9032-BF5EC75D67AC}" srcOrd="2" destOrd="0" presId="urn:microsoft.com/office/officeart/2005/8/layout/hList7"/>
    <dgm:cxn modelId="{DEAFFA8A-7F20-944A-B320-4C22865B5221}" type="presParOf" srcId="{042DE1A1-0413-EC49-9032-BF5EC75D67AC}" destId="{5B33DB2E-33B1-BA4C-9A30-AEB501369842}" srcOrd="0" destOrd="0" presId="urn:microsoft.com/office/officeart/2005/8/layout/hList7"/>
    <dgm:cxn modelId="{EEA501A7-81DB-D542-9C79-56EE3E38EABE}" type="presParOf" srcId="{042DE1A1-0413-EC49-9032-BF5EC75D67AC}" destId="{2C48DCC4-F9B8-DE4B-803D-E3C94783BCB2}" srcOrd="1" destOrd="0" presId="urn:microsoft.com/office/officeart/2005/8/layout/hList7"/>
    <dgm:cxn modelId="{E5F7A292-92E4-4B46-BA03-4EA8A6E41DCF}" type="presParOf" srcId="{042DE1A1-0413-EC49-9032-BF5EC75D67AC}" destId="{98EA3410-FE60-5543-838B-C3F05560B543}" srcOrd="2" destOrd="0" presId="urn:microsoft.com/office/officeart/2005/8/layout/hList7"/>
    <dgm:cxn modelId="{BD90A1CF-4F7F-B341-AA2D-D1C798CDA026}" type="presParOf" srcId="{042DE1A1-0413-EC49-9032-BF5EC75D67AC}" destId="{46E8DF29-EE07-A34B-9D8B-EE275B41D526}" srcOrd="3" destOrd="0" presId="urn:microsoft.com/office/officeart/2005/8/layout/hList7"/>
    <dgm:cxn modelId="{25B8871F-7E98-804E-9948-AB5866C8DD08}" type="presParOf" srcId="{BD68893B-9C8B-DA41-817E-0E816CE83026}" destId="{FEF68EAF-A665-9C40-9670-1222BC3DD365}" srcOrd="3" destOrd="0" presId="urn:microsoft.com/office/officeart/2005/8/layout/hList7"/>
    <dgm:cxn modelId="{699FBCC7-C63E-3843-AAFE-911CD7804BB3}" type="presParOf" srcId="{BD68893B-9C8B-DA41-817E-0E816CE83026}" destId="{266E52F1-C978-474E-87FA-6888F5E0E396}" srcOrd="4" destOrd="0" presId="urn:microsoft.com/office/officeart/2005/8/layout/hList7"/>
    <dgm:cxn modelId="{47233F24-B1C0-FF4A-B7F2-B2FAD2FE1FBC}" type="presParOf" srcId="{266E52F1-C978-474E-87FA-6888F5E0E396}" destId="{4C9549A6-C1F5-844B-BB32-820DBBD0E029}" srcOrd="0" destOrd="0" presId="urn:microsoft.com/office/officeart/2005/8/layout/hList7"/>
    <dgm:cxn modelId="{A724A3F9-2F37-7F43-B342-59E15130C7A8}" type="presParOf" srcId="{266E52F1-C978-474E-87FA-6888F5E0E396}" destId="{01362312-0FA1-9F44-8B9A-22DF3B47CAE8}" srcOrd="1" destOrd="0" presId="urn:microsoft.com/office/officeart/2005/8/layout/hList7"/>
    <dgm:cxn modelId="{0B5DB27A-7BB6-294D-963B-65FABCD7E063}" type="presParOf" srcId="{266E52F1-C978-474E-87FA-6888F5E0E396}" destId="{F71B3B8E-9CE4-7948-AF7A-580A68AED51C}" srcOrd="2" destOrd="0" presId="urn:microsoft.com/office/officeart/2005/8/layout/hList7"/>
    <dgm:cxn modelId="{03232EC0-CAD0-F44B-8F69-98F7926A3684}" type="presParOf" srcId="{266E52F1-C978-474E-87FA-6888F5E0E396}" destId="{FF404C56-A1A2-8C44-AEF2-E1B0DC2B1203}" srcOrd="3" destOrd="0" presId="urn:microsoft.com/office/officeart/2005/8/layout/hList7"/>
    <dgm:cxn modelId="{D3709C45-E922-7140-99B4-7C7F3A5574C1}" type="presParOf" srcId="{BD68893B-9C8B-DA41-817E-0E816CE83026}" destId="{681BF468-D415-544F-9B8D-21FBF02586A8}" srcOrd="5" destOrd="0" presId="urn:microsoft.com/office/officeart/2005/8/layout/hList7"/>
    <dgm:cxn modelId="{3ACD3E3E-D4E9-F348-A85B-732DF75F14FB}" type="presParOf" srcId="{BD68893B-9C8B-DA41-817E-0E816CE83026}" destId="{60BA975F-3B0A-BF4F-AE10-5DD248B7214E}" srcOrd="6" destOrd="0" presId="urn:microsoft.com/office/officeart/2005/8/layout/hList7"/>
    <dgm:cxn modelId="{67A0B04A-B374-2E48-A80D-6E3DA4DBF0E2}" type="presParOf" srcId="{60BA975F-3B0A-BF4F-AE10-5DD248B7214E}" destId="{FC56CEA5-FB64-304F-9BFC-F9B1A367B5F0}" srcOrd="0" destOrd="0" presId="urn:microsoft.com/office/officeart/2005/8/layout/hList7"/>
    <dgm:cxn modelId="{68522D25-67A6-854D-9DCE-A946D7E26A27}" type="presParOf" srcId="{60BA975F-3B0A-BF4F-AE10-5DD248B7214E}" destId="{59B33CB0-9858-334A-98A7-F57C40DCBBD0}" srcOrd="1" destOrd="0" presId="urn:microsoft.com/office/officeart/2005/8/layout/hList7"/>
    <dgm:cxn modelId="{DB57AD25-EE4B-E942-BE41-941734D30C73}" type="presParOf" srcId="{60BA975F-3B0A-BF4F-AE10-5DD248B7214E}" destId="{16D8EEEF-AB70-EE4C-B5AC-04A4AA36F0DF}" srcOrd="2" destOrd="0" presId="urn:microsoft.com/office/officeart/2005/8/layout/hList7"/>
    <dgm:cxn modelId="{D6294BC9-E130-8843-9CA2-1015CF53443F}" type="presParOf" srcId="{60BA975F-3B0A-BF4F-AE10-5DD248B7214E}" destId="{E99B69F4-27F3-BA41-BC14-749DCFEFD274}" srcOrd="3" destOrd="0" presId="urn:microsoft.com/office/officeart/2005/8/layout/hList7"/>
    <dgm:cxn modelId="{01E8FA6E-4272-6440-AD05-34997D946885}" type="presParOf" srcId="{BD68893B-9C8B-DA41-817E-0E816CE83026}" destId="{B218C877-15BA-0041-B204-BD37EE353C68}" srcOrd="7" destOrd="0" presId="urn:microsoft.com/office/officeart/2005/8/layout/hList7"/>
    <dgm:cxn modelId="{3CC8B2B7-C987-CA4F-A763-90A55A99E884}" type="presParOf" srcId="{BD68893B-9C8B-DA41-817E-0E816CE83026}" destId="{72623D40-A336-3444-975E-349DF0050781}" srcOrd="8" destOrd="0" presId="urn:microsoft.com/office/officeart/2005/8/layout/hList7"/>
    <dgm:cxn modelId="{05FE1657-50B4-8940-AAA5-CB63CA14363E}" type="presParOf" srcId="{72623D40-A336-3444-975E-349DF0050781}" destId="{04BE48D2-319B-314E-B88E-BF885B41EE2B}" srcOrd="0" destOrd="0" presId="urn:microsoft.com/office/officeart/2005/8/layout/hList7"/>
    <dgm:cxn modelId="{B975B04C-A709-A942-BE2F-984CC46BC450}" type="presParOf" srcId="{72623D40-A336-3444-975E-349DF0050781}" destId="{337B5047-D13C-264B-8F49-29E38B568CCC}" srcOrd="1" destOrd="0" presId="urn:microsoft.com/office/officeart/2005/8/layout/hList7"/>
    <dgm:cxn modelId="{B5B52949-75DF-7A40-9909-B0E1E0306AFA}" type="presParOf" srcId="{72623D40-A336-3444-975E-349DF0050781}" destId="{35D037B1-A87B-F743-865B-A6431EAD5F91}" srcOrd="2" destOrd="0" presId="urn:microsoft.com/office/officeart/2005/8/layout/hList7"/>
    <dgm:cxn modelId="{791EEC1E-AEF4-5549-86FC-4C52C73B4A62}" type="presParOf" srcId="{72623D40-A336-3444-975E-349DF0050781}" destId="{A1C3C707-F643-624A-8FDA-269F394E0C0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8D9D34-63EE-844E-A165-9B3807EF0B6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9B54C-6976-584E-B697-714A2F3B3A4C}">
      <dgm:prSet/>
      <dgm:spPr/>
      <dgm:t>
        <a:bodyPr/>
        <a:lstStyle/>
        <a:p>
          <a:r>
            <a:rPr lang="ar-SA"/>
            <a:t>صحة الانسان</a:t>
          </a:r>
          <a:endParaRPr lang="en-US"/>
        </a:p>
      </dgm:t>
    </dgm:pt>
    <dgm:pt modelId="{951A6F1F-132A-334D-99AE-787B337CDEFF}" type="parTrans" cxnId="{C84A5DDC-8473-884B-8A07-864A836996DF}">
      <dgm:prSet/>
      <dgm:spPr/>
      <dgm:t>
        <a:bodyPr/>
        <a:lstStyle/>
        <a:p>
          <a:endParaRPr lang="en-US"/>
        </a:p>
      </dgm:t>
    </dgm:pt>
    <dgm:pt modelId="{563B495A-8891-484F-844B-CEBE7350A2F8}" type="sibTrans" cxnId="{C84A5DDC-8473-884B-8A07-864A836996DF}">
      <dgm:prSet/>
      <dgm:spPr/>
      <dgm:t>
        <a:bodyPr/>
        <a:lstStyle/>
        <a:p>
          <a:endParaRPr lang="en-US"/>
        </a:p>
      </dgm:t>
    </dgm:pt>
    <dgm:pt modelId="{7E0232BA-CE71-5F4C-B537-F52284633931}">
      <dgm:prSet/>
      <dgm:spPr/>
      <dgm:t>
        <a:bodyPr/>
        <a:lstStyle/>
        <a:p>
          <a:r>
            <a:rPr lang="ar-SA"/>
            <a:t>التنوع الحيوي</a:t>
          </a:r>
          <a:endParaRPr lang="en-US"/>
        </a:p>
      </dgm:t>
    </dgm:pt>
    <dgm:pt modelId="{3B5B14DF-5525-7047-8A32-748617A8419B}" type="parTrans" cxnId="{5CD6FAD7-4DBD-A34C-AD5C-4898171C7C7A}">
      <dgm:prSet/>
      <dgm:spPr/>
      <dgm:t>
        <a:bodyPr/>
        <a:lstStyle/>
        <a:p>
          <a:endParaRPr lang="en-US"/>
        </a:p>
      </dgm:t>
    </dgm:pt>
    <dgm:pt modelId="{4B6559AB-F60F-6B48-8C6D-D214688C2DA6}" type="sibTrans" cxnId="{5CD6FAD7-4DBD-A34C-AD5C-4898171C7C7A}">
      <dgm:prSet/>
      <dgm:spPr/>
      <dgm:t>
        <a:bodyPr/>
        <a:lstStyle/>
        <a:p>
          <a:endParaRPr lang="en-US"/>
        </a:p>
      </dgm:t>
    </dgm:pt>
    <dgm:pt modelId="{02C9A1CB-DC2F-A245-B696-D64D9DF25E46}">
      <dgm:prSet/>
      <dgm:spPr/>
      <dgm:t>
        <a:bodyPr/>
        <a:lstStyle/>
        <a:p>
          <a:r>
            <a:rPr lang="ar-SA"/>
            <a:t>عمليات صيد الأسماك التجارية</a:t>
          </a:r>
          <a:endParaRPr lang="en-US"/>
        </a:p>
      </dgm:t>
    </dgm:pt>
    <dgm:pt modelId="{7EB741C9-55CF-BA4D-A88F-BFAB04233A77}" type="parTrans" cxnId="{B06D0FD3-8C74-8345-BF6C-C6EA1DAC96F5}">
      <dgm:prSet/>
      <dgm:spPr/>
      <dgm:t>
        <a:bodyPr/>
        <a:lstStyle/>
        <a:p>
          <a:endParaRPr lang="en-US"/>
        </a:p>
      </dgm:t>
    </dgm:pt>
    <dgm:pt modelId="{1A3A6F2A-58FD-4045-AD2F-3A582F05B08F}" type="sibTrans" cxnId="{B06D0FD3-8C74-8345-BF6C-C6EA1DAC96F5}">
      <dgm:prSet/>
      <dgm:spPr/>
      <dgm:t>
        <a:bodyPr/>
        <a:lstStyle/>
        <a:p>
          <a:endParaRPr lang="en-US"/>
        </a:p>
      </dgm:t>
    </dgm:pt>
    <dgm:pt modelId="{DFB05E17-BCC2-BC4C-AE76-FC360E092098}">
      <dgm:prSet/>
      <dgm:spPr/>
      <dgm:t>
        <a:bodyPr/>
        <a:lstStyle/>
        <a:p>
          <a:r>
            <a:rPr lang="ar-SA"/>
            <a:t>السياحه، الترفية، والقيم الجماليه</a:t>
          </a:r>
          <a:endParaRPr lang="en-US"/>
        </a:p>
      </dgm:t>
    </dgm:pt>
    <dgm:pt modelId="{D078AE48-E395-B846-95F5-015730DE7939}" type="parTrans" cxnId="{02190A88-802F-E246-810D-A3A4712486F2}">
      <dgm:prSet/>
      <dgm:spPr/>
      <dgm:t>
        <a:bodyPr/>
        <a:lstStyle/>
        <a:p>
          <a:endParaRPr lang="en-US"/>
        </a:p>
      </dgm:t>
    </dgm:pt>
    <dgm:pt modelId="{7CEC2B1F-03F8-214B-A7E8-8332F104720C}" type="sibTrans" cxnId="{02190A88-802F-E246-810D-A3A4712486F2}">
      <dgm:prSet/>
      <dgm:spPr/>
      <dgm:t>
        <a:bodyPr/>
        <a:lstStyle/>
        <a:p>
          <a:endParaRPr lang="en-US"/>
        </a:p>
      </dgm:t>
    </dgm:pt>
    <dgm:pt modelId="{1A9CAD32-98FF-444E-A0AC-88052864C05D}" type="pres">
      <dgm:prSet presAssocID="{408D9D34-63EE-844E-A165-9B3807EF0B67}" presName="Name0" presStyleCnt="0">
        <dgm:presLayoutVars>
          <dgm:dir/>
          <dgm:resizeHandles val="exact"/>
        </dgm:presLayoutVars>
      </dgm:prSet>
      <dgm:spPr/>
    </dgm:pt>
    <dgm:pt modelId="{7D83E55B-732C-8A4A-80CA-C5C21C910C90}" type="pres">
      <dgm:prSet presAssocID="{408D9D34-63EE-844E-A165-9B3807EF0B67}" presName="fgShape" presStyleLbl="fgShp" presStyleIdx="0" presStyleCnt="1"/>
      <dgm:spPr/>
    </dgm:pt>
    <dgm:pt modelId="{6DC06456-2F0F-1D48-9C69-5E52586CA063}" type="pres">
      <dgm:prSet presAssocID="{408D9D34-63EE-844E-A165-9B3807EF0B67}" presName="linComp" presStyleCnt="0"/>
      <dgm:spPr/>
    </dgm:pt>
    <dgm:pt modelId="{09FD9270-CA50-7F4B-8563-F9AA560E7755}" type="pres">
      <dgm:prSet presAssocID="{8CE9B54C-6976-584E-B697-714A2F3B3A4C}" presName="compNode" presStyleCnt="0"/>
      <dgm:spPr/>
    </dgm:pt>
    <dgm:pt modelId="{8C68F332-9E28-2D49-AF44-99C0AE44ADD6}" type="pres">
      <dgm:prSet presAssocID="{8CE9B54C-6976-584E-B697-714A2F3B3A4C}" presName="bkgdShape" presStyleLbl="node1" presStyleIdx="0" presStyleCnt="4"/>
      <dgm:spPr/>
    </dgm:pt>
    <dgm:pt modelId="{9CDA43F7-3737-0B4E-983C-E48166439224}" type="pres">
      <dgm:prSet presAssocID="{8CE9B54C-6976-584E-B697-714A2F3B3A4C}" presName="nodeTx" presStyleLbl="node1" presStyleIdx="0" presStyleCnt="4">
        <dgm:presLayoutVars>
          <dgm:bulletEnabled val="1"/>
        </dgm:presLayoutVars>
      </dgm:prSet>
      <dgm:spPr/>
    </dgm:pt>
    <dgm:pt modelId="{0A26AF54-657A-CC41-B341-35DCFB59CB3F}" type="pres">
      <dgm:prSet presAssocID="{8CE9B54C-6976-584E-B697-714A2F3B3A4C}" presName="invisiNode" presStyleLbl="node1" presStyleIdx="0" presStyleCnt="4"/>
      <dgm:spPr/>
    </dgm:pt>
    <dgm:pt modelId="{831585B4-A953-7F4A-8057-FB3E206BD2A9}" type="pres">
      <dgm:prSet presAssocID="{8CE9B54C-6976-584E-B697-714A2F3B3A4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B02E77B-739F-3843-BEAF-69A38074CA5C}" type="pres">
      <dgm:prSet presAssocID="{563B495A-8891-484F-844B-CEBE7350A2F8}" presName="sibTrans" presStyleLbl="sibTrans2D1" presStyleIdx="0" presStyleCnt="0"/>
      <dgm:spPr/>
    </dgm:pt>
    <dgm:pt modelId="{AE83D401-0394-C24A-A999-1B5348865F58}" type="pres">
      <dgm:prSet presAssocID="{7E0232BA-CE71-5F4C-B537-F52284633931}" presName="compNode" presStyleCnt="0"/>
      <dgm:spPr/>
    </dgm:pt>
    <dgm:pt modelId="{91A87A47-F608-CB49-AF65-04F653DDA48F}" type="pres">
      <dgm:prSet presAssocID="{7E0232BA-CE71-5F4C-B537-F52284633931}" presName="bkgdShape" presStyleLbl="node1" presStyleIdx="1" presStyleCnt="4"/>
      <dgm:spPr/>
    </dgm:pt>
    <dgm:pt modelId="{42853080-8BFD-D94B-A745-61E40049E8B1}" type="pres">
      <dgm:prSet presAssocID="{7E0232BA-CE71-5F4C-B537-F52284633931}" presName="nodeTx" presStyleLbl="node1" presStyleIdx="1" presStyleCnt="4">
        <dgm:presLayoutVars>
          <dgm:bulletEnabled val="1"/>
        </dgm:presLayoutVars>
      </dgm:prSet>
      <dgm:spPr/>
    </dgm:pt>
    <dgm:pt modelId="{5920FFEA-67F3-4C40-9F2A-0BF5BEECFC12}" type="pres">
      <dgm:prSet presAssocID="{7E0232BA-CE71-5F4C-B537-F52284633931}" presName="invisiNode" presStyleLbl="node1" presStyleIdx="1" presStyleCnt="4"/>
      <dgm:spPr/>
    </dgm:pt>
    <dgm:pt modelId="{3BDDAF6A-91A0-AE4D-BB20-BD8E21BBF3E5}" type="pres">
      <dgm:prSet presAssocID="{7E0232BA-CE71-5F4C-B537-F52284633931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0153A58-643A-0747-A672-3F522A635714}" type="pres">
      <dgm:prSet presAssocID="{4B6559AB-F60F-6B48-8C6D-D214688C2DA6}" presName="sibTrans" presStyleLbl="sibTrans2D1" presStyleIdx="0" presStyleCnt="0"/>
      <dgm:spPr/>
    </dgm:pt>
    <dgm:pt modelId="{9E836487-9E1C-FF4F-8F70-47D43DF3D832}" type="pres">
      <dgm:prSet presAssocID="{02C9A1CB-DC2F-A245-B696-D64D9DF25E46}" presName="compNode" presStyleCnt="0"/>
      <dgm:spPr/>
    </dgm:pt>
    <dgm:pt modelId="{51D9A549-190B-A84C-9A04-EB8F52BD04B6}" type="pres">
      <dgm:prSet presAssocID="{02C9A1CB-DC2F-A245-B696-D64D9DF25E46}" presName="bkgdShape" presStyleLbl="node1" presStyleIdx="2" presStyleCnt="4"/>
      <dgm:spPr/>
    </dgm:pt>
    <dgm:pt modelId="{EF75EC46-C837-D14D-B84E-3DCEBB7FA4E0}" type="pres">
      <dgm:prSet presAssocID="{02C9A1CB-DC2F-A245-B696-D64D9DF25E46}" presName="nodeTx" presStyleLbl="node1" presStyleIdx="2" presStyleCnt="4">
        <dgm:presLayoutVars>
          <dgm:bulletEnabled val="1"/>
        </dgm:presLayoutVars>
      </dgm:prSet>
      <dgm:spPr/>
    </dgm:pt>
    <dgm:pt modelId="{0947A80A-7006-1548-8550-42769C8805B4}" type="pres">
      <dgm:prSet presAssocID="{02C9A1CB-DC2F-A245-B696-D64D9DF25E46}" presName="invisiNode" presStyleLbl="node1" presStyleIdx="2" presStyleCnt="4"/>
      <dgm:spPr/>
    </dgm:pt>
    <dgm:pt modelId="{705B4142-7F0A-E446-A40D-0F045F2784B3}" type="pres">
      <dgm:prSet presAssocID="{02C9A1CB-DC2F-A245-B696-D64D9DF25E4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C26F650E-022E-CF4B-96AC-EDDFCA62EF2C}" type="pres">
      <dgm:prSet presAssocID="{1A3A6F2A-58FD-4045-AD2F-3A582F05B08F}" presName="sibTrans" presStyleLbl="sibTrans2D1" presStyleIdx="0" presStyleCnt="0"/>
      <dgm:spPr/>
    </dgm:pt>
    <dgm:pt modelId="{75188F4C-03C8-AA4E-A480-E3B9579DE756}" type="pres">
      <dgm:prSet presAssocID="{DFB05E17-BCC2-BC4C-AE76-FC360E092098}" presName="compNode" presStyleCnt="0"/>
      <dgm:spPr/>
    </dgm:pt>
    <dgm:pt modelId="{B9E87573-3FEF-5540-803A-7B3723F50855}" type="pres">
      <dgm:prSet presAssocID="{DFB05E17-BCC2-BC4C-AE76-FC360E092098}" presName="bkgdShape" presStyleLbl="node1" presStyleIdx="3" presStyleCnt="4"/>
      <dgm:spPr/>
    </dgm:pt>
    <dgm:pt modelId="{D52EDCC3-DDC4-3041-9582-55B9DDBDD989}" type="pres">
      <dgm:prSet presAssocID="{DFB05E17-BCC2-BC4C-AE76-FC360E092098}" presName="nodeTx" presStyleLbl="node1" presStyleIdx="3" presStyleCnt="4">
        <dgm:presLayoutVars>
          <dgm:bulletEnabled val="1"/>
        </dgm:presLayoutVars>
      </dgm:prSet>
      <dgm:spPr/>
    </dgm:pt>
    <dgm:pt modelId="{DF21F2B4-1715-1646-B979-2993E172C81C}" type="pres">
      <dgm:prSet presAssocID="{DFB05E17-BCC2-BC4C-AE76-FC360E092098}" presName="invisiNode" presStyleLbl="node1" presStyleIdx="3" presStyleCnt="4"/>
      <dgm:spPr/>
    </dgm:pt>
    <dgm:pt modelId="{1CF8595F-B289-C640-9524-DA5E4D5DAF7B}" type="pres">
      <dgm:prSet presAssocID="{DFB05E17-BCC2-BC4C-AE76-FC360E092098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30C0290D-A992-B64B-9AE4-B3618BF7DD65}" type="presOf" srcId="{7E0232BA-CE71-5F4C-B537-F52284633931}" destId="{91A87A47-F608-CB49-AF65-04F653DDA48F}" srcOrd="0" destOrd="0" presId="urn:microsoft.com/office/officeart/2005/8/layout/hList7"/>
    <dgm:cxn modelId="{6F792514-C247-B145-89A1-658F6C7FF2D8}" type="presOf" srcId="{1A3A6F2A-58FD-4045-AD2F-3A582F05B08F}" destId="{C26F650E-022E-CF4B-96AC-EDDFCA62EF2C}" srcOrd="0" destOrd="0" presId="urn:microsoft.com/office/officeart/2005/8/layout/hList7"/>
    <dgm:cxn modelId="{02E8DA1B-A779-DD4B-A0FB-8A37F902ED09}" type="presOf" srcId="{DFB05E17-BCC2-BC4C-AE76-FC360E092098}" destId="{D52EDCC3-DDC4-3041-9582-55B9DDBDD989}" srcOrd="1" destOrd="0" presId="urn:microsoft.com/office/officeart/2005/8/layout/hList7"/>
    <dgm:cxn modelId="{0B3D2E22-5E38-AF43-AFD1-9444AD03F158}" type="presOf" srcId="{563B495A-8891-484F-844B-CEBE7350A2F8}" destId="{FB02E77B-739F-3843-BEAF-69A38074CA5C}" srcOrd="0" destOrd="0" presId="urn:microsoft.com/office/officeart/2005/8/layout/hList7"/>
    <dgm:cxn modelId="{EED19723-7D7A-7C4F-AC9B-F335A04B15D5}" type="presOf" srcId="{02C9A1CB-DC2F-A245-B696-D64D9DF25E46}" destId="{EF75EC46-C837-D14D-B84E-3DCEBB7FA4E0}" srcOrd="1" destOrd="0" presId="urn:microsoft.com/office/officeart/2005/8/layout/hList7"/>
    <dgm:cxn modelId="{C5912345-0C05-BA46-A2B5-B35080EFE7B7}" type="presOf" srcId="{8CE9B54C-6976-584E-B697-714A2F3B3A4C}" destId="{9CDA43F7-3737-0B4E-983C-E48166439224}" srcOrd="1" destOrd="0" presId="urn:microsoft.com/office/officeart/2005/8/layout/hList7"/>
    <dgm:cxn modelId="{05D75A6B-9442-FA4E-94F2-FF3C02CCAE4F}" type="presOf" srcId="{8CE9B54C-6976-584E-B697-714A2F3B3A4C}" destId="{8C68F332-9E28-2D49-AF44-99C0AE44ADD6}" srcOrd="0" destOrd="0" presId="urn:microsoft.com/office/officeart/2005/8/layout/hList7"/>
    <dgm:cxn modelId="{A1EB617A-66DA-C84F-A5C8-43A1913FDF19}" type="presOf" srcId="{4B6559AB-F60F-6B48-8C6D-D214688C2DA6}" destId="{70153A58-643A-0747-A672-3F522A635714}" srcOrd="0" destOrd="0" presId="urn:microsoft.com/office/officeart/2005/8/layout/hList7"/>
    <dgm:cxn modelId="{02190A88-802F-E246-810D-A3A4712486F2}" srcId="{408D9D34-63EE-844E-A165-9B3807EF0B67}" destId="{DFB05E17-BCC2-BC4C-AE76-FC360E092098}" srcOrd="3" destOrd="0" parTransId="{D078AE48-E395-B846-95F5-015730DE7939}" sibTransId="{7CEC2B1F-03F8-214B-A7E8-8332F104720C}"/>
    <dgm:cxn modelId="{0DAA3292-146D-274A-B8DD-D4A557B10208}" type="presOf" srcId="{DFB05E17-BCC2-BC4C-AE76-FC360E092098}" destId="{B9E87573-3FEF-5540-803A-7B3723F50855}" srcOrd="0" destOrd="0" presId="urn:microsoft.com/office/officeart/2005/8/layout/hList7"/>
    <dgm:cxn modelId="{D73CA6BA-08CA-6543-9889-17408DC9E367}" type="presOf" srcId="{408D9D34-63EE-844E-A165-9B3807EF0B67}" destId="{1A9CAD32-98FF-444E-A0AC-88052864C05D}" srcOrd="0" destOrd="0" presId="urn:microsoft.com/office/officeart/2005/8/layout/hList7"/>
    <dgm:cxn modelId="{B06D0FD3-8C74-8345-BF6C-C6EA1DAC96F5}" srcId="{408D9D34-63EE-844E-A165-9B3807EF0B67}" destId="{02C9A1CB-DC2F-A245-B696-D64D9DF25E46}" srcOrd="2" destOrd="0" parTransId="{7EB741C9-55CF-BA4D-A88F-BFAB04233A77}" sibTransId="{1A3A6F2A-58FD-4045-AD2F-3A582F05B08F}"/>
    <dgm:cxn modelId="{5CD6FAD7-4DBD-A34C-AD5C-4898171C7C7A}" srcId="{408D9D34-63EE-844E-A165-9B3807EF0B67}" destId="{7E0232BA-CE71-5F4C-B537-F52284633931}" srcOrd="1" destOrd="0" parTransId="{3B5B14DF-5525-7047-8A32-748617A8419B}" sibTransId="{4B6559AB-F60F-6B48-8C6D-D214688C2DA6}"/>
    <dgm:cxn modelId="{C84A5DDC-8473-884B-8A07-864A836996DF}" srcId="{408D9D34-63EE-844E-A165-9B3807EF0B67}" destId="{8CE9B54C-6976-584E-B697-714A2F3B3A4C}" srcOrd="0" destOrd="0" parTransId="{951A6F1F-132A-334D-99AE-787B337CDEFF}" sibTransId="{563B495A-8891-484F-844B-CEBE7350A2F8}"/>
    <dgm:cxn modelId="{E66E54F7-E7E6-3F48-A9FF-E1BA1ED5217D}" type="presOf" srcId="{7E0232BA-CE71-5F4C-B537-F52284633931}" destId="{42853080-8BFD-D94B-A745-61E40049E8B1}" srcOrd="1" destOrd="0" presId="urn:microsoft.com/office/officeart/2005/8/layout/hList7"/>
    <dgm:cxn modelId="{3E6C18FB-33E1-1C4E-91DD-E9F5DC21B118}" type="presOf" srcId="{02C9A1CB-DC2F-A245-B696-D64D9DF25E46}" destId="{51D9A549-190B-A84C-9A04-EB8F52BD04B6}" srcOrd="0" destOrd="0" presId="urn:microsoft.com/office/officeart/2005/8/layout/hList7"/>
    <dgm:cxn modelId="{1E4A45C6-9032-024A-9576-D5287E464D48}" type="presParOf" srcId="{1A9CAD32-98FF-444E-A0AC-88052864C05D}" destId="{7D83E55B-732C-8A4A-80CA-C5C21C910C90}" srcOrd="0" destOrd="0" presId="urn:microsoft.com/office/officeart/2005/8/layout/hList7"/>
    <dgm:cxn modelId="{EC4B5045-ACE8-0B48-AB62-1BB1C67C410B}" type="presParOf" srcId="{1A9CAD32-98FF-444E-A0AC-88052864C05D}" destId="{6DC06456-2F0F-1D48-9C69-5E52586CA063}" srcOrd="1" destOrd="0" presId="urn:microsoft.com/office/officeart/2005/8/layout/hList7"/>
    <dgm:cxn modelId="{38CAC3DD-B57E-4E4B-92D7-57B6D9C3672D}" type="presParOf" srcId="{6DC06456-2F0F-1D48-9C69-5E52586CA063}" destId="{09FD9270-CA50-7F4B-8563-F9AA560E7755}" srcOrd="0" destOrd="0" presId="urn:microsoft.com/office/officeart/2005/8/layout/hList7"/>
    <dgm:cxn modelId="{C7011B81-BD49-9344-846D-3B429F89D9C5}" type="presParOf" srcId="{09FD9270-CA50-7F4B-8563-F9AA560E7755}" destId="{8C68F332-9E28-2D49-AF44-99C0AE44ADD6}" srcOrd="0" destOrd="0" presId="urn:microsoft.com/office/officeart/2005/8/layout/hList7"/>
    <dgm:cxn modelId="{5F4E069C-205A-1146-86F7-623C3270FCA4}" type="presParOf" srcId="{09FD9270-CA50-7F4B-8563-F9AA560E7755}" destId="{9CDA43F7-3737-0B4E-983C-E48166439224}" srcOrd="1" destOrd="0" presId="urn:microsoft.com/office/officeart/2005/8/layout/hList7"/>
    <dgm:cxn modelId="{40FC33C6-4357-0146-8CCD-7374DDD3D7FB}" type="presParOf" srcId="{09FD9270-CA50-7F4B-8563-F9AA560E7755}" destId="{0A26AF54-657A-CC41-B341-35DCFB59CB3F}" srcOrd="2" destOrd="0" presId="urn:microsoft.com/office/officeart/2005/8/layout/hList7"/>
    <dgm:cxn modelId="{9CB02E51-7290-DD47-98EB-E8EC03515D92}" type="presParOf" srcId="{09FD9270-CA50-7F4B-8563-F9AA560E7755}" destId="{831585B4-A953-7F4A-8057-FB3E206BD2A9}" srcOrd="3" destOrd="0" presId="urn:microsoft.com/office/officeart/2005/8/layout/hList7"/>
    <dgm:cxn modelId="{A6D02E93-02A6-EA48-8806-ACC78BE595B8}" type="presParOf" srcId="{6DC06456-2F0F-1D48-9C69-5E52586CA063}" destId="{FB02E77B-739F-3843-BEAF-69A38074CA5C}" srcOrd="1" destOrd="0" presId="urn:microsoft.com/office/officeart/2005/8/layout/hList7"/>
    <dgm:cxn modelId="{8D4ACB12-201D-8C4C-8EB2-5C9365F01004}" type="presParOf" srcId="{6DC06456-2F0F-1D48-9C69-5E52586CA063}" destId="{AE83D401-0394-C24A-A999-1B5348865F58}" srcOrd="2" destOrd="0" presId="urn:microsoft.com/office/officeart/2005/8/layout/hList7"/>
    <dgm:cxn modelId="{90ECB4C1-A948-5848-9663-4583A14EAA89}" type="presParOf" srcId="{AE83D401-0394-C24A-A999-1B5348865F58}" destId="{91A87A47-F608-CB49-AF65-04F653DDA48F}" srcOrd="0" destOrd="0" presId="urn:microsoft.com/office/officeart/2005/8/layout/hList7"/>
    <dgm:cxn modelId="{D337F23C-CDFE-544D-A606-F33A520B56FC}" type="presParOf" srcId="{AE83D401-0394-C24A-A999-1B5348865F58}" destId="{42853080-8BFD-D94B-A745-61E40049E8B1}" srcOrd="1" destOrd="0" presId="urn:microsoft.com/office/officeart/2005/8/layout/hList7"/>
    <dgm:cxn modelId="{F3405F6D-E95E-794F-A98A-113F662C4E27}" type="presParOf" srcId="{AE83D401-0394-C24A-A999-1B5348865F58}" destId="{5920FFEA-67F3-4C40-9F2A-0BF5BEECFC12}" srcOrd="2" destOrd="0" presId="urn:microsoft.com/office/officeart/2005/8/layout/hList7"/>
    <dgm:cxn modelId="{37607EA0-5EE2-2646-B837-9A79447B3852}" type="presParOf" srcId="{AE83D401-0394-C24A-A999-1B5348865F58}" destId="{3BDDAF6A-91A0-AE4D-BB20-BD8E21BBF3E5}" srcOrd="3" destOrd="0" presId="urn:microsoft.com/office/officeart/2005/8/layout/hList7"/>
    <dgm:cxn modelId="{08A3AF17-BB6D-E24D-81E8-0C001FE78992}" type="presParOf" srcId="{6DC06456-2F0F-1D48-9C69-5E52586CA063}" destId="{70153A58-643A-0747-A672-3F522A635714}" srcOrd="3" destOrd="0" presId="urn:microsoft.com/office/officeart/2005/8/layout/hList7"/>
    <dgm:cxn modelId="{ACCD6945-94E0-DA46-85B1-78557782D128}" type="presParOf" srcId="{6DC06456-2F0F-1D48-9C69-5E52586CA063}" destId="{9E836487-9E1C-FF4F-8F70-47D43DF3D832}" srcOrd="4" destOrd="0" presId="urn:microsoft.com/office/officeart/2005/8/layout/hList7"/>
    <dgm:cxn modelId="{E990A067-301F-F24C-9767-CD5E4E9C64D5}" type="presParOf" srcId="{9E836487-9E1C-FF4F-8F70-47D43DF3D832}" destId="{51D9A549-190B-A84C-9A04-EB8F52BD04B6}" srcOrd="0" destOrd="0" presId="urn:microsoft.com/office/officeart/2005/8/layout/hList7"/>
    <dgm:cxn modelId="{3A9CC0FB-780C-1448-A5DC-4A703521B290}" type="presParOf" srcId="{9E836487-9E1C-FF4F-8F70-47D43DF3D832}" destId="{EF75EC46-C837-D14D-B84E-3DCEBB7FA4E0}" srcOrd="1" destOrd="0" presId="urn:microsoft.com/office/officeart/2005/8/layout/hList7"/>
    <dgm:cxn modelId="{D13D2650-6A96-534E-842E-7291DA5264DE}" type="presParOf" srcId="{9E836487-9E1C-FF4F-8F70-47D43DF3D832}" destId="{0947A80A-7006-1548-8550-42769C8805B4}" srcOrd="2" destOrd="0" presId="urn:microsoft.com/office/officeart/2005/8/layout/hList7"/>
    <dgm:cxn modelId="{0FAECA23-47FF-9A4D-89F7-CBB4B103DF3D}" type="presParOf" srcId="{9E836487-9E1C-FF4F-8F70-47D43DF3D832}" destId="{705B4142-7F0A-E446-A40D-0F045F2784B3}" srcOrd="3" destOrd="0" presId="urn:microsoft.com/office/officeart/2005/8/layout/hList7"/>
    <dgm:cxn modelId="{050DF05C-6968-694A-84F6-FAA5BDCB3E38}" type="presParOf" srcId="{6DC06456-2F0F-1D48-9C69-5E52586CA063}" destId="{C26F650E-022E-CF4B-96AC-EDDFCA62EF2C}" srcOrd="5" destOrd="0" presId="urn:microsoft.com/office/officeart/2005/8/layout/hList7"/>
    <dgm:cxn modelId="{9419D9A7-9107-124C-83ED-168EF712BFF7}" type="presParOf" srcId="{6DC06456-2F0F-1D48-9C69-5E52586CA063}" destId="{75188F4C-03C8-AA4E-A480-E3B9579DE756}" srcOrd="6" destOrd="0" presId="urn:microsoft.com/office/officeart/2005/8/layout/hList7"/>
    <dgm:cxn modelId="{FF33AAA9-3F10-DA4A-BDFF-095D5F4966FA}" type="presParOf" srcId="{75188F4C-03C8-AA4E-A480-E3B9579DE756}" destId="{B9E87573-3FEF-5540-803A-7B3723F50855}" srcOrd="0" destOrd="0" presId="urn:microsoft.com/office/officeart/2005/8/layout/hList7"/>
    <dgm:cxn modelId="{68999BE3-6028-8143-81F6-BE3BF75CDDF3}" type="presParOf" srcId="{75188F4C-03C8-AA4E-A480-E3B9579DE756}" destId="{D52EDCC3-DDC4-3041-9582-55B9DDBDD989}" srcOrd="1" destOrd="0" presId="urn:microsoft.com/office/officeart/2005/8/layout/hList7"/>
    <dgm:cxn modelId="{9DB83EC8-7CEC-6A4B-AB7A-FB98DCAD0961}" type="presParOf" srcId="{75188F4C-03C8-AA4E-A480-E3B9579DE756}" destId="{DF21F2B4-1715-1646-B979-2993E172C81C}" srcOrd="2" destOrd="0" presId="urn:microsoft.com/office/officeart/2005/8/layout/hList7"/>
    <dgm:cxn modelId="{1B5703B7-4FF4-C34A-B9BB-F8D0DC0A5BB3}" type="presParOf" srcId="{75188F4C-03C8-AA4E-A480-E3B9579DE756}" destId="{1CF8595F-B289-C640-9524-DA5E4D5DAF7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7E68E-DAA6-3F49-A510-EC7F88273B0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2370A-0A99-7645-9D83-EFDB4491E812}">
      <dgm:prSet/>
      <dgm:spPr/>
      <dgm:t>
        <a:bodyPr/>
        <a:lstStyle/>
        <a:p>
          <a:pPr algn="r" rtl="1"/>
          <a:r>
            <a:rPr lang="ar-SA" dirty="0"/>
            <a:t>استخدام المشتتات الكيميائية لتشتيت بقع النفط في عمود الماء</a:t>
          </a:r>
          <a:endParaRPr lang="en-US" dirty="0"/>
        </a:p>
      </dgm:t>
    </dgm:pt>
    <dgm:pt modelId="{3C4599D2-9146-BB45-AC12-C2E792DE245A}" type="parTrans" cxnId="{BF4DF786-2A70-434C-8D28-35B14A69D38A}">
      <dgm:prSet/>
      <dgm:spPr/>
      <dgm:t>
        <a:bodyPr/>
        <a:lstStyle/>
        <a:p>
          <a:pPr algn="r" rtl="1"/>
          <a:endParaRPr lang="en-US"/>
        </a:p>
      </dgm:t>
    </dgm:pt>
    <dgm:pt modelId="{E54B3E41-23F6-1143-ACE9-3ABB5BC09CE6}" type="sibTrans" cxnId="{BF4DF786-2A70-434C-8D28-35B14A69D38A}">
      <dgm:prSet/>
      <dgm:spPr/>
      <dgm:t>
        <a:bodyPr/>
        <a:lstStyle/>
        <a:p>
          <a:pPr algn="r" rtl="1"/>
          <a:endParaRPr lang="en-US"/>
        </a:p>
      </dgm:t>
    </dgm:pt>
    <dgm:pt modelId="{8456C5FF-5977-5E41-8375-31064D353DE4}">
      <dgm:prSet/>
      <dgm:spPr/>
      <dgm:t>
        <a:bodyPr/>
        <a:lstStyle/>
        <a:p>
          <a:pPr algn="r" rtl="1"/>
          <a:r>
            <a:rPr lang="ar-SA" dirty="0"/>
            <a:t>جمع النفط ثم كشطه عن وجه الماء </a:t>
          </a:r>
          <a:endParaRPr lang="en-US" dirty="0"/>
        </a:p>
      </dgm:t>
    </dgm:pt>
    <dgm:pt modelId="{0740A8D6-DC09-C14D-BF25-07F75DE52221}" type="parTrans" cxnId="{94CAA1F6-9F90-414A-8EBD-A37656F1F1E1}">
      <dgm:prSet/>
      <dgm:spPr/>
      <dgm:t>
        <a:bodyPr/>
        <a:lstStyle/>
        <a:p>
          <a:pPr algn="r" rtl="1"/>
          <a:endParaRPr lang="en-US"/>
        </a:p>
      </dgm:t>
    </dgm:pt>
    <dgm:pt modelId="{8362262D-366E-9F43-8657-AF2E8EFB046E}" type="sibTrans" cxnId="{94CAA1F6-9F90-414A-8EBD-A37656F1F1E1}">
      <dgm:prSet/>
      <dgm:spPr/>
      <dgm:t>
        <a:bodyPr/>
        <a:lstStyle/>
        <a:p>
          <a:pPr algn="r" rtl="1"/>
          <a:endParaRPr lang="en-US"/>
        </a:p>
      </dgm:t>
    </dgm:pt>
    <dgm:pt modelId="{D6845621-EDBC-F045-AC5E-9F7C57892462}">
      <dgm:prSet/>
      <dgm:spPr/>
      <dgm:t>
        <a:bodyPr/>
        <a:lstStyle/>
        <a:p>
          <a:pPr algn="r" rtl="1"/>
          <a:endParaRPr lang="en-US" dirty="0"/>
        </a:p>
      </dgm:t>
    </dgm:pt>
    <dgm:pt modelId="{144C96A4-A8C4-F34C-8419-28CAD226316E}" type="parTrans" cxnId="{99EF1730-D555-4C41-99C8-49405AF1E01F}">
      <dgm:prSet/>
      <dgm:spPr/>
      <dgm:t>
        <a:bodyPr/>
        <a:lstStyle/>
        <a:p>
          <a:endParaRPr lang="en-US"/>
        </a:p>
      </dgm:t>
    </dgm:pt>
    <dgm:pt modelId="{3049BCBA-5A75-8F4D-ABBB-FF051A3B7747}" type="sibTrans" cxnId="{99EF1730-D555-4C41-99C8-49405AF1E01F}">
      <dgm:prSet/>
      <dgm:spPr/>
      <dgm:t>
        <a:bodyPr/>
        <a:lstStyle/>
        <a:p>
          <a:endParaRPr lang="en-US"/>
        </a:p>
      </dgm:t>
    </dgm:pt>
    <dgm:pt modelId="{2B3DD9C0-BF2F-C541-89EB-FDCB1559E434}" type="pres">
      <dgm:prSet presAssocID="{5A97E68E-DAA6-3F49-A510-EC7F88273B09}" presName="linear" presStyleCnt="0">
        <dgm:presLayoutVars>
          <dgm:dir/>
          <dgm:resizeHandles val="exact"/>
        </dgm:presLayoutVars>
      </dgm:prSet>
      <dgm:spPr/>
    </dgm:pt>
    <dgm:pt modelId="{FAE96FFD-BCAF-1848-B75B-F170070A366E}" type="pres">
      <dgm:prSet presAssocID="{9E62370A-0A99-7645-9D83-EFDB4491E812}" presName="comp" presStyleCnt="0"/>
      <dgm:spPr/>
    </dgm:pt>
    <dgm:pt modelId="{2E667885-2DB6-5945-9C2F-0C4515DD5AC6}" type="pres">
      <dgm:prSet presAssocID="{9E62370A-0A99-7645-9D83-EFDB4491E812}" presName="box" presStyleLbl="node1" presStyleIdx="0" presStyleCnt="2"/>
      <dgm:spPr/>
    </dgm:pt>
    <dgm:pt modelId="{12A23D74-6252-E441-A122-25B306FFED31}" type="pres">
      <dgm:prSet presAssocID="{9E62370A-0A99-7645-9D83-EFDB4491E812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F19AF91-42DE-5248-9B3D-6BA282F384BE}" type="pres">
      <dgm:prSet presAssocID="{9E62370A-0A99-7645-9D83-EFDB4491E812}" presName="text" presStyleLbl="node1" presStyleIdx="0" presStyleCnt="2">
        <dgm:presLayoutVars>
          <dgm:bulletEnabled val="1"/>
        </dgm:presLayoutVars>
      </dgm:prSet>
      <dgm:spPr/>
    </dgm:pt>
    <dgm:pt modelId="{D6949486-BDDD-D948-8D86-849A003B36CD}" type="pres">
      <dgm:prSet presAssocID="{E54B3E41-23F6-1143-ACE9-3ABB5BC09CE6}" presName="spacer" presStyleCnt="0"/>
      <dgm:spPr/>
    </dgm:pt>
    <dgm:pt modelId="{7A837D98-9A6D-1143-96ED-FACC8BED416B}" type="pres">
      <dgm:prSet presAssocID="{8456C5FF-5977-5E41-8375-31064D353DE4}" presName="comp" presStyleCnt="0"/>
      <dgm:spPr/>
    </dgm:pt>
    <dgm:pt modelId="{6E2071F6-F5A1-314D-B37D-25ACF9E8AFF4}" type="pres">
      <dgm:prSet presAssocID="{8456C5FF-5977-5E41-8375-31064D353DE4}" presName="box" presStyleLbl="node1" presStyleIdx="1" presStyleCnt="2"/>
      <dgm:spPr/>
    </dgm:pt>
    <dgm:pt modelId="{38700641-18EB-4B44-AF3A-CD0A2948E4E5}" type="pres">
      <dgm:prSet presAssocID="{8456C5FF-5977-5E41-8375-31064D353DE4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257F38B-5AD2-F843-BA7D-D1EDABFF920F}" type="pres">
      <dgm:prSet presAssocID="{8456C5FF-5977-5E41-8375-31064D353DE4}" presName="text" presStyleLbl="node1" presStyleIdx="1" presStyleCnt="2">
        <dgm:presLayoutVars>
          <dgm:bulletEnabled val="1"/>
        </dgm:presLayoutVars>
      </dgm:prSet>
      <dgm:spPr/>
    </dgm:pt>
  </dgm:ptLst>
  <dgm:cxnLst>
    <dgm:cxn modelId="{0C474127-8F47-374E-B52F-A2838B8AF4A9}" type="presOf" srcId="{5A97E68E-DAA6-3F49-A510-EC7F88273B09}" destId="{2B3DD9C0-BF2F-C541-89EB-FDCB1559E434}" srcOrd="0" destOrd="0" presId="urn:microsoft.com/office/officeart/2005/8/layout/vList4"/>
    <dgm:cxn modelId="{99EF1730-D555-4C41-99C8-49405AF1E01F}" srcId="{9E62370A-0A99-7645-9D83-EFDB4491E812}" destId="{D6845621-EDBC-F045-AC5E-9F7C57892462}" srcOrd="0" destOrd="0" parTransId="{144C96A4-A8C4-F34C-8419-28CAD226316E}" sibTransId="{3049BCBA-5A75-8F4D-ABBB-FF051A3B7747}"/>
    <dgm:cxn modelId="{C5525148-C940-B843-9713-3CF0FCA68625}" type="presOf" srcId="{D6845621-EDBC-F045-AC5E-9F7C57892462}" destId="{2E667885-2DB6-5945-9C2F-0C4515DD5AC6}" srcOrd="0" destOrd="1" presId="urn:microsoft.com/office/officeart/2005/8/layout/vList4"/>
    <dgm:cxn modelId="{CF8A955B-63E6-CB44-9D23-B3E6E399AFFA}" type="presOf" srcId="{9E62370A-0A99-7645-9D83-EFDB4491E812}" destId="{9F19AF91-42DE-5248-9B3D-6BA282F384BE}" srcOrd="1" destOrd="0" presId="urn:microsoft.com/office/officeart/2005/8/layout/vList4"/>
    <dgm:cxn modelId="{0F2A8978-6780-9449-81D4-977A51A08D5D}" type="presOf" srcId="{9E62370A-0A99-7645-9D83-EFDB4491E812}" destId="{2E667885-2DB6-5945-9C2F-0C4515DD5AC6}" srcOrd="0" destOrd="0" presId="urn:microsoft.com/office/officeart/2005/8/layout/vList4"/>
    <dgm:cxn modelId="{BF4DF786-2A70-434C-8D28-35B14A69D38A}" srcId="{5A97E68E-DAA6-3F49-A510-EC7F88273B09}" destId="{9E62370A-0A99-7645-9D83-EFDB4491E812}" srcOrd="0" destOrd="0" parTransId="{3C4599D2-9146-BB45-AC12-C2E792DE245A}" sibTransId="{E54B3E41-23F6-1143-ACE9-3ABB5BC09CE6}"/>
    <dgm:cxn modelId="{2AEC19B2-F6F2-1B41-93E0-730C3F91E794}" type="presOf" srcId="{D6845621-EDBC-F045-AC5E-9F7C57892462}" destId="{9F19AF91-42DE-5248-9B3D-6BA282F384BE}" srcOrd="1" destOrd="1" presId="urn:microsoft.com/office/officeart/2005/8/layout/vList4"/>
    <dgm:cxn modelId="{4D9727B3-B329-DF4A-8CCE-2AA4284A8364}" type="presOf" srcId="{8456C5FF-5977-5E41-8375-31064D353DE4}" destId="{6E2071F6-F5A1-314D-B37D-25ACF9E8AFF4}" srcOrd="0" destOrd="0" presId="urn:microsoft.com/office/officeart/2005/8/layout/vList4"/>
    <dgm:cxn modelId="{709B6AB3-6653-5D45-BBFF-3D1F15CC1E4E}" type="presOf" srcId="{8456C5FF-5977-5E41-8375-31064D353DE4}" destId="{6257F38B-5AD2-F843-BA7D-D1EDABFF920F}" srcOrd="1" destOrd="0" presId="urn:microsoft.com/office/officeart/2005/8/layout/vList4"/>
    <dgm:cxn modelId="{94CAA1F6-9F90-414A-8EBD-A37656F1F1E1}" srcId="{5A97E68E-DAA6-3F49-A510-EC7F88273B09}" destId="{8456C5FF-5977-5E41-8375-31064D353DE4}" srcOrd="1" destOrd="0" parTransId="{0740A8D6-DC09-C14D-BF25-07F75DE52221}" sibTransId="{8362262D-366E-9F43-8657-AF2E8EFB046E}"/>
    <dgm:cxn modelId="{BE6111A9-EBEA-7644-9599-6553971D26B5}" type="presParOf" srcId="{2B3DD9C0-BF2F-C541-89EB-FDCB1559E434}" destId="{FAE96FFD-BCAF-1848-B75B-F170070A366E}" srcOrd="0" destOrd="0" presId="urn:microsoft.com/office/officeart/2005/8/layout/vList4"/>
    <dgm:cxn modelId="{C49534B0-D1B8-684F-A63B-690C5339E8A3}" type="presParOf" srcId="{FAE96FFD-BCAF-1848-B75B-F170070A366E}" destId="{2E667885-2DB6-5945-9C2F-0C4515DD5AC6}" srcOrd="0" destOrd="0" presId="urn:microsoft.com/office/officeart/2005/8/layout/vList4"/>
    <dgm:cxn modelId="{F99344A2-83B4-994C-A493-F357C8BDE298}" type="presParOf" srcId="{FAE96FFD-BCAF-1848-B75B-F170070A366E}" destId="{12A23D74-6252-E441-A122-25B306FFED31}" srcOrd="1" destOrd="0" presId="urn:microsoft.com/office/officeart/2005/8/layout/vList4"/>
    <dgm:cxn modelId="{3DD2C537-62B8-164C-9788-4B97BE9DE006}" type="presParOf" srcId="{FAE96FFD-BCAF-1848-B75B-F170070A366E}" destId="{9F19AF91-42DE-5248-9B3D-6BA282F384BE}" srcOrd="2" destOrd="0" presId="urn:microsoft.com/office/officeart/2005/8/layout/vList4"/>
    <dgm:cxn modelId="{B4415C8F-E6F0-9F4D-9335-DE54D276E6F9}" type="presParOf" srcId="{2B3DD9C0-BF2F-C541-89EB-FDCB1559E434}" destId="{D6949486-BDDD-D948-8D86-849A003B36CD}" srcOrd="1" destOrd="0" presId="urn:microsoft.com/office/officeart/2005/8/layout/vList4"/>
    <dgm:cxn modelId="{4E2ACCCE-6383-0D47-8068-EAF5D12C4B0D}" type="presParOf" srcId="{2B3DD9C0-BF2F-C541-89EB-FDCB1559E434}" destId="{7A837D98-9A6D-1143-96ED-FACC8BED416B}" srcOrd="2" destOrd="0" presId="urn:microsoft.com/office/officeart/2005/8/layout/vList4"/>
    <dgm:cxn modelId="{66E24CA9-3184-9445-B3A8-6D44E9F89EF1}" type="presParOf" srcId="{7A837D98-9A6D-1143-96ED-FACC8BED416B}" destId="{6E2071F6-F5A1-314D-B37D-25ACF9E8AFF4}" srcOrd="0" destOrd="0" presId="urn:microsoft.com/office/officeart/2005/8/layout/vList4"/>
    <dgm:cxn modelId="{EBB6481C-D5E3-374F-870B-8A59E3B90B39}" type="presParOf" srcId="{7A837D98-9A6D-1143-96ED-FACC8BED416B}" destId="{38700641-18EB-4B44-AF3A-CD0A2948E4E5}" srcOrd="1" destOrd="0" presId="urn:microsoft.com/office/officeart/2005/8/layout/vList4"/>
    <dgm:cxn modelId="{DE79592D-A00C-EC40-90CD-518439B81189}" type="presParOf" srcId="{7A837D98-9A6D-1143-96ED-FACC8BED416B}" destId="{6257F38B-5AD2-F843-BA7D-D1EDABFF92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2A737-7B91-364B-A425-881C687E097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745E1-763F-FD44-A27D-5E2BAD853EE8}">
      <dgm:prSet custT="1"/>
      <dgm:spPr/>
      <dgm:t>
        <a:bodyPr/>
        <a:lstStyle/>
        <a:p>
          <a:r>
            <a:rPr lang="ar-SA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مدينة الجبيل</a:t>
          </a:r>
          <a:endParaRPr lang="en-US" sz="20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87118-85DD-DA4F-BEAA-0932D5D8BED7}" type="parTrans" cxnId="{5C0250C6-9C11-E447-9A52-77D671FF9DEB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EDED9-B4B5-9E40-870D-10A97BF30C41}" type="sibTrans" cxnId="{5C0250C6-9C11-E447-9A52-77D671FF9DEB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B5ABCE-E3B7-9C48-B6EB-6FA7347B4495}">
      <dgm:prSet custT="1"/>
      <dgm:spPr/>
      <dgm:t>
        <a:bodyPr/>
        <a:lstStyle/>
        <a:p>
          <a:r>
            <a:rPr lang="ar-SA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مجمع الغاز وملحقاته الضرورية</a:t>
          </a:r>
          <a:endParaRPr lang="en-US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7471F-3439-B246-89E5-36EB2D9571A7}" type="parTrans" cxnId="{91D8248F-8B4F-D04D-8C68-0762B94E25B8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DEF18-311B-3B45-9C4C-3429D908921D}" type="sibTrans" cxnId="{91D8248F-8B4F-D04D-8C68-0762B94E25B8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2C83F-7007-1E45-B4FD-20777CACE06A}">
      <dgm:prSet custT="1"/>
      <dgm:spPr/>
      <dgm:t>
        <a:bodyPr/>
        <a:lstStyle/>
        <a:p>
          <a:r>
            <a:rPr lang="ar-SA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مجمع البتروكيماويات</a:t>
          </a:r>
          <a:endParaRPr lang="en-U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88A12-503B-9542-9B72-78AFA2860043}" type="parTrans" cxnId="{F3CA7F0E-D12A-3440-A585-3F438C9B25F1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8FB6C-D002-8F49-8549-5B827B666BF9}" type="sibTrans" cxnId="{F3CA7F0E-D12A-3440-A585-3F438C9B25F1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B7B59-D80B-1341-AACF-9CA1451E54A2}">
      <dgm:prSet custT="1"/>
      <dgm:spPr/>
      <dgm:t>
        <a:bodyPr/>
        <a:lstStyle/>
        <a:p>
          <a:r>
            <a:rPr lang="ar-SA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مصافي الزيوت الننفطية </a:t>
          </a:r>
          <a:endParaRPr lang="en-U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26FE4-403D-3543-95FD-FAE5D64A9211}" type="parTrans" cxnId="{E8294F2B-7F7C-BE4B-9FD9-49410C4B4FC9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D2FAF-0824-7845-A093-C997BD121A40}" type="sibTrans" cxnId="{E8294F2B-7F7C-BE4B-9FD9-49410C4B4FC9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04A2E-603E-7448-96F4-15058551730D}">
      <dgm:prSet custT="1"/>
      <dgm:spPr/>
      <dgm:t>
        <a:bodyPr/>
        <a:lstStyle/>
        <a:p>
          <a:r>
            <a:rPr lang="ar-SA" sz="1800" b="0" i="0">
              <a:latin typeface="Times New Roman" panose="02020603050405020304" pitchFamily="18" charset="0"/>
              <a:cs typeface="Times New Roman" panose="02020603050405020304" pitchFamily="18" charset="0"/>
            </a:rPr>
            <a:t>معامل الأسمدة</a:t>
          </a:r>
          <a:endParaRPr lang="en-US" sz="1800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FFF8E-CE55-CB4C-8C3A-24D4CAEFA5FF}" type="parTrans" cxnId="{27953CFE-508C-D244-BA51-B00D4D6DADF6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A5AA5-D829-FA40-B15E-821CD7128A99}" type="sibTrans" cxnId="{27953CFE-508C-D244-BA51-B00D4D6DADF6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7ECB3A-6BAC-C449-9A65-8232EF7A19CD}">
      <dgm:prSet/>
      <dgm:spPr/>
      <dgm:t>
        <a:bodyPr/>
        <a:lstStyle/>
        <a:p>
          <a:r>
            <a:rPr lang="ar-SA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مدينة ينبع</a:t>
          </a:r>
          <a:endParaRPr lang="en-US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217B7-1C87-D94F-9250-1ABADB212C8A}" type="parTrans" cxnId="{D8A1A1F9-E4ED-6944-B75F-A5378D9CFEA3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97D28-8AE2-3B46-AF11-2A387ABC08CD}" type="sibTrans" cxnId="{D8A1A1F9-E4ED-6944-B75F-A5378D9CFEA3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FAE14-635E-F240-95F8-38A1155FDF7A}">
      <dgm:prSet/>
      <dgm:spPr/>
      <dgm:t>
        <a:bodyPr/>
        <a:lstStyle/>
        <a:p>
          <a:r>
            <a:rPr lang="ar-SA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الصناعات الهيدروكربونية</a:t>
          </a:r>
          <a:endParaRPr lang="en-US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17E71-C7AC-A542-B9ED-51A97C24BC56}" type="parTrans" cxnId="{CCB26B38-9DF5-CC4C-A656-4A5ACE27C87B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A8B949-CACA-1048-A790-09ABA80D15CD}" type="sibTrans" cxnId="{CCB26B38-9DF5-CC4C-A656-4A5ACE27C87B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DF44B-0CF0-1E4D-9DB8-6A117BADFCBE}">
      <dgm:prSet/>
      <dgm:spPr/>
      <dgm:t>
        <a:bodyPr/>
        <a:lstStyle/>
        <a:p>
          <a:r>
            <a:rPr lang="ar-SA" b="0" i="0">
              <a:latin typeface="Times New Roman" panose="02020603050405020304" pitchFamily="18" charset="0"/>
              <a:cs typeface="Times New Roman" panose="02020603050405020304" pitchFamily="18" charset="0"/>
            </a:rPr>
            <a:t>صناعات كيماوية</a:t>
          </a:r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22366-DC99-1249-9706-CB574F013542}" type="parTrans" cxnId="{00B6ED13-B3F8-3A4C-A248-CCE3BA2714BC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863B7-B999-DB4E-B8B0-5A0CA8E013CC}" type="sibTrans" cxnId="{00B6ED13-B3F8-3A4C-A248-CCE3BA2714BC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0651F-E282-7749-B43E-CC1831390B4E}">
      <dgm:prSet/>
      <dgm:spPr/>
      <dgm:t>
        <a:bodyPr/>
        <a:lstStyle/>
        <a:p>
          <a:r>
            <a:rPr lang="ar-SA" b="0" i="0">
              <a:latin typeface="Times New Roman" panose="02020603050405020304" pitchFamily="18" charset="0"/>
              <a:cs typeface="Times New Roman" panose="02020603050405020304" pitchFamily="18" charset="0"/>
            </a:rPr>
            <a:t>صناعات معدنية</a:t>
          </a:r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AD16E-7A07-6944-BC06-FBCCB74BF4EA}" type="parTrans" cxnId="{EB9514C4-FEB7-7B45-BFCE-721BF595EF1A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C08D1-7D56-A74A-A14E-A9DCFFB1C37D}" type="sibTrans" cxnId="{EB9514C4-FEB7-7B45-BFCE-721BF595EF1A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6F248D-5AB2-B94D-8371-3E8ADD79E59B}">
      <dgm:prSet/>
      <dgm:spPr/>
      <dgm:t>
        <a:bodyPr/>
        <a:lstStyle/>
        <a:p>
          <a:r>
            <a:rPr lang="ar-SA" b="0" i="0">
              <a:latin typeface="Times New Roman" panose="02020603050405020304" pitchFamily="18" charset="0"/>
              <a:cs typeface="Times New Roman" panose="02020603050405020304" pitchFamily="18" charset="0"/>
            </a:rPr>
            <a:t>صناعات غذائية ،مشروبات</a:t>
          </a:r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0D9D8-D8B0-3548-938B-D13CD517D4CF}" type="parTrans" cxnId="{02997B13-BFE3-EA41-9B1C-F5007F0D1A89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73496-3065-2341-BEF4-D67E49A71400}" type="sibTrans" cxnId="{02997B13-BFE3-EA41-9B1C-F5007F0D1A89}">
      <dgm:prSet/>
      <dgm:spPr/>
      <dgm:t>
        <a:bodyPr/>
        <a:lstStyle/>
        <a:p>
          <a:endParaRPr lang="en-US" b="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97239-4F57-EB41-BD54-25795B05BD8D}" type="pres">
      <dgm:prSet presAssocID="{0952A737-7B91-364B-A425-881C687E097F}" presName="linear" presStyleCnt="0">
        <dgm:presLayoutVars>
          <dgm:dir/>
          <dgm:resizeHandles val="exact"/>
        </dgm:presLayoutVars>
      </dgm:prSet>
      <dgm:spPr/>
    </dgm:pt>
    <dgm:pt modelId="{4C216D62-A802-D843-849D-9CA30D3CD92F}" type="pres">
      <dgm:prSet presAssocID="{E1E745E1-763F-FD44-A27D-5E2BAD853EE8}" presName="comp" presStyleCnt="0"/>
      <dgm:spPr/>
    </dgm:pt>
    <dgm:pt modelId="{ACB49403-5338-5342-AF79-D3AD24AC185B}" type="pres">
      <dgm:prSet presAssocID="{E1E745E1-763F-FD44-A27D-5E2BAD853EE8}" presName="box" presStyleLbl="node1" presStyleIdx="0" presStyleCnt="2"/>
      <dgm:spPr/>
    </dgm:pt>
    <dgm:pt modelId="{8FCE73F1-BE4F-A645-A9F6-E5B43C821789}" type="pres">
      <dgm:prSet presAssocID="{E1E745E1-763F-FD44-A27D-5E2BAD853EE8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5C5C14F-2952-9546-B264-2E7706E98EA1}" type="pres">
      <dgm:prSet presAssocID="{E1E745E1-763F-FD44-A27D-5E2BAD853EE8}" presName="text" presStyleLbl="node1" presStyleIdx="0" presStyleCnt="2">
        <dgm:presLayoutVars>
          <dgm:bulletEnabled val="1"/>
        </dgm:presLayoutVars>
      </dgm:prSet>
      <dgm:spPr/>
    </dgm:pt>
    <dgm:pt modelId="{6A4B6224-5034-DA4B-9830-588E2AC2DCAE}" type="pres">
      <dgm:prSet presAssocID="{663EDED9-B4B5-9E40-870D-10A97BF30C41}" presName="spacer" presStyleCnt="0"/>
      <dgm:spPr/>
    </dgm:pt>
    <dgm:pt modelId="{7E3D4B0B-62FD-F94C-9AFC-54B78A672461}" type="pres">
      <dgm:prSet presAssocID="{387ECB3A-6BAC-C449-9A65-8232EF7A19CD}" presName="comp" presStyleCnt="0"/>
      <dgm:spPr/>
    </dgm:pt>
    <dgm:pt modelId="{FC3324B9-361C-B140-BEFC-BA719055A3A1}" type="pres">
      <dgm:prSet presAssocID="{387ECB3A-6BAC-C449-9A65-8232EF7A19CD}" presName="box" presStyleLbl="node1" presStyleIdx="1" presStyleCnt="2"/>
      <dgm:spPr/>
    </dgm:pt>
    <dgm:pt modelId="{DA6E7FBC-96BB-AA4B-BCFF-88B7236A7199}" type="pres">
      <dgm:prSet presAssocID="{387ECB3A-6BAC-C449-9A65-8232EF7A19CD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CC54071A-635F-4444-B9B1-E08397B21659}" type="pres">
      <dgm:prSet presAssocID="{387ECB3A-6BAC-C449-9A65-8232EF7A19CD}" presName="text" presStyleLbl="node1" presStyleIdx="1" presStyleCnt="2">
        <dgm:presLayoutVars>
          <dgm:bulletEnabled val="1"/>
        </dgm:presLayoutVars>
      </dgm:prSet>
      <dgm:spPr/>
    </dgm:pt>
  </dgm:ptLst>
  <dgm:cxnLst>
    <dgm:cxn modelId="{F3CA7F0E-D12A-3440-A585-3F438C9B25F1}" srcId="{E1E745E1-763F-FD44-A27D-5E2BAD853EE8}" destId="{1F82C83F-7007-1E45-B4FD-20777CACE06A}" srcOrd="1" destOrd="0" parTransId="{C4788A12-503B-9542-9B72-78AFA2860043}" sibTransId="{0868FB6C-D002-8F49-8549-5B827B666BF9}"/>
    <dgm:cxn modelId="{104A4F10-7EF0-BC47-8E37-B324D9B5E417}" type="presOf" srcId="{387ECB3A-6BAC-C449-9A65-8232EF7A19CD}" destId="{CC54071A-635F-4444-B9B1-E08397B21659}" srcOrd="1" destOrd="0" presId="urn:microsoft.com/office/officeart/2005/8/layout/vList4"/>
    <dgm:cxn modelId="{02997B13-BFE3-EA41-9B1C-F5007F0D1A89}" srcId="{387ECB3A-6BAC-C449-9A65-8232EF7A19CD}" destId="{796F248D-5AB2-B94D-8371-3E8ADD79E59B}" srcOrd="3" destOrd="0" parTransId="{DDA0D9D8-D8B0-3548-938B-D13CD517D4CF}" sibTransId="{CEA73496-3065-2341-BEF4-D67E49A71400}"/>
    <dgm:cxn modelId="{00B6ED13-B3F8-3A4C-A248-CCE3BA2714BC}" srcId="{387ECB3A-6BAC-C449-9A65-8232EF7A19CD}" destId="{31CDF44B-0CF0-1E4D-9DB8-6A117BADFCBE}" srcOrd="1" destOrd="0" parTransId="{AE622366-DC99-1249-9706-CB574F013542}" sibTransId="{C53863B7-B999-DB4E-B8B0-5A0CA8E013CC}"/>
    <dgm:cxn modelId="{A6355F16-1904-5E48-85F4-672649E15870}" type="presOf" srcId="{90C0651F-E282-7749-B43E-CC1831390B4E}" destId="{FC3324B9-361C-B140-BEFC-BA719055A3A1}" srcOrd="0" destOrd="3" presId="urn:microsoft.com/office/officeart/2005/8/layout/vList4"/>
    <dgm:cxn modelId="{31BEA622-4392-6442-A91E-70A4D662C0DC}" type="presOf" srcId="{BEB5ABCE-E3B7-9C48-B6EB-6FA7347B4495}" destId="{ACB49403-5338-5342-AF79-D3AD24AC185B}" srcOrd="0" destOrd="1" presId="urn:microsoft.com/office/officeart/2005/8/layout/vList4"/>
    <dgm:cxn modelId="{E8294F2B-7F7C-BE4B-9FD9-49410C4B4FC9}" srcId="{E1E745E1-763F-FD44-A27D-5E2BAD853EE8}" destId="{D59B7B59-D80B-1341-AACF-9CA1451E54A2}" srcOrd="2" destOrd="0" parTransId="{44D26FE4-403D-3543-95FD-FAE5D64A9211}" sibTransId="{D9FD2FAF-0824-7845-A093-C997BD121A40}"/>
    <dgm:cxn modelId="{AA936638-687B-6948-9C5B-46EE356C7D2A}" type="presOf" srcId="{E1E745E1-763F-FD44-A27D-5E2BAD853EE8}" destId="{ACB49403-5338-5342-AF79-D3AD24AC185B}" srcOrd="0" destOrd="0" presId="urn:microsoft.com/office/officeart/2005/8/layout/vList4"/>
    <dgm:cxn modelId="{CCB26B38-9DF5-CC4C-A656-4A5ACE27C87B}" srcId="{387ECB3A-6BAC-C449-9A65-8232EF7A19CD}" destId="{E88FAE14-635E-F240-95F8-38A1155FDF7A}" srcOrd="0" destOrd="0" parTransId="{82B17E71-C7AC-A542-B9ED-51A97C24BC56}" sibTransId="{4BA8B949-CACA-1048-A790-09ABA80D15CD}"/>
    <dgm:cxn modelId="{2026CB48-99A7-6344-BB5C-39A77A81DE6D}" type="presOf" srcId="{387ECB3A-6BAC-C449-9A65-8232EF7A19CD}" destId="{FC3324B9-361C-B140-BEFC-BA719055A3A1}" srcOrd="0" destOrd="0" presId="urn:microsoft.com/office/officeart/2005/8/layout/vList4"/>
    <dgm:cxn modelId="{D1B58549-420A-E549-A521-53A22A59C61A}" type="presOf" srcId="{E1E745E1-763F-FD44-A27D-5E2BAD853EE8}" destId="{55C5C14F-2952-9546-B264-2E7706E98EA1}" srcOrd="1" destOrd="0" presId="urn:microsoft.com/office/officeart/2005/8/layout/vList4"/>
    <dgm:cxn modelId="{4D87094B-4A7D-B146-8216-B9500E8D03B2}" type="presOf" srcId="{90C0651F-E282-7749-B43E-CC1831390B4E}" destId="{CC54071A-635F-4444-B9B1-E08397B21659}" srcOrd="1" destOrd="3" presId="urn:microsoft.com/office/officeart/2005/8/layout/vList4"/>
    <dgm:cxn modelId="{1A4E8950-6257-AB45-9EBD-AE9B741B9B79}" type="presOf" srcId="{D59B7B59-D80B-1341-AACF-9CA1451E54A2}" destId="{ACB49403-5338-5342-AF79-D3AD24AC185B}" srcOrd="0" destOrd="3" presId="urn:microsoft.com/office/officeart/2005/8/layout/vList4"/>
    <dgm:cxn modelId="{E47C405D-BAE9-AD4B-B077-C0F2B30A12D0}" type="presOf" srcId="{0952A737-7B91-364B-A425-881C687E097F}" destId="{44E97239-4F57-EB41-BD54-25795B05BD8D}" srcOrd="0" destOrd="0" presId="urn:microsoft.com/office/officeart/2005/8/layout/vList4"/>
    <dgm:cxn modelId="{5B2E2765-387A-F442-985B-5CFF96BB79F2}" type="presOf" srcId="{796F248D-5AB2-B94D-8371-3E8ADD79E59B}" destId="{CC54071A-635F-4444-B9B1-E08397B21659}" srcOrd="1" destOrd="4" presId="urn:microsoft.com/office/officeart/2005/8/layout/vList4"/>
    <dgm:cxn modelId="{960AD777-CE82-AC47-A2FA-EA6EBA53477A}" type="presOf" srcId="{31CDF44B-0CF0-1E4D-9DB8-6A117BADFCBE}" destId="{CC54071A-635F-4444-B9B1-E08397B21659}" srcOrd="1" destOrd="2" presId="urn:microsoft.com/office/officeart/2005/8/layout/vList4"/>
    <dgm:cxn modelId="{695DB47F-1EEC-6B48-B54C-8E1342F24178}" type="presOf" srcId="{1F82C83F-7007-1E45-B4FD-20777CACE06A}" destId="{55C5C14F-2952-9546-B264-2E7706E98EA1}" srcOrd="1" destOrd="2" presId="urn:microsoft.com/office/officeart/2005/8/layout/vList4"/>
    <dgm:cxn modelId="{3A981B83-05FA-FB48-A8CB-9C4E9FFD46A3}" type="presOf" srcId="{D59B7B59-D80B-1341-AACF-9CA1451E54A2}" destId="{55C5C14F-2952-9546-B264-2E7706E98EA1}" srcOrd="1" destOrd="3" presId="urn:microsoft.com/office/officeart/2005/8/layout/vList4"/>
    <dgm:cxn modelId="{039A9E88-E0B3-9E44-92C9-D5A1BBBD8E4E}" type="presOf" srcId="{1EF04A2E-603E-7448-96F4-15058551730D}" destId="{ACB49403-5338-5342-AF79-D3AD24AC185B}" srcOrd="0" destOrd="4" presId="urn:microsoft.com/office/officeart/2005/8/layout/vList4"/>
    <dgm:cxn modelId="{91D8248F-8B4F-D04D-8C68-0762B94E25B8}" srcId="{E1E745E1-763F-FD44-A27D-5E2BAD853EE8}" destId="{BEB5ABCE-E3B7-9C48-B6EB-6FA7347B4495}" srcOrd="0" destOrd="0" parTransId="{EB27471F-3439-B246-89E5-36EB2D9571A7}" sibTransId="{B91DEF18-311B-3B45-9C4C-3429D908921D}"/>
    <dgm:cxn modelId="{F24EDAC3-60F0-E54A-BDDF-7B064550F25D}" type="presOf" srcId="{1F82C83F-7007-1E45-B4FD-20777CACE06A}" destId="{ACB49403-5338-5342-AF79-D3AD24AC185B}" srcOrd="0" destOrd="2" presId="urn:microsoft.com/office/officeart/2005/8/layout/vList4"/>
    <dgm:cxn modelId="{EB9514C4-FEB7-7B45-BFCE-721BF595EF1A}" srcId="{387ECB3A-6BAC-C449-9A65-8232EF7A19CD}" destId="{90C0651F-E282-7749-B43E-CC1831390B4E}" srcOrd="2" destOrd="0" parTransId="{FDFAD16E-7A07-6944-BC06-FBCCB74BF4EA}" sibTransId="{60DC08D1-7D56-A74A-A14E-A9DCFFB1C37D}"/>
    <dgm:cxn modelId="{22A62EC4-9CAE-A54E-9D6B-1FA4FDDCBA9B}" type="presOf" srcId="{BEB5ABCE-E3B7-9C48-B6EB-6FA7347B4495}" destId="{55C5C14F-2952-9546-B264-2E7706E98EA1}" srcOrd="1" destOrd="1" presId="urn:microsoft.com/office/officeart/2005/8/layout/vList4"/>
    <dgm:cxn modelId="{5C0250C6-9C11-E447-9A52-77D671FF9DEB}" srcId="{0952A737-7B91-364B-A425-881C687E097F}" destId="{E1E745E1-763F-FD44-A27D-5E2BAD853EE8}" srcOrd="0" destOrd="0" parTransId="{19A87118-85DD-DA4F-BEAA-0932D5D8BED7}" sibTransId="{663EDED9-B4B5-9E40-870D-10A97BF30C41}"/>
    <dgm:cxn modelId="{18F44ED3-BE7C-0643-8E6F-8D35B75495D2}" type="presOf" srcId="{1EF04A2E-603E-7448-96F4-15058551730D}" destId="{55C5C14F-2952-9546-B264-2E7706E98EA1}" srcOrd="1" destOrd="4" presId="urn:microsoft.com/office/officeart/2005/8/layout/vList4"/>
    <dgm:cxn modelId="{E74F6BE2-C7D9-9D43-A0DD-3C8A79C23A1F}" type="presOf" srcId="{E88FAE14-635E-F240-95F8-38A1155FDF7A}" destId="{CC54071A-635F-4444-B9B1-E08397B21659}" srcOrd="1" destOrd="1" presId="urn:microsoft.com/office/officeart/2005/8/layout/vList4"/>
    <dgm:cxn modelId="{0C0F1DE8-66C3-8F45-BEEC-2C7BCEF9C10D}" type="presOf" srcId="{31CDF44B-0CF0-1E4D-9DB8-6A117BADFCBE}" destId="{FC3324B9-361C-B140-BEFC-BA719055A3A1}" srcOrd="0" destOrd="2" presId="urn:microsoft.com/office/officeart/2005/8/layout/vList4"/>
    <dgm:cxn modelId="{3B9988ED-10F8-A749-BBA5-B7F875281B6D}" type="presOf" srcId="{796F248D-5AB2-B94D-8371-3E8ADD79E59B}" destId="{FC3324B9-361C-B140-BEFC-BA719055A3A1}" srcOrd="0" destOrd="4" presId="urn:microsoft.com/office/officeart/2005/8/layout/vList4"/>
    <dgm:cxn modelId="{6BE1C9F4-0080-CE4D-8D23-0DFC41D8CFCD}" type="presOf" srcId="{E88FAE14-635E-F240-95F8-38A1155FDF7A}" destId="{FC3324B9-361C-B140-BEFC-BA719055A3A1}" srcOrd="0" destOrd="1" presId="urn:microsoft.com/office/officeart/2005/8/layout/vList4"/>
    <dgm:cxn modelId="{D8A1A1F9-E4ED-6944-B75F-A5378D9CFEA3}" srcId="{0952A737-7B91-364B-A425-881C687E097F}" destId="{387ECB3A-6BAC-C449-9A65-8232EF7A19CD}" srcOrd="1" destOrd="0" parTransId="{359217B7-1C87-D94F-9250-1ABADB212C8A}" sibTransId="{CAC97D28-8AE2-3B46-AF11-2A387ABC08CD}"/>
    <dgm:cxn modelId="{27953CFE-508C-D244-BA51-B00D4D6DADF6}" srcId="{E1E745E1-763F-FD44-A27D-5E2BAD853EE8}" destId="{1EF04A2E-603E-7448-96F4-15058551730D}" srcOrd="3" destOrd="0" parTransId="{FDDFFF8E-CE55-CB4C-8C3A-24D4CAEFA5FF}" sibTransId="{1CDA5AA5-D829-FA40-B15E-821CD7128A99}"/>
    <dgm:cxn modelId="{ACC924D1-55AB-2E45-A17A-E2C63B83D803}" type="presParOf" srcId="{44E97239-4F57-EB41-BD54-25795B05BD8D}" destId="{4C216D62-A802-D843-849D-9CA30D3CD92F}" srcOrd="0" destOrd="0" presId="urn:microsoft.com/office/officeart/2005/8/layout/vList4"/>
    <dgm:cxn modelId="{DEBC697A-1E03-B34E-B3B8-9AE2BE1CDAAB}" type="presParOf" srcId="{4C216D62-A802-D843-849D-9CA30D3CD92F}" destId="{ACB49403-5338-5342-AF79-D3AD24AC185B}" srcOrd="0" destOrd="0" presId="urn:microsoft.com/office/officeart/2005/8/layout/vList4"/>
    <dgm:cxn modelId="{82B22378-D524-A34B-9956-F7259508870F}" type="presParOf" srcId="{4C216D62-A802-D843-849D-9CA30D3CD92F}" destId="{8FCE73F1-BE4F-A645-A9F6-E5B43C821789}" srcOrd="1" destOrd="0" presId="urn:microsoft.com/office/officeart/2005/8/layout/vList4"/>
    <dgm:cxn modelId="{4A00D0CB-8BBF-5F45-9A8C-FE303C545131}" type="presParOf" srcId="{4C216D62-A802-D843-849D-9CA30D3CD92F}" destId="{55C5C14F-2952-9546-B264-2E7706E98EA1}" srcOrd="2" destOrd="0" presId="urn:microsoft.com/office/officeart/2005/8/layout/vList4"/>
    <dgm:cxn modelId="{5A99B232-A0B3-9048-9CAB-AFE61B2C85D2}" type="presParOf" srcId="{44E97239-4F57-EB41-BD54-25795B05BD8D}" destId="{6A4B6224-5034-DA4B-9830-588E2AC2DCAE}" srcOrd="1" destOrd="0" presId="urn:microsoft.com/office/officeart/2005/8/layout/vList4"/>
    <dgm:cxn modelId="{CB426804-8662-0844-BDEC-6EF7EAD5524F}" type="presParOf" srcId="{44E97239-4F57-EB41-BD54-25795B05BD8D}" destId="{7E3D4B0B-62FD-F94C-9AFC-54B78A672461}" srcOrd="2" destOrd="0" presId="urn:microsoft.com/office/officeart/2005/8/layout/vList4"/>
    <dgm:cxn modelId="{6C8388E0-D9DC-2146-B71C-6D7CC3AF5A13}" type="presParOf" srcId="{7E3D4B0B-62FD-F94C-9AFC-54B78A672461}" destId="{FC3324B9-361C-B140-BEFC-BA719055A3A1}" srcOrd="0" destOrd="0" presId="urn:microsoft.com/office/officeart/2005/8/layout/vList4"/>
    <dgm:cxn modelId="{E735BD32-7DCF-2340-B910-09C2C6E82172}" type="presParOf" srcId="{7E3D4B0B-62FD-F94C-9AFC-54B78A672461}" destId="{DA6E7FBC-96BB-AA4B-BCFF-88B7236A7199}" srcOrd="1" destOrd="0" presId="urn:microsoft.com/office/officeart/2005/8/layout/vList4"/>
    <dgm:cxn modelId="{A2DBC6B3-DEA3-0344-82B2-5446CEF47450}" type="presParOf" srcId="{7E3D4B0B-62FD-F94C-9AFC-54B78A672461}" destId="{CC54071A-635F-4444-B9B1-E08397B216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13835-AF63-4888-AA63-7CE4257624D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B294CB-56E7-4D59-9660-829C249325B9}">
      <dgm:prSet/>
      <dgm:spPr/>
      <dgm:t>
        <a:bodyPr/>
        <a:lstStyle/>
        <a:p>
          <a:r>
            <a:rPr lang="ar-SA"/>
            <a:t>الأنشطة الزراعية</a:t>
          </a:r>
          <a:endParaRPr lang="en-US"/>
        </a:p>
      </dgm:t>
    </dgm:pt>
    <dgm:pt modelId="{8481B5B5-ACAD-4627-B655-31DDB791FB5C}" type="parTrans" cxnId="{B0ABD5A4-05D6-4A28-A0D6-7A60F2A3C8A2}">
      <dgm:prSet/>
      <dgm:spPr/>
      <dgm:t>
        <a:bodyPr/>
        <a:lstStyle/>
        <a:p>
          <a:endParaRPr lang="en-US"/>
        </a:p>
      </dgm:t>
    </dgm:pt>
    <dgm:pt modelId="{C42AEABB-D9A1-4297-974A-FBC1E27842D5}" type="sibTrans" cxnId="{B0ABD5A4-05D6-4A28-A0D6-7A60F2A3C8A2}">
      <dgm:prSet/>
      <dgm:spPr/>
      <dgm:t>
        <a:bodyPr/>
        <a:lstStyle/>
        <a:p>
          <a:endParaRPr lang="en-US"/>
        </a:p>
      </dgm:t>
    </dgm:pt>
    <dgm:pt modelId="{D682EA50-5199-4260-BF83-92A3ECF0ACB0}">
      <dgm:prSet/>
      <dgm:spPr/>
      <dgm:t>
        <a:bodyPr/>
        <a:lstStyle/>
        <a:p>
          <a:r>
            <a:rPr lang="ar-SA"/>
            <a:t>الأنشطة الصناعية</a:t>
          </a:r>
          <a:endParaRPr lang="en-US"/>
        </a:p>
      </dgm:t>
    </dgm:pt>
    <dgm:pt modelId="{146E26C1-F141-476F-AD15-5E7EF7C11D26}" type="parTrans" cxnId="{F9AB7B80-55B1-445C-AC0A-E4718630CB3E}">
      <dgm:prSet/>
      <dgm:spPr/>
      <dgm:t>
        <a:bodyPr/>
        <a:lstStyle/>
        <a:p>
          <a:endParaRPr lang="en-US"/>
        </a:p>
      </dgm:t>
    </dgm:pt>
    <dgm:pt modelId="{192CE470-17CD-4F89-B148-34B3C1BFF77E}" type="sibTrans" cxnId="{F9AB7B80-55B1-445C-AC0A-E4718630CB3E}">
      <dgm:prSet/>
      <dgm:spPr/>
      <dgm:t>
        <a:bodyPr/>
        <a:lstStyle/>
        <a:p>
          <a:endParaRPr lang="en-US"/>
        </a:p>
      </dgm:t>
    </dgm:pt>
    <dgm:pt modelId="{24673510-9AD0-4E60-9BA5-934A3DF7B791}">
      <dgm:prSet/>
      <dgm:spPr/>
      <dgm:t>
        <a:bodyPr/>
        <a:lstStyle/>
        <a:p>
          <a:r>
            <a:rPr lang="ar-SA"/>
            <a:t>تلوث البيئة البحرية</a:t>
          </a:r>
          <a:endParaRPr lang="en-US"/>
        </a:p>
      </dgm:t>
    </dgm:pt>
    <dgm:pt modelId="{D8C6FEC8-58DB-41FD-8175-8169BC83A062}" type="parTrans" cxnId="{E53602F7-F0B9-4AE7-A863-F2C66E868051}">
      <dgm:prSet/>
      <dgm:spPr/>
      <dgm:t>
        <a:bodyPr/>
        <a:lstStyle/>
        <a:p>
          <a:endParaRPr lang="en-US"/>
        </a:p>
      </dgm:t>
    </dgm:pt>
    <dgm:pt modelId="{A04DDDEA-D0F6-497D-A3C4-51E139307B03}" type="sibTrans" cxnId="{E53602F7-F0B9-4AE7-A863-F2C66E868051}">
      <dgm:prSet/>
      <dgm:spPr/>
      <dgm:t>
        <a:bodyPr/>
        <a:lstStyle/>
        <a:p>
          <a:endParaRPr lang="en-US"/>
        </a:p>
      </dgm:t>
    </dgm:pt>
    <dgm:pt modelId="{86A16F37-6270-D947-8BF5-3EEB861C08A8}" type="pres">
      <dgm:prSet presAssocID="{EEC13835-AF63-4888-AA63-7CE4257624D1}" presName="linear" presStyleCnt="0">
        <dgm:presLayoutVars>
          <dgm:dir/>
          <dgm:animLvl val="lvl"/>
          <dgm:resizeHandles val="exact"/>
        </dgm:presLayoutVars>
      </dgm:prSet>
      <dgm:spPr/>
    </dgm:pt>
    <dgm:pt modelId="{A97F5EFF-6411-5147-A838-D2670FB85A5A}" type="pres">
      <dgm:prSet presAssocID="{B0B294CB-56E7-4D59-9660-829C249325B9}" presName="parentLin" presStyleCnt="0"/>
      <dgm:spPr/>
    </dgm:pt>
    <dgm:pt modelId="{57E1839D-B1A9-2F4A-84EC-F0CA80DDFC83}" type="pres">
      <dgm:prSet presAssocID="{B0B294CB-56E7-4D59-9660-829C249325B9}" presName="parentLeftMargin" presStyleLbl="node1" presStyleIdx="0" presStyleCnt="3"/>
      <dgm:spPr/>
    </dgm:pt>
    <dgm:pt modelId="{59D07C0F-313A-5247-AADB-6E45D9D0A8FD}" type="pres">
      <dgm:prSet presAssocID="{B0B294CB-56E7-4D59-9660-829C249325B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62B644-E162-AA4B-83D8-9C023A43D4B6}" type="pres">
      <dgm:prSet presAssocID="{B0B294CB-56E7-4D59-9660-829C249325B9}" presName="negativeSpace" presStyleCnt="0"/>
      <dgm:spPr/>
    </dgm:pt>
    <dgm:pt modelId="{FEADD4FE-4ED6-2649-AA15-82B546268A06}" type="pres">
      <dgm:prSet presAssocID="{B0B294CB-56E7-4D59-9660-829C249325B9}" presName="childText" presStyleLbl="conFgAcc1" presStyleIdx="0" presStyleCnt="3">
        <dgm:presLayoutVars>
          <dgm:bulletEnabled val="1"/>
        </dgm:presLayoutVars>
      </dgm:prSet>
      <dgm:spPr/>
    </dgm:pt>
    <dgm:pt modelId="{700D455A-C47E-A745-915C-5756C79FB781}" type="pres">
      <dgm:prSet presAssocID="{C42AEABB-D9A1-4297-974A-FBC1E27842D5}" presName="spaceBetweenRectangles" presStyleCnt="0"/>
      <dgm:spPr/>
    </dgm:pt>
    <dgm:pt modelId="{CA14D0D9-B9DD-AD4E-9086-AAA08DCAC102}" type="pres">
      <dgm:prSet presAssocID="{D682EA50-5199-4260-BF83-92A3ECF0ACB0}" presName="parentLin" presStyleCnt="0"/>
      <dgm:spPr/>
    </dgm:pt>
    <dgm:pt modelId="{FEE89D4D-ACBE-894E-A722-DFA44C80485C}" type="pres">
      <dgm:prSet presAssocID="{D682EA50-5199-4260-BF83-92A3ECF0ACB0}" presName="parentLeftMargin" presStyleLbl="node1" presStyleIdx="0" presStyleCnt="3"/>
      <dgm:spPr/>
    </dgm:pt>
    <dgm:pt modelId="{E38307B4-5747-CD49-AF12-BEEBA7443214}" type="pres">
      <dgm:prSet presAssocID="{D682EA50-5199-4260-BF83-92A3ECF0AC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A6498E-25F2-D445-A736-0918DFE3CFA8}" type="pres">
      <dgm:prSet presAssocID="{D682EA50-5199-4260-BF83-92A3ECF0ACB0}" presName="negativeSpace" presStyleCnt="0"/>
      <dgm:spPr/>
    </dgm:pt>
    <dgm:pt modelId="{2FFD0EA4-1842-F84E-B818-7A6237338175}" type="pres">
      <dgm:prSet presAssocID="{D682EA50-5199-4260-BF83-92A3ECF0ACB0}" presName="childText" presStyleLbl="conFgAcc1" presStyleIdx="1" presStyleCnt="3">
        <dgm:presLayoutVars>
          <dgm:bulletEnabled val="1"/>
        </dgm:presLayoutVars>
      </dgm:prSet>
      <dgm:spPr/>
    </dgm:pt>
    <dgm:pt modelId="{CE8C709C-5B75-6049-9CF6-9D817BE3C814}" type="pres">
      <dgm:prSet presAssocID="{192CE470-17CD-4F89-B148-34B3C1BFF77E}" presName="spaceBetweenRectangles" presStyleCnt="0"/>
      <dgm:spPr/>
    </dgm:pt>
    <dgm:pt modelId="{5B17A683-D497-7D4D-A79E-A2E077894482}" type="pres">
      <dgm:prSet presAssocID="{24673510-9AD0-4E60-9BA5-934A3DF7B791}" presName="parentLin" presStyleCnt="0"/>
      <dgm:spPr/>
    </dgm:pt>
    <dgm:pt modelId="{4313B844-BE54-374F-964C-E872A244249F}" type="pres">
      <dgm:prSet presAssocID="{24673510-9AD0-4E60-9BA5-934A3DF7B791}" presName="parentLeftMargin" presStyleLbl="node1" presStyleIdx="1" presStyleCnt="3"/>
      <dgm:spPr/>
    </dgm:pt>
    <dgm:pt modelId="{6FE99B89-C719-8D49-A0E0-C8EF451D47AF}" type="pres">
      <dgm:prSet presAssocID="{24673510-9AD0-4E60-9BA5-934A3DF7B79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041B21-F578-CD4A-8623-F86FE02FBC01}" type="pres">
      <dgm:prSet presAssocID="{24673510-9AD0-4E60-9BA5-934A3DF7B791}" presName="negativeSpace" presStyleCnt="0"/>
      <dgm:spPr/>
    </dgm:pt>
    <dgm:pt modelId="{FBBAC2E2-0264-7740-AB2B-9BD1C69E5743}" type="pres">
      <dgm:prSet presAssocID="{24673510-9AD0-4E60-9BA5-934A3DF7B7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F631778-4C5D-2F40-A3FB-7BABA501FF20}" type="presOf" srcId="{D682EA50-5199-4260-BF83-92A3ECF0ACB0}" destId="{E38307B4-5747-CD49-AF12-BEEBA7443214}" srcOrd="1" destOrd="0" presId="urn:microsoft.com/office/officeart/2005/8/layout/list1"/>
    <dgm:cxn modelId="{F9AB7B80-55B1-445C-AC0A-E4718630CB3E}" srcId="{EEC13835-AF63-4888-AA63-7CE4257624D1}" destId="{D682EA50-5199-4260-BF83-92A3ECF0ACB0}" srcOrd="1" destOrd="0" parTransId="{146E26C1-F141-476F-AD15-5E7EF7C11D26}" sibTransId="{192CE470-17CD-4F89-B148-34B3C1BFF77E}"/>
    <dgm:cxn modelId="{A32D7086-63BB-4A4D-BF47-2896E56491AA}" type="presOf" srcId="{24673510-9AD0-4E60-9BA5-934A3DF7B791}" destId="{4313B844-BE54-374F-964C-E872A244249F}" srcOrd="0" destOrd="0" presId="urn:microsoft.com/office/officeart/2005/8/layout/list1"/>
    <dgm:cxn modelId="{63E8B38D-020A-A149-90FE-9F072848FD79}" type="presOf" srcId="{D682EA50-5199-4260-BF83-92A3ECF0ACB0}" destId="{FEE89D4D-ACBE-894E-A722-DFA44C80485C}" srcOrd="0" destOrd="0" presId="urn:microsoft.com/office/officeart/2005/8/layout/list1"/>
    <dgm:cxn modelId="{B0ABD5A4-05D6-4A28-A0D6-7A60F2A3C8A2}" srcId="{EEC13835-AF63-4888-AA63-7CE4257624D1}" destId="{B0B294CB-56E7-4D59-9660-829C249325B9}" srcOrd="0" destOrd="0" parTransId="{8481B5B5-ACAD-4627-B655-31DDB791FB5C}" sibTransId="{C42AEABB-D9A1-4297-974A-FBC1E27842D5}"/>
    <dgm:cxn modelId="{450D41A8-B8F5-C04C-8FDC-031BEA532BC7}" type="presOf" srcId="{B0B294CB-56E7-4D59-9660-829C249325B9}" destId="{59D07C0F-313A-5247-AADB-6E45D9D0A8FD}" srcOrd="1" destOrd="0" presId="urn:microsoft.com/office/officeart/2005/8/layout/list1"/>
    <dgm:cxn modelId="{A73801F6-D471-254F-B6DE-F015D595AB0A}" type="presOf" srcId="{24673510-9AD0-4E60-9BA5-934A3DF7B791}" destId="{6FE99B89-C719-8D49-A0E0-C8EF451D47AF}" srcOrd="1" destOrd="0" presId="urn:microsoft.com/office/officeart/2005/8/layout/list1"/>
    <dgm:cxn modelId="{C3798EF6-6480-0048-BD20-77CC7C728686}" type="presOf" srcId="{B0B294CB-56E7-4D59-9660-829C249325B9}" destId="{57E1839D-B1A9-2F4A-84EC-F0CA80DDFC83}" srcOrd="0" destOrd="0" presId="urn:microsoft.com/office/officeart/2005/8/layout/list1"/>
    <dgm:cxn modelId="{E53602F7-F0B9-4AE7-A863-F2C66E868051}" srcId="{EEC13835-AF63-4888-AA63-7CE4257624D1}" destId="{24673510-9AD0-4E60-9BA5-934A3DF7B791}" srcOrd="2" destOrd="0" parTransId="{D8C6FEC8-58DB-41FD-8175-8169BC83A062}" sibTransId="{A04DDDEA-D0F6-497D-A3C4-51E139307B03}"/>
    <dgm:cxn modelId="{2C99CAFE-AF1A-C049-816A-E1C26D56D849}" type="presOf" srcId="{EEC13835-AF63-4888-AA63-7CE4257624D1}" destId="{86A16F37-6270-D947-8BF5-3EEB861C08A8}" srcOrd="0" destOrd="0" presId="urn:microsoft.com/office/officeart/2005/8/layout/list1"/>
    <dgm:cxn modelId="{43087BEE-88CB-654D-AFF3-29D87690D151}" type="presParOf" srcId="{86A16F37-6270-D947-8BF5-3EEB861C08A8}" destId="{A97F5EFF-6411-5147-A838-D2670FB85A5A}" srcOrd="0" destOrd="0" presId="urn:microsoft.com/office/officeart/2005/8/layout/list1"/>
    <dgm:cxn modelId="{456BD32D-DEE3-584C-A722-D1580B6C7799}" type="presParOf" srcId="{A97F5EFF-6411-5147-A838-D2670FB85A5A}" destId="{57E1839D-B1A9-2F4A-84EC-F0CA80DDFC83}" srcOrd="0" destOrd="0" presId="urn:microsoft.com/office/officeart/2005/8/layout/list1"/>
    <dgm:cxn modelId="{602746DB-8EA9-F043-9C0F-0CB794C0D58F}" type="presParOf" srcId="{A97F5EFF-6411-5147-A838-D2670FB85A5A}" destId="{59D07C0F-313A-5247-AADB-6E45D9D0A8FD}" srcOrd="1" destOrd="0" presId="urn:microsoft.com/office/officeart/2005/8/layout/list1"/>
    <dgm:cxn modelId="{29CC1BF0-26A9-7644-87D3-67F8F7973381}" type="presParOf" srcId="{86A16F37-6270-D947-8BF5-3EEB861C08A8}" destId="{6162B644-E162-AA4B-83D8-9C023A43D4B6}" srcOrd="1" destOrd="0" presId="urn:microsoft.com/office/officeart/2005/8/layout/list1"/>
    <dgm:cxn modelId="{C45485EA-5D6C-1A45-96CF-CA38E84D899A}" type="presParOf" srcId="{86A16F37-6270-D947-8BF5-3EEB861C08A8}" destId="{FEADD4FE-4ED6-2649-AA15-82B546268A06}" srcOrd="2" destOrd="0" presId="urn:microsoft.com/office/officeart/2005/8/layout/list1"/>
    <dgm:cxn modelId="{D2FBC9A1-FE08-0446-8FF6-0E8D7BB72439}" type="presParOf" srcId="{86A16F37-6270-D947-8BF5-3EEB861C08A8}" destId="{700D455A-C47E-A745-915C-5756C79FB781}" srcOrd="3" destOrd="0" presId="urn:microsoft.com/office/officeart/2005/8/layout/list1"/>
    <dgm:cxn modelId="{AF372137-8A3C-7B41-B6C8-99C474C94ADC}" type="presParOf" srcId="{86A16F37-6270-D947-8BF5-3EEB861C08A8}" destId="{CA14D0D9-B9DD-AD4E-9086-AAA08DCAC102}" srcOrd="4" destOrd="0" presId="urn:microsoft.com/office/officeart/2005/8/layout/list1"/>
    <dgm:cxn modelId="{A1DBC9E8-98D4-7548-B900-B4A38F71C3BB}" type="presParOf" srcId="{CA14D0D9-B9DD-AD4E-9086-AAA08DCAC102}" destId="{FEE89D4D-ACBE-894E-A722-DFA44C80485C}" srcOrd="0" destOrd="0" presId="urn:microsoft.com/office/officeart/2005/8/layout/list1"/>
    <dgm:cxn modelId="{7BF092E5-10AC-9440-9123-3E1FE6E7618D}" type="presParOf" srcId="{CA14D0D9-B9DD-AD4E-9086-AAA08DCAC102}" destId="{E38307B4-5747-CD49-AF12-BEEBA7443214}" srcOrd="1" destOrd="0" presId="urn:microsoft.com/office/officeart/2005/8/layout/list1"/>
    <dgm:cxn modelId="{B22F5AA1-3B56-CC4C-AD0B-ED650C7CC82B}" type="presParOf" srcId="{86A16F37-6270-D947-8BF5-3EEB861C08A8}" destId="{78A6498E-25F2-D445-A736-0918DFE3CFA8}" srcOrd="5" destOrd="0" presId="urn:microsoft.com/office/officeart/2005/8/layout/list1"/>
    <dgm:cxn modelId="{CBAFDDE2-59E1-DA4B-8362-0FC5FC8D28D5}" type="presParOf" srcId="{86A16F37-6270-D947-8BF5-3EEB861C08A8}" destId="{2FFD0EA4-1842-F84E-B818-7A6237338175}" srcOrd="6" destOrd="0" presId="urn:microsoft.com/office/officeart/2005/8/layout/list1"/>
    <dgm:cxn modelId="{67777E92-F5A9-7C49-8612-01B9BBEA25FD}" type="presParOf" srcId="{86A16F37-6270-D947-8BF5-3EEB861C08A8}" destId="{CE8C709C-5B75-6049-9CF6-9D817BE3C814}" srcOrd="7" destOrd="0" presId="urn:microsoft.com/office/officeart/2005/8/layout/list1"/>
    <dgm:cxn modelId="{C6BD3E8D-4948-B543-BC9F-FD474C16630F}" type="presParOf" srcId="{86A16F37-6270-D947-8BF5-3EEB861C08A8}" destId="{5B17A683-D497-7D4D-A79E-A2E077894482}" srcOrd="8" destOrd="0" presId="urn:microsoft.com/office/officeart/2005/8/layout/list1"/>
    <dgm:cxn modelId="{CA213BD5-91D2-E24D-96F5-2CF745D044F7}" type="presParOf" srcId="{5B17A683-D497-7D4D-A79E-A2E077894482}" destId="{4313B844-BE54-374F-964C-E872A244249F}" srcOrd="0" destOrd="0" presId="urn:microsoft.com/office/officeart/2005/8/layout/list1"/>
    <dgm:cxn modelId="{84634DA4-1423-204C-BD80-E734B9C2014B}" type="presParOf" srcId="{5B17A683-D497-7D4D-A79E-A2E077894482}" destId="{6FE99B89-C719-8D49-A0E0-C8EF451D47AF}" srcOrd="1" destOrd="0" presId="urn:microsoft.com/office/officeart/2005/8/layout/list1"/>
    <dgm:cxn modelId="{94D2A5F5-4D78-7D47-A335-52CB7E1186F1}" type="presParOf" srcId="{86A16F37-6270-D947-8BF5-3EEB861C08A8}" destId="{8A041B21-F578-CD4A-8623-F86FE02FBC01}" srcOrd="9" destOrd="0" presId="urn:microsoft.com/office/officeart/2005/8/layout/list1"/>
    <dgm:cxn modelId="{BB6AE26F-22C3-4B4F-8532-03B98F90ADC8}" type="presParOf" srcId="{86A16F37-6270-D947-8BF5-3EEB861C08A8}" destId="{FBBAC2E2-0264-7740-AB2B-9BD1C69E5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F3304-D24D-9441-846B-950F65DB4336}">
      <dsp:nvSpPr>
        <dsp:cNvPr id="0" name=""/>
        <dsp:cNvSpPr/>
      </dsp:nvSpPr>
      <dsp:spPr>
        <a:xfrm>
          <a:off x="0" y="0"/>
          <a:ext cx="1985962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/>
            <a:t>استعمال البنزين المحتوي على الرصاص</a:t>
          </a:r>
          <a:endParaRPr lang="en-US" sz="2100" kern="1200"/>
        </a:p>
      </dsp:txBody>
      <dsp:txXfrm>
        <a:off x="0" y="1477670"/>
        <a:ext cx="1985962" cy="1477670"/>
      </dsp:txXfrm>
    </dsp:sp>
    <dsp:sp modelId="{CA135DF4-AFB0-724C-BB5B-FC994D2F899B}">
      <dsp:nvSpPr>
        <dsp:cNvPr id="0" name=""/>
        <dsp:cNvSpPr/>
      </dsp:nvSpPr>
      <dsp:spPr>
        <a:xfrm>
          <a:off x="377900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3DB2E-33B1-BA4C-9A30-AEB501369842}">
      <dsp:nvSpPr>
        <dsp:cNvPr id="0" name=""/>
        <dsp:cNvSpPr/>
      </dsp:nvSpPr>
      <dsp:spPr>
        <a:xfrm>
          <a:off x="2045541" y="0"/>
          <a:ext cx="1985962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/>
            <a:t>استخراج وحرق الفحم</a:t>
          </a:r>
          <a:endParaRPr lang="en-US" sz="2100" kern="1200"/>
        </a:p>
      </dsp:txBody>
      <dsp:txXfrm>
        <a:off x="2045541" y="1477670"/>
        <a:ext cx="1985962" cy="1477670"/>
      </dsp:txXfrm>
    </dsp:sp>
    <dsp:sp modelId="{46E8DF29-EE07-A34B-9D8B-EE275B41D526}">
      <dsp:nvSpPr>
        <dsp:cNvPr id="0" name=""/>
        <dsp:cNvSpPr/>
      </dsp:nvSpPr>
      <dsp:spPr>
        <a:xfrm>
          <a:off x="2423442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549A6-C1F5-844B-BB32-820DBBD0E029}">
      <dsp:nvSpPr>
        <dsp:cNvPr id="0" name=""/>
        <dsp:cNvSpPr/>
      </dsp:nvSpPr>
      <dsp:spPr>
        <a:xfrm>
          <a:off x="4091082" y="0"/>
          <a:ext cx="1985962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/>
            <a:t>انتاج ونقل النفط</a:t>
          </a:r>
          <a:endParaRPr lang="en-US" sz="2100" kern="1200"/>
        </a:p>
      </dsp:txBody>
      <dsp:txXfrm>
        <a:off x="4091082" y="1477670"/>
        <a:ext cx="1985962" cy="1477670"/>
      </dsp:txXfrm>
    </dsp:sp>
    <dsp:sp modelId="{FF404C56-A1A2-8C44-AEF2-E1B0DC2B1203}">
      <dsp:nvSpPr>
        <dsp:cNvPr id="0" name=""/>
        <dsp:cNvSpPr/>
      </dsp:nvSpPr>
      <dsp:spPr>
        <a:xfrm>
          <a:off x="4468983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6CEA5-FB64-304F-9BFC-F9B1A367B5F0}">
      <dsp:nvSpPr>
        <dsp:cNvPr id="0" name=""/>
        <dsp:cNvSpPr/>
      </dsp:nvSpPr>
      <dsp:spPr>
        <a:xfrm>
          <a:off x="6136624" y="0"/>
          <a:ext cx="1985962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/>
            <a:t>توليد الكهرباء</a:t>
          </a:r>
          <a:endParaRPr lang="en-US" sz="2100" kern="1200"/>
        </a:p>
      </dsp:txBody>
      <dsp:txXfrm>
        <a:off x="6136624" y="1477670"/>
        <a:ext cx="1985962" cy="1477670"/>
      </dsp:txXfrm>
    </dsp:sp>
    <dsp:sp modelId="{E99B69F4-27F3-BA41-BC14-749DCFEFD274}">
      <dsp:nvSpPr>
        <dsp:cNvPr id="0" name=""/>
        <dsp:cNvSpPr/>
      </dsp:nvSpPr>
      <dsp:spPr>
        <a:xfrm>
          <a:off x="6514525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48D2-319B-314E-B88E-BF885B41EE2B}">
      <dsp:nvSpPr>
        <dsp:cNvPr id="0" name=""/>
        <dsp:cNvSpPr/>
      </dsp:nvSpPr>
      <dsp:spPr>
        <a:xfrm>
          <a:off x="8182165" y="0"/>
          <a:ext cx="1985962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/>
            <a:t>الحياه الحضرية وماتنتج من نفايات وسبل التخلص منها.</a:t>
          </a:r>
          <a:endParaRPr lang="en-US" sz="2100" kern="1200"/>
        </a:p>
      </dsp:txBody>
      <dsp:txXfrm>
        <a:off x="8182165" y="1477670"/>
        <a:ext cx="1985962" cy="1477670"/>
      </dsp:txXfrm>
    </dsp:sp>
    <dsp:sp modelId="{A1C3C707-F643-624A-8FDA-269F394E0C08}">
      <dsp:nvSpPr>
        <dsp:cNvPr id="0" name=""/>
        <dsp:cNvSpPr/>
      </dsp:nvSpPr>
      <dsp:spPr>
        <a:xfrm>
          <a:off x="8560066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1745A-4D8C-7140-8B34-80694905D626}">
      <dsp:nvSpPr>
        <dsp:cNvPr id="0" name=""/>
        <dsp:cNvSpPr/>
      </dsp:nvSpPr>
      <dsp:spPr>
        <a:xfrm>
          <a:off x="406725" y="2955340"/>
          <a:ext cx="9354677" cy="5541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8F332-9E28-2D49-AF44-99C0AE44ADD6}">
      <dsp:nvSpPr>
        <dsp:cNvPr id="0" name=""/>
        <dsp:cNvSpPr/>
      </dsp:nvSpPr>
      <dsp:spPr>
        <a:xfrm>
          <a:off x="2370" y="0"/>
          <a:ext cx="2484935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صحة الانسان</a:t>
          </a:r>
          <a:endParaRPr lang="en-US" sz="3000" kern="1200"/>
        </a:p>
      </dsp:txBody>
      <dsp:txXfrm>
        <a:off x="2370" y="1477670"/>
        <a:ext cx="2484935" cy="1477670"/>
      </dsp:txXfrm>
    </dsp:sp>
    <dsp:sp modelId="{831585B4-A953-7F4A-8057-FB3E206BD2A9}">
      <dsp:nvSpPr>
        <dsp:cNvPr id="0" name=""/>
        <dsp:cNvSpPr/>
      </dsp:nvSpPr>
      <dsp:spPr>
        <a:xfrm>
          <a:off x="629758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87A47-F608-CB49-AF65-04F653DDA48F}">
      <dsp:nvSpPr>
        <dsp:cNvPr id="0" name=""/>
        <dsp:cNvSpPr/>
      </dsp:nvSpPr>
      <dsp:spPr>
        <a:xfrm>
          <a:off x="2561854" y="0"/>
          <a:ext cx="2484935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التنوع الحيوي</a:t>
          </a:r>
          <a:endParaRPr lang="en-US" sz="3000" kern="1200"/>
        </a:p>
      </dsp:txBody>
      <dsp:txXfrm>
        <a:off x="2561854" y="1477670"/>
        <a:ext cx="2484935" cy="1477670"/>
      </dsp:txXfrm>
    </dsp:sp>
    <dsp:sp modelId="{3BDDAF6A-91A0-AE4D-BB20-BD8E21BBF3E5}">
      <dsp:nvSpPr>
        <dsp:cNvPr id="0" name=""/>
        <dsp:cNvSpPr/>
      </dsp:nvSpPr>
      <dsp:spPr>
        <a:xfrm>
          <a:off x="3189241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9A549-190B-A84C-9A04-EB8F52BD04B6}">
      <dsp:nvSpPr>
        <dsp:cNvPr id="0" name=""/>
        <dsp:cNvSpPr/>
      </dsp:nvSpPr>
      <dsp:spPr>
        <a:xfrm>
          <a:off x="5121338" y="0"/>
          <a:ext cx="2484935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عمليات صيد الأسماك التجارية</a:t>
          </a:r>
          <a:endParaRPr lang="en-US" sz="3000" kern="1200"/>
        </a:p>
      </dsp:txBody>
      <dsp:txXfrm>
        <a:off x="5121338" y="1477670"/>
        <a:ext cx="2484935" cy="1477670"/>
      </dsp:txXfrm>
    </dsp:sp>
    <dsp:sp modelId="{705B4142-7F0A-E446-A40D-0F045F2784B3}">
      <dsp:nvSpPr>
        <dsp:cNvPr id="0" name=""/>
        <dsp:cNvSpPr/>
      </dsp:nvSpPr>
      <dsp:spPr>
        <a:xfrm>
          <a:off x="5748725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87573-3FEF-5540-803A-7B3723F50855}">
      <dsp:nvSpPr>
        <dsp:cNvPr id="0" name=""/>
        <dsp:cNvSpPr/>
      </dsp:nvSpPr>
      <dsp:spPr>
        <a:xfrm>
          <a:off x="7680821" y="0"/>
          <a:ext cx="2484935" cy="36941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/>
            <a:t>السياحه، الترفية، والقيم الجماليه</a:t>
          </a:r>
          <a:endParaRPr lang="en-US" sz="3000" kern="1200"/>
        </a:p>
      </dsp:txBody>
      <dsp:txXfrm>
        <a:off x="7680821" y="1477670"/>
        <a:ext cx="2484935" cy="1477670"/>
      </dsp:txXfrm>
    </dsp:sp>
    <dsp:sp modelId="{1CF8595F-B289-C640-9524-DA5E4D5DAF7B}">
      <dsp:nvSpPr>
        <dsp:cNvPr id="0" name=""/>
        <dsp:cNvSpPr/>
      </dsp:nvSpPr>
      <dsp:spPr>
        <a:xfrm>
          <a:off x="8308209" y="221650"/>
          <a:ext cx="1230160" cy="123016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3E55B-732C-8A4A-80CA-C5C21C910C90}">
      <dsp:nvSpPr>
        <dsp:cNvPr id="0" name=""/>
        <dsp:cNvSpPr/>
      </dsp:nvSpPr>
      <dsp:spPr>
        <a:xfrm>
          <a:off x="406725" y="2955340"/>
          <a:ext cx="9354677" cy="5541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67885-2DB6-5945-9C2F-0C4515DD5AC6}">
      <dsp:nvSpPr>
        <dsp:cNvPr id="0" name=""/>
        <dsp:cNvSpPr/>
      </dsp:nvSpPr>
      <dsp:spPr>
        <a:xfrm>
          <a:off x="0" y="0"/>
          <a:ext cx="10168127" cy="175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/>
            <a:t>استخدام المشتتات الكيميائية لتشتيت بقع النفط في عمود الماء</a:t>
          </a:r>
          <a:endParaRPr lang="en-US" sz="3400" kern="1200" dirty="0"/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2209495" y="0"/>
        <a:ext cx="7958632" cy="1758701"/>
      </dsp:txXfrm>
    </dsp:sp>
    <dsp:sp modelId="{12A23D74-6252-E441-A122-25B306FFED31}">
      <dsp:nvSpPr>
        <dsp:cNvPr id="0" name=""/>
        <dsp:cNvSpPr/>
      </dsp:nvSpPr>
      <dsp:spPr>
        <a:xfrm>
          <a:off x="175870" y="175870"/>
          <a:ext cx="2033625" cy="1406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071F6-F5A1-314D-B37D-25ACF9E8AFF4}">
      <dsp:nvSpPr>
        <dsp:cNvPr id="0" name=""/>
        <dsp:cNvSpPr/>
      </dsp:nvSpPr>
      <dsp:spPr>
        <a:xfrm>
          <a:off x="0" y="1934572"/>
          <a:ext cx="10168127" cy="175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/>
            <a:t>جمع النفط ثم كشطه عن وجه الماء </a:t>
          </a:r>
          <a:endParaRPr lang="en-US" sz="3400" kern="1200" dirty="0"/>
        </a:p>
      </dsp:txBody>
      <dsp:txXfrm>
        <a:off x="2209495" y="1934572"/>
        <a:ext cx="7958632" cy="1758701"/>
      </dsp:txXfrm>
    </dsp:sp>
    <dsp:sp modelId="{38700641-18EB-4B44-AF3A-CD0A2948E4E5}">
      <dsp:nvSpPr>
        <dsp:cNvPr id="0" name=""/>
        <dsp:cNvSpPr/>
      </dsp:nvSpPr>
      <dsp:spPr>
        <a:xfrm>
          <a:off x="175870" y="2110442"/>
          <a:ext cx="2033625" cy="1406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49403-5338-5342-AF79-D3AD24AC185B}">
      <dsp:nvSpPr>
        <dsp:cNvPr id="0" name=""/>
        <dsp:cNvSpPr/>
      </dsp:nvSpPr>
      <dsp:spPr>
        <a:xfrm>
          <a:off x="0" y="0"/>
          <a:ext cx="10168127" cy="175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مدينة الجبيل</a:t>
          </a:r>
          <a:endParaRPr lang="en-US" sz="20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مجمع الغاز وملحقاته الضرورية</a:t>
          </a:r>
          <a:endParaRPr lang="en-US" sz="1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مجمع البتروكيماويات</a:t>
          </a:r>
          <a:endParaRPr lang="en-US" sz="18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مصافي الزيوت الننفطية </a:t>
          </a:r>
          <a:endParaRPr lang="en-US" sz="18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معامل الأسمدة</a:t>
          </a:r>
          <a:endParaRPr lang="en-US" sz="18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9495" y="0"/>
        <a:ext cx="7958632" cy="1758701"/>
      </dsp:txXfrm>
    </dsp:sp>
    <dsp:sp modelId="{8FCE73F1-BE4F-A645-A9F6-E5B43C821789}">
      <dsp:nvSpPr>
        <dsp:cNvPr id="0" name=""/>
        <dsp:cNvSpPr/>
      </dsp:nvSpPr>
      <dsp:spPr>
        <a:xfrm>
          <a:off x="175870" y="175870"/>
          <a:ext cx="2033625" cy="1406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324B9-361C-B140-BEFC-BA719055A3A1}">
      <dsp:nvSpPr>
        <dsp:cNvPr id="0" name=""/>
        <dsp:cNvSpPr/>
      </dsp:nvSpPr>
      <dsp:spPr>
        <a:xfrm>
          <a:off x="0" y="1934572"/>
          <a:ext cx="10168127" cy="1758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مدينة ينبع</a:t>
          </a:r>
          <a:endParaRPr lang="en-US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الصناعات الهيدروكربونية</a:t>
          </a:r>
          <a:endParaRPr lang="en-US" sz="19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9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صناعات كيماوية</a:t>
          </a:r>
          <a:endParaRPr lang="en-US" sz="19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9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صناعات معدنية</a:t>
          </a:r>
          <a:endParaRPr lang="en-US" sz="19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9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صناعات غذائية ،مشروبات</a:t>
          </a:r>
          <a:endParaRPr lang="en-US" sz="1900" b="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9495" y="1934572"/>
        <a:ext cx="7958632" cy="1758701"/>
      </dsp:txXfrm>
    </dsp:sp>
    <dsp:sp modelId="{DA6E7FBC-96BB-AA4B-BCFF-88B7236A7199}">
      <dsp:nvSpPr>
        <dsp:cNvPr id="0" name=""/>
        <dsp:cNvSpPr/>
      </dsp:nvSpPr>
      <dsp:spPr>
        <a:xfrm>
          <a:off x="175870" y="2110442"/>
          <a:ext cx="2033625" cy="14069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DD4FE-4ED6-2649-AA15-82B546268A06}">
      <dsp:nvSpPr>
        <dsp:cNvPr id="0" name=""/>
        <dsp:cNvSpPr/>
      </dsp:nvSpPr>
      <dsp:spPr>
        <a:xfrm>
          <a:off x="0" y="632555"/>
          <a:ext cx="636422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07C0F-313A-5247-AADB-6E45D9D0A8FD}">
      <dsp:nvSpPr>
        <dsp:cNvPr id="0" name=""/>
        <dsp:cNvSpPr/>
      </dsp:nvSpPr>
      <dsp:spPr>
        <a:xfrm>
          <a:off x="318211" y="12635"/>
          <a:ext cx="4454956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/>
            <a:t>الأنشطة الزراعية</a:t>
          </a:r>
          <a:endParaRPr lang="en-US" sz="4200" kern="1200"/>
        </a:p>
      </dsp:txBody>
      <dsp:txXfrm>
        <a:off x="378735" y="73159"/>
        <a:ext cx="4333908" cy="1118792"/>
      </dsp:txXfrm>
    </dsp:sp>
    <dsp:sp modelId="{2FFD0EA4-1842-F84E-B818-7A6237338175}">
      <dsp:nvSpPr>
        <dsp:cNvPr id="0" name=""/>
        <dsp:cNvSpPr/>
      </dsp:nvSpPr>
      <dsp:spPr>
        <a:xfrm>
          <a:off x="0" y="2537676"/>
          <a:ext cx="636422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307B4-5747-CD49-AF12-BEEBA7443214}">
      <dsp:nvSpPr>
        <dsp:cNvPr id="0" name=""/>
        <dsp:cNvSpPr/>
      </dsp:nvSpPr>
      <dsp:spPr>
        <a:xfrm>
          <a:off x="318211" y="1917755"/>
          <a:ext cx="4454956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/>
            <a:t>الأنشطة الصناعية</a:t>
          </a:r>
          <a:endParaRPr lang="en-US" sz="4200" kern="1200"/>
        </a:p>
      </dsp:txBody>
      <dsp:txXfrm>
        <a:off x="378735" y="1978279"/>
        <a:ext cx="4333908" cy="1118792"/>
      </dsp:txXfrm>
    </dsp:sp>
    <dsp:sp modelId="{FBBAC2E2-0264-7740-AB2B-9BD1C69E5743}">
      <dsp:nvSpPr>
        <dsp:cNvPr id="0" name=""/>
        <dsp:cNvSpPr/>
      </dsp:nvSpPr>
      <dsp:spPr>
        <a:xfrm>
          <a:off x="0" y="4442796"/>
          <a:ext cx="636422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99B89-C719-8D49-A0E0-C8EF451D47AF}">
      <dsp:nvSpPr>
        <dsp:cNvPr id="0" name=""/>
        <dsp:cNvSpPr/>
      </dsp:nvSpPr>
      <dsp:spPr>
        <a:xfrm>
          <a:off x="318211" y="3822876"/>
          <a:ext cx="4454956" cy="123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387" tIns="0" rIns="168387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/>
            <a:t>تلوث البيئة البحرية</a:t>
          </a:r>
          <a:endParaRPr lang="en-US" sz="4200" kern="1200"/>
        </a:p>
      </dsp:txBody>
      <dsp:txXfrm>
        <a:off x="378735" y="3883400"/>
        <a:ext cx="4333908" cy="1118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EE31A-0AA8-1A4A-A1D9-B2CD747ABE51}" type="datetimeFigureOut">
              <a:rPr lang="en-US" smtClean="0"/>
              <a:t>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004F8-F9AF-7C45-8863-53EA36DD0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6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8CE9421E-C36A-614D-ACF5-63246CDF87A8}" type="datetime1">
              <a:rPr lang="en-US" smtClean="0"/>
              <a:t>1/24/21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8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0D21-D01D-AC41-B31B-C2178BCA988B}" type="datetime1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BFF9-1FA8-4E44-9FAB-CF59E70A50D4}" type="datetime1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B2B1274A-2AF1-0748-A051-9A2DF39885D5}" type="datetime1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1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2B88-64AA-4343-A437-882B42358B02}" type="datetime1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85642C2-2BDD-7D47-8B6F-E301065B9ABB}" type="datetime1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9B89F36-EDB2-5643-A570-0ED2F0F4A96F}" type="datetime1">
              <a:rPr lang="en-US" smtClean="0"/>
              <a:t>1/24/21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BE49-08FA-5641-9DE1-A3B5F90A7E30}" type="datetime1">
              <a:rPr lang="en-US" smtClean="0"/>
              <a:t>1/24/21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58DA9-E96F-A04E-9224-7C71D20EEAFE}" type="datetime1">
              <a:rPr lang="en-US" smtClean="0"/>
              <a:t>1/24/21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1D29059-C369-B14D-B0E9-FEB3628F0E28}" type="datetime1">
              <a:rPr lang="en-US" smtClean="0"/>
              <a:t>1/24/21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29CDAC63-2D5B-7946-804B-CD309B6C7DC7}" type="datetime1">
              <a:rPr lang="en-US" smtClean="0"/>
              <a:t>1/24/21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828D-7850-8247-BC10-066492CE6732}" type="datetime1">
              <a:rPr lang="en-US" smtClean="0"/>
              <a:t>1/24/21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CF5DF-1971-4E3F-892C-C979FFB95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E3077-0A55-CB41-96EC-19E46C431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210" y="4909985"/>
            <a:ext cx="3212386" cy="1185353"/>
          </a:xfrm>
        </p:spPr>
        <p:txBody>
          <a:bodyPr anchor="ctr"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ar-SA" sz="1800"/>
              <a:t>تلوث وحماية البيئة</a:t>
            </a:r>
            <a:br>
              <a:rPr lang="ar-SA" sz="1800"/>
            </a:br>
            <a:r>
              <a:rPr lang="en-GB" sz="1800"/>
              <a:t>Pollution and environmental protection  </a:t>
            </a:r>
            <a:endParaRPr lang="en-US" sz="1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7A9C1-EBC7-854F-9AFD-62243F3EA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0734" y="4909984"/>
            <a:ext cx="2228641" cy="1185353"/>
          </a:xfrm>
        </p:spPr>
        <p:txBody>
          <a:bodyPr anchor="ctr">
            <a:normAutofit/>
          </a:bodyPr>
          <a:lstStyle/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700" b="1" dirty="0"/>
              <a:t>٣٤٦ نبت</a:t>
            </a:r>
          </a:p>
          <a:p>
            <a:pPr marL="0" indent="0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1700" b="1" dirty="0"/>
              <a:t>العنود </a:t>
            </a:r>
            <a:r>
              <a:rPr lang="ar-SA" sz="1700" b="1" dirty="0" err="1"/>
              <a:t>الفغم</a:t>
            </a:r>
            <a:endParaRPr lang="en-US" sz="17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00016-704A-6B42-A058-BCCC0515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F4EE-DFC0-A347-896D-62B5384F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5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A578E-0C72-B74B-8B1C-D9876E3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 rtl="1"/>
            <a:r>
              <a:rPr lang="ar-SA" dirty="0"/>
              <a:t>بعض مصادر التلوث في المملكة العربية السعودية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C565C0D-E609-47A5-8755-5D6004D0E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8123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99CC-13D7-6C4B-BA34-010268CD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24849-9851-C641-BAED-84F2737C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C706C-C8D2-C449-895A-790D308D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2400" dirty="0" err="1"/>
              <a:t>مفھوم</a:t>
            </a:r>
            <a:r>
              <a:rPr lang="ar-SA" sz="2400" dirty="0"/>
              <a:t> التلوث </a:t>
            </a:r>
            <a:r>
              <a:rPr lang="ar-SA" sz="2400" dirty="0" err="1"/>
              <a:t>وقیاسات</a:t>
            </a:r>
            <a:r>
              <a:rPr lang="ar-SA" sz="2400" dirty="0"/>
              <a:t> التلوث وبعض مصادر التلوث في المملكة </a:t>
            </a:r>
            <a:r>
              <a:rPr lang="ar-SA" sz="2400" dirty="0" err="1"/>
              <a:t>العربیة</a:t>
            </a:r>
            <a:r>
              <a:rPr lang="ar-SA" sz="2400" dirty="0"/>
              <a:t> السعودية</a:t>
            </a:r>
            <a:br>
              <a:rPr lang="ar-SA" sz="2400" dirty="0"/>
            </a:br>
            <a:r>
              <a:rPr lang="ar-SA" sz="2000" b="0" dirty="0"/>
              <a:t>يرتبط التلوث البيئي </a:t>
            </a:r>
            <a:r>
              <a:rPr lang="ar-SA" sz="2000" b="0" dirty="0" err="1"/>
              <a:t>باشكال</a:t>
            </a:r>
            <a:r>
              <a:rPr lang="ar-SA" sz="2000" b="0" dirty="0"/>
              <a:t> كافة الانشطة الانسانية. فهو ناتج من الأنشطة التي تعود على الانسان بالنفع. مثل:</a:t>
            </a:r>
            <a:endParaRPr lang="en-US" sz="2400" b="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496687C-7B63-9D43-AEB2-DE214696C0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691292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BB6C5-E446-8A43-87C9-E22633CC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4645F-5196-374B-932F-1B8DE098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8D62-9687-9245-8B31-E167B8DE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/>
              <a:t>كل هذي المصالح البشرية تتعارض مع 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774746-0282-3E48-9E88-2A54BFDC0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392662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0C7A-386E-704E-8A1B-BAA7FC22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900E1-2ABE-DD4B-A953-5AF08AFA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E85A-3762-0346-A168-87E7DBBA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كارثة النفط الكويتي في مياه الخليج العربي ١٩٩١م</a:t>
            </a:r>
            <a:br>
              <a:rPr lang="ar-SA" dirty="0"/>
            </a:br>
            <a:r>
              <a:rPr lang="ar-SA" sz="2800" dirty="0"/>
              <a:t>لمعالجة تلك الكارثة كان هناك خيارين: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778D0B-ABA0-3848-BEC9-6F8A81D5F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405904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A86DE-8B62-104F-B1BF-84FBC5EF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D7DCE-68CD-D146-91C3-F738C162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0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1772A6-21D7-7E4F-9D2F-D808ABE4CE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094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20B64-5F24-C34A-8F46-7C60A6E2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13" y="1105392"/>
            <a:ext cx="3844067" cy="12384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rtl="1"/>
            <a:r>
              <a:rPr lang="en-US" sz="2800" dirty="0" err="1"/>
              <a:t>الخيار</a:t>
            </a:r>
            <a:r>
              <a:rPr lang="en-US" sz="2800" dirty="0"/>
              <a:t> </a:t>
            </a:r>
            <a:r>
              <a:rPr lang="en-US" sz="2800" dirty="0" err="1"/>
              <a:t>الأول</a:t>
            </a:r>
            <a:r>
              <a:rPr lang="en-US" sz="2800" dirty="0"/>
              <a:t>: </a:t>
            </a:r>
            <a:r>
              <a:rPr lang="en-US" sz="2800" dirty="0" err="1"/>
              <a:t>استخدام</a:t>
            </a:r>
            <a:r>
              <a:rPr lang="en-US" sz="2800" dirty="0"/>
              <a:t> </a:t>
            </a:r>
            <a:r>
              <a:rPr lang="en-US" sz="2800" dirty="0" err="1"/>
              <a:t>المشتتات</a:t>
            </a:r>
            <a:r>
              <a:rPr lang="en-US" sz="2800" dirty="0"/>
              <a:t> </a:t>
            </a:r>
            <a:r>
              <a:rPr lang="en-US" sz="2800" dirty="0" err="1"/>
              <a:t>الكيميائية</a:t>
            </a:r>
            <a:r>
              <a:rPr lang="en-US" sz="2800" dirty="0"/>
              <a:t> </a:t>
            </a:r>
            <a:r>
              <a:rPr lang="en-US" sz="2800" dirty="0" err="1"/>
              <a:t>لتشتيت</a:t>
            </a:r>
            <a:r>
              <a:rPr lang="en-US" sz="2800" dirty="0"/>
              <a:t> </a:t>
            </a:r>
            <a:r>
              <a:rPr lang="en-US" sz="2800" dirty="0" err="1"/>
              <a:t>بقع</a:t>
            </a:r>
            <a:r>
              <a:rPr lang="en-US" sz="2800" dirty="0"/>
              <a:t> </a:t>
            </a:r>
            <a:r>
              <a:rPr lang="en-US" sz="2800" dirty="0" err="1"/>
              <a:t>النفط</a:t>
            </a:r>
            <a:r>
              <a:rPr lang="en-US" sz="2800" dirty="0"/>
              <a:t> </a:t>
            </a:r>
            <a:r>
              <a:rPr lang="en-US" sz="2800" dirty="0" err="1"/>
              <a:t>في</a:t>
            </a:r>
            <a:r>
              <a:rPr lang="en-US" sz="2800" dirty="0"/>
              <a:t> </a:t>
            </a:r>
            <a:r>
              <a:rPr lang="en-US" sz="2800" dirty="0" err="1"/>
              <a:t>عمود</a:t>
            </a:r>
            <a:r>
              <a:rPr lang="en-US" sz="2800" dirty="0"/>
              <a:t> </a:t>
            </a:r>
            <a:r>
              <a:rPr lang="en-US" sz="2800" dirty="0" err="1"/>
              <a:t>الماء</a:t>
            </a:r>
            <a:r>
              <a:rPr lang="en-US" sz="28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4AD74-E874-914F-A589-76F26BDD4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3" y="2718054"/>
            <a:ext cx="4178605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1"/>
            <a:r>
              <a:rPr lang="en-US" sz="2500" dirty="0" err="1"/>
              <a:t>بقى</a:t>
            </a:r>
            <a:r>
              <a:rPr lang="en-US" sz="2500" dirty="0"/>
              <a:t> </a:t>
            </a:r>
            <a:r>
              <a:rPr lang="en-US" sz="2500" dirty="0" err="1"/>
              <a:t>الضرر</a:t>
            </a:r>
            <a:r>
              <a:rPr lang="en-US" sz="2500" dirty="0"/>
              <a:t> </a:t>
            </a:r>
            <a:r>
              <a:rPr lang="en-US" sz="2500" dirty="0" err="1"/>
              <a:t>السام</a:t>
            </a:r>
            <a:r>
              <a:rPr lang="en-US" sz="2500" dirty="0"/>
              <a:t> </a:t>
            </a:r>
            <a:r>
              <a:rPr lang="en-US" sz="2500" dirty="0" err="1"/>
              <a:t>عالقا</a:t>
            </a:r>
            <a:r>
              <a:rPr lang="en-US" sz="2500" dirty="0"/>
              <a:t> </a:t>
            </a:r>
            <a:r>
              <a:rPr lang="en-US" sz="2500" dirty="0" err="1"/>
              <a:t>بعمود</a:t>
            </a:r>
            <a:r>
              <a:rPr lang="en-US" sz="2500" dirty="0"/>
              <a:t> </a:t>
            </a:r>
            <a:r>
              <a:rPr lang="en-US" sz="2500" dirty="0" err="1"/>
              <a:t>الماء</a:t>
            </a:r>
            <a:r>
              <a:rPr lang="en-US" sz="2500" dirty="0"/>
              <a:t> </a:t>
            </a:r>
            <a:r>
              <a:rPr lang="en-US" sz="2500" dirty="0" err="1"/>
              <a:t>مدة</a:t>
            </a:r>
            <a:r>
              <a:rPr lang="en-US" sz="2500" dirty="0"/>
              <a:t> </a:t>
            </a:r>
            <a:r>
              <a:rPr lang="en-US" sz="2500" dirty="0" err="1"/>
              <a:t>طويلة</a:t>
            </a:r>
            <a:endParaRPr lang="en-US" sz="2500" dirty="0"/>
          </a:p>
          <a:p>
            <a:pPr algn="just" rtl="1"/>
            <a:r>
              <a:rPr lang="en-US" sz="2500" dirty="0" err="1"/>
              <a:t>توقف</a:t>
            </a:r>
            <a:r>
              <a:rPr lang="en-US" sz="2500" dirty="0"/>
              <a:t> </a:t>
            </a:r>
            <a:r>
              <a:rPr lang="en-US" sz="2500" dirty="0" err="1"/>
              <a:t>محطات</a:t>
            </a:r>
            <a:r>
              <a:rPr lang="en-US" sz="2500" dirty="0"/>
              <a:t> </a:t>
            </a:r>
            <a:r>
              <a:rPr lang="en-US" sz="2500" dirty="0" err="1"/>
              <a:t>تحلية</a:t>
            </a:r>
            <a:r>
              <a:rPr lang="en-US" sz="2500" dirty="0"/>
              <a:t> </a:t>
            </a:r>
            <a:r>
              <a:rPr lang="en-US" sz="2500" dirty="0" err="1"/>
              <a:t>المياة</a:t>
            </a:r>
            <a:r>
              <a:rPr lang="en-US" sz="2500" dirty="0"/>
              <a:t> </a:t>
            </a:r>
            <a:r>
              <a:rPr lang="en-US" sz="2500" dirty="0" err="1"/>
              <a:t>عن</a:t>
            </a:r>
            <a:r>
              <a:rPr lang="en-US" sz="2500" dirty="0"/>
              <a:t> </a:t>
            </a:r>
            <a:r>
              <a:rPr lang="en-US" sz="2500" dirty="0" err="1"/>
              <a:t>العمل</a:t>
            </a:r>
            <a:r>
              <a:rPr lang="en-US" sz="2500" dirty="0"/>
              <a:t>.</a:t>
            </a:r>
          </a:p>
          <a:p>
            <a:pPr algn="just" rtl="1"/>
            <a:r>
              <a:rPr lang="en-US" sz="2500" dirty="0" err="1"/>
              <a:t>ينتج</a:t>
            </a:r>
            <a:r>
              <a:rPr lang="en-US" sz="2500" dirty="0"/>
              <a:t> </a:t>
            </a:r>
            <a:r>
              <a:rPr lang="en-US" sz="2500" dirty="0" err="1"/>
              <a:t>كارثه</a:t>
            </a:r>
            <a:r>
              <a:rPr lang="en-US" sz="2500" dirty="0"/>
              <a:t> </a:t>
            </a:r>
            <a:r>
              <a:rPr lang="en-US" sz="2500" dirty="0" err="1"/>
              <a:t>اقتصادية</a:t>
            </a:r>
            <a:r>
              <a:rPr lang="en-US" sz="2500" dirty="0"/>
              <a:t> </a:t>
            </a:r>
            <a:r>
              <a:rPr lang="en-US" sz="2500" dirty="0" err="1"/>
              <a:t>لشراء</a:t>
            </a:r>
            <a:r>
              <a:rPr lang="en-US" sz="2500" dirty="0"/>
              <a:t> </a:t>
            </a:r>
            <a:r>
              <a:rPr lang="en-US" sz="2500" dirty="0" err="1"/>
              <a:t>مياه</a:t>
            </a:r>
            <a:r>
              <a:rPr lang="en-US" sz="2500" dirty="0"/>
              <a:t> </a:t>
            </a:r>
            <a:r>
              <a:rPr lang="en-US" sz="2500" dirty="0" err="1"/>
              <a:t>الشرب</a:t>
            </a:r>
            <a:r>
              <a:rPr lang="en-US" sz="2500" dirty="0"/>
              <a:t> </a:t>
            </a:r>
            <a:r>
              <a:rPr lang="en-US" sz="2500" dirty="0" err="1"/>
              <a:t>من</a:t>
            </a:r>
            <a:r>
              <a:rPr lang="en-US" sz="2500" dirty="0"/>
              <a:t> </a:t>
            </a:r>
            <a:r>
              <a:rPr lang="en-US" sz="2500" dirty="0" err="1"/>
              <a:t>دول</a:t>
            </a:r>
            <a:r>
              <a:rPr lang="en-US" sz="2500" dirty="0"/>
              <a:t> </a:t>
            </a:r>
            <a:r>
              <a:rPr lang="en-US" sz="2500" dirty="0" err="1"/>
              <a:t>الجوار</a:t>
            </a:r>
            <a:r>
              <a:rPr lang="en-US" sz="2500" dirty="0"/>
              <a:t>.</a:t>
            </a:r>
          </a:p>
          <a:p>
            <a:pPr algn="just" rtl="1"/>
            <a:r>
              <a:rPr lang="en-US" sz="2500" dirty="0" err="1"/>
              <a:t>وكذلك</a:t>
            </a:r>
            <a:r>
              <a:rPr lang="en-US" sz="2500" dirty="0"/>
              <a:t> </a:t>
            </a:r>
            <a:r>
              <a:rPr lang="en-US" sz="2500" dirty="0" err="1"/>
              <a:t>كارثه</a:t>
            </a:r>
            <a:r>
              <a:rPr lang="en-US" sz="2500" dirty="0"/>
              <a:t> </a:t>
            </a:r>
            <a:r>
              <a:rPr lang="en-US" sz="2500" dirty="0" err="1"/>
              <a:t>انسانيه</a:t>
            </a:r>
            <a:r>
              <a:rPr lang="en-US" sz="2500" dirty="0"/>
              <a:t> </a:t>
            </a:r>
            <a:r>
              <a:rPr lang="en-US" sz="2500" dirty="0" err="1"/>
              <a:t>على</a:t>
            </a:r>
            <a:r>
              <a:rPr lang="en-US" sz="2500" dirty="0"/>
              <a:t> </a:t>
            </a:r>
            <a:r>
              <a:rPr lang="en-US" sz="2500" dirty="0" err="1"/>
              <a:t>مستوى</a:t>
            </a:r>
            <a:r>
              <a:rPr lang="en-US" sz="2500" dirty="0"/>
              <a:t> </a:t>
            </a:r>
            <a:r>
              <a:rPr lang="en-US" sz="2500" dirty="0" err="1"/>
              <a:t>الزراعة</a:t>
            </a:r>
            <a:r>
              <a:rPr lang="en-US" sz="2500" dirty="0"/>
              <a:t> </a:t>
            </a:r>
            <a:r>
              <a:rPr lang="en-US" sz="2500" dirty="0" err="1"/>
              <a:t>او</a:t>
            </a:r>
            <a:r>
              <a:rPr lang="en-US" sz="2500" dirty="0"/>
              <a:t> </a:t>
            </a:r>
            <a:r>
              <a:rPr lang="en-US" sz="2500" dirty="0" err="1"/>
              <a:t>الصناعة</a:t>
            </a:r>
            <a:r>
              <a:rPr lang="en-US" sz="2500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20083-3EEA-A748-B418-DBA18A9D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A38641-53EF-A248-878C-99F8ECEF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E93C9E-FE26-4948-B605-19FB59247D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F0932-E37B-CC41-AC47-D786B898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16687"/>
            <a:ext cx="3438144" cy="13693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en-US" sz="2500" dirty="0" err="1"/>
              <a:t>الخيار</a:t>
            </a:r>
            <a:r>
              <a:rPr lang="en-US" sz="2500" dirty="0"/>
              <a:t> </a:t>
            </a:r>
            <a:r>
              <a:rPr lang="en-US" sz="2500" dirty="0" err="1"/>
              <a:t>الثاني</a:t>
            </a:r>
            <a:r>
              <a:rPr lang="en-US" sz="2500" dirty="0"/>
              <a:t>: </a:t>
            </a:r>
            <a:r>
              <a:rPr lang="en-US" sz="2500" dirty="0" err="1"/>
              <a:t>جمع</a:t>
            </a:r>
            <a:r>
              <a:rPr lang="en-US" sz="2500" dirty="0"/>
              <a:t> </a:t>
            </a:r>
            <a:r>
              <a:rPr lang="en-US" sz="2500" dirty="0" err="1"/>
              <a:t>النفط</a:t>
            </a:r>
            <a:r>
              <a:rPr lang="en-US" sz="2500" dirty="0"/>
              <a:t> </a:t>
            </a:r>
            <a:r>
              <a:rPr lang="en-US" sz="2500" dirty="0" err="1"/>
              <a:t>ثم</a:t>
            </a:r>
            <a:r>
              <a:rPr lang="en-US" sz="2500" dirty="0"/>
              <a:t> </a:t>
            </a:r>
            <a:r>
              <a:rPr lang="en-US" sz="2500" dirty="0" err="1"/>
              <a:t>كشطه</a:t>
            </a:r>
            <a:r>
              <a:rPr lang="en-US" sz="2500" dirty="0"/>
              <a:t> </a:t>
            </a:r>
            <a:r>
              <a:rPr lang="en-US" sz="2500" dirty="0" err="1"/>
              <a:t>عن</a:t>
            </a:r>
            <a:r>
              <a:rPr lang="en-US" sz="2500" dirty="0"/>
              <a:t> </a:t>
            </a:r>
            <a:r>
              <a:rPr lang="en-US" sz="2500" dirty="0" err="1"/>
              <a:t>وجه</a:t>
            </a:r>
            <a:r>
              <a:rPr lang="en-US" sz="2500" dirty="0"/>
              <a:t> </a:t>
            </a:r>
            <a:r>
              <a:rPr lang="en-US" sz="2500" dirty="0" err="1"/>
              <a:t>الماء</a:t>
            </a:r>
            <a:r>
              <a:rPr lang="en-US" sz="2500" dirty="0"/>
              <a:t> 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F28FB2-2DC8-A840-A5F2-428C167DD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 rtl="1">
              <a:spcBef>
                <a:spcPts val="1000"/>
              </a:spcBef>
              <a:buNone/>
            </a:pPr>
            <a:r>
              <a:rPr lang="en-US" sz="2500" dirty="0" err="1"/>
              <a:t>تجميع</a:t>
            </a:r>
            <a:r>
              <a:rPr lang="en-US" sz="2500" dirty="0"/>
              <a:t> </a:t>
            </a:r>
            <a:r>
              <a:rPr lang="en-US" sz="2500" dirty="0" err="1"/>
              <a:t>بقع</a:t>
            </a:r>
            <a:r>
              <a:rPr lang="en-US" sz="2500" dirty="0"/>
              <a:t> </a:t>
            </a:r>
            <a:r>
              <a:rPr lang="en-US" sz="2500" dirty="0" err="1"/>
              <a:t>النفط</a:t>
            </a:r>
            <a:r>
              <a:rPr lang="en-US" sz="2500" dirty="0"/>
              <a:t> </a:t>
            </a:r>
            <a:r>
              <a:rPr lang="en-US" sz="2500" dirty="0" err="1"/>
              <a:t>من</a:t>
            </a:r>
            <a:r>
              <a:rPr lang="en-US" sz="2500" dirty="0"/>
              <a:t> </a:t>
            </a:r>
            <a:r>
              <a:rPr lang="en-US" sz="2500" dirty="0" err="1"/>
              <a:t>خلال</a:t>
            </a:r>
            <a:r>
              <a:rPr lang="en-US" sz="2500" dirty="0"/>
              <a:t> </a:t>
            </a:r>
            <a:r>
              <a:rPr lang="en-US" sz="2500" dirty="0" err="1"/>
              <a:t>الحواجز</a:t>
            </a:r>
            <a:r>
              <a:rPr lang="en-US" sz="2500" dirty="0"/>
              <a:t> </a:t>
            </a:r>
            <a:r>
              <a:rPr lang="en-US" sz="2500" dirty="0" err="1"/>
              <a:t>المطاطية</a:t>
            </a:r>
            <a:r>
              <a:rPr lang="en-US" sz="2500" dirty="0"/>
              <a:t>. </a:t>
            </a:r>
            <a:r>
              <a:rPr lang="en-US" sz="2500" dirty="0" err="1"/>
              <a:t>بتالي</a:t>
            </a:r>
            <a:r>
              <a:rPr lang="en-US" sz="2500" dirty="0"/>
              <a:t> </a:t>
            </a:r>
            <a:r>
              <a:rPr lang="en-US" sz="2500" dirty="0" err="1"/>
              <a:t>لن</a:t>
            </a:r>
            <a:r>
              <a:rPr lang="en-US" sz="2500" dirty="0"/>
              <a:t> </a:t>
            </a:r>
            <a:r>
              <a:rPr lang="en-US" sz="2500" dirty="0" err="1"/>
              <a:t>يؤثر</a:t>
            </a:r>
            <a:r>
              <a:rPr lang="en-US" sz="2500" dirty="0"/>
              <a:t> </a:t>
            </a:r>
            <a:r>
              <a:rPr lang="en-US" sz="2500" dirty="0" err="1"/>
              <a:t>على</a:t>
            </a:r>
            <a:r>
              <a:rPr lang="en-US" sz="2500" dirty="0"/>
              <a:t> </a:t>
            </a:r>
            <a:r>
              <a:rPr lang="en-US" sz="2500" dirty="0" err="1"/>
              <a:t>نشاط</a:t>
            </a:r>
            <a:r>
              <a:rPr lang="en-US" sz="2500" dirty="0"/>
              <a:t> </a:t>
            </a:r>
            <a:r>
              <a:rPr lang="en-US" sz="2500" dirty="0" err="1"/>
              <a:t>محطات</a:t>
            </a:r>
            <a:r>
              <a:rPr lang="en-US" sz="2500" dirty="0"/>
              <a:t> </a:t>
            </a:r>
            <a:r>
              <a:rPr lang="en-US" sz="2500" dirty="0" err="1"/>
              <a:t>تحلية</a:t>
            </a:r>
            <a:r>
              <a:rPr lang="en-US" sz="2500" dirty="0"/>
              <a:t> </a:t>
            </a:r>
            <a:r>
              <a:rPr lang="en-US" sz="2500" dirty="0" err="1"/>
              <a:t>المياة</a:t>
            </a:r>
            <a:r>
              <a:rPr lang="en-US" sz="2500" dirty="0"/>
              <a:t> </a:t>
            </a:r>
            <a:r>
              <a:rPr lang="en-US" sz="2500" dirty="0" err="1"/>
              <a:t>لكن</a:t>
            </a:r>
            <a:r>
              <a:rPr lang="en-US" sz="2500" dirty="0"/>
              <a:t> </a:t>
            </a:r>
            <a:r>
              <a:rPr lang="en-US" sz="2500" dirty="0" err="1"/>
              <a:t>تكافتها</a:t>
            </a:r>
            <a:r>
              <a:rPr lang="en-US" sz="2500" dirty="0"/>
              <a:t> </a:t>
            </a:r>
            <a:r>
              <a:rPr lang="en-US" sz="2500" dirty="0" err="1"/>
              <a:t>عاليه</a:t>
            </a:r>
            <a:r>
              <a:rPr lang="en-US" sz="2500" dirty="0"/>
              <a:t> </a:t>
            </a:r>
            <a:r>
              <a:rPr lang="en-US" sz="2500" dirty="0" err="1"/>
              <a:t>جدا</a:t>
            </a:r>
            <a:r>
              <a:rPr lang="en-US" sz="2500" dirty="0"/>
              <a:t>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3038AAA-1F1E-B941-98E4-AA4E2554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8282C6E-B7E5-4A40-836B-3F459990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A90C-4832-634E-A49E-0694D149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3600" dirty="0"/>
              <a:t>اهمية جمع المعلومات الدقيقة عن مستوى التلوث في المنطقة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C59FD-1DF1-0E46-978C-BBF9FF53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الشكل الذي يتخذه التلوث</a:t>
            </a: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مصدره </a:t>
            </a: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مصير الملوثات في البيئة المعنية</a:t>
            </a: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dirty="0"/>
              <a:t>نوع الضرر الذي </a:t>
            </a:r>
            <a:r>
              <a:rPr lang="ar-SA" dirty="0" err="1"/>
              <a:t>يحدثة</a:t>
            </a:r>
            <a:r>
              <a:rPr lang="ar-SA" dirty="0"/>
              <a:t> التلوث للكائنات الحية التي تقطن المنطقة.</a:t>
            </a:r>
          </a:p>
          <a:p>
            <a:pPr marL="228600" indent="-228600" algn="r" defTabSz="914400" rtl="1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3017-942E-7E49-8C0B-CE37B35D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9CE77-C76B-BF4E-9D75-092B28CE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5CB3D-A2B9-CA4C-BD5D-DAB29021D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2" r="6885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981527-1C7E-4847-B180-945BFB1A8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31138-7A91-F44C-8FFF-65D5684A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470" y="1161288"/>
            <a:ext cx="3438144" cy="1124712"/>
          </a:xfrm>
        </p:spPr>
        <p:txBody>
          <a:bodyPr anchor="b">
            <a:normAutofit/>
          </a:bodyPr>
          <a:lstStyle/>
          <a:p>
            <a:pPr algn="ctr" defTabSz="914400" rtl="1" eaLnBrk="1" latinLnBrk="0" hangingPunct="1">
              <a:spcBef>
                <a:spcPct val="0"/>
              </a:spcBef>
              <a:buNone/>
            </a:pPr>
            <a:r>
              <a:rPr 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قياسات التلوث 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of pollution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9203F-966B-B649-85E3-5E760CAF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459" y="2718054"/>
            <a:ext cx="3958917" cy="3207258"/>
          </a:xfrm>
        </p:spPr>
        <p:txBody>
          <a:bodyPr anchor="t">
            <a:normAutofit/>
          </a:bodyPr>
          <a:lstStyle/>
          <a:p>
            <a:pPr algn="r" rtl="1"/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يعبر عن تركيز المواد الملوثة في الكائنات الحية على النحو التالي:</a:t>
            </a:r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mg g</a:t>
            </a:r>
            <a:r>
              <a:rPr lang="en-GB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ar-SA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( جزء في المليون 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p.p.m</a:t>
            </a:r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mg kg</a:t>
            </a:r>
            <a:r>
              <a:rPr lang="en-GB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ar-SA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( جزء في البليون 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p.p.h</a:t>
            </a:r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rtl="1"/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الرطب 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fresh matter</a:t>
            </a:r>
            <a:endParaRPr lang="ar-S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SA" sz="200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الجاف 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dry matter</a:t>
            </a:r>
          </a:p>
          <a:p>
            <a:pPr algn="r" rtl="1"/>
            <a:endParaRPr lang="ar-S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FED6D-5ACE-F34C-AFED-846F09689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177B-9C44-E641-A4FA-4705C61F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1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0E00-43B6-6F48-AD8F-3235A6CE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بعض مصادر التلوث في المملكة العربية السعودية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5237400-6E18-7945-985B-32E75D0654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48359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7CACEE-F6FD-2C4B-AE1C-E38992F4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Alanoud Alfagham,2021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2F98B74-A3E0-8C45-9CAB-BC9DB38E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694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223B2F"/>
      </a:dk2>
      <a:lt2>
        <a:srgbClr val="E8E8E2"/>
      </a:lt2>
      <a:accent1>
        <a:srgbClr val="9699C6"/>
      </a:accent1>
      <a:accent2>
        <a:srgbClr val="7F9BBA"/>
      </a:accent2>
      <a:accent3>
        <a:srgbClr val="82ABB0"/>
      </a:accent3>
      <a:accent4>
        <a:srgbClr val="78B09F"/>
      </a:accent4>
      <a:accent5>
        <a:srgbClr val="84AE8F"/>
      </a:accent5>
      <a:accent6>
        <a:srgbClr val="81B179"/>
      </a:accent6>
      <a:hlink>
        <a:srgbClr val="878552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Neue Haas Grotesk Text Pro</vt:lpstr>
      <vt:lpstr>Times New Roman</vt:lpstr>
      <vt:lpstr>AccentBoxVTI</vt:lpstr>
      <vt:lpstr>تلوث وحماية البيئة Pollution and environmental protection  </vt:lpstr>
      <vt:lpstr>مفھوم التلوث وقیاسات التلوث وبعض مصادر التلوث في المملكة العربیة السعودية يرتبط التلوث البيئي باشكال كافة الانشطة الانسانية. فهو ناتج من الأنشطة التي تعود على الانسان بالنفع. مثل:</vt:lpstr>
      <vt:lpstr>كل هذي المصالح البشرية تتعارض مع </vt:lpstr>
      <vt:lpstr>كارثة النفط الكويتي في مياه الخليج العربي ١٩٩١م لمعالجة تلك الكارثة كان هناك خيارين:</vt:lpstr>
      <vt:lpstr>الخيار الأول: استخدام المشتتات الكيميائية لتشتيت بقع النفط في عمود الماء.</vt:lpstr>
      <vt:lpstr>الخيار الثاني: جمع النفط ثم كشطه عن وجه الماء </vt:lpstr>
      <vt:lpstr>اهمية جمع المعلومات الدقيقة عن مستوى التلوث في المنطقة</vt:lpstr>
      <vt:lpstr>قياسات التلوث  Measures of pollution</vt:lpstr>
      <vt:lpstr>بعض مصادر التلوث في المملكة العربية السعودية</vt:lpstr>
      <vt:lpstr>بعض مصادر التلوث في المملكة العربية السعودية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تلوث وحماية البيئة Pollution and environmental protection  </dc:title>
  <dc:creator>Alanoud Talal Alfaghom</dc:creator>
  <cp:lastModifiedBy>Alanoud Talal Alfaghom</cp:lastModifiedBy>
  <cp:revision>1</cp:revision>
  <dcterms:created xsi:type="dcterms:W3CDTF">2021-01-24T17:44:33Z</dcterms:created>
  <dcterms:modified xsi:type="dcterms:W3CDTF">2021-01-24T17:46:07Z</dcterms:modified>
</cp:coreProperties>
</file>