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8" d="100"/>
          <a:sy n="68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18/01/1439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18/01/1439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18/01/1439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18/01/1439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18/01/1439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18/01/1439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18/01/1439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18/01/1439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18/01/1439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18/01/1439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18/01/1439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18/01/1439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/>
              <a:t>محاضرة الثالثة 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SA" dirty="0" smtClean="0"/>
              <a:t>أنواع ومصادر الحصول على بيانات </a:t>
            </a:r>
            <a:endParaRPr lang="ar-S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ar-SA" dirty="0" smtClean="0"/>
              <a:t>أهمية البيانات </a:t>
            </a:r>
          </a:p>
          <a:p>
            <a:r>
              <a:rPr lang="ar-SA" dirty="0" smtClean="0"/>
              <a:t>ما هي البيانات التي يحرص الباحث على جمعها؟ </a:t>
            </a:r>
          </a:p>
          <a:p>
            <a:r>
              <a:rPr lang="ar-SA" dirty="0" smtClean="0"/>
              <a:t>أهمية البيانات : </a:t>
            </a:r>
          </a:p>
          <a:p>
            <a:r>
              <a:rPr lang="ar-SA" dirty="0" smtClean="0"/>
              <a:t>المؤسسات العامة: </a:t>
            </a:r>
          </a:p>
          <a:p>
            <a:r>
              <a:rPr lang="ar-SA" dirty="0" smtClean="0"/>
              <a:t>تتعد البيانات التي يجمعها الباحث بناء على نوع بحثه</a:t>
            </a:r>
          </a:p>
          <a:p>
            <a:r>
              <a:rPr lang="ar-SA" dirty="0" smtClean="0"/>
              <a:t>تعد البيانات ذات أهمية كبيرة للمؤسسات العامة، </a:t>
            </a:r>
            <a:r>
              <a:rPr lang="ar-SA" dirty="0" err="1" smtClean="0"/>
              <a:t>وأزدادت</a:t>
            </a:r>
            <a:r>
              <a:rPr lang="ar-SA" dirty="0" smtClean="0"/>
              <a:t> أهميتها في الوقت الحالي لتحول اقتصاديات الدول النامية، إلى ما يسمى باقتصاد السوق حيث يؤدي ذلك إلى المنافسة مما يزيد أهمية توفر قدر من المعلومات والبيانات. بكميات ونوعيات مناسبة </a:t>
            </a:r>
            <a:endParaRPr lang="ar-S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بالإضافة إلى أن اتخاذ القرار في هذه المؤسسات يعتمد على البيئة خارجية، وتسويقية متغيره وباستمرار. </a:t>
            </a:r>
          </a:p>
          <a:p>
            <a:endParaRPr lang="ar-SA" dirty="0" smtClean="0"/>
          </a:p>
          <a:p>
            <a:r>
              <a:rPr lang="ar-SA" dirty="0" smtClean="0"/>
              <a:t>ـ المؤسسات الخاصة :</a:t>
            </a:r>
          </a:p>
          <a:p>
            <a:r>
              <a:rPr lang="ar-SA" dirty="0" smtClean="0"/>
              <a:t>تهتم بتوفر المعلومات والبيانات لدى المؤسسات الخاصة، بسبب طبيعة عمل المؤسسات التي تواجه منافسة قوية، من أجل تحقيق أقصى ربح ضمن ظروف متاحة </a:t>
            </a:r>
            <a:endParaRPr lang="ar-S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أنواع البيانات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أ </a:t>
            </a:r>
            <a:r>
              <a:rPr lang="ar-SA" dirty="0" err="1" smtClean="0"/>
              <a:t>ـ</a:t>
            </a:r>
            <a:r>
              <a:rPr lang="ar-SA" dirty="0" smtClean="0"/>
              <a:t> البيانات الثانوية : يمكن جمع البيانات الثانوية من مصدرين </a:t>
            </a:r>
            <a:r>
              <a:rPr lang="ar-SA" dirty="0" err="1" smtClean="0"/>
              <a:t>اساسين</a:t>
            </a:r>
            <a:r>
              <a:rPr lang="ar-SA" dirty="0" smtClean="0"/>
              <a:t> وهي: </a:t>
            </a:r>
          </a:p>
          <a:p>
            <a:r>
              <a:rPr lang="ar-SA" dirty="0" smtClean="0"/>
              <a:t>المصادر الداخلية: تعتبر من أهم المصادر والتي تزود الشركات أو المؤسسات بالبيانات والمعلومات الضرورية عن الأنشطة أو الفعاليات وخلال فترة زمنية محددة سنه أو سنتين كما قد تشمل البيانات التي سيتم التزود </a:t>
            </a:r>
            <a:r>
              <a:rPr lang="ar-SA" dirty="0" err="1" smtClean="0"/>
              <a:t>بها</a:t>
            </a:r>
            <a:r>
              <a:rPr lang="ar-SA" dirty="0" smtClean="0"/>
              <a:t> من المصادر الداخلية فترات زمنية أطول تمتد خمس سنوات. </a:t>
            </a:r>
          </a:p>
          <a:p>
            <a:endParaRPr lang="ar-S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err="1" smtClean="0"/>
              <a:t>ماهي</a:t>
            </a:r>
            <a:r>
              <a:rPr lang="ar-SA" dirty="0" smtClean="0"/>
              <a:t> مصادر الداخلية للبيانات السجلات المالية التي تم إعدادها من قبل الإدارات المالية والمحاسبة بالإضافة إلى التقارير الإدارية والتسويقية التي يتم إعدادها من قبل مديري الإدارات الرئيسية في المؤسسات. </a:t>
            </a:r>
          </a:p>
          <a:p>
            <a:r>
              <a:rPr lang="ar-SA" dirty="0" smtClean="0"/>
              <a:t>كما تعتبر تقارير </a:t>
            </a:r>
            <a:r>
              <a:rPr lang="ar-SA" dirty="0" err="1" smtClean="0"/>
              <a:t>إدرات</a:t>
            </a:r>
            <a:r>
              <a:rPr lang="ar-SA" dirty="0" smtClean="0"/>
              <a:t> الإنتاج والمخازن من مصادر الداخلية التي تعتمد عليها بشكل المؤسسات عند تصميم خططها </a:t>
            </a:r>
            <a:endParaRPr lang="ar-S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ar-SA" dirty="0" smtClean="0"/>
              <a:t>المصادر الخارجية: </a:t>
            </a:r>
          </a:p>
          <a:p>
            <a:r>
              <a:rPr lang="ar-SA" dirty="0" smtClean="0"/>
              <a:t>تتضمن كافة البيانات المنشورة بوساطة جهات أخرى كالتقارير الحكومية الصادرة من قبل وزارات المالية والاقتصادية والصناعة والتجارة ومديريات </a:t>
            </a:r>
            <a:r>
              <a:rPr lang="ar-SA" dirty="0" err="1" smtClean="0"/>
              <a:t>الأحصاء</a:t>
            </a:r>
            <a:r>
              <a:rPr lang="ar-SA" dirty="0" smtClean="0"/>
              <a:t> والتخطيط </a:t>
            </a:r>
          </a:p>
          <a:p>
            <a:r>
              <a:rPr lang="ar-SA" dirty="0" smtClean="0"/>
              <a:t>كما تعتبر البيانات والدراسات التي تنشرها المؤسسات والمجلات المخصصة بالإضافة إلى مراكز البحث العلمي المخصصة من </a:t>
            </a:r>
            <a:r>
              <a:rPr lang="ar-SA" dirty="0" err="1" smtClean="0"/>
              <a:t>الاشياء</a:t>
            </a:r>
            <a:r>
              <a:rPr lang="ar-SA" dirty="0" smtClean="0"/>
              <a:t> التي يجب أن توليها المؤسسات المعنية اهتماما كبيرا لما لها من مؤشرات فعليه لأداء الحالي الاقتصاد الوطني </a:t>
            </a:r>
            <a:endParaRPr lang="ar-S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283</Words>
  <PresentationFormat>عرض على الشاشة (3:4)‏</PresentationFormat>
  <Paragraphs>20</Paragraphs>
  <Slides>7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8" baseType="lpstr">
      <vt:lpstr>سمة Office</vt:lpstr>
      <vt:lpstr>محاضرة الثالثة </vt:lpstr>
      <vt:lpstr>الشريحة 2</vt:lpstr>
      <vt:lpstr>الشريحة 3</vt:lpstr>
      <vt:lpstr>أنواع البيانات </vt:lpstr>
      <vt:lpstr>الشريحة 5</vt:lpstr>
      <vt:lpstr>الشريحة 6</vt:lpstr>
      <vt:lpstr>الشريحة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محاضرة الثالثة </dc:title>
  <cp:lastModifiedBy>Dr.Ghada</cp:lastModifiedBy>
  <cp:revision>4</cp:revision>
  <dcterms:modified xsi:type="dcterms:W3CDTF">2017-10-08T20:02:34Z</dcterms:modified>
</cp:coreProperties>
</file>