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70" r:id="rId5"/>
    <p:sldId id="278" r:id="rId6"/>
    <p:sldId id="279" r:id="rId7"/>
    <p:sldId id="284" r:id="rId8"/>
    <p:sldId id="285" r:id="rId9"/>
    <p:sldId id="286" r:id="rId10"/>
    <p:sldId id="276" r:id="rId11"/>
    <p:sldId id="287" r:id="rId12"/>
    <p:sldId id="275" r:id="rId13"/>
    <p:sldId id="26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2A027-2A8B-4452-97AF-A9A1E150A127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0ECDBC7-FED1-4BBA-8C5C-A22E762EB643}">
      <dgm:prSet phldrT="[Text]"/>
      <dgm:spPr/>
      <dgm:t>
        <a:bodyPr/>
        <a:lstStyle/>
        <a:p>
          <a:pPr algn="r" rtl="1"/>
          <a:r>
            <a:rPr lang="ar-SA" smtClean="0"/>
            <a:t>أذكري بوضوح </a:t>
          </a:r>
          <a:r>
            <a:rPr lang="ar-SA" dirty="0" smtClean="0"/>
            <a:t>مشكلة الدراسة</a:t>
          </a:r>
          <a:endParaRPr lang="en-GB" dirty="0"/>
        </a:p>
      </dgm:t>
    </dgm:pt>
    <dgm:pt modelId="{44772D7B-878A-4290-8469-0CBD7832B07C}" type="parTrans" cxnId="{9352726C-A9EF-4908-9A6C-74B456D018F7}">
      <dgm:prSet/>
      <dgm:spPr/>
      <dgm:t>
        <a:bodyPr/>
        <a:lstStyle/>
        <a:p>
          <a:pPr algn="r" rtl="1"/>
          <a:endParaRPr lang="en-GB"/>
        </a:p>
      </dgm:t>
    </dgm:pt>
    <dgm:pt modelId="{E2A541A2-726A-4776-96C2-2579DDA52F6E}" type="sibTrans" cxnId="{9352726C-A9EF-4908-9A6C-74B456D018F7}">
      <dgm:prSet/>
      <dgm:spPr/>
      <dgm:t>
        <a:bodyPr/>
        <a:lstStyle/>
        <a:p>
          <a:pPr algn="r" rtl="1"/>
          <a:endParaRPr lang="en-GB"/>
        </a:p>
      </dgm:t>
    </dgm:pt>
    <dgm:pt modelId="{98B2D2DC-553B-4A66-9A81-249F51CED69D}">
      <dgm:prSet phldrT="[Text]"/>
      <dgm:spPr/>
      <dgm:t>
        <a:bodyPr/>
        <a:lstStyle/>
        <a:p>
          <a:pPr algn="r" rtl="1"/>
          <a:r>
            <a:rPr lang="ar-SA" dirty="0" smtClean="0"/>
            <a:t>أكتبي جملة تقريرية أو </a:t>
          </a:r>
          <a:r>
            <a:rPr lang="ar-SA" smtClean="0"/>
            <a:t>سؤال بحثي يحدد مشكلتك</a:t>
          </a:r>
          <a:endParaRPr lang="en-GB" dirty="0"/>
        </a:p>
      </dgm:t>
    </dgm:pt>
    <dgm:pt modelId="{9FE44589-6D4C-4D0D-9BAF-4B52DE5B30E1}" type="parTrans" cxnId="{EE8E8C5B-F293-4134-A418-3BB4928DD951}">
      <dgm:prSet/>
      <dgm:spPr/>
      <dgm:t>
        <a:bodyPr/>
        <a:lstStyle/>
        <a:p>
          <a:pPr algn="r" rtl="1"/>
          <a:endParaRPr lang="en-GB"/>
        </a:p>
      </dgm:t>
    </dgm:pt>
    <dgm:pt modelId="{E1DD204D-EA48-4606-AABA-669F03D1A360}" type="sibTrans" cxnId="{EE8E8C5B-F293-4134-A418-3BB4928DD951}">
      <dgm:prSet/>
      <dgm:spPr/>
      <dgm:t>
        <a:bodyPr/>
        <a:lstStyle/>
        <a:p>
          <a:pPr algn="r" rtl="1"/>
          <a:endParaRPr lang="en-GB"/>
        </a:p>
      </dgm:t>
    </dgm:pt>
    <dgm:pt modelId="{75072E0F-36EF-4A4E-BA5D-D63B5752490D}">
      <dgm:prSet/>
      <dgm:spPr/>
      <dgm:t>
        <a:bodyPr/>
        <a:lstStyle/>
        <a:p>
          <a:pPr algn="r" rtl="1"/>
          <a:r>
            <a:rPr lang="ar-SA" dirty="0" smtClean="0"/>
            <a:t>أذكري دراسات سابقة تدعم أهمية المشكلة</a:t>
          </a:r>
          <a:endParaRPr lang="en-GB" dirty="0"/>
        </a:p>
      </dgm:t>
    </dgm:pt>
    <dgm:pt modelId="{894482D6-8240-4471-8530-A2CF7B8BEF97}" type="parTrans" cxnId="{0654400E-174D-4771-9569-1299911AA0DF}">
      <dgm:prSet/>
      <dgm:spPr/>
      <dgm:t>
        <a:bodyPr/>
        <a:lstStyle/>
        <a:p>
          <a:pPr algn="r" rtl="1"/>
          <a:endParaRPr lang="en-GB"/>
        </a:p>
      </dgm:t>
    </dgm:pt>
    <dgm:pt modelId="{FB6BFBFA-4C9B-46AE-B2A3-864D10F812BD}" type="sibTrans" cxnId="{0654400E-174D-4771-9569-1299911AA0DF}">
      <dgm:prSet/>
      <dgm:spPr/>
      <dgm:t>
        <a:bodyPr/>
        <a:lstStyle/>
        <a:p>
          <a:pPr algn="r" rtl="1"/>
          <a:endParaRPr lang="en-GB"/>
        </a:p>
      </dgm:t>
    </dgm:pt>
    <dgm:pt modelId="{C7A57868-C737-4AF3-BA99-82C710737DB8}">
      <dgm:prSet/>
      <dgm:spPr/>
      <dgm:t>
        <a:bodyPr/>
        <a:lstStyle/>
        <a:p>
          <a:pPr algn="r" rtl="1"/>
          <a:r>
            <a:rPr lang="ar-SA" dirty="0" smtClean="0"/>
            <a:t>حددي القصور في الدراسات السابقة</a:t>
          </a:r>
          <a:endParaRPr lang="en-GB" dirty="0"/>
        </a:p>
      </dgm:t>
    </dgm:pt>
    <dgm:pt modelId="{7FD64D11-F913-462F-95A6-129765430BB0}" type="parTrans" cxnId="{DD45EA76-A73E-4355-9A14-D22CC9CFC090}">
      <dgm:prSet/>
      <dgm:spPr/>
      <dgm:t>
        <a:bodyPr/>
        <a:lstStyle/>
        <a:p>
          <a:pPr algn="r" rtl="1"/>
          <a:endParaRPr lang="en-GB"/>
        </a:p>
      </dgm:t>
    </dgm:pt>
    <dgm:pt modelId="{E10268A6-9193-4B9E-9BCB-1EBE0B29F803}" type="sibTrans" cxnId="{DD45EA76-A73E-4355-9A14-D22CC9CFC090}">
      <dgm:prSet/>
      <dgm:spPr/>
      <dgm:t>
        <a:bodyPr/>
        <a:lstStyle/>
        <a:p>
          <a:pPr algn="r" rtl="1"/>
          <a:endParaRPr lang="en-GB"/>
        </a:p>
      </dgm:t>
    </dgm:pt>
    <dgm:pt modelId="{4101E0FB-3147-4F27-8298-58B63219BB0F}">
      <dgm:prSet/>
      <dgm:spPr/>
      <dgm:t>
        <a:bodyPr/>
        <a:lstStyle/>
        <a:p>
          <a:pPr algn="r" rtl="1"/>
          <a:r>
            <a:rPr lang="ar-SA" smtClean="0"/>
            <a:t>أذكري أهمية الدراسة وماذا ستضيف لجوانب القصور</a:t>
          </a:r>
          <a:endParaRPr lang="en-GB"/>
        </a:p>
      </dgm:t>
    </dgm:pt>
    <dgm:pt modelId="{EF7FDFE2-7233-4BF7-A047-1F3EFA34C1A3}" type="parTrans" cxnId="{F066AB0E-1023-477E-8E11-23474452F84F}">
      <dgm:prSet/>
      <dgm:spPr/>
      <dgm:t>
        <a:bodyPr/>
        <a:lstStyle/>
        <a:p>
          <a:endParaRPr lang="en-GB"/>
        </a:p>
      </dgm:t>
    </dgm:pt>
    <dgm:pt modelId="{53EEECC0-ABDC-47FF-AA54-F92DEEEA16F8}" type="sibTrans" cxnId="{F066AB0E-1023-477E-8E11-23474452F84F}">
      <dgm:prSet/>
      <dgm:spPr/>
      <dgm:t>
        <a:bodyPr/>
        <a:lstStyle/>
        <a:p>
          <a:endParaRPr lang="en-GB"/>
        </a:p>
      </dgm:t>
    </dgm:pt>
    <dgm:pt modelId="{BAE098B5-1812-474E-9CBC-3DA1A282E3F4}" type="pres">
      <dgm:prSet presAssocID="{1332A027-2A8B-4452-97AF-A9A1E150A12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662BE6-798C-4717-9ACA-D867C8961280}" type="pres">
      <dgm:prSet presAssocID="{1332A027-2A8B-4452-97AF-A9A1E150A127}" presName="dummyMaxCanvas" presStyleCnt="0">
        <dgm:presLayoutVars/>
      </dgm:prSet>
      <dgm:spPr/>
    </dgm:pt>
    <dgm:pt modelId="{69AC73E4-358A-4F8F-B1AC-8C746CD3894C}" type="pres">
      <dgm:prSet presAssocID="{1332A027-2A8B-4452-97AF-A9A1E150A127}" presName="FiveNodes_1" presStyleLbl="node1" presStyleIdx="0" presStyleCnt="5" custLinFactNeighborX="153" custLinFactNeighborY="-5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C0415C-5A3A-4684-A3E8-5FEC2B0BA5DD}" type="pres">
      <dgm:prSet presAssocID="{1332A027-2A8B-4452-97AF-A9A1E150A12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8B670A-C040-49D5-8E67-EF436A78509B}" type="pres">
      <dgm:prSet presAssocID="{1332A027-2A8B-4452-97AF-A9A1E150A12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3DC1E0-EBA5-4AE7-935B-096AF5B635D4}" type="pres">
      <dgm:prSet presAssocID="{1332A027-2A8B-4452-97AF-A9A1E150A12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565CFE-1CBD-44A2-92E0-73E567E01024}" type="pres">
      <dgm:prSet presAssocID="{1332A027-2A8B-4452-97AF-A9A1E150A12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261FF6-1AB5-4A57-8323-2BDBEF2D61B6}" type="pres">
      <dgm:prSet presAssocID="{1332A027-2A8B-4452-97AF-A9A1E150A12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2AD4E1-D4C4-4335-8BA9-74FB55298ECD}" type="pres">
      <dgm:prSet presAssocID="{1332A027-2A8B-4452-97AF-A9A1E150A12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311DB0-F180-4889-8473-0249D62E273D}" type="pres">
      <dgm:prSet presAssocID="{1332A027-2A8B-4452-97AF-A9A1E150A12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F02598-A674-43F0-94C7-0A6742464363}" type="pres">
      <dgm:prSet presAssocID="{1332A027-2A8B-4452-97AF-A9A1E150A12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7EAC68-EDEB-46FC-9CAD-E439819403DB}" type="pres">
      <dgm:prSet presAssocID="{1332A027-2A8B-4452-97AF-A9A1E150A12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E8C21B-6DB3-4A76-AB31-7DE5FFC90E1F}" type="pres">
      <dgm:prSet presAssocID="{1332A027-2A8B-4452-97AF-A9A1E150A12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17D5B9-AAF2-4FC9-B5D5-B33DAF653969}" type="pres">
      <dgm:prSet presAssocID="{1332A027-2A8B-4452-97AF-A9A1E150A12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16048C-F87F-4801-91D5-66A2C2BF28C7}" type="pres">
      <dgm:prSet presAssocID="{1332A027-2A8B-4452-97AF-A9A1E150A12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56AC2-5AF8-4D03-AD0F-887A3D697E54}" type="pres">
      <dgm:prSet presAssocID="{1332A027-2A8B-4452-97AF-A9A1E150A12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010E1A-1DB4-43FC-A8AD-806FFED65A6B}" type="presOf" srcId="{E10268A6-9193-4B9E-9BCB-1EBE0B29F803}" destId="{0D311DB0-F180-4889-8473-0249D62E273D}" srcOrd="0" destOrd="0" presId="urn:microsoft.com/office/officeart/2005/8/layout/vProcess5"/>
    <dgm:cxn modelId="{0654400E-174D-4771-9569-1299911AA0DF}" srcId="{1332A027-2A8B-4452-97AF-A9A1E150A127}" destId="{75072E0F-36EF-4A4E-BA5D-D63B5752490D}" srcOrd="1" destOrd="0" parTransId="{894482D6-8240-4471-8530-A2CF7B8BEF97}" sibTransId="{FB6BFBFA-4C9B-46AE-B2A3-864D10F812BD}"/>
    <dgm:cxn modelId="{5F18905F-94B7-4755-85FA-BABCBA89F411}" type="presOf" srcId="{1332A027-2A8B-4452-97AF-A9A1E150A127}" destId="{BAE098B5-1812-474E-9CBC-3DA1A282E3F4}" srcOrd="0" destOrd="0" presId="urn:microsoft.com/office/officeart/2005/8/layout/vProcess5"/>
    <dgm:cxn modelId="{DD45EA76-A73E-4355-9A14-D22CC9CFC090}" srcId="{1332A027-2A8B-4452-97AF-A9A1E150A127}" destId="{C7A57868-C737-4AF3-BA99-82C710737DB8}" srcOrd="2" destOrd="0" parTransId="{7FD64D11-F913-462F-95A6-129765430BB0}" sibTransId="{E10268A6-9193-4B9E-9BCB-1EBE0B29F803}"/>
    <dgm:cxn modelId="{0E620DE2-C8D6-49E1-93D1-2DF342900DB3}" type="presOf" srcId="{E2A541A2-726A-4776-96C2-2579DDA52F6E}" destId="{26261FF6-1AB5-4A57-8323-2BDBEF2D61B6}" srcOrd="0" destOrd="0" presId="urn:microsoft.com/office/officeart/2005/8/layout/vProcess5"/>
    <dgm:cxn modelId="{DDB72251-A7B0-4DCB-A2A0-FDCE65767ABE}" type="presOf" srcId="{C7A57868-C737-4AF3-BA99-82C710737DB8}" destId="{2D8B670A-C040-49D5-8E67-EF436A78509B}" srcOrd="0" destOrd="0" presId="urn:microsoft.com/office/officeart/2005/8/layout/vProcess5"/>
    <dgm:cxn modelId="{F066AB0E-1023-477E-8E11-23474452F84F}" srcId="{1332A027-2A8B-4452-97AF-A9A1E150A127}" destId="{4101E0FB-3147-4F27-8298-58B63219BB0F}" srcOrd="3" destOrd="0" parTransId="{EF7FDFE2-7233-4BF7-A047-1F3EFA34C1A3}" sibTransId="{53EEECC0-ABDC-47FF-AA54-F92DEEEA16F8}"/>
    <dgm:cxn modelId="{E93E2013-2522-4E3A-8B23-23BEC9E2064A}" type="presOf" srcId="{53EEECC0-ABDC-47FF-AA54-F92DEEEA16F8}" destId="{F4F02598-A674-43F0-94C7-0A6742464363}" srcOrd="0" destOrd="0" presId="urn:microsoft.com/office/officeart/2005/8/layout/vProcess5"/>
    <dgm:cxn modelId="{E71B1ADA-49FF-46F1-A297-9ACFE6BD5C8B}" type="presOf" srcId="{75072E0F-36EF-4A4E-BA5D-D63B5752490D}" destId="{67E8C21B-6DB3-4A76-AB31-7DE5FFC90E1F}" srcOrd="1" destOrd="0" presId="urn:microsoft.com/office/officeart/2005/8/layout/vProcess5"/>
    <dgm:cxn modelId="{4B0E78C7-C29A-4191-9E9C-C3E08FED67ED}" type="presOf" srcId="{4101E0FB-3147-4F27-8298-58B63219BB0F}" destId="{1716048C-F87F-4801-91D5-66A2C2BF28C7}" srcOrd="1" destOrd="0" presId="urn:microsoft.com/office/officeart/2005/8/layout/vProcess5"/>
    <dgm:cxn modelId="{8D3111FE-7BD3-4015-AB61-3A1B385737B7}" type="presOf" srcId="{FB6BFBFA-4C9B-46AE-B2A3-864D10F812BD}" destId="{3C2AD4E1-D4C4-4335-8BA9-74FB55298ECD}" srcOrd="0" destOrd="0" presId="urn:microsoft.com/office/officeart/2005/8/layout/vProcess5"/>
    <dgm:cxn modelId="{B2AEF4A1-D1DB-4238-A594-9F08AD858D62}" type="presOf" srcId="{20ECDBC7-FED1-4BBA-8C5C-A22E762EB643}" destId="{047EAC68-EDEB-46FC-9CAD-E439819403DB}" srcOrd="1" destOrd="0" presId="urn:microsoft.com/office/officeart/2005/8/layout/vProcess5"/>
    <dgm:cxn modelId="{9352726C-A9EF-4908-9A6C-74B456D018F7}" srcId="{1332A027-2A8B-4452-97AF-A9A1E150A127}" destId="{20ECDBC7-FED1-4BBA-8C5C-A22E762EB643}" srcOrd="0" destOrd="0" parTransId="{44772D7B-878A-4290-8469-0CBD7832B07C}" sibTransId="{E2A541A2-726A-4776-96C2-2579DDA52F6E}"/>
    <dgm:cxn modelId="{EE8E8C5B-F293-4134-A418-3BB4928DD951}" srcId="{1332A027-2A8B-4452-97AF-A9A1E150A127}" destId="{98B2D2DC-553B-4A66-9A81-249F51CED69D}" srcOrd="4" destOrd="0" parTransId="{9FE44589-6D4C-4D0D-9BAF-4B52DE5B30E1}" sibTransId="{E1DD204D-EA48-4606-AABA-669F03D1A360}"/>
    <dgm:cxn modelId="{6A4435BD-8BCE-4096-BDD1-9C3E9E40B9DC}" type="presOf" srcId="{20ECDBC7-FED1-4BBA-8C5C-A22E762EB643}" destId="{69AC73E4-358A-4F8F-B1AC-8C746CD3894C}" srcOrd="0" destOrd="0" presId="urn:microsoft.com/office/officeart/2005/8/layout/vProcess5"/>
    <dgm:cxn modelId="{4CF83F9C-D69E-4101-8400-3B716E95B840}" type="presOf" srcId="{98B2D2DC-553B-4A66-9A81-249F51CED69D}" destId="{AB565CFE-1CBD-44A2-92E0-73E567E01024}" srcOrd="0" destOrd="0" presId="urn:microsoft.com/office/officeart/2005/8/layout/vProcess5"/>
    <dgm:cxn modelId="{1CA49ACF-5D82-4D69-9BF8-B5C028AD6CCB}" type="presOf" srcId="{C7A57868-C737-4AF3-BA99-82C710737DB8}" destId="{0617D5B9-AAF2-4FC9-B5D5-B33DAF653969}" srcOrd="1" destOrd="0" presId="urn:microsoft.com/office/officeart/2005/8/layout/vProcess5"/>
    <dgm:cxn modelId="{67E5BC11-9A65-4227-B0C5-5512BEB8584E}" type="presOf" srcId="{75072E0F-36EF-4A4E-BA5D-D63B5752490D}" destId="{D4C0415C-5A3A-4684-A3E8-5FEC2B0BA5DD}" srcOrd="0" destOrd="0" presId="urn:microsoft.com/office/officeart/2005/8/layout/vProcess5"/>
    <dgm:cxn modelId="{E6E8E096-5754-4107-9DD1-1C04619F624D}" type="presOf" srcId="{4101E0FB-3147-4F27-8298-58B63219BB0F}" destId="{033DC1E0-EBA5-4AE7-935B-096AF5B635D4}" srcOrd="0" destOrd="0" presId="urn:microsoft.com/office/officeart/2005/8/layout/vProcess5"/>
    <dgm:cxn modelId="{D73B459D-C7C8-4673-BB14-28B24B7AA9FD}" type="presOf" srcId="{98B2D2DC-553B-4A66-9A81-249F51CED69D}" destId="{E3556AC2-5AF8-4D03-AD0F-887A3D697E54}" srcOrd="1" destOrd="0" presId="urn:microsoft.com/office/officeart/2005/8/layout/vProcess5"/>
    <dgm:cxn modelId="{1AD1DE02-4FB5-4A03-86F2-791CA5310403}" type="presParOf" srcId="{BAE098B5-1812-474E-9CBC-3DA1A282E3F4}" destId="{BE662BE6-798C-4717-9ACA-D867C8961280}" srcOrd="0" destOrd="0" presId="urn:microsoft.com/office/officeart/2005/8/layout/vProcess5"/>
    <dgm:cxn modelId="{CDEDA4C0-28C6-4995-97C5-73600BD19E75}" type="presParOf" srcId="{BAE098B5-1812-474E-9CBC-3DA1A282E3F4}" destId="{69AC73E4-358A-4F8F-B1AC-8C746CD3894C}" srcOrd="1" destOrd="0" presId="urn:microsoft.com/office/officeart/2005/8/layout/vProcess5"/>
    <dgm:cxn modelId="{F73C1391-7576-4802-8A72-A9365D6AF52A}" type="presParOf" srcId="{BAE098B5-1812-474E-9CBC-3DA1A282E3F4}" destId="{D4C0415C-5A3A-4684-A3E8-5FEC2B0BA5DD}" srcOrd="2" destOrd="0" presId="urn:microsoft.com/office/officeart/2005/8/layout/vProcess5"/>
    <dgm:cxn modelId="{67713AE5-E83F-4591-B643-C667A3B30C6F}" type="presParOf" srcId="{BAE098B5-1812-474E-9CBC-3DA1A282E3F4}" destId="{2D8B670A-C040-49D5-8E67-EF436A78509B}" srcOrd="3" destOrd="0" presId="urn:microsoft.com/office/officeart/2005/8/layout/vProcess5"/>
    <dgm:cxn modelId="{42AD40BA-FFA2-4028-8A9B-528B6DB55085}" type="presParOf" srcId="{BAE098B5-1812-474E-9CBC-3DA1A282E3F4}" destId="{033DC1E0-EBA5-4AE7-935B-096AF5B635D4}" srcOrd="4" destOrd="0" presId="urn:microsoft.com/office/officeart/2005/8/layout/vProcess5"/>
    <dgm:cxn modelId="{7368EC50-7E99-43D7-8851-DE3ABFBBCDC4}" type="presParOf" srcId="{BAE098B5-1812-474E-9CBC-3DA1A282E3F4}" destId="{AB565CFE-1CBD-44A2-92E0-73E567E01024}" srcOrd="5" destOrd="0" presId="urn:microsoft.com/office/officeart/2005/8/layout/vProcess5"/>
    <dgm:cxn modelId="{75A6F86E-2427-4323-8ECB-662BFA3A5C45}" type="presParOf" srcId="{BAE098B5-1812-474E-9CBC-3DA1A282E3F4}" destId="{26261FF6-1AB5-4A57-8323-2BDBEF2D61B6}" srcOrd="6" destOrd="0" presId="urn:microsoft.com/office/officeart/2005/8/layout/vProcess5"/>
    <dgm:cxn modelId="{253EC42C-FCE3-4509-A103-C520660D08A1}" type="presParOf" srcId="{BAE098B5-1812-474E-9CBC-3DA1A282E3F4}" destId="{3C2AD4E1-D4C4-4335-8BA9-74FB55298ECD}" srcOrd="7" destOrd="0" presId="urn:microsoft.com/office/officeart/2005/8/layout/vProcess5"/>
    <dgm:cxn modelId="{0514F03D-AE22-4D7A-9D03-C83127C15D11}" type="presParOf" srcId="{BAE098B5-1812-474E-9CBC-3DA1A282E3F4}" destId="{0D311DB0-F180-4889-8473-0249D62E273D}" srcOrd="8" destOrd="0" presId="urn:microsoft.com/office/officeart/2005/8/layout/vProcess5"/>
    <dgm:cxn modelId="{52A2DAA6-A4CB-4735-B57A-C965DC201E41}" type="presParOf" srcId="{BAE098B5-1812-474E-9CBC-3DA1A282E3F4}" destId="{F4F02598-A674-43F0-94C7-0A6742464363}" srcOrd="9" destOrd="0" presId="urn:microsoft.com/office/officeart/2005/8/layout/vProcess5"/>
    <dgm:cxn modelId="{50A0538B-7764-4F7B-B43F-0EA5C720E5C7}" type="presParOf" srcId="{BAE098B5-1812-474E-9CBC-3DA1A282E3F4}" destId="{047EAC68-EDEB-46FC-9CAD-E439819403DB}" srcOrd="10" destOrd="0" presId="urn:microsoft.com/office/officeart/2005/8/layout/vProcess5"/>
    <dgm:cxn modelId="{E0913916-2B6B-445D-B712-BB151A405367}" type="presParOf" srcId="{BAE098B5-1812-474E-9CBC-3DA1A282E3F4}" destId="{67E8C21B-6DB3-4A76-AB31-7DE5FFC90E1F}" srcOrd="11" destOrd="0" presId="urn:microsoft.com/office/officeart/2005/8/layout/vProcess5"/>
    <dgm:cxn modelId="{7F6D271F-1842-4966-820F-5C30BFBBAD4C}" type="presParOf" srcId="{BAE098B5-1812-474E-9CBC-3DA1A282E3F4}" destId="{0617D5B9-AAF2-4FC9-B5D5-B33DAF653969}" srcOrd="12" destOrd="0" presId="urn:microsoft.com/office/officeart/2005/8/layout/vProcess5"/>
    <dgm:cxn modelId="{43C8CB9D-28B5-42AC-B538-6EAFFB6B979D}" type="presParOf" srcId="{BAE098B5-1812-474E-9CBC-3DA1A282E3F4}" destId="{1716048C-F87F-4801-91D5-66A2C2BF28C7}" srcOrd="13" destOrd="0" presId="urn:microsoft.com/office/officeart/2005/8/layout/vProcess5"/>
    <dgm:cxn modelId="{A570D705-F7C9-42D8-8B50-825F20EC259A}" type="presParOf" srcId="{BAE098B5-1812-474E-9CBC-3DA1A282E3F4}" destId="{E3556AC2-5AF8-4D03-AD0F-887A3D697E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C73E4-358A-4F8F-B1AC-8C746CD3894C}">
      <dsp:nvSpPr>
        <dsp:cNvPr id="0" name=""/>
        <dsp:cNvSpPr/>
      </dsp:nvSpPr>
      <dsp:spPr>
        <a:xfrm>
          <a:off x="8233" y="0"/>
          <a:ext cx="5381092" cy="74457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/>
            <a:t>أذكري بوضوح </a:t>
          </a:r>
          <a:r>
            <a:rPr lang="ar-SA" sz="2000" kern="1200" dirty="0" smtClean="0"/>
            <a:t>مشكلة الدراسة</a:t>
          </a:r>
          <a:endParaRPr lang="en-GB" sz="2000" kern="1200" dirty="0"/>
        </a:p>
      </dsp:txBody>
      <dsp:txXfrm>
        <a:off x="30041" y="21808"/>
        <a:ext cx="4490520" cy="700960"/>
      </dsp:txXfrm>
    </dsp:sp>
    <dsp:sp modelId="{D4C0415C-5A3A-4684-A3E8-5FEC2B0BA5DD}">
      <dsp:nvSpPr>
        <dsp:cNvPr id="0" name=""/>
        <dsp:cNvSpPr/>
      </dsp:nvSpPr>
      <dsp:spPr>
        <a:xfrm>
          <a:off x="401834" y="847990"/>
          <a:ext cx="5381092" cy="74457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6070"/>
            <a:satOff val="-21352"/>
            <a:lumOff val="201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أذكري دراسات سابقة تدعم أهمية المشكلة</a:t>
          </a:r>
          <a:endParaRPr lang="en-GB" sz="2000" kern="1200" dirty="0"/>
        </a:p>
      </dsp:txBody>
      <dsp:txXfrm>
        <a:off x="423642" y="869798"/>
        <a:ext cx="4451666" cy="700960"/>
      </dsp:txXfrm>
    </dsp:sp>
    <dsp:sp modelId="{2D8B670A-C040-49D5-8E67-EF436A78509B}">
      <dsp:nvSpPr>
        <dsp:cNvPr id="0" name=""/>
        <dsp:cNvSpPr/>
      </dsp:nvSpPr>
      <dsp:spPr>
        <a:xfrm>
          <a:off x="803669" y="1695980"/>
          <a:ext cx="5381092" cy="74457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2139"/>
            <a:satOff val="-42704"/>
            <a:lumOff val="403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حددي القصور في الدراسات السابقة</a:t>
          </a:r>
          <a:endParaRPr lang="en-GB" sz="2000" kern="1200" dirty="0"/>
        </a:p>
      </dsp:txBody>
      <dsp:txXfrm>
        <a:off x="825477" y="1717788"/>
        <a:ext cx="4451666" cy="700960"/>
      </dsp:txXfrm>
    </dsp:sp>
    <dsp:sp modelId="{033DC1E0-EBA5-4AE7-935B-096AF5B635D4}">
      <dsp:nvSpPr>
        <dsp:cNvPr id="0" name=""/>
        <dsp:cNvSpPr/>
      </dsp:nvSpPr>
      <dsp:spPr>
        <a:xfrm>
          <a:off x="1205504" y="2543970"/>
          <a:ext cx="5381092" cy="74457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2139"/>
            <a:satOff val="-42704"/>
            <a:lumOff val="403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/>
            <a:t>أذكري أهمية الدراسة وماذا ستضيف لجوانب القصور</a:t>
          </a:r>
          <a:endParaRPr lang="en-GB" sz="2000" kern="1200"/>
        </a:p>
      </dsp:txBody>
      <dsp:txXfrm>
        <a:off x="1227312" y="2565778"/>
        <a:ext cx="4451666" cy="700960"/>
      </dsp:txXfrm>
    </dsp:sp>
    <dsp:sp modelId="{AB565CFE-1CBD-44A2-92E0-73E567E01024}">
      <dsp:nvSpPr>
        <dsp:cNvPr id="0" name=""/>
        <dsp:cNvSpPr/>
      </dsp:nvSpPr>
      <dsp:spPr>
        <a:xfrm>
          <a:off x="1607339" y="3391961"/>
          <a:ext cx="5381092" cy="74457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6070"/>
            <a:satOff val="-21352"/>
            <a:lumOff val="201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أكتبي جملة تقريرية أو </a:t>
          </a:r>
          <a:r>
            <a:rPr lang="ar-SA" sz="2000" kern="1200" smtClean="0"/>
            <a:t>سؤال بحثي يحدد مشكلتك</a:t>
          </a:r>
          <a:endParaRPr lang="en-GB" sz="2000" kern="1200" dirty="0"/>
        </a:p>
      </dsp:txBody>
      <dsp:txXfrm>
        <a:off x="1629147" y="3413769"/>
        <a:ext cx="4451666" cy="700960"/>
      </dsp:txXfrm>
    </dsp:sp>
    <dsp:sp modelId="{26261FF6-1AB5-4A57-8323-2BDBEF2D61B6}">
      <dsp:nvSpPr>
        <dsp:cNvPr id="0" name=""/>
        <dsp:cNvSpPr/>
      </dsp:nvSpPr>
      <dsp:spPr>
        <a:xfrm>
          <a:off x="4897117" y="543954"/>
          <a:ext cx="483974" cy="4839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5006011" y="543954"/>
        <a:ext cx="266186" cy="364190"/>
      </dsp:txXfrm>
    </dsp:sp>
    <dsp:sp modelId="{3C2AD4E1-D4C4-4335-8BA9-74FB55298ECD}">
      <dsp:nvSpPr>
        <dsp:cNvPr id="0" name=""/>
        <dsp:cNvSpPr/>
      </dsp:nvSpPr>
      <dsp:spPr>
        <a:xfrm>
          <a:off x="5298952" y="1391945"/>
          <a:ext cx="483974" cy="4839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5407846" y="1391945"/>
        <a:ext cx="266186" cy="364190"/>
      </dsp:txXfrm>
    </dsp:sp>
    <dsp:sp modelId="{0D311DB0-F180-4889-8473-0249D62E273D}">
      <dsp:nvSpPr>
        <dsp:cNvPr id="0" name=""/>
        <dsp:cNvSpPr/>
      </dsp:nvSpPr>
      <dsp:spPr>
        <a:xfrm>
          <a:off x="5700787" y="2227525"/>
          <a:ext cx="483974" cy="4839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5809681" y="2227525"/>
        <a:ext cx="266186" cy="364190"/>
      </dsp:txXfrm>
    </dsp:sp>
    <dsp:sp modelId="{F4F02598-A674-43F0-94C7-0A6742464363}">
      <dsp:nvSpPr>
        <dsp:cNvPr id="0" name=""/>
        <dsp:cNvSpPr/>
      </dsp:nvSpPr>
      <dsp:spPr>
        <a:xfrm>
          <a:off x="6102622" y="3083789"/>
          <a:ext cx="483974" cy="4839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6211516" y="3083789"/>
        <a:ext cx="266186" cy="364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51158" y="341380"/>
            <a:ext cx="9755187" cy="2766528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/>
              <a:t>مشكلة البحث وأسئلته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dirty="0" smtClean="0"/>
              <a:t>المحاضرة الخامسة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0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نشاط صفي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91264" y="1958758"/>
            <a:ext cx="7085929" cy="1204571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تقييم </a:t>
            </a:r>
            <a:r>
              <a:rPr lang="ar-S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فردي لكتابة الطالبات حول مشكلة الدراسة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1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0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نشاط صفي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91264" y="1958758"/>
            <a:ext cx="7085929" cy="1204571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اشتقاق أهداف الدراسة من أسئلتها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0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0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التكليف </a:t>
            </a:r>
            <a:r>
              <a:rPr lang="ar-SA" dirty="0" smtClean="0"/>
              <a:t>الرابع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2476" y="1513915"/>
            <a:ext cx="10394707" cy="3134285"/>
          </a:xfrm>
        </p:spPr>
        <p:txBody>
          <a:bodyPr>
            <a:noAutofit/>
          </a:bodyPr>
          <a:lstStyle/>
          <a:p>
            <a:pPr algn="r" rtl="1"/>
            <a:r>
              <a:rPr lang="ar-SA" sz="2800" dirty="0" smtClean="0"/>
              <a:t> يتطلب منك كتابة </a:t>
            </a:r>
            <a:r>
              <a:rPr lang="ar-SA" sz="2800" dirty="0" smtClean="0"/>
              <a:t>مقدمة البحث وأهميته بطريقة علمية صحيحة.</a:t>
            </a:r>
            <a:endParaRPr lang="ar-SA" sz="2800" dirty="0" smtClean="0"/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لإنجاز التكليف بشكل صحيح يتطلب منك </a:t>
            </a:r>
            <a:r>
              <a:rPr lang="ar-SA" sz="2800" dirty="0" err="1" smtClean="0"/>
              <a:t>الإطلاع</a:t>
            </a:r>
            <a:r>
              <a:rPr lang="ar-SA" sz="2800" dirty="0" smtClean="0"/>
              <a:t> على مصادر التعلم المتاحة على صفحة المقرر </a:t>
            </a:r>
            <a:r>
              <a:rPr lang="ar-SA" sz="2800" dirty="0" err="1" smtClean="0"/>
              <a:t>والإلتزام</a:t>
            </a:r>
            <a:r>
              <a:rPr lang="ar-SA" sz="2800" dirty="0" smtClean="0"/>
              <a:t> بمعايير التقييم المحددة.</a:t>
            </a: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سجلي كل ما تتعلمينه أولا بأول على الحائط الإلكتروني.</a:t>
            </a: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قدمي مسودة للتكليف في الأسبوع بعد القادم.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325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1" y="0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حكمة الأسبوع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78" y="1556951"/>
            <a:ext cx="6203921" cy="28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2577" y="2059460"/>
            <a:ext cx="10394707" cy="1296855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200" b="1" dirty="0" smtClean="0"/>
              <a:t>اعمل بذكاء وليس بجهد</a:t>
            </a:r>
            <a:endParaRPr lang="en-GB" sz="32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0402" y="238898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حكمة الأسبوع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3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8" y="282146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مشكلة البحث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2073" y="1500014"/>
            <a:ext cx="10394707" cy="3311189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SA" sz="3200" dirty="0" smtClean="0"/>
              <a:t>هي تساؤلات في ذهن الباحث نتيجة ملاحظاته أو قراءته ويتطلب حلاً. </a:t>
            </a:r>
            <a:endParaRPr lang="ar-SA" sz="3200" dirty="0"/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3200" dirty="0" smtClean="0"/>
              <a:t>هي خلل أو نقص أو موقف غامض يحتاج تفسير.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3200" dirty="0" smtClean="0"/>
              <a:t>هي صعوبة أو معضلة يحاول الباحث الوصل لحل لها.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3200" dirty="0" smtClean="0"/>
              <a:t>لا توجد مشكلة محددة وإنما محاولة لتقويم أو للتحسين والتطوير.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74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20" y="8778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مشكلة البحث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91357810"/>
              </p:ext>
            </p:extLst>
          </p:nvPr>
        </p:nvGraphicFramePr>
        <p:xfrm>
          <a:off x="2254423" y="1326203"/>
          <a:ext cx="6988432" cy="413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1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553" y="1168044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معايير صياغة مشكلة البحث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654" y="352498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كتابة أسئلة البحث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13835" y="1338101"/>
            <a:ext cx="10394707" cy="3311189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SA" sz="3200" dirty="0" smtClean="0"/>
              <a:t>تشتق أسئلة البحث من العبارة </a:t>
            </a:r>
            <a:r>
              <a:rPr lang="ar-SA" sz="3200" dirty="0"/>
              <a:t>التقريرية </a:t>
            </a:r>
            <a:r>
              <a:rPr lang="ar-SA" sz="3200" dirty="0" smtClean="0"/>
              <a:t>أو من السؤال </a:t>
            </a:r>
            <a:r>
              <a:rPr lang="ar-SA" sz="3200" dirty="0"/>
              <a:t>البحثي المذكورة </a:t>
            </a:r>
            <a:r>
              <a:rPr lang="ar-SA" sz="3200" dirty="0" smtClean="0"/>
              <a:t>في مشكلة الدراسة.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sz="3200" dirty="0" smtClean="0"/>
              <a:t>أن تتناسب الأسئلة مع طبيعة الدراسة.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417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14" y="393687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على </a:t>
            </a:r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الأسئلة البحثية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20" t="13931" r="54946" b="44729"/>
          <a:stretch/>
        </p:blipFill>
        <p:spPr>
          <a:xfrm>
            <a:off x="2479590" y="1540475"/>
            <a:ext cx="6549082" cy="36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14" y="393687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على </a:t>
            </a:r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الأسئلة البحثية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13" t="20669" r="28660" b="22679"/>
          <a:stretch/>
        </p:blipFill>
        <p:spPr>
          <a:xfrm>
            <a:off x="2810687" y="1482811"/>
            <a:ext cx="6194853" cy="34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14" y="393687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على </a:t>
            </a:r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الأسئلة البحثية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16" t="16209" r="29075" b="65686"/>
          <a:stretch/>
        </p:blipFill>
        <p:spPr>
          <a:xfrm>
            <a:off x="2891481" y="1760563"/>
            <a:ext cx="5597814" cy="1328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642" t="73254" r="29449" b="17095"/>
          <a:stretch/>
        </p:blipFill>
        <p:spPr>
          <a:xfrm>
            <a:off x="2891481" y="3410464"/>
            <a:ext cx="5664348" cy="7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14" y="393687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على </a:t>
            </a:r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الأسئلة البحثية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89" t="41954" r="52008" b="32645"/>
          <a:stretch/>
        </p:blipFill>
        <p:spPr>
          <a:xfrm>
            <a:off x="2973860" y="1935891"/>
            <a:ext cx="6128951" cy="206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1138</TotalTime>
  <Words>204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Impact</vt:lpstr>
      <vt:lpstr>Times New Roman</vt:lpstr>
      <vt:lpstr>Wingdings</vt:lpstr>
      <vt:lpstr>Main Event</vt:lpstr>
      <vt:lpstr>مشكلة البحث وأسئلته</vt:lpstr>
      <vt:lpstr>مشكلة البحث</vt:lpstr>
      <vt:lpstr>مشكلة البحث</vt:lpstr>
      <vt:lpstr>معايير صياغة مشكلة البحث</vt:lpstr>
      <vt:lpstr>كتابة أسئلة البحث</vt:lpstr>
      <vt:lpstr>أمثلة على الأسئلة البحثية</vt:lpstr>
      <vt:lpstr>أمثلة على الأسئلة البحثية</vt:lpstr>
      <vt:lpstr>أمثلة على الأسئلة البحثية</vt:lpstr>
      <vt:lpstr>أمثلة على الأسئلة البحثية</vt:lpstr>
      <vt:lpstr>نشاط صفي</vt:lpstr>
      <vt:lpstr>نشاط صفي</vt:lpstr>
      <vt:lpstr>التكليف الرابع</vt:lpstr>
      <vt:lpstr>حكمة الأسبوع</vt:lpstr>
      <vt:lpstr>حكمة الأسبوع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مقدمة لمقرر «دراسة مستقلة»  505 وسل</dc:title>
  <dc:creator>nada alsaleh</dc:creator>
  <cp:lastModifiedBy>nada alsaleh</cp:lastModifiedBy>
  <cp:revision>53</cp:revision>
  <dcterms:created xsi:type="dcterms:W3CDTF">2018-09-01T02:24:52Z</dcterms:created>
  <dcterms:modified xsi:type="dcterms:W3CDTF">2018-10-21T08:40:32Z</dcterms:modified>
</cp:coreProperties>
</file>