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70" r:id="rId5"/>
    <p:sldId id="278" r:id="rId6"/>
    <p:sldId id="279" r:id="rId7"/>
    <p:sldId id="280" r:id="rId8"/>
    <p:sldId id="281" r:id="rId9"/>
    <p:sldId id="282" r:id="rId10"/>
    <p:sldId id="276" r:id="rId11"/>
    <p:sldId id="275" r:id="rId12"/>
    <p:sldId id="260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84C3E-28B7-4DA3-BF38-F7C440E1A95C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1511D1F-85D5-41AD-BEDA-62E23DE1B54E}">
      <dgm:prSet phldrT="[Text]" custT="1"/>
      <dgm:spPr/>
      <dgm:t>
        <a:bodyPr/>
        <a:lstStyle/>
        <a:p>
          <a:r>
            <a:rPr lang="ar-SA" sz="2800" b="1" dirty="0" smtClean="0"/>
            <a:t>المجال</a:t>
          </a:r>
          <a:endParaRPr lang="en-GB" sz="2800" b="1" dirty="0"/>
        </a:p>
      </dgm:t>
    </dgm:pt>
    <dgm:pt modelId="{380463A2-312F-40E3-8380-4F061415B88E}" type="parTrans" cxnId="{15DFA8F9-555E-45A2-9D25-5F0B727E07E7}">
      <dgm:prSet/>
      <dgm:spPr/>
      <dgm:t>
        <a:bodyPr/>
        <a:lstStyle/>
        <a:p>
          <a:endParaRPr lang="en-GB" sz="2000" b="1"/>
        </a:p>
      </dgm:t>
    </dgm:pt>
    <dgm:pt modelId="{8677BC16-2D36-4465-9877-C8055E22AE76}" type="sibTrans" cxnId="{15DFA8F9-555E-45A2-9D25-5F0B727E07E7}">
      <dgm:prSet/>
      <dgm:spPr/>
      <dgm:t>
        <a:bodyPr/>
        <a:lstStyle/>
        <a:p>
          <a:endParaRPr lang="en-GB" sz="2000" b="1"/>
        </a:p>
      </dgm:t>
    </dgm:pt>
    <dgm:pt modelId="{F61E453E-EED5-4FDA-B025-6A8D2B585DB5}">
      <dgm:prSet phldrT="[Text]" custT="1"/>
      <dgm:spPr/>
      <dgm:t>
        <a:bodyPr/>
        <a:lstStyle/>
        <a:p>
          <a:r>
            <a:rPr lang="ar-SA" sz="2400" b="1" dirty="0" smtClean="0"/>
            <a:t>الموضوع</a:t>
          </a:r>
          <a:endParaRPr lang="en-GB" sz="2400" b="1" dirty="0"/>
        </a:p>
      </dgm:t>
    </dgm:pt>
    <dgm:pt modelId="{C12E1899-66AB-4843-87CF-B8681417978E}" type="parTrans" cxnId="{A8AC26F2-324F-41BF-9AA8-331C87D10E09}">
      <dgm:prSet/>
      <dgm:spPr/>
      <dgm:t>
        <a:bodyPr/>
        <a:lstStyle/>
        <a:p>
          <a:endParaRPr lang="en-GB" sz="2000" b="1"/>
        </a:p>
      </dgm:t>
    </dgm:pt>
    <dgm:pt modelId="{CCA4A2C3-A668-47FD-B385-F72AEEE19CD4}" type="sibTrans" cxnId="{A8AC26F2-324F-41BF-9AA8-331C87D10E09}">
      <dgm:prSet/>
      <dgm:spPr/>
      <dgm:t>
        <a:bodyPr/>
        <a:lstStyle/>
        <a:p>
          <a:endParaRPr lang="en-GB" sz="2000" b="1"/>
        </a:p>
      </dgm:t>
    </dgm:pt>
    <dgm:pt modelId="{43E4C4DA-3931-44D1-99A3-0C01AA327B30}">
      <dgm:prSet phldrT="[Text]" custT="1"/>
      <dgm:spPr/>
      <dgm:t>
        <a:bodyPr/>
        <a:lstStyle/>
        <a:p>
          <a:r>
            <a:rPr lang="ar-SA" sz="2400" b="1" dirty="0" smtClean="0"/>
            <a:t>متغيرات بحثك</a:t>
          </a:r>
          <a:endParaRPr lang="en-GB" sz="2400" b="1" dirty="0"/>
        </a:p>
      </dgm:t>
    </dgm:pt>
    <dgm:pt modelId="{11433FE0-5EBF-4EA3-9CB2-E59A4EE009EE}" type="parTrans" cxnId="{40D6D5C2-CA1F-436E-9D98-1B93B6FD9CD9}">
      <dgm:prSet/>
      <dgm:spPr/>
      <dgm:t>
        <a:bodyPr/>
        <a:lstStyle/>
        <a:p>
          <a:endParaRPr lang="en-GB" sz="2000" b="1"/>
        </a:p>
      </dgm:t>
    </dgm:pt>
    <dgm:pt modelId="{7653D3FC-0234-4370-BCCD-7B28559C741C}" type="sibTrans" cxnId="{40D6D5C2-CA1F-436E-9D98-1B93B6FD9CD9}">
      <dgm:prSet/>
      <dgm:spPr/>
      <dgm:t>
        <a:bodyPr/>
        <a:lstStyle/>
        <a:p>
          <a:endParaRPr lang="en-GB" sz="2000" b="1"/>
        </a:p>
      </dgm:t>
    </dgm:pt>
    <dgm:pt modelId="{85C8E7C9-CB93-4838-9686-1D0F64A5718C}">
      <dgm:prSet phldrT="[Text]" custT="1"/>
      <dgm:spPr/>
      <dgm:t>
        <a:bodyPr/>
        <a:lstStyle/>
        <a:p>
          <a:r>
            <a:rPr lang="ar-SA" sz="2400" b="1" dirty="0" smtClean="0"/>
            <a:t>غرض بحثك</a:t>
          </a:r>
          <a:endParaRPr lang="en-GB" sz="2400" b="1" dirty="0"/>
        </a:p>
      </dgm:t>
    </dgm:pt>
    <dgm:pt modelId="{3962CFCC-4785-4418-954B-49F26A76100D}" type="parTrans" cxnId="{BDA8AD11-4A15-4336-A434-5FF22614C471}">
      <dgm:prSet/>
      <dgm:spPr/>
      <dgm:t>
        <a:bodyPr/>
        <a:lstStyle/>
        <a:p>
          <a:endParaRPr lang="en-GB" sz="2000" b="1"/>
        </a:p>
      </dgm:t>
    </dgm:pt>
    <dgm:pt modelId="{CBA03E8B-452D-49C8-9336-31774F71B5B8}" type="sibTrans" cxnId="{BDA8AD11-4A15-4336-A434-5FF22614C471}">
      <dgm:prSet/>
      <dgm:spPr/>
      <dgm:t>
        <a:bodyPr/>
        <a:lstStyle/>
        <a:p>
          <a:endParaRPr lang="en-GB" sz="2000" b="1"/>
        </a:p>
      </dgm:t>
    </dgm:pt>
    <dgm:pt modelId="{BFFF7959-54BE-4AA2-B59E-19E20ABD1A96}" type="pres">
      <dgm:prSet presAssocID="{3A484C3E-28B7-4DA3-BF38-F7C440E1A95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CB7A743-3701-4711-8E7C-38059B53A5B9}" type="pres">
      <dgm:prSet presAssocID="{3A484C3E-28B7-4DA3-BF38-F7C440E1A95C}" presName="comp1" presStyleCnt="0"/>
      <dgm:spPr/>
    </dgm:pt>
    <dgm:pt modelId="{291B1BDE-FC71-4830-A30B-97A51147C14C}" type="pres">
      <dgm:prSet presAssocID="{3A484C3E-28B7-4DA3-BF38-F7C440E1A95C}" presName="circle1" presStyleLbl="node1" presStyleIdx="0" presStyleCnt="4" custScaleX="112727"/>
      <dgm:spPr/>
      <dgm:t>
        <a:bodyPr/>
        <a:lstStyle/>
        <a:p>
          <a:pPr rtl="1"/>
          <a:endParaRPr lang="ar-SA"/>
        </a:p>
      </dgm:t>
    </dgm:pt>
    <dgm:pt modelId="{EC2B6962-83F9-414B-9C90-C68851782DE2}" type="pres">
      <dgm:prSet presAssocID="{3A484C3E-28B7-4DA3-BF38-F7C440E1A95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473887-7B76-4B6F-B33C-3D435F0250D0}" type="pres">
      <dgm:prSet presAssocID="{3A484C3E-28B7-4DA3-BF38-F7C440E1A95C}" presName="comp2" presStyleCnt="0"/>
      <dgm:spPr/>
    </dgm:pt>
    <dgm:pt modelId="{9A578D8D-C11D-4353-81EA-90F05CE32870}" type="pres">
      <dgm:prSet presAssocID="{3A484C3E-28B7-4DA3-BF38-F7C440E1A95C}" presName="circle2" presStyleLbl="node1" presStyleIdx="1" presStyleCnt="4" custScaleX="115657"/>
      <dgm:spPr/>
      <dgm:t>
        <a:bodyPr/>
        <a:lstStyle/>
        <a:p>
          <a:pPr rtl="1"/>
          <a:endParaRPr lang="ar-SA"/>
        </a:p>
      </dgm:t>
    </dgm:pt>
    <dgm:pt modelId="{5DAD57BD-690B-4D37-849B-6F8E054690D7}" type="pres">
      <dgm:prSet presAssocID="{3A484C3E-28B7-4DA3-BF38-F7C440E1A95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C5DDC58-701A-452B-9761-9DB50C5B2896}" type="pres">
      <dgm:prSet presAssocID="{3A484C3E-28B7-4DA3-BF38-F7C440E1A95C}" presName="comp3" presStyleCnt="0"/>
      <dgm:spPr/>
    </dgm:pt>
    <dgm:pt modelId="{92C7C06A-ABDE-4C95-A639-D7B2BC137122}" type="pres">
      <dgm:prSet presAssocID="{3A484C3E-28B7-4DA3-BF38-F7C440E1A95C}" presName="circle3" presStyleLbl="node1" presStyleIdx="2" presStyleCnt="4" custScaleX="115151"/>
      <dgm:spPr/>
      <dgm:t>
        <a:bodyPr/>
        <a:lstStyle/>
        <a:p>
          <a:pPr rtl="1"/>
          <a:endParaRPr lang="ar-SA"/>
        </a:p>
      </dgm:t>
    </dgm:pt>
    <dgm:pt modelId="{A3BA65F1-0E8D-4F33-BB11-9E0548538AA7}" type="pres">
      <dgm:prSet presAssocID="{3A484C3E-28B7-4DA3-BF38-F7C440E1A95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91EACD-28B8-418B-895E-63645DACEE1C}" type="pres">
      <dgm:prSet presAssocID="{3A484C3E-28B7-4DA3-BF38-F7C440E1A95C}" presName="comp4" presStyleCnt="0"/>
      <dgm:spPr/>
    </dgm:pt>
    <dgm:pt modelId="{57CC5EA4-43E4-446B-A35B-AF4072CED3ED}" type="pres">
      <dgm:prSet presAssocID="{3A484C3E-28B7-4DA3-BF38-F7C440E1A95C}" presName="circ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0F649913-9CBA-42A4-83BE-31DE660D1C72}" type="pres">
      <dgm:prSet presAssocID="{3A484C3E-28B7-4DA3-BF38-F7C440E1A95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7AA0D52-CC56-4683-AE28-F1F570DD8DF1}" type="presOf" srcId="{F61E453E-EED5-4FDA-B025-6A8D2B585DB5}" destId="{5DAD57BD-690B-4D37-849B-6F8E054690D7}" srcOrd="1" destOrd="0" presId="urn:microsoft.com/office/officeart/2005/8/layout/venn2"/>
    <dgm:cxn modelId="{691D7999-ED81-436B-9DAC-B511CB4A94AB}" type="presOf" srcId="{81511D1F-85D5-41AD-BEDA-62E23DE1B54E}" destId="{291B1BDE-FC71-4830-A30B-97A51147C14C}" srcOrd="0" destOrd="0" presId="urn:microsoft.com/office/officeart/2005/8/layout/venn2"/>
    <dgm:cxn modelId="{DE933EA1-7C5D-4E3F-BD55-6B795CB2B89E}" type="presOf" srcId="{3A484C3E-28B7-4DA3-BF38-F7C440E1A95C}" destId="{BFFF7959-54BE-4AA2-B59E-19E20ABD1A96}" srcOrd="0" destOrd="0" presId="urn:microsoft.com/office/officeart/2005/8/layout/venn2"/>
    <dgm:cxn modelId="{C22CD182-E2B2-434A-84E0-1131A6D213F3}" type="presOf" srcId="{85C8E7C9-CB93-4838-9686-1D0F64A5718C}" destId="{57CC5EA4-43E4-446B-A35B-AF4072CED3ED}" srcOrd="0" destOrd="0" presId="urn:microsoft.com/office/officeart/2005/8/layout/venn2"/>
    <dgm:cxn modelId="{94B592A5-1C46-402A-B08E-B159AA00BEB5}" type="presOf" srcId="{81511D1F-85D5-41AD-BEDA-62E23DE1B54E}" destId="{EC2B6962-83F9-414B-9C90-C68851782DE2}" srcOrd="1" destOrd="0" presId="urn:microsoft.com/office/officeart/2005/8/layout/venn2"/>
    <dgm:cxn modelId="{EF4D355E-E0B5-40D8-A268-558079926D17}" type="presOf" srcId="{43E4C4DA-3931-44D1-99A3-0C01AA327B30}" destId="{A3BA65F1-0E8D-4F33-BB11-9E0548538AA7}" srcOrd="1" destOrd="0" presId="urn:microsoft.com/office/officeart/2005/8/layout/venn2"/>
    <dgm:cxn modelId="{712368B2-D3DA-46F0-B32A-0C5E9E3F6EF2}" type="presOf" srcId="{85C8E7C9-CB93-4838-9686-1D0F64A5718C}" destId="{0F649913-9CBA-42A4-83BE-31DE660D1C72}" srcOrd="1" destOrd="0" presId="urn:microsoft.com/office/officeart/2005/8/layout/venn2"/>
    <dgm:cxn modelId="{40D6D5C2-CA1F-436E-9D98-1B93B6FD9CD9}" srcId="{3A484C3E-28B7-4DA3-BF38-F7C440E1A95C}" destId="{43E4C4DA-3931-44D1-99A3-0C01AA327B30}" srcOrd="2" destOrd="0" parTransId="{11433FE0-5EBF-4EA3-9CB2-E59A4EE009EE}" sibTransId="{7653D3FC-0234-4370-BCCD-7B28559C741C}"/>
    <dgm:cxn modelId="{A8AC26F2-324F-41BF-9AA8-331C87D10E09}" srcId="{3A484C3E-28B7-4DA3-BF38-F7C440E1A95C}" destId="{F61E453E-EED5-4FDA-B025-6A8D2B585DB5}" srcOrd="1" destOrd="0" parTransId="{C12E1899-66AB-4843-87CF-B8681417978E}" sibTransId="{CCA4A2C3-A668-47FD-B385-F72AEEE19CD4}"/>
    <dgm:cxn modelId="{3BEDDB27-4221-49AD-8C91-39874DECF7FA}" type="presOf" srcId="{43E4C4DA-3931-44D1-99A3-0C01AA327B30}" destId="{92C7C06A-ABDE-4C95-A639-D7B2BC137122}" srcOrd="0" destOrd="0" presId="urn:microsoft.com/office/officeart/2005/8/layout/venn2"/>
    <dgm:cxn modelId="{15DFA8F9-555E-45A2-9D25-5F0B727E07E7}" srcId="{3A484C3E-28B7-4DA3-BF38-F7C440E1A95C}" destId="{81511D1F-85D5-41AD-BEDA-62E23DE1B54E}" srcOrd="0" destOrd="0" parTransId="{380463A2-312F-40E3-8380-4F061415B88E}" sibTransId="{8677BC16-2D36-4465-9877-C8055E22AE76}"/>
    <dgm:cxn modelId="{BDA8AD11-4A15-4336-A434-5FF22614C471}" srcId="{3A484C3E-28B7-4DA3-BF38-F7C440E1A95C}" destId="{85C8E7C9-CB93-4838-9686-1D0F64A5718C}" srcOrd="3" destOrd="0" parTransId="{3962CFCC-4785-4418-954B-49F26A76100D}" sibTransId="{CBA03E8B-452D-49C8-9336-31774F71B5B8}"/>
    <dgm:cxn modelId="{98ED9581-CA96-42F4-AFF3-252900090FAB}" type="presOf" srcId="{F61E453E-EED5-4FDA-B025-6A8D2B585DB5}" destId="{9A578D8D-C11D-4353-81EA-90F05CE32870}" srcOrd="0" destOrd="0" presId="urn:microsoft.com/office/officeart/2005/8/layout/venn2"/>
    <dgm:cxn modelId="{210BA5A3-23EF-4530-8774-F607BF2CA136}" type="presParOf" srcId="{BFFF7959-54BE-4AA2-B59E-19E20ABD1A96}" destId="{8CB7A743-3701-4711-8E7C-38059B53A5B9}" srcOrd="0" destOrd="0" presId="urn:microsoft.com/office/officeart/2005/8/layout/venn2"/>
    <dgm:cxn modelId="{99F943A4-7482-4BF9-90E4-2B26A8E5354D}" type="presParOf" srcId="{8CB7A743-3701-4711-8E7C-38059B53A5B9}" destId="{291B1BDE-FC71-4830-A30B-97A51147C14C}" srcOrd="0" destOrd="0" presId="urn:microsoft.com/office/officeart/2005/8/layout/venn2"/>
    <dgm:cxn modelId="{9A237A3E-9693-474C-8CB1-F6BCF70BEC3F}" type="presParOf" srcId="{8CB7A743-3701-4711-8E7C-38059B53A5B9}" destId="{EC2B6962-83F9-414B-9C90-C68851782DE2}" srcOrd="1" destOrd="0" presId="urn:microsoft.com/office/officeart/2005/8/layout/venn2"/>
    <dgm:cxn modelId="{18A57306-DA33-42B0-9EEC-AFD0FE26A859}" type="presParOf" srcId="{BFFF7959-54BE-4AA2-B59E-19E20ABD1A96}" destId="{97473887-7B76-4B6F-B33C-3D435F0250D0}" srcOrd="1" destOrd="0" presId="urn:microsoft.com/office/officeart/2005/8/layout/venn2"/>
    <dgm:cxn modelId="{2BC99CE2-EEC0-4F84-A37E-49153152FBAD}" type="presParOf" srcId="{97473887-7B76-4B6F-B33C-3D435F0250D0}" destId="{9A578D8D-C11D-4353-81EA-90F05CE32870}" srcOrd="0" destOrd="0" presId="urn:microsoft.com/office/officeart/2005/8/layout/venn2"/>
    <dgm:cxn modelId="{7A647C69-CC26-4D41-83C7-501FDAC7A44D}" type="presParOf" srcId="{97473887-7B76-4B6F-B33C-3D435F0250D0}" destId="{5DAD57BD-690B-4D37-849B-6F8E054690D7}" srcOrd="1" destOrd="0" presId="urn:microsoft.com/office/officeart/2005/8/layout/venn2"/>
    <dgm:cxn modelId="{F70CBA17-D796-493E-A5AE-F9B4622397AF}" type="presParOf" srcId="{BFFF7959-54BE-4AA2-B59E-19E20ABD1A96}" destId="{4C5DDC58-701A-452B-9761-9DB50C5B2896}" srcOrd="2" destOrd="0" presId="urn:microsoft.com/office/officeart/2005/8/layout/venn2"/>
    <dgm:cxn modelId="{B7B8A9ED-E341-4AED-A495-33F68038CA39}" type="presParOf" srcId="{4C5DDC58-701A-452B-9761-9DB50C5B2896}" destId="{92C7C06A-ABDE-4C95-A639-D7B2BC137122}" srcOrd="0" destOrd="0" presId="urn:microsoft.com/office/officeart/2005/8/layout/venn2"/>
    <dgm:cxn modelId="{9B417406-4CFD-45D9-B591-8C248543EFA3}" type="presParOf" srcId="{4C5DDC58-701A-452B-9761-9DB50C5B2896}" destId="{A3BA65F1-0E8D-4F33-BB11-9E0548538AA7}" srcOrd="1" destOrd="0" presId="urn:microsoft.com/office/officeart/2005/8/layout/venn2"/>
    <dgm:cxn modelId="{B983C626-A297-47CC-AA50-E8899DFEED7D}" type="presParOf" srcId="{BFFF7959-54BE-4AA2-B59E-19E20ABD1A96}" destId="{9D91EACD-28B8-418B-895E-63645DACEE1C}" srcOrd="3" destOrd="0" presId="urn:microsoft.com/office/officeart/2005/8/layout/venn2"/>
    <dgm:cxn modelId="{CF6ABC5E-3E4E-4BCF-9DC0-6FD951AF7211}" type="presParOf" srcId="{9D91EACD-28B8-418B-895E-63645DACEE1C}" destId="{57CC5EA4-43E4-446B-A35B-AF4072CED3ED}" srcOrd="0" destOrd="0" presId="urn:microsoft.com/office/officeart/2005/8/layout/venn2"/>
    <dgm:cxn modelId="{71079DDD-4AA3-4941-9239-3EB5EC75A9C1}" type="presParOf" srcId="{9D91EACD-28B8-418B-895E-63645DACEE1C}" destId="{0F649913-9CBA-42A4-83BE-31DE660D1C7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B1BDE-FC71-4830-A30B-97A51147C14C}">
      <dsp:nvSpPr>
        <dsp:cNvPr id="0" name=""/>
        <dsp:cNvSpPr/>
      </dsp:nvSpPr>
      <dsp:spPr>
        <a:xfrm>
          <a:off x="1499291" y="0"/>
          <a:ext cx="4596702" cy="4077730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/>
            <a:t>المجال</a:t>
          </a:r>
          <a:endParaRPr lang="en-GB" sz="2800" b="1" kern="1200" dirty="0"/>
        </a:p>
      </dsp:txBody>
      <dsp:txXfrm>
        <a:off x="3155023" y="203886"/>
        <a:ext cx="1285238" cy="611659"/>
      </dsp:txXfrm>
    </dsp:sp>
    <dsp:sp modelId="{9A578D8D-C11D-4353-81EA-90F05CE32870}">
      <dsp:nvSpPr>
        <dsp:cNvPr id="0" name=""/>
        <dsp:cNvSpPr/>
      </dsp:nvSpPr>
      <dsp:spPr>
        <a:xfrm>
          <a:off x="1911170" y="815545"/>
          <a:ext cx="3772944" cy="3262184"/>
        </a:xfrm>
        <a:prstGeom prst="ellipse">
          <a:avLst/>
        </a:prstGeom>
        <a:solidFill>
          <a:schemeClr val="accent1">
            <a:shade val="50000"/>
            <a:hueOff val="7587"/>
            <a:satOff val="-26690"/>
            <a:lumOff val="252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الموضوع</a:t>
          </a:r>
          <a:endParaRPr lang="en-GB" sz="2400" b="1" kern="1200" dirty="0"/>
        </a:p>
      </dsp:txBody>
      <dsp:txXfrm>
        <a:off x="3138321" y="1011277"/>
        <a:ext cx="1318643" cy="587193"/>
      </dsp:txXfrm>
    </dsp:sp>
    <dsp:sp modelId="{92C7C06A-ABDE-4C95-A639-D7B2BC137122}">
      <dsp:nvSpPr>
        <dsp:cNvPr id="0" name=""/>
        <dsp:cNvSpPr/>
      </dsp:nvSpPr>
      <dsp:spPr>
        <a:xfrm>
          <a:off x="2388978" y="1631091"/>
          <a:ext cx="2817328" cy="2446638"/>
        </a:xfrm>
        <a:prstGeom prst="ellipse">
          <a:avLst/>
        </a:prstGeom>
        <a:solidFill>
          <a:schemeClr val="accent1">
            <a:shade val="50000"/>
            <a:hueOff val="15174"/>
            <a:satOff val="-53380"/>
            <a:lumOff val="504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متغيرات بحثك</a:t>
          </a:r>
          <a:endParaRPr lang="en-GB" sz="2400" b="1" kern="1200" dirty="0"/>
        </a:p>
      </dsp:txBody>
      <dsp:txXfrm>
        <a:off x="3141205" y="1814589"/>
        <a:ext cx="1312874" cy="550493"/>
      </dsp:txXfrm>
    </dsp:sp>
    <dsp:sp modelId="{57CC5EA4-43E4-446B-A35B-AF4072CED3ED}">
      <dsp:nvSpPr>
        <dsp:cNvPr id="0" name=""/>
        <dsp:cNvSpPr/>
      </dsp:nvSpPr>
      <dsp:spPr>
        <a:xfrm>
          <a:off x="2982096" y="2446637"/>
          <a:ext cx="1631092" cy="1631092"/>
        </a:xfrm>
        <a:prstGeom prst="ellipse">
          <a:avLst/>
        </a:prstGeom>
        <a:solidFill>
          <a:schemeClr val="accent1">
            <a:shade val="50000"/>
            <a:hueOff val="7587"/>
            <a:satOff val="-26690"/>
            <a:lumOff val="252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غرض بحثك</a:t>
          </a:r>
          <a:endParaRPr lang="en-GB" sz="2400" b="1" kern="1200" dirty="0"/>
        </a:p>
      </dsp:txBody>
      <dsp:txXfrm>
        <a:off x="3220964" y="2854410"/>
        <a:ext cx="1153356" cy="815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51158" y="341380"/>
            <a:ext cx="9755187" cy="2766528"/>
          </a:xfrm>
        </p:spPr>
        <p:txBody>
          <a:bodyPr>
            <a:normAutofit/>
          </a:bodyPr>
          <a:lstStyle/>
          <a:p>
            <a:pPr algn="ctr"/>
            <a:r>
              <a:rPr lang="ar-SA" sz="6000" dirty="0" smtClean="0"/>
              <a:t>موضوع البحث وعنوانه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dirty="0" smtClean="0"/>
              <a:t>المحاضرة الرابعة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0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نشاط صفي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91264" y="1958758"/>
            <a:ext cx="7085929" cy="1204571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تقييم مواضيع وعناوين الطالبات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1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075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التكليف الثالث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2476" y="1513915"/>
            <a:ext cx="10394707" cy="3134285"/>
          </a:xfrm>
        </p:spPr>
        <p:txBody>
          <a:bodyPr>
            <a:noAutofit/>
          </a:bodyPr>
          <a:lstStyle/>
          <a:p>
            <a:pPr algn="r" rtl="1"/>
            <a:r>
              <a:rPr lang="ar-SA" sz="2800" dirty="0" smtClean="0"/>
              <a:t> يتطلب منك كتابة مشكلة بحثية متكاملة العناصر وصياغة الأسئلة البحثية التي ستجيب عن هذه المشكلة.</a:t>
            </a:r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لإنجاز التكليف بشكل صحيح يتطلب منك </a:t>
            </a:r>
            <a:r>
              <a:rPr lang="ar-SA" sz="2800" dirty="0" err="1" smtClean="0"/>
              <a:t>الإطلاع</a:t>
            </a:r>
            <a:r>
              <a:rPr lang="ar-SA" sz="2800" dirty="0" smtClean="0"/>
              <a:t> على مصادر التعلم المتاحة على صفحة المقرر </a:t>
            </a:r>
            <a:r>
              <a:rPr lang="ar-SA" sz="2800" dirty="0" err="1" smtClean="0"/>
              <a:t>والإلتزام</a:t>
            </a:r>
            <a:r>
              <a:rPr lang="ar-SA" sz="2800" dirty="0" smtClean="0"/>
              <a:t> بمعايير التقييم المحددة.</a:t>
            </a:r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سجلي كل ما تتعلمينه أولا بأول على الحائط الإلكتروني.</a:t>
            </a:r>
          </a:p>
          <a:p>
            <a:pPr algn="r" rtl="1"/>
            <a:r>
              <a:rPr lang="ar-SA" sz="2800" dirty="0"/>
              <a:t> </a:t>
            </a:r>
            <a:r>
              <a:rPr lang="ar-SA" sz="2800" dirty="0" smtClean="0"/>
              <a:t>قدمي مسودة للتكليف في الأسبوع بعد القادم.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325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81" y="0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حكمة الأسبوع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4" y="1151965"/>
            <a:ext cx="6186616" cy="429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2577" y="2059460"/>
            <a:ext cx="10394707" cy="1296855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200" b="1" dirty="0"/>
              <a:t>أقوى الناس هم الذين يبقون </a:t>
            </a:r>
            <a:r>
              <a:rPr lang="ar-SA" sz="3200" b="1" dirty="0" err="1"/>
              <a:t>الإبتسامة</a:t>
            </a:r>
            <a:r>
              <a:rPr lang="ar-SA" sz="3200" b="1" dirty="0"/>
              <a:t> حتى وإن كانوا يمرون بأقسى </a:t>
            </a:r>
            <a:r>
              <a:rPr lang="ar-SA" sz="3200" b="1" dirty="0" smtClean="0"/>
              <a:t>الظروف</a:t>
            </a:r>
            <a:r>
              <a:rPr lang="ar-SA" sz="3200" b="1" dirty="0"/>
              <a:t>.</a:t>
            </a:r>
            <a:endParaRPr lang="en-GB" sz="32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0402" y="238898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حكمة الأسبوع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3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50" y="79547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موضوع البحث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71156793"/>
              </p:ext>
            </p:extLst>
          </p:nvPr>
        </p:nvGraphicFramePr>
        <p:xfrm>
          <a:off x="1837039" y="1313890"/>
          <a:ext cx="7595286" cy="407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0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8" y="282146"/>
            <a:ext cx="10396882" cy="1151965"/>
          </a:xfrm>
        </p:spPr>
        <p:txBody>
          <a:bodyPr/>
          <a:lstStyle/>
          <a:p>
            <a:pPr algn="ctr"/>
            <a:r>
              <a:rPr lang="ar-SA" dirty="0" smtClean="0"/>
              <a:t>مصادر تحديد موضوع البحث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2073" y="1500014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تعليق الطالبة روان </a:t>
            </a:r>
            <a:r>
              <a:rPr lang="ar-SA" sz="3200" dirty="0" err="1" smtClean="0"/>
              <a:t>المغامس</a:t>
            </a:r>
            <a:r>
              <a:rPr lang="ar-SA" sz="3200" dirty="0" smtClean="0"/>
              <a:t> على الحائط الإلكتروني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74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557" y="352498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أخطاء في اختيار موضوع البحث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22073" y="1500014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تعليق الطالبة حصه العتيبي على الحائط الإلكتروني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125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557" y="352498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معايير صياغة العنوان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22073" y="1500014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تعليق الطالبة وفاء العتيبي على الحائط الإلكتروني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417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14" y="393687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على بعض العناوين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430118" y="1516491"/>
            <a:ext cx="9278596" cy="288251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1- نماذج التصميم التعليمي أبجدية أساسية في التنمية المهنية للمعلمات.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183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14" y="393687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على بعض العناوين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430118" y="1516491"/>
            <a:ext cx="9278596" cy="288251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2- فاعلية استخدام اللعاب التعليمية المحوسبة في علاج صعوبات تعلم الحساب « الرياضيات» لدى تلاميذ السنة الرابعة الابتدائي.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404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14" y="393687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على بعض العناوين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430118" y="1516491"/>
            <a:ext cx="9278596" cy="288251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3- واقع استخدام التقنيات التعليمية الحديثة في معالجة ظاهرة عسر القراءة لدى طالبات صعوبات التعلم ( من وجهة نظر المعلمات).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138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514" y="393687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أمثلة على بعض العناوين</a:t>
            </a:r>
            <a:endParaRPr lang="ar-S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430118" y="1516491"/>
            <a:ext cx="9278596" cy="288251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4- إدارة المحتوى الإلكتروني: نموذج تطبيقي على مادة الحاسوب بالصف الثالث الثانوي.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850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557</TotalTime>
  <Words>210</Words>
  <Application>Microsoft Office PowerPoint</Application>
  <PresentationFormat>مخصص</PresentationFormat>
  <Paragraphs>31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Main Event</vt:lpstr>
      <vt:lpstr>موضوع البحث وعنوانه</vt:lpstr>
      <vt:lpstr>موضوع البحث</vt:lpstr>
      <vt:lpstr>مصادر تحديد موضوع البحث</vt:lpstr>
      <vt:lpstr>أخطاء في اختيار موضوع البحث</vt:lpstr>
      <vt:lpstr>معايير صياغة العنوان</vt:lpstr>
      <vt:lpstr>أمثلة على بعض العناوين</vt:lpstr>
      <vt:lpstr>أمثلة على بعض العناوين</vt:lpstr>
      <vt:lpstr>أمثلة على بعض العناوين</vt:lpstr>
      <vt:lpstr>أمثلة على بعض العناوين</vt:lpstr>
      <vt:lpstr>نشاط صفي</vt:lpstr>
      <vt:lpstr>التكليف الثالث</vt:lpstr>
      <vt:lpstr>حكمة الأسبوع</vt:lpstr>
      <vt:lpstr>حكمة الأسبوع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مقدمة لمقرر «دراسة مستقلة»  505 وسل</dc:title>
  <dc:creator>nada alsaleh</dc:creator>
  <cp:lastModifiedBy>Nada Gehad Saleh</cp:lastModifiedBy>
  <cp:revision>42</cp:revision>
  <dcterms:created xsi:type="dcterms:W3CDTF">2018-09-01T02:24:52Z</dcterms:created>
  <dcterms:modified xsi:type="dcterms:W3CDTF">2018-10-08T05:07:50Z</dcterms:modified>
</cp:coreProperties>
</file>