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2" r:id="rId4"/>
    <p:sldId id="284" r:id="rId5"/>
    <p:sldId id="266" r:id="rId6"/>
    <p:sldId id="283" r:id="rId7"/>
    <p:sldId id="257" r:id="rId8"/>
    <p:sldId id="270" r:id="rId9"/>
    <p:sldId id="271" r:id="rId10"/>
    <p:sldId id="272" r:id="rId11"/>
    <p:sldId id="273" r:id="rId12"/>
    <p:sldId id="274" r:id="rId13"/>
    <p:sldId id="261" r:id="rId14"/>
    <p:sldId id="262" r:id="rId15"/>
    <p:sldId id="269" r:id="rId16"/>
    <p:sldId id="263" r:id="rId17"/>
    <p:sldId id="265" r:id="rId18"/>
    <p:sldId id="267" r:id="rId19"/>
    <p:sldId id="268" r:id="rId20"/>
    <p:sldId id="276" r:id="rId21"/>
    <p:sldId id="275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0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E320A-1046-4E3D-89FF-DD6F68005A8E}" type="doc">
      <dgm:prSet loTypeId="urn:microsoft.com/office/officeart/2005/8/layout/funnel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12934618-B0C5-4BDD-BC01-9E9B2EDBBF20}">
      <dgm:prSet phldrT="[نص]" custT="1"/>
      <dgm:spPr>
        <a:xfrm>
          <a:off x="923653" y="272763"/>
          <a:ext cx="562574" cy="562574"/>
        </a:xfrm>
        <a:prstGeom prst="ellipse">
          <a:avLst/>
        </a:prstGeom>
      </dgm:spPr>
      <dgm:t>
        <a:bodyPr/>
        <a:lstStyle/>
        <a:p>
          <a:pPr rtl="1"/>
          <a:r>
            <a:rPr lang="ar-SA" sz="1200" b="1" smtClean="0">
              <a:latin typeface="Arial"/>
              <a:ea typeface="+mn-ea"/>
              <a:cs typeface="+mn-cs"/>
            </a:rPr>
            <a:t>المواد</a:t>
          </a:r>
          <a:endParaRPr lang="ar-SA" sz="1200" b="1" dirty="0">
            <a:latin typeface="Arial"/>
            <a:ea typeface="+mn-ea"/>
            <a:cs typeface="+mn-cs"/>
          </a:endParaRPr>
        </a:p>
      </dgm:t>
    </dgm:pt>
    <dgm:pt modelId="{129B8B49-CD2F-49A6-AD63-0DC113EFDC7E}" type="parTrans" cxnId="{196EB446-2180-478E-859D-E68AD002BA34}">
      <dgm:prSet/>
      <dgm:spPr/>
      <dgm:t>
        <a:bodyPr/>
        <a:lstStyle/>
        <a:p>
          <a:pPr rtl="1"/>
          <a:endParaRPr lang="ar-SA"/>
        </a:p>
      </dgm:t>
    </dgm:pt>
    <dgm:pt modelId="{0C2774C6-F910-40C4-B427-B3885AAB5FD7}" type="sibTrans" cxnId="{196EB446-2180-478E-859D-E68AD002BA34}">
      <dgm:prSet/>
      <dgm:spPr/>
      <dgm:t>
        <a:bodyPr/>
        <a:lstStyle/>
        <a:p>
          <a:pPr rtl="1"/>
          <a:endParaRPr lang="ar-SA"/>
        </a:p>
      </dgm:t>
    </dgm:pt>
    <dgm:pt modelId="{71D558EA-9CE8-41C3-9E1F-34E5E91F5739}">
      <dgm:prSet phldrT="[نص]" custT="1"/>
      <dgm:spPr>
        <a:xfrm>
          <a:off x="1347951" y="30309"/>
          <a:ext cx="562574" cy="562574"/>
        </a:xfrm>
        <a:prstGeom prst="ellipse">
          <a:avLst/>
        </a:prstGeom>
      </dgm:spPr>
      <dgm:t>
        <a:bodyPr/>
        <a:lstStyle/>
        <a:p>
          <a:pPr rtl="1"/>
          <a:r>
            <a:rPr lang="ar-SA" sz="1200" b="1" smtClean="0">
              <a:latin typeface="Arial"/>
              <a:ea typeface="+mn-ea"/>
              <a:cs typeface="+mn-cs"/>
            </a:rPr>
            <a:t>الأدوات</a:t>
          </a:r>
          <a:endParaRPr lang="ar-SA" sz="1200" b="1" dirty="0">
            <a:latin typeface="Arial"/>
            <a:ea typeface="+mn-ea"/>
            <a:cs typeface="+mn-cs"/>
          </a:endParaRPr>
        </a:p>
      </dgm:t>
    </dgm:pt>
    <dgm:pt modelId="{8689266A-B83C-482C-9E2B-F5302E9B324C}" type="parTrans" cxnId="{DF5D4896-A266-4F15-A326-D6BEB69CE516}">
      <dgm:prSet/>
      <dgm:spPr/>
      <dgm:t>
        <a:bodyPr/>
        <a:lstStyle/>
        <a:p>
          <a:pPr rtl="1"/>
          <a:endParaRPr lang="ar-SA"/>
        </a:p>
      </dgm:t>
    </dgm:pt>
    <dgm:pt modelId="{F8A4F73B-61D0-4310-8A15-2B8621F1C0D9}" type="sibTrans" cxnId="{DF5D4896-A266-4F15-A326-D6BEB69CE516}">
      <dgm:prSet/>
      <dgm:spPr/>
      <dgm:t>
        <a:bodyPr/>
        <a:lstStyle/>
        <a:p>
          <a:pPr rtl="1"/>
          <a:endParaRPr lang="ar-SA"/>
        </a:p>
      </dgm:t>
    </dgm:pt>
    <dgm:pt modelId="{CED9A69F-FE2E-4AE0-BA19-3937DA4CADA5}">
      <dgm:prSet phldrT="[نص]"/>
      <dgm:spPr>
        <a:xfrm>
          <a:off x="1206230" y="684590"/>
          <a:ext cx="562574" cy="562574"/>
        </a:xfrm>
        <a:prstGeom prst="ellipse">
          <a:avLst/>
        </a:prstGeom>
      </dgm:spPr>
      <dgm:t>
        <a:bodyPr/>
        <a:lstStyle/>
        <a:p>
          <a:pPr rtl="1"/>
          <a:r>
            <a:rPr lang="ar-SA" b="1" smtClean="0">
              <a:latin typeface="Arial"/>
              <a:ea typeface="+mn-ea"/>
              <a:cs typeface="+mn-cs"/>
            </a:rPr>
            <a:t>الإنسان</a:t>
          </a:r>
          <a:endParaRPr lang="ar-SA" b="1" dirty="0">
            <a:latin typeface="Arial"/>
            <a:ea typeface="+mn-ea"/>
            <a:cs typeface="+mn-cs"/>
          </a:endParaRPr>
        </a:p>
      </dgm:t>
    </dgm:pt>
    <dgm:pt modelId="{6A1F0AB8-B7F4-4F56-8A29-27A8715778A7}" type="parTrans" cxnId="{F21205CD-E589-4EFF-AC73-6C634F6CB0F3}">
      <dgm:prSet/>
      <dgm:spPr/>
      <dgm:t>
        <a:bodyPr/>
        <a:lstStyle/>
        <a:p>
          <a:pPr rtl="1"/>
          <a:endParaRPr lang="ar-SA"/>
        </a:p>
      </dgm:t>
    </dgm:pt>
    <dgm:pt modelId="{5496CD7F-4C6A-499C-A055-8AC7D8255E84}" type="sibTrans" cxnId="{F21205CD-E589-4EFF-AC73-6C634F6CB0F3}">
      <dgm:prSet/>
      <dgm:spPr/>
      <dgm:t>
        <a:bodyPr/>
        <a:lstStyle/>
        <a:p>
          <a:pPr rtl="1"/>
          <a:endParaRPr lang="ar-SA"/>
        </a:p>
      </dgm:t>
    </dgm:pt>
    <dgm:pt modelId="{F4CE7B02-32D6-480F-BF6D-22AB16889AA7}">
      <dgm:prSet phldrT="[نص]" custT="1"/>
      <dgm:spPr>
        <a:xfrm>
          <a:off x="650892" y="1625214"/>
          <a:ext cx="1500198" cy="375049"/>
        </a:xfrm>
        <a:prstGeom prst="rect">
          <a:avLst/>
        </a:prstGeom>
      </dgm:spPr>
      <dgm:t>
        <a:bodyPr/>
        <a:lstStyle/>
        <a:p>
          <a:pPr rtl="1"/>
          <a:r>
            <a:rPr lang="ar-SA" sz="1600" b="1" smtClean="0">
              <a:latin typeface="Arial"/>
              <a:ea typeface="+mn-ea"/>
              <a:cs typeface="+mn-cs"/>
            </a:rPr>
            <a:t>التكنولوجيا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33CFC14A-0116-4911-A14A-37E55C982450}" type="parTrans" cxnId="{5E2BA532-33A9-4F16-AA77-559212D7278B}">
      <dgm:prSet/>
      <dgm:spPr/>
      <dgm:t>
        <a:bodyPr/>
        <a:lstStyle/>
        <a:p>
          <a:pPr rtl="1"/>
          <a:endParaRPr lang="ar-SA"/>
        </a:p>
      </dgm:t>
    </dgm:pt>
    <dgm:pt modelId="{C7F10806-2FE3-42B1-B8A3-C84DBF77BB0F}" type="sibTrans" cxnId="{5E2BA532-33A9-4F16-AA77-559212D7278B}">
      <dgm:prSet/>
      <dgm:spPr/>
      <dgm:t>
        <a:bodyPr/>
        <a:lstStyle/>
        <a:p>
          <a:pPr rtl="1"/>
          <a:endParaRPr lang="ar-SA"/>
        </a:p>
      </dgm:t>
    </dgm:pt>
    <dgm:pt modelId="{9AB01FFB-E50A-400A-A8E8-BB1A0D488C20}" type="pres">
      <dgm:prSet presAssocID="{740E320A-1046-4E3D-89FF-DD6F68005A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D2AA241-8496-4941-BD82-E25A95D9E4C6}" type="pres">
      <dgm:prSet presAssocID="{740E320A-1046-4E3D-89FF-DD6F68005A8E}" presName="ellipse" presStyleLbl="trBgShp" presStyleIdx="0" presStyleCnt="1"/>
      <dgm:spPr>
        <a:xfrm>
          <a:off x="619903" y="81260"/>
          <a:ext cx="1612712" cy="560073"/>
        </a:xfrm>
        <a:prstGeom prst="ellipse">
          <a:avLst/>
        </a:prstGeom>
      </dgm:spPr>
      <dgm:t>
        <a:bodyPr/>
        <a:lstStyle/>
        <a:p>
          <a:endParaRPr lang="en-GB"/>
        </a:p>
      </dgm:t>
    </dgm:pt>
    <dgm:pt modelId="{9A3E4106-E220-4157-8912-799EAD3BE50C}" type="pres">
      <dgm:prSet presAssocID="{740E320A-1046-4E3D-89FF-DD6F68005A8E}" presName="arrow1" presStyleLbl="fgShp" presStyleIdx="0" presStyleCnt="1" custScaleY="115687" custLinFactNeighborX="-13747" custLinFactNeighborY="29543"/>
      <dgm:spPr>
        <a:xfrm>
          <a:off x="1229524" y="1496096"/>
          <a:ext cx="312541" cy="231404"/>
        </a:xfrm>
        <a:prstGeom prst="downArrow">
          <a:avLst/>
        </a:prstGeom>
      </dgm:spPr>
      <dgm:t>
        <a:bodyPr/>
        <a:lstStyle/>
        <a:p>
          <a:endParaRPr lang="en-GB"/>
        </a:p>
      </dgm:t>
    </dgm:pt>
    <dgm:pt modelId="{9E1E027C-D68B-47DB-AB08-68FD35680606}" type="pres">
      <dgm:prSet presAssocID="{740E320A-1046-4E3D-89FF-DD6F68005A8E}" presName="rectangle" presStyleLbl="revTx" presStyleIdx="0" presStyleCnt="1" custLinFactNeighborX="-1851" custLinFactNeighborY="2252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C0C3A70-5B65-48AA-80ED-BA7079EE7E75}" type="pres">
      <dgm:prSet presAssocID="{71D558EA-9CE8-41C3-9E1F-34E5E91F5739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9BDE140-B4A1-4E84-92C1-0D1AC5B7E08D}" type="pres">
      <dgm:prSet presAssocID="{CED9A69F-FE2E-4AE0-BA19-3937DA4CADA5}" presName="item2" presStyleLbl="node1" presStyleIdx="1" presStyleCnt="3" custScaleX="134474" custLinFactNeighborX="96747" custLinFactNeighborY="-41279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D8536D8-607E-4A1D-B1AB-E07700009AE1}" type="pres">
      <dgm:prSet presAssocID="{F4CE7B02-32D6-480F-BF6D-22AB16889AA7}" presName="item3" presStyleLbl="node1" presStyleIdx="2" presStyleCnt="3" custLinFactNeighborX="-80896" custLinFactNeighborY="25996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69DB31A-49A6-4296-95B4-2071D4998BB6}" type="pres">
      <dgm:prSet presAssocID="{740E320A-1046-4E3D-89FF-DD6F68005A8E}" presName="funnel" presStyleLbl="trAlignAcc1" presStyleIdx="0" presStyleCnt="1" custLinFactNeighborX="-1562" custLinFactNeighborY="3003"/>
      <dgm:spPr>
        <a:xfrm>
          <a:off x="526305" y="54549"/>
          <a:ext cx="1750231" cy="1400184"/>
        </a:xfrm>
        <a:prstGeom prst="funnel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5E2BA532-33A9-4F16-AA77-559212D7278B}" srcId="{740E320A-1046-4E3D-89FF-DD6F68005A8E}" destId="{F4CE7B02-32D6-480F-BF6D-22AB16889AA7}" srcOrd="3" destOrd="0" parTransId="{33CFC14A-0116-4911-A14A-37E55C982450}" sibTransId="{C7F10806-2FE3-42B1-B8A3-C84DBF77BB0F}"/>
    <dgm:cxn modelId="{F21205CD-E589-4EFF-AC73-6C634F6CB0F3}" srcId="{740E320A-1046-4E3D-89FF-DD6F68005A8E}" destId="{CED9A69F-FE2E-4AE0-BA19-3937DA4CADA5}" srcOrd="2" destOrd="0" parTransId="{6A1F0AB8-B7F4-4F56-8A29-27A8715778A7}" sibTransId="{5496CD7F-4C6A-499C-A055-8AC7D8255E84}"/>
    <dgm:cxn modelId="{DFD772AD-C3BD-454B-8438-88EF648F5581}" type="presOf" srcId="{CED9A69F-FE2E-4AE0-BA19-3937DA4CADA5}" destId="{8C0C3A70-5B65-48AA-80ED-BA7079EE7E75}" srcOrd="0" destOrd="0" presId="urn:microsoft.com/office/officeart/2005/8/layout/funnel1"/>
    <dgm:cxn modelId="{DF5D4896-A266-4F15-A326-D6BEB69CE516}" srcId="{740E320A-1046-4E3D-89FF-DD6F68005A8E}" destId="{71D558EA-9CE8-41C3-9E1F-34E5E91F5739}" srcOrd="1" destOrd="0" parTransId="{8689266A-B83C-482C-9E2B-F5302E9B324C}" sibTransId="{F8A4F73B-61D0-4310-8A15-2B8621F1C0D9}"/>
    <dgm:cxn modelId="{1BD0E4F2-09A2-4A78-AB63-77A326FA1ADE}" type="presOf" srcId="{740E320A-1046-4E3D-89FF-DD6F68005A8E}" destId="{9AB01FFB-E50A-400A-A8E8-BB1A0D488C20}" srcOrd="0" destOrd="0" presId="urn:microsoft.com/office/officeart/2005/8/layout/funnel1"/>
    <dgm:cxn modelId="{FDBF87DD-5583-419D-BB65-FEA2BE8FD503}" type="presOf" srcId="{12934618-B0C5-4BDD-BC01-9E9B2EDBBF20}" destId="{3D8536D8-607E-4A1D-B1AB-E07700009AE1}" srcOrd="0" destOrd="0" presId="urn:microsoft.com/office/officeart/2005/8/layout/funnel1"/>
    <dgm:cxn modelId="{5B45F3E8-246F-405B-9B09-ADC14F250462}" type="presOf" srcId="{71D558EA-9CE8-41C3-9E1F-34E5E91F5739}" destId="{19BDE140-B4A1-4E84-92C1-0D1AC5B7E08D}" srcOrd="0" destOrd="0" presId="urn:microsoft.com/office/officeart/2005/8/layout/funnel1"/>
    <dgm:cxn modelId="{0CA30683-5757-4E9A-96E5-5B27E79DE9CA}" type="presOf" srcId="{F4CE7B02-32D6-480F-BF6D-22AB16889AA7}" destId="{9E1E027C-D68B-47DB-AB08-68FD35680606}" srcOrd="0" destOrd="0" presId="urn:microsoft.com/office/officeart/2005/8/layout/funnel1"/>
    <dgm:cxn modelId="{196EB446-2180-478E-859D-E68AD002BA34}" srcId="{740E320A-1046-4E3D-89FF-DD6F68005A8E}" destId="{12934618-B0C5-4BDD-BC01-9E9B2EDBBF20}" srcOrd="0" destOrd="0" parTransId="{129B8B49-CD2F-49A6-AD63-0DC113EFDC7E}" sibTransId="{0C2774C6-F910-40C4-B427-B3885AAB5FD7}"/>
    <dgm:cxn modelId="{9B2FF6F3-3929-43F4-B9E1-C2B1D0CECA3C}" type="presParOf" srcId="{9AB01FFB-E50A-400A-A8E8-BB1A0D488C20}" destId="{BD2AA241-8496-4941-BD82-E25A95D9E4C6}" srcOrd="0" destOrd="0" presId="urn:microsoft.com/office/officeart/2005/8/layout/funnel1"/>
    <dgm:cxn modelId="{537CC9FF-0E24-4D61-86F9-9BB05031D7DA}" type="presParOf" srcId="{9AB01FFB-E50A-400A-A8E8-BB1A0D488C20}" destId="{9A3E4106-E220-4157-8912-799EAD3BE50C}" srcOrd="1" destOrd="0" presId="urn:microsoft.com/office/officeart/2005/8/layout/funnel1"/>
    <dgm:cxn modelId="{F71C88A4-6EDC-42BB-BA56-F727FF2122E7}" type="presParOf" srcId="{9AB01FFB-E50A-400A-A8E8-BB1A0D488C20}" destId="{9E1E027C-D68B-47DB-AB08-68FD35680606}" srcOrd="2" destOrd="0" presId="urn:microsoft.com/office/officeart/2005/8/layout/funnel1"/>
    <dgm:cxn modelId="{6C1EDE7B-18B1-4E81-A4E1-3174AC3EFA93}" type="presParOf" srcId="{9AB01FFB-E50A-400A-A8E8-BB1A0D488C20}" destId="{8C0C3A70-5B65-48AA-80ED-BA7079EE7E75}" srcOrd="3" destOrd="0" presId="urn:microsoft.com/office/officeart/2005/8/layout/funnel1"/>
    <dgm:cxn modelId="{03F38021-74A5-4193-80CE-2C4AA8A00260}" type="presParOf" srcId="{9AB01FFB-E50A-400A-A8E8-BB1A0D488C20}" destId="{19BDE140-B4A1-4E84-92C1-0D1AC5B7E08D}" srcOrd="4" destOrd="0" presId="urn:microsoft.com/office/officeart/2005/8/layout/funnel1"/>
    <dgm:cxn modelId="{DC64BCD6-3D98-4704-AA06-15F111C0E776}" type="presParOf" srcId="{9AB01FFB-E50A-400A-A8E8-BB1A0D488C20}" destId="{3D8536D8-607E-4A1D-B1AB-E07700009AE1}" srcOrd="5" destOrd="0" presId="urn:microsoft.com/office/officeart/2005/8/layout/funnel1"/>
    <dgm:cxn modelId="{44FE67BF-7360-4527-A981-17D5A83EDB60}" type="presParOf" srcId="{9AB01FFB-E50A-400A-A8E8-BB1A0D488C20}" destId="{B69DB31A-49A6-4296-95B4-2071D4998BB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E6F02E-A24A-41BB-A153-63B640328196}" type="doc">
      <dgm:prSet loTypeId="urn:microsoft.com/office/officeart/2005/8/layout/cycle2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pPr rtl="1"/>
          <a:endParaRPr lang="ar-SA"/>
        </a:p>
      </dgm:t>
    </dgm:pt>
    <dgm:pt modelId="{6E4F92C7-7CE3-4F38-AEC2-4977129A2C7C}">
      <dgm:prSet phldrT="[نص]" custT="1"/>
      <dgm:spPr>
        <a:xfrm>
          <a:off x="3429025" y="246054"/>
          <a:ext cx="929513" cy="929513"/>
        </a:xfrm>
      </dgm:spPr>
      <dgm:t>
        <a:bodyPr/>
        <a:lstStyle/>
        <a:p>
          <a:pPr rtl="1"/>
          <a:r>
            <a:rPr lang="ar-SA" sz="1600" b="1" smtClean="0">
              <a:latin typeface="Arial"/>
              <a:ea typeface="+mn-ea"/>
              <a:cs typeface="+mn-cs"/>
            </a:rPr>
            <a:t>أجهزة تعليمية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E6459B44-E928-4BF8-849C-89EDD14E8752}" type="parTrans" cxnId="{4178D85D-85AA-4B3D-A3FA-6876FDFA9C54}">
      <dgm:prSet/>
      <dgm:spPr/>
      <dgm:t>
        <a:bodyPr/>
        <a:lstStyle/>
        <a:p>
          <a:pPr rtl="1"/>
          <a:endParaRPr lang="ar-SA"/>
        </a:p>
      </dgm:t>
    </dgm:pt>
    <dgm:pt modelId="{0A6F572D-A4C9-4ED5-88E5-74C223B5E913}" type="sibTrans" cxnId="{4178D85D-85AA-4B3D-A3FA-6876FDFA9C54}">
      <dgm:prSet/>
      <dgm:spPr>
        <a:xfrm rot="1106103">
          <a:off x="4417791" y="766250"/>
          <a:ext cx="225738" cy="313710"/>
        </a:xfrm>
      </dgm:spPr>
      <dgm:t>
        <a:bodyPr/>
        <a:lstStyle/>
        <a:p>
          <a:pPr rtl="1"/>
          <a:endParaRPr lang="ar-SA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D3C855A0-4A8C-48D3-8C13-CF79C8A8B41C}">
      <dgm:prSet phldrT="[نص]" custT="1"/>
      <dgm:spPr>
        <a:xfrm>
          <a:off x="4714903" y="674683"/>
          <a:ext cx="929513" cy="929513"/>
        </a:xfrm>
      </dgm:spPr>
      <dgm:t>
        <a:bodyPr/>
        <a:lstStyle/>
        <a:p>
          <a:pPr rtl="1"/>
          <a:r>
            <a:rPr lang="ar-SA" sz="1600" b="1" smtClean="0">
              <a:latin typeface="Arial"/>
              <a:ea typeface="+mn-ea"/>
              <a:cs typeface="+mn-cs"/>
            </a:rPr>
            <a:t>مواد تعليمية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FDDA4E73-D23D-49DD-BDD7-CAF8634B41E3}" type="parTrans" cxnId="{70A0D706-9306-4E9F-9C5A-91795292F540}">
      <dgm:prSet/>
      <dgm:spPr/>
      <dgm:t>
        <a:bodyPr/>
        <a:lstStyle/>
        <a:p>
          <a:pPr rtl="1"/>
          <a:endParaRPr lang="ar-SA"/>
        </a:p>
      </dgm:t>
    </dgm:pt>
    <dgm:pt modelId="{A63C7256-DF75-4C85-86D3-6F4F34EAA43E}" type="sibTrans" cxnId="{70A0D706-9306-4E9F-9C5A-91795292F540}">
      <dgm:prSet/>
      <dgm:spPr>
        <a:xfrm rot="4124959">
          <a:off x="5307949" y="1619229"/>
          <a:ext cx="238593" cy="313710"/>
        </a:xfrm>
      </dgm:spPr>
      <dgm:t>
        <a:bodyPr/>
        <a:lstStyle/>
        <a:p>
          <a:pPr rtl="1"/>
          <a:endParaRPr lang="ar-SA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67D93BC-2E35-4339-9978-4AC38C4465EE}">
      <dgm:prSet phldrT="[نص]" custT="1"/>
      <dgm:spPr>
        <a:xfrm>
          <a:off x="5214970" y="1960559"/>
          <a:ext cx="929513" cy="929513"/>
        </a:xfrm>
      </dgm:spPr>
      <dgm:t>
        <a:bodyPr/>
        <a:lstStyle/>
        <a:p>
          <a:pPr rtl="1"/>
          <a:r>
            <a:rPr lang="ar-SA" sz="1600" b="1" smtClean="0">
              <a:latin typeface="Arial"/>
              <a:ea typeface="+mn-ea"/>
              <a:cs typeface="+mn-cs"/>
            </a:rPr>
            <a:t>قوى بشرية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5C48FD2C-F51C-44D5-9420-8E6F0BBCE746}" type="parTrans" cxnId="{F1BE5EA0-AFF7-4391-AE16-00E065BA4A49}">
      <dgm:prSet/>
      <dgm:spPr/>
      <dgm:t>
        <a:bodyPr/>
        <a:lstStyle/>
        <a:p>
          <a:pPr rtl="1"/>
          <a:endParaRPr lang="ar-SA"/>
        </a:p>
      </dgm:t>
    </dgm:pt>
    <dgm:pt modelId="{89DFFE7F-21BA-4E2E-86EB-7BE689836F28}" type="sibTrans" cxnId="{F1BE5EA0-AFF7-4391-AE16-00E065BA4A49}">
      <dgm:prSet/>
      <dgm:spPr>
        <a:xfrm rot="6331423">
          <a:off x="5331153" y="2904242"/>
          <a:ext cx="344298" cy="312443"/>
        </a:xfrm>
      </dgm:spPr>
      <dgm:t>
        <a:bodyPr/>
        <a:lstStyle/>
        <a:p>
          <a:pPr rtl="1"/>
          <a:endParaRPr lang="ar-SA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0F92EE6E-0BA1-483C-A0C8-2720993EED6F}">
      <dgm:prSet phldrT="[نص]" custT="1"/>
      <dgm:spPr>
        <a:xfrm>
          <a:off x="4787173" y="3246446"/>
          <a:ext cx="1070744" cy="929523"/>
        </a:xfrm>
      </dgm:spPr>
      <dgm:t>
        <a:bodyPr/>
        <a:lstStyle/>
        <a:p>
          <a:pPr rtl="1"/>
          <a:r>
            <a:rPr lang="ar-SA" sz="1400" b="1" smtClean="0">
              <a:latin typeface="Arial"/>
              <a:ea typeface="+mn-ea"/>
              <a:cs typeface="+mn-cs"/>
            </a:rPr>
            <a:t>استراتيجيات</a:t>
          </a:r>
          <a:r>
            <a:rPr lang="ar-SA" sz="1600" b="1" smtClean="0">
              <a:latin typeface="Arial"/>
              <a:ea typeface="+mn-ea"/>
              <a:cs typeface="+mn-cs"/>
            </a:rPr>
            <a:t> تعليمية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0D8D2505-9A5D-4EF0-80D1-B26168F1E2B4}" type="parTrans" cxnId="{F0A584C4-EA2D-4A98-90B3-E5BCE7B586FC}">
      <dgm:prSet/>
      <dgm:spPr/>
      <dgm:t>
        <a:bodyPr/>
        <a:lstStyle/>
        <a:p>
          <a:pPr rtl="1"/>
          <a:endParaRPr lang="ar-SA"/>
        </a:p>
      </dgm:t>
    </dgm:pt>
    <dgm:pt modelId="{A17173CB-9D65-4066-9651-12F3C61CE7CB}" type="sibTrans" cxnId="{F0A584C4-EA2D-4A98-90B3-E5BCE7B586FC}">
      <dgm:prSet/>
      <dgm:spPr>
        <a:xfrm rot="13358803">
          <a:off x="4308947" y="2837379"/>
          <a:ext cx="653536" cy="375963"/>
        </a:xfrm>
      </dgm:spPr>
      <dgm:t>
        <a:bodyPr/>
        <a:lstStyle/>
        <a:p>
          <a:pPr rtl="1"/>
          <a:endParaRPr lang="ar-SA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77C533D-218A-4B15-BB07-261B272615E3}">
      <dgm:prSet phldrT="[نص]" custT="1"/>
      <dgm:spPr>
        <a:xfrm>
          <a:off x="3531555" y="3817982"/>
          <a:ext cx="929513" cy="929513"/>
        </a:xfrm>
      </dgm:spPr>
      <dgm:t>
        <a:bodyPr/>
        <a:lstStyle/>
        <a:p>
          <a:pPr rtl="1"/>
          <a:r>
            <a:rPr lang="ar-SA" sz="1600" b="1" smtClean="0">
              <a:latin typeface="Arial"/>
              <a:ea typeface="+mn-ea"/>
              <a:cs typeface="+mn-cs"/>
            </a:rPr>
            <a:t>نظرية و بحث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D6C68065-4B14-4367-B447-B9DB812744D7}" type="parTrans" cxnId="{EB0A5C7A-6EC6-4EA9-91CC-4F66FB820D1D}">
      <dgm:prSet/>
      <dgm:spPr/>
      <dgm:t>
        <a:bodyPr/>
        <a:lstStyle/>
        <a:p>
          <a:pPr rtl="1"/>
          <a:endParaRPr lang="ar-SA"/>
        </a:p>
      </dgm:t>
    </dgm:pt>
    <dgm:pt modelId="{8465329C-8A25-434A-8199-941F28B18A16}" type="sibTrans" cxnId="{EB0A5C7A-6EC6-4EA9-91CC-4F66FB820D1D}">
      <dgm:prSet/>
      <dgm:spPr>
        <a:xfrm rot="11710559">
          <a:off x="3121508" y="4006210"/>
          <a:ext cx="346507" cy="306818"/>
        </a:xfrm>
      </dgm:spPr>
      <dgm:t>
        <a:bodyPr/>
        <a:lstStyle/>
        <a:p>
          <a:pPr rtl="1"/>
          <a:endParaRPr lang="ar-SA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A82139E-1310-4155-874A-B68340B7261D}">
      <dgm:prSet phldrT="[نص]" custT="1"/>
      <dgm:spPr>
        <a:xfrm>
          <a:off x="2214582" y="3460761"/>
          <a:ext cx="929513" cy="929513"/>
        </a:xfrm>
      </dgm:spPr>
      <dgm:t>
        <a:bodyPr/>
        <a:lstStyle/>
        <a:p>
          <a:pPr rtl="1"/>
          <a:r>
            <a:rPr lang="ar-SA" sz="1600" b="1" smtClean="0">
              <a:latin typeface="Arial"/>
              <a:ea typeface="+mn-ea"/>
              <a:cs typeface="+mn-cs"/>
            </a:rPr>
            <a:t>تصميم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AFB66EC6-760E-440D-9E69-2273754C0F75}" type="parTrans" cxnId="{1C47BD94-3F29-4D86-97C6-26F8A37DD1CB}">
      <dgm:prSet/>
      <dgm:spPr/>
      <dgm:t>
        <a:bodyPr/>
        <a:lstStyle/>
        <a:p>
          <a:pPr rtl="1"/>
          <a:endParaRPr lang="ar-SA"/>
        </a:p>
      </dgm:t>
    </dgm:pt>
    <dgm:pt modelId="{60D020D7-3E40-41FD-9014-A26DE5F27ED8}" type="sibTrans" cxnId="{1C47BD94-3F29-4D86-97C6-26F8A37DD1CB}">
      <dgm:prSet/>
      <dgm:spPr>
        <a:xfrm rot="14986504">
          <a:off x="2200363" y="3065687"/>
          <a:ext cx="463245" cy="376892"/>
        </a:xfrm>
      </dgm:spPr>
      <dgm:t>
        <a:bodyPr/>
        <a:lstStyle/>
        <a:p>
          <a:pPr rtl="1"/>
          <a:endParaRPr lang="ar-SA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D2BCC70-4DA6-4EFE-AD1B-8D45BC366397}">
      <dgm:prSet phldrT="[نص]" custT="1"/>
      <dgm:spPr>
        <a:xfrm>
          <a:off x="1714513" y="2103437"/>
          <a:ext cx="929513" cy="929513"/>
        </a:xfrm>
      </dgm:spPr>
      <dgm:t>
        <a:bodyPr/>
        <a:lstStyle/>
        <a:p>
          <a:pPr rtl="1"/>
          <a:r>
            <a:rPr lang="ar-SA" sz="1600" b="1" smtClean="0">
              <a:latin typeface="Arial"/>
              <a:ea typeface="+mn-ea"/>
              <a:cs typeface="+mn-cs"/>
            </a:rPr>
            <a:t>إنتاج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95C1B5AA-6C9D-4BD9-8E38-C1136D2992C5}" type="parTrans" cxnId="{A711A25D-5302-4A83-9021-D28439EACE76}">
      <dgm:prSet/>
      <dgm:spPr/>
      <dgm:t>
        <a:bodyPr/>
        <a:lstStyle/>
        <a:p>
          <a:pPr rtl="1"/>
          <a:endParaRPr lang="ar-SA"/>
        </a:p>
      </dgm:t>
    </dgm:pt>
    <dgm:pt modelId="{EB7206CD-8456-493B-8C04-F5295B8A2F18}" type="sibTrans" cxnId="{A711A25D-5302-4A83-9021-D28439EACE76}">
      <dgm:prSet/>
      <dgm:spPr>
        <a:xfrm rot="21325560">
          <a:off x="2704987" y="2291714"/>
          <a:ext cx="708734" cy="412143"/>
        </a:xfrm>
      </dgm:spPr>
      <dgm:t>
        <a:bodyPr/>
        <a:lstStyle/>
        <a:p>
          <a:pPr rtl="1"/>
          <a:endParaRPr lang="ar-SA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E959ABF-C653-49F1-BF45-F53F31C71EFE}">
      <dgm:prSet phldrT="[نص]" custT="1"/>
      <dgm:spPr>
        <a:xfrm>
          <a:off x="3500464" y="1960559"/>
          <a:ext cx="929513" cy="929513"/>
        </a:xfrm>
      </dgm:spPr>
      <dgm:t>
        <a:bodyPr/>
        <a:lstStyle/>
        <a:p>
          <a:pPr rtl="1"/>
          <a:r>
            <a:rPr lang="ar-SA" sz="1600" b="1" smtClean="0">
              <a:latin typeface="Arial"/>
              <a:ea typeface="+mn-ea"/>
              <a:cs typeface="+mn-cs"/>
            </a:rPr>
            <a:t>مجال </a:t>
          </a:r>
          <a:r>
            <a:rPr lang="ar-SA" sz="1400" b="1" smtClean="0">
              <a:latin typeface="Arial"/>
              <a:ea typeface="+mn-ea"/>
              <a:cs typeface="+mn-cs"/>
            </a:rPr>
            <a:t>تكنولوجيا</a:t>
          </a:r>
          <a:r>
            <a:rPr lang="ar-SA" sz="1600" b="1" smtClean="0">
              <a:latin typeface="Arial"/>
              <a:ea typeface="+mn-ea"/>
              <a:cs typeface="+mn-cs"/>
            </a:rPr>
            <a:t> التعليم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A78A5267-6D4E-4E3B-A56F-2731226C213C}" type="parTrans" cxnId="{516E4348-BE43-4803-8E35-E495DB4050F3}">
      <dgm:prSet/>
      <dgm:spPr/>
      <dgm:t>
        <a:bodyPr/>
        <a:lstStyle/>
        <a:p>
          <a:pPr rtl="1"/>
          <a:endParaRPr lang="ar-SA"/>
        </a:p>
      </dgm:t>
    </dgm:pt>
    <dgm:pt modelId="{B66BD836-82EA-4777-9462-C790B359C5B4}" type="sibTrans" cxnId="{516E4348-BE43-4803-8E35-E495DB4050F3}">
      <dgm:prSet/>
      <dgm:spPr>
        <a:xfrm rot="5256832">
          <a:off x="3595704" y="1407896"/>
          <a:ext cx="668575" cy="343908"/>
        </a:xfrm>
      </dgm:spPr>
      <dgm:t>
        <a:bodyPr/>
        <a:lstStyle/>
        <a:p>
          <a:pPr rtl="1"/>
          <a:endParaRPr lang="ar-SA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FF8F294F-7082-4E78-B361-7DA497230CD0}">
      <dgm:prSet phldrT="[نص]" custT="1"/>
      <dgm:spPr>
        <a:xfrm>
          <a:off x="2143137" y="746114"/>
          <a:ext cx="929513" cy="929513"/>
        </a:xfrm>
      </dgm:spPr>
      <dgm:t>
        <a:bodyPr/>
        <a:lstStyle/>
        <a:p>
          <a:pPr rtl="1"/>
          <a:r>
            <a:rPr lang="ar-SA" sz="1600" b="1" smtClean="0">
              <a:latin typeface="Arial"/>
              <a:ea typeface="+mn-ea"/>
              <a:cs typeface="+mn-cs"/>
            </a:rPr>
            <a:t>تقويم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9245F67F-8559-4A93-838C-2E6F32E7CC9C}" type="sibTrans" cxnId="{5A155B74-17AD-4305-AF71-AB95D59D2727}">
      <dgm:prSet/>
      <dgm:spPr>
        <a:xfrm rot="13343134" flipH="1" flipV="1">
          <a:off x="2947759" y="1682683"/>
          <a:ext cx="574041" cy="329123"/>
        </a:xfrm>
      </dgm:spPr>
      <dgm:t>
        <a:bodyPr/>
        <a:lstStyle/>
        <a:p>
          <a:pPr rtl="1"/>
          <a:endParaRPr lang="ar-SA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C6866BFD-50E6-4DA6-A076-8EEB781875A6}" type="parTrans" cxnId="{5A155B74-17AD-4305-AF71-AB95D59D2727}">
      <dgm:prSet/>
      <dgm:spPr/>
      <dgm:t>
        <a:bodyPr/>
        <a:lstStyle/>
        <a:p>
          <a:pPr rtl="1"/>
          <a:endParaRPr lang="ar-SA"/>
        </a:p>
      </dgm:t>
    </dgm:pt>
    <dgm:pt modelId="{7DDAAA28-DFDF-4796-A0BE-9B8F54E043AB}" type="pres">
      <dgm:prSet presAssocID="{DDE6F02E-A24A-41BB-A153-63B64032819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D18998D3-55DF-426C-B56E-6AF9AB76F337}" type="pres">
      <dgm:prSet presAssocID="{6E4F92C7-7CE3-4F38-AEC2-4977129A2C7C}" presName="node" presStyleLbl="node1" presStyleIdx="0" presStyleCnt="9" custRadScaleRad="88094" custRadScaleInc="-563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A11EDDF2-DA8B-4427-B84B-6C54EBFADE16}" type="pres">
      <dgm:prSet presAssocID="{0A6F572D-A4C9-4ED5-88E5-74C223B5E913}" presName="sibTrans" presStyleLbl="sibTrans2D1" presStyleIdx="0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ar-SA"/>
        </a:p>
      </dgm:t>
    </dgm:pt>
    <dgm:pt modelId="{9D48D3A0-77A5-4DAA-8F20-222E5ED7B58E}" type="pres">
      <dgm:prSet presAssocID="{0A6F572D-A4C9-4ED5-88E5-74C223B5E913}" presName="connectorText" presStyleLbl="sibTrans2D1" presStyleIdx="0" presStyleCnt="9"/>
      <dgm:spPr/>
      <dgm:t>
        <a:bodyPr/>
        <a:lstStyle/>
        <a:p>
          <a:pPr rtl="1"/>
          <a:endParaRPr lang="ar-SA"/>
        </a:p>
      </dgm:t>
    </dgm:pt>
    <dgm:pt modelId="{EB6B6F64-C823-4D04-898B-9EF7006B0E12}" type="pres">
      <dgm:prSet presAssocID="{D3C855A0-4A8C-48D3-8C13-CF79C8A8B41C}" presName="node" presStyleLbl="node1" presStyleIdx="1" presStyleCnt="9" custRadScaleRad="90881" custRadScaleInc="1228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0998F267-CEAF-4870-93B6-06E519C2E4E1}" type="pres">
      <dgm:prSet presAssocID="{A63C7256-DF75-4C85-86D3-6F4F34EAA43E}" presName="sibTrans" presStyleLbl="sibTrans2D1" presStyleIdx="1" presStyleCnt="9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ar-SA"/>
        </a:p>
      </dgm:t>
    </dgm:pt>
    <dgm:pt modelId="{42C29326-AB6E-4694-B02E-92DDC97E517A}" type="pres">
      <dgm:prSet presAssocID="{A63C7256-DF75-4C85-86D3-6F4F34EAA43E}" presName="connectorText" presStyleLbl="sibTrans2D1" presStyleIdx="1" presStyleCnt="9"/>
      <dgm:spPr/>
      <dgm:t>
        <a:bodyPr/>
        <a:lstStyle/>
        <a:p>
          <a:pPr rtl="1"/>
          <a:endParaRPr lang="ar-SA"/>
        </a:p>
      </dgm:t>
    </dgm:pt>
    <dgm:pt modelId="{11F7F266-ED33-4EA9-A190-23B6BB5D0685}" type="pres">
      <dgm:prSet presAssocID="{F67D93BC-2E35-4339-9978-4AC38C4465EE}" presName="node" presStyleLbl="node1" presStyleIdx="2" presStyleCnt="9" custRadScaleRad="85972" custRadScaleInc="3676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37BD3E4B-E19A-49E6-8F19-5B10AD5EE8F7}" type="pres">
      <dgm:prSet presAssocID="{89DFFE7F-21BA-4E2E-86EB-7BE689836F28}" presName="sibTrans" presStyleLbl="sibTrans2D1" presStyleIdx="2" presStyleCnt="9" custScaleX="162039" custScaleY="99596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ar-SA"/>
        </a:p>
      </dgm:t>
    </dgm:pt>
    <dgm:pt modelId="{139FE03B-059E-4473-98DE-621C896AF66A}" type="pres">
      <dgm:prSet presAssocID="{89DFFE7F-21BA-4E2E-86EB-7BE689836F28}" presName="connectorText" presStyleLbl="sibTrans2D1" presStyleIdx="2" presStyleCnt="9"/>
      <dgm:spPr/>
      <dgm:t>
        <a:bodyPr/>
        <a:lstStyle/>
        <a:p>
          <a:pPr rtl="1"/>
          <a:endParaRPr lang="ar-SA"/>
        </a:p>
      </dgm:t>
    </dgm:pt>
    <dgm:pt modelId="{4CCE9519-51E9-4A9C-94A9-104163D1CC05}" type="pres">
      <dgm:prSet presAssocID="{0F92EE6E-0BA1-483C-A0C8-2720993EED6F}" presName="node" presStyleLbl="node1" presStyleIdx="3" presStyleCnt="9" custScaleX="115194" custScaleY="100001" custRadScaleRad="90372" custRadScaleInc="542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00BBFCEC-CE62-4A22-BCE6-EA993566C6FE}" type="pres">
      <dgm:prSet presAssocID="{A17173CB-9D65-4066-9651-12F3C61CE7CB}" presName="sibTrans" presStyleLbl="sibTrans2D1" presStyleIdx="3" presStyleCnt="9" custAng="1030372" custScaleX="45223" custScaleY="119844" custLinFactY="100000" custLinFactNeighborX="18017" custLinFactNeighborY="174437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ar-SA"/>
        </a:p>
      </dgm:t>
    </dgm:pt>
    <dgm:pt modelId="{139127BF-EEB7-4B1F-A5AA-7DDBA35EE77E}" type="pres">
      <dgm:prSet presAssocID="{A17173CB-9D65-4066-9651-12F3C61CE7CB}" presName="connectorText" presStyleLbl="sibTrans2D1" presStyleIdx="3" presStyleCnt="9"/>
      <dgm:spPr/>
      <dgm:t>
        <a:bodyPr/>
        <a:lstStyle/>
        <a:p>
          <a:pPr rtl="1"/>
          <a:endParaRPr lang="ar-SA"/>
        </a:p>
      </dgm:t>
    </dgm:pt>
    <dgm:pt modelId="{62C23223-FFEB-4842-AAA6-87F3F79328B5}" type="pres">
      <dgm:prSet presAssocID="{FF8F294F-7082-4E78-B361-7DA497230CD0}" presName="node" presStyleLbl="node1" presStyleIdx="4" presStyleCnt="9" custRadScaleRad="90768" custRadScaleInc="77217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5953EFE8-C225-4056-8D75-31D6D7724C05}" type="pres">
      <dgm:prSet presAssocID="{9245F67F-8559-4A93-838C-2E6F32E7CC9C}" presName="sibTrans" presStyleLbl="sibTrans2D1" presStyleIdx="4" presStyleCnt="9" custAng="9402450" custFlipVert="1" custFlipHor="1" custScaleX="44361" custScaleY="104913" custLinFactY="-100000" custLinFactNeighborX="-11624" custLinFactNeighborY="-110618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ar-SA"/>
        </a:p>
      </dgm:t>
    </dgm:pt>
    <dgm:pt modelId="{37DA57BC-BC3F-4411-B436-E18BE12F301A}" type="pres">
      <dgm:prSet presAssocID="{9245F67F-8559-4A93-838C-2E6F32E7CC9C}" presName="connectorText" presStyleLbl="sibTrans2D1" presStyleIdx="4" presStyleCnt="9"/>
      <dgm:spPr/>
      <dgm:t>
        <a:bodyPr/>
        <a:lstStyle/>
        <a:p>
          <a:pPr rtl="1"/>
          <a:endParaRPr lang="ar-SA"/>
        </a:p>
      </dgm:t>
    </dgm:pt>
    <dgm:pt modelId="{629F294C-0FEA-4DE3-8714-EF435A75D97A}" type="pres">
      <dgm:prSet presAssocID="{677C533D-218A-4B15-BB07-261B272615E3}" presName="node" presStyleLbl="node1" presStyleIdx="5" presStyleCnt="9" custRadScaleRad="87212" custRadScaleInc="-11083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A9EC4C4C-E1C6-45B5-8542-7A43365C9422}" type="pres">
      <dgm:prSet presAssocID="{8465329C-8A25-434A-8199-941F28B18A16}" presName="sibTrans" presStyleLbl="sibTrans2D1" presStyleIdx="5" presStyleCnt="9" custScaleX="150280" custScaleY="97803" custLinFactNeighborX="-21408" custLinFactNeighborY="1714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ar-SA"/>
        </a:p>
      </dgm:t>
    </dgm:pt>
    <dgm:pt modelId="{6C563668-8772-4527-8E18-F3173A5DC270}" type="pres">
      <dgm:prSet presAssocID="{8465329C-8A25-434A-8199-941F28B18A16}" presName="connectorText" presStyleLbl="sibTrans2D1" presStyleIdx="5" presStyleCnt="9"/>
      <dgm:spPr/>
      <dgm:t>
        <a:bodyPr/>
        <a:lstStyle/>
        <a:p>
          <a:pPr rtl="1"/>
          <a:endParaRPr lang="ar-SA"/>
        </a:p>
      </dgm:t>
    </dgm:pt>
    <dgm:pt modelId="{0D768F2C-C670-47F2-9CC8-B8439CFF8B22}" type="pres">
      <dgm:prSet presAssocID="{CA82139E-1310-4155-874A-B68340B7261D}" presName="node" presStyleLbl="node1" presStyleIdx="6" presStyleCnt="9" custRadScaleRad="92771" custRadScaleInc="-9317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D60917E0-9284-41C8-8415-2B3BBDE93552}" type="pres">
      <dgm:prSet presAssocID="{60D020D7-3E40-41FD-9014-A26DE5F27ED8}" presName="sibTrans" presStyleLbl="sibTrans2D1" presStyleIdx="6" presStyleCnt="9" custScaleX="169062" custScaleY="12014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ar-SA"/>
        </a:p>
      </dgm:t>
    </dgm:pt>
    <dgm:pt modelId="{CF2FD4ED-59A8-4929-AE77-9F12760E4D75}" type="pres">
      <dgm:prSet presAssocID="{60D020D7-3E40-41FD-9014-A26DE5F27ED8}" presName="connectorText" presStyleLbl="sibTrans2D1" presStyleIdx="6" presStyleCnt="9"/>
      <dgm:spPr/>
      <dgm:t>
        <a:bodyPr/>
        <a:lstStyle/>
        <a:p>
          <a:pPr rtl="1"/>
          <a:endParaRPr lang="ar-SA"/>
        </a:p>
      </dgm:t>
    </dgm:pt>
    <dgm:pt modelId="{EA0D6336-3F68-4547-B5EF-EBBC82A62D78}" type="pres">
      <dgm:prSet presAssocID="{FD2BCC70-4DA6-4EFE-AD1B-8D45BC366397}" presName="node" presStyleLbl="node1" presStyleIdx="7" presStyleCnt="9" custRadScaleRad="85894" custRadScaleInc="-601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AF02CA15-F9AE-40AC-9B5B-928111D39568}" type="pres">
      <dgm:prSet presAssocID="{EB7206CD-8456-493B-8C04-F5295B8A2F18}" presName="sibTrans" presStyleLbl="sibTrans2D1" presStyleIdx="7" presStyleCnt="9" custAng="19602762" custScaleX="155106" custScaleY="131377" custLinFactY="85085" custLinFactNeighborX="19524" custLinFactNeighborY="100000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ar-SA"/>
        </a:p>
      </dgm:t>
    </dgm:pt>
    <dgm:pt modelId="{7AC6C041-2F37-4BB9-BE23-B4B319DF02DF}" type="pres">
      <dgm:prSet presAssocID="{EB7206CD-8456-493B-8C04-F5295B8A2F18}" presName="connectorText" presStyleLbl="sibTrans2D1" presStyleIdx="7" presStyleCnt="9"/>
      <dgm:spPr/>
      <dgm:t>
        <a:bodyPr/>
        <a:lstStyle/>
        <a:p>
          <a:pPr rtl="1"/>
          <a:endParaRPr lang="ar-SA"/>
        </a:p>
      </dgm:t>
    </dgm:pt>
    <dgm:pt modelId="{7E68F31F-D870-4528-94DC-F2261ABA1DEB}" type="pres">
      <dgm:prSet presAssocID="{6E959ABF-C653-49F1-BF45-F53F31C71EFE}" presName="node" presStyleLbl="node1" presStyleIdx="8" presStyleCnt="9" custRadScaleRad="4347" custRadScaleInc="32031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A1B67B4B-9C07-4530-AFED-246B22F7C508}" type="pres">
      <dgm:prSet presAssocID="{B66BD836-82EA-4777-9462-C790B359C5B4}" presName="sibTrans" presStyleLbl="sibTrans2D1" presStyleIdx="8" presStyleCnt="9" custAng="12420471" custScaleX="160394" custScaleY="109626" custLinFactX="7005" custLinFactNeighborX="100000" custLinFactNeighborY="1708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pPr rtl="1"/>
          <a:endParaRPr lang="ar-SA"/>
        </a:p>
      </dgm:t>
    </dgm:pt>
    <dgm:pt modelId="{1B2E0561-1B15-4DC4-B40A-55F510C0D168}" type="pres">
      <dgm:prSet presAssocID="{B66BD836-82EA-4777-9462-C790B359C5B4}" presName="connectorText" presStyleLbl="sibTrans2D1" presStyleIdx="8" presStyleCnt="9"/>
      <dgm:spPr/>
      <dgm:t>
        <a:bodyPr/>
        <a:lstStyle/>
        <a:p>
          <a:pPr rtl="1"/>
          <a:endParaRPr lang="ar-SA"/>
        </a:p>
      </dgm:t>
    </dgm:pt>
  </dgm:ptLst>
  <dgm:cxnLst>
    <dgm:cxn modelId="{5A155B74-17AD-4305-AF71-AB95D59D2727}" srcId="{DDE6F02E-A24A-41BB-A153-63B640328196}" destId="{FF8F294F-7082-4E78-B361-7DA497230CD0}" srcOrd="4" destOrd="0" parTransId="{C6866BFD-50E6-4DA6-A076-8EEB781875A6}" sibTransId="{9245F67F-8559-4A93-838C-2E6F32E7CC9C}"/>
    <dgm:cxn modelId="{02597930-C888-4987-A3D3-856EE1DEEA21}" type="presOf" srcId="{DDE6F02E-A24A-41BB-A153-63B640328196}" destId="{7DDAAA28-DFDF-4796-A0BE-9B8F54E043AB}" srcOrd="0" destOrd="0" presId="urn:microsoft.com/office/officeart/2005/8/layout/cycle2"/>
    <dgm:cxn modelId="{3BF17A53-2107-419A-B386-DFB6F5F0F9BC}" type="presOf" srcId="{8465329C-8A25-434A-8199-941F28B18A16}" destId="{6C563668-8772-4527-8E18-F3173A5DC270}" srcOrd="1" destOrd="0" presId="urn:microsoft.com/office/officeart/2005/8/layout/cycle2"/>
    <dgm:cxn modelId="{401189B6-CE97-418F-84A0-5162CF6E97D0}" type="presOf" srcId="{6E959ABF-C653-49F1-BF45-F53F31C71EFE}" destId="{7E68F31F-D870-4528-94DC-F2261ABA1DEB}" srcOrd="0" destOrd="0" presId="urn:microsoft.com/office/officeart/2005/8/layout/cycle2"/>
    <dgm:cxn modelId="{8A99AF1D-4514-451B-A801-EB565AE09C7F}" type="presOf" srcId="{0A6F572D-A4C9-4ED5-88E5-74C223B5E913}" destId="{9D48D3A0-77A5-4DAA-8F20-222E5ED7B58E}" srcOrd="1" destOrd="0" presId="urn:microsoft.com/office/officeart/2005/8/layout/cycle2"/>
    <dgm:cxn modelId="{288C98D8-B380-4B67-9757-7786280A5B89}" type="presOf" srcId="{A17173CB-9D65-4066-9651-12F3C61CE7CB}" destId="{139127BF-EEB7-4B1F-A5AA-7DDBA35EE77E}" srcOrd="1" destOrd="0" presId="urn:microsoft.com/office/officeart/2005/8/layout/cycle2"/>
    <dgm:cxn modelId="{3A44CFDF-CB1E-4604-A60F-FABEEA8C342E}" type="presOf" srcId="{677C533D-218A-4B15-BB07-261B272615E3}" destId="{629F294C-0FEA-4DE3-8714-EF435A75D97A}" srcOrd="0" destOrd="0" presId="urn:microsoft.com/office/officeart/2005/8/layout/cycle2"/>
    <dgm:cxn modelId="{70A0D706-9306-4E9F-9C5A-91795292F540}" srcId="{DDE6F02E-A24A-41BB-A153-63B640328196}" destId="{D3C855A0-4A8C-48D3-8C13-CF79C8A8B41C}" srcOrd="1" destOrd="0" parTransId="{FDDA4E73-D23D-49DD-BDD7-CAF8634B41E3}" sibTransId="{A63C7256-DF75-4C85-86D3-6F4F34EAA43E}"/>
    <dgm:cxn modelId="{B7C1A673-7B6E-4D43-9FE6-4C2410B69F99}" type="presOf" srcId="{EB7206CD-8456-493B-8C04-F5295B8A2F18}" destId="{7AC6C041-2F37-4BB9-BE23-B4B319DF02DF}" srcOrd="1" destOrd="0" presId="urn:microsoft.com/office/officeart/2005/8/layout/cycle2"/>
    <dgm:cxn modelId="{85324CA1-CD85-4366-B50C-34DA106E34EE}" type="presOf" srcId="{FD2BCC70-4DA6-4EFE-AD1B-8D45BC366397}" destId="{EA0D6336-3F68-4547-B5EF-EBBC82A62D78}" srcOrd="0" destOrd="0" presId="urn:microsoft.com/office/officeart/2005/8/layout/cycle2"/>
    <dgm:cxn modelId="{48F72EB4-AA74-48B0-8632-AE07D050C159}" type="presOf" srcId="{A63C7256-DF75-4C85-86D3-6F4F34EAA43E}" destId="{0998F267-CEAF-4870-93B6-06E519C2E4E1}" srcOrd="0" destOrd="0" presId="urn:microsoft.com/office/officeart/2005/8/layout/cycle2"/>
    <dgm:cxn modelId="{A711A25D-5302-4A83-9021-D28439EACE76}" srcId="{DDE6F02E-A24A-41BB-A153-63B640328196}" destId="{FD2BCC70-4DA6-4EFE-AD1B-8D45BC366397}" srcOrd="7" destOrd="0" parTransId="{95C1B5AA-6C9D-4BD9-8E38-C1136D2992C5}" sibTransId="{EB7206CD-8456-493B-8C04-F5295B8A2F18}"/>
    <dgm:cxn modelId="{49D0BD10-DE34-4E36-B99A-C0AE21F6368C}" type="presOf" srcId="{A63C7256-DF75-4C85-86D3-6F4F34EAA43E}" destId="{42C29326-AB6E-4694-B02E-92DDC97E517A}" srcOrd="1" destOrd="0" presId="urn:microsoft.com/office/officeart/2005/8/layout/cycle2"/>
    <dgm:cxn modelId="{3CB3C2AF-39F3-4003-A795-A60B1320B813}" type="presOf" srcId="{FF8F294F-7082-4E78-B361-7DA497230CD0}" destId="{62C23223-FFEB-4842-AAA6-87F3F79328B5}" srcOrd="0" destOrd="0" presId="urn:microsoft.com/office/officeart/2005/8/layout/cycle2"/>
    <dgm:cxn modelId="{97F44E15-D0FC-41C5-B8F9-CA27A98A2310}" type="presOf" srcId="{0F92EE6E-0BA1-483C-A0C8-2720993EED6F}" destId="{4CCE9519-51E9-4A9C-94A9-104163D1CC05}" srcOrd="0" destOrd="0" presId="urn:microsoft.com/office/officeart/2005/8/layout/cycle2"/>
    <dgm:cxn modelId="{551BD8AF-E612-4569-9E19-606EE2C5E57B}" type="presOf" srcId="{CA82139E-1310-4155-874A-B68340B7261D}" destId="{0D768F2C-C670-47F2-9CC8-B8439CFF8B22}" srcOrd="0" destOrd="0" presId="urn:microsoft.com/office/officeart/2005/8/layout/cycle2"/>
    <dgm:cxn modelId="{695B64C6-BB14-4CE5-AC6E-C040FB3ACF06}" type="presOf" srcId="{D3C855A0-4A8C-48D3-8C13-CF79C8A8B41C}" destId="{EB6B6F64-C823-4D04-898B-9EF7006B0E12}" srcOrd="0" destOrd="0" presId="urn:microsoft.com/office/officeart/2005/8/layout/cycle2"/>
    <dgm:cxn modelId="{59EE218A-3957-40BC-96E1-51AF6DDE7FEE}" type="presOf" srcId="{B66BD836-82EA-4777-9462-C790B359C5B4}" destId="{A1B67B4B-9C07-4530-AFED-246B22F7C508}" srcOrd="0" destOrd="0" presId="urn:microsoft.com/office/officeart/2005/8/layout/cycle2"/>
    <dgm:cxn modelId="{F0A584C4-EA2D-4A98-90B3-E5BCE7B586FC}" srcId="{DDE6F02E-A24A-41BB-A153-63B640328196}" destId="{0F92EE6E-0BA1-483C-A0C8-2720993EED6F}" srcOrd="3" destOrd="0" parTransId="{0D8D2505-9A5D-4EF0-80D1-B26168F1E2B4}" sibTransId="{A17173CB-9D65-4066-9651-12F3C61CE7CB}"/>
    <dgm:cxn modelId="{57E9C9AE-F992-4033-8870-CE45CE1390E2}" type="presOf" srcId="{0A6F572D-A4C9-4ED5-88E5-74C223B5E913}" destId="{A11EDDF2-DA8B-4427-B84B-6C54EBFADE16}" srcOrd="0" destOrd="0" presId="urn:microsoft.com/office/officeart/2005/8/layout/cycle2"/>
    <dgm:cxn modelId="{F32D6288-1DB5-4E9A-9B2E-DD0BFABF178F}" type="presOf" srcId="{89DFFE7F-21BA-4E2E-86EB-7BE689836F28}" destId="{37BD3E4B-E19A-49E6-8F19-5B10AD5EE8F7}" srcOrd="0" destOrd="0" presId="urn:microsoft.com/office/officeart/2005/8/layout/cycle2"/>
    <dgm:cxn modelId="{1774CF9C-0F05-44CB-869E-B8EC5AF8158A}" type="presOf" srcId="{89DFFE7F-21BA-4E2E-86EB-7BE689836F28}" destId="{139FE03B-059E-4473-98DE-621C896AF66A}" srcOrd="1" destOrd="0" presId="urn:microsoft.com/office/officeart/2005/8/layout/cycle2"/>
    <dgm:cxn modelId="{35CCBB16-1334-479C-A33E-6538A703CC56}" type="presOf" srcId="{60D020D7-3E40-41FD-9014-A26DE5F27ED8}" destId="{CF2FD4ED-59A8-4929-AE77-9F12760E4D75}" srcOrd="1" destOrd="0" presId="urn:microsoft.com/office/officeart/2005/8/layout/cycle2"/>
    <dgm:cxn modelId="{1C47BD94-3F29-4D86-97C6-26F8A37DD1CB}" srcId="{DDE6F02E-A24A-41BB-A153-63B640328196}" destId="{CA82139E-1310-4155-874A-B68340B7261D}" srcOrd="6" destOrd="0" parTransId="{AFB66EC6-760E-440D-9E69-2273754C0F75}" sibTransId="{60D020D7-3E40-41FD-9014-A26DE5F27ED8}"/>
    <dgm:cxn modelId="{AB543259-6B11-4770-A086-4B3B7F82A600}" type="presOf" srcId="{A17173CB-9D65-4066-9651-12F3C61CE7CB}" destId="{00BBFCEC-CE62-4A22-BCE6-EA993566C6FE}" srcOrd="0" destOrd="0" presId="urn:microsoft.com/office/officeart/2005/8/layout/cycle2"/>
    <dgm:cxn modelId="{28EE22E6-4321-47AE-887F-2540F203961B}" type="presOf" srcId="{F67D93BC-2E35-4339-9978-4AC38C4465EE}" destId="{11F7F266-ED33-4EA9-A190-23B6BB5D0685}" srcOrd="0" destOrd="0" presId="urn:microsoft.com/office/officeart/2005/8/layout/cycle2"/>
    <dgm:cxn modelId="{BAF3C97B-673D-4E6B-9390-9EA44A36E509}" type="presOf" srcId="{8465329C-8A25-434A-8199-941F28B18A16}" destId="{A9EC4C4C-E1C6-45B5-8542-7A43365C9422}" srcOrd="0" destOrd="0" presId="urn:microsoft.com/office/officeart/2005/8/layout/cycle2"/>
    <dgm:cxn modelId="{4178D85D-85AA-4B3D-A3FA-6876FDFA9C54}" srcId="{DDE6F02E-A24A-41BB-A153-63B640328196}" destId="{6E4F92C7-7CE3-4F38-AEC2-4977129A2C7C}" srcOrd="0" destOrd="0" parTransId="{E6459B44-E928-4BF8-849C-89EDD14E8752}" sibTransId="{0A6F572D-A4C9-4ED5-88E5-74C223B5E913}"/>
    <dgm:cxn modelId="{15A3D019-0A20-4B68-B5E8-ADEDAE057864}" type="presOf" srcId="{60D020D7-3E40-41FD-9014-A26DE5F27ED8}" destId="{D60917E0-9284-41C8-8415-2B3BBDE93552}" srcOrd="0" destOrd="0" presId="urn:microsoft.com/office/officeart/2005/8/layout/cycle2"/>
    <dgm:cxn modelId="{516E4348-BE43-4803-8E35-E495DB4050F3}" srcId="{DDE6F02E-A24A-41BB-A153-63B640328196}" destId="{6E959ABF-C653-49F1-BF45-F53F31C71EFE}" srcOrd="8" destOrd="0" parTransId="{A78A5267-6D4E-4E3B-A56F-2731226C213C}" sibTransId="{B66BD836-82EA-4777-9462-C790B359C5B4}"/>
    <dgm:cxn modelId="{EB0A5C7A-6EC6-4EA9-91CC-4F66FB820D1D}" srcId="{DDE6F02E-A24A-41BB-A153-63B640328196}" destId="{677C533D-218A-4B15-BB07-261B272615E3}" srcOrd="5" destOrd="0" parTransId="{D6C68065-4B14-4367-B447-B9DB812744D7}" sibTransId="{8465329C-8A25-434A-8199-941F28B18A16}"/>
    <dgm:cxn modelId="{DD53830D-3EAD-484E-B9FB-70025AFDAA21}" type="presOf" srcId="{B66BD836-82EA-4777-9462-C790B359C5B4}" destId="{1B2E0561-1B15-4DC4-B40A-55F510C0D168}" srcOrd="1" destOrd="0" presId="urn:microsoft.com/office/officeart/2005/8/layout/cycle2"/>
    <dgm:cxn modelId="{17643BAC-2541-4F98-9190-A95022319586}" type="presOf" srcId="{6E4F92C7-7CE3-4F38-AEC2-4977129A2C7C}" destId="{D18998D3-55DF-426C-B56E-6AF9AB76F337}" srcOrd="0" destOrd="0" presId="urn:microsoft.com/office/officeart/2005/8/layout/cycle2"/>
    <dgm:cxn modelId="{F1BE5EA0-AFF7-4391-AE16-00E065BA4A49}" srcId="{DDE6F02E-A24A-41BB-A153-63B640328196}" destId="{F67D93BC-2E35-4339-9978-4AC38C4465EE}" srcOrd="2" destOrd="0" parTransId="{5C48FD2C-F51C-44D5-9420-8E6F0BBCE746}" sibTransId="{89DFFE7F-21BA-4E2E-86EB-7BE689836F28}"/>
    <dgm:cxn modelId="{AEABF498-2672-4A34-9A28-16D8B0DCCF17}" type="presOf" srcId="{9245F67F-8559-4A93-838C-2E6F32E7CC9C}" destId="{37DA57BC-BC3F-4411-B436-E18BE12F301A}" srcOrd="1" destOrd="0" presId="urn:microsoft.com/office/officeart/2005/8/layout/cycle2"/>
    <dgm:cxn modelId="{2C04E428-3A1B-48CF-A8E7-95F76C3C8015}" type="presOf" srcId="{9245F67F-8559-4A93-838C-2E6F32E7CC9C}" destId="{5953EFE8-C225-4056-8D75-31D6D7724C05}" srcOrd="0" destOrd="0" presId="urn:microsoft.com/office/officeart/2005/8/layout/cycle2"/>
    <dgm:cxn modelId="{118903F0-E095-4FEE-979E-FCAD0ECA3182}" type="presOf" srcId="{EB7206CD-8456-493B-8C04-F5295B8A2F18}" destId="{AF02CA15-F9AE-40AC-9B5B-928111D39568}" srcOrd="0" destOrd="0" presId="urn:microsoft.com/office/officeart/2005/8/layout/cycle2"/>
    <dgm:cxn modelId="{12CCEEAF-7D8F-4693-A771-83169D3ED8D1}" type="presParOf" srcId="{7DDAAA28-DFDF-4796-A0BE-9B8F54E043AB}" destId="{D18998D3-55DF-426C-B56E-6AF9AB76F337}" srcOrd="0" destOrd="0" presId="urn:microsoft.com/office/officeart/2005/8/layout/cycle2"/>
    <dgm:cxn modelId="{4FACFC19-CE98-4952-9D1A-E0D433CA3B74}" type="presParOf" srcId="{7DDAAA28-DFDF-4796-A0BE-9B8F54E043AB}" destId="{A11EDDF2-DA8B-4427-B84B-6C54EBFADE16}" srcOrd="1" destOrd="0" presId="urn:microsoft.com/office/officeart/2005/8/layout/cycle2"/>
    <dgm:cxn modelId="{891B1009-5203-4E5C-9129-DF8531FFE45E}" type="presParOf" srcId="{A11EDDF2-DA8B-4427-B84B-6C54EBFADE16}" destId="{9D48D3A0-77A5-4DAA-8F20-222E5ED7B58E}" srcOrd="0" destOrd="0" presId="urn:microsoft.com/office/officeart/2005/8/layout/cycle2"/>
    <dgm:cxn modelId="{76A8FABA-8461-4A1B-B710-831B6B5F9642}" type="presParOf" srcId="{7DDAAA28-DFDF-4796-A0BE-9B8F54E043AB}" destId="{EB6B6F64-C823-4D04-898B-9EF7006B0E12}" srcOrd="2" destOrd="0" presId="urn:microsoft.com/office/officeart/2005/8/layout/cycle2"/>
    <dgm:cxn modelId="{0138C8CE-FE01-4EC4-9720-4F2B9ECA7F54}" type="presParOf" srcId="{7DDAAA28-DFDF-4796-A0BE-9B8F54E043AB}" destId="{0998F267-CEAF-4870-93B6-06E519C2E4E1}" srcOrd="3" destOrd="0" presId="urn:microsoft.com/office/officeart/2005/8/layout/cycle2"/>
    <dgm:cxn modelId="{0D8B0394-9CDC-49FD-85B2-533771A668C6}" type="presParOf" srcId="{0998F267-CEAF-4870-93B6-06E519C2E4E1}" destId="{42C29326-AB6E-4694-B02E-92DDC97E517A}" srcOrd="0" destOrd="0" presId="urn:microsoft.com/office/officeart/2005/8/layout/cycle2"/>
    <dgm:cxn modelId="{D7E09935-3D9C-4065-B389-997DCD4E29F5}" type="presParOf" srcId="{7DDAAA28-DFDF-4796-A0BE-9B8F54E043AB}" destId="{11F7F266-ED33-4EA9-A190-23B6BB5D0685}" srcOrd="4" destOrd="0" presId="urn:microsoft.com/office/officeart/2005/8/layout/cycle2"/>
    <dgm:cxn modelId="{E088D49A-CE0D-414F-A0A3-74CE83930B63}" type="presParOf" srcId="{7DDAAA28-DFDF-4796-A0BE-9B8F54E043AB}" destId="{37BD3E4B-E19A-49E6-8F19-5B10AD5EE8F7}" srcOrd="5" destOrd="0" presId="urn:microsoft.com/office/officeart/2005/8/layout/cycle2"/>
    <dgm:cxn modelId="{25460A59-E28D-409D-8ACF-732344807D03}" type="presParOf" srcId="{37BD3E4B-E19A-49E6-8F19-5B10AD5EE8F7}" destId="{139FE03B-059E-4473-98DE-621C896AF66A}" srcOrd="0" destOrd="0" presId="urn:microsoft.com/office/officeart/2005/8/layout/cycle2"/>
    <dgm:cxn modelId="{C903F301-8CDF-4196-B33F-A3CD6D465393}" type="presParOf" srcId="{7DDAAA28-DFDF-4796-A0BE-9B8F54E043AB}" destId="{4CCE9519-51E9-4A9C-94A9-104163D1CC05}" srcOrd="6" destOrd="0" presId="urn:microsoft.com/office/officeart/2005/8/layout/cycle2"/>
    <dgm:cxn modelId="{B24DBC5A-0762-4CA8-A1E9-7EFB131CD8F3}" type="presParOf" srcId="{7DDAAA28-DFDF-4796-A0BE-9B8F54E043AB}" destId="{00BBFCEC-CE62-4A22-BCE6-EA993566C6FE}" srcOrd="7" destOrd="0" presId="urn:microsoft.com/office/officeart/2005/8/layout/cycle2"/>
    <dgm:cxn modelId="{B9216D70-1A45-4AD3-BA6B-B66B2E2AA6A3}" type="presParOf" srcId="{00BBFCEC-CE62-4A22-BCE6-EA993566C6FE}" destId="{139127BF-EEB7-4B1F-A5AA-7DDBA35EE77E}" srcOrd="0" destOrd="0" presId="urn:microsoft.com/office/officeart/2005/8/layout/cycle2"/>
    <dgm:cxn modelId="{C8D8176C-CBA4-4E9F-9702-2C1F22537C9E}" type="presParOf" srcId="{7DDAAA28-DFDF-4796-A0BE-9B8F54E043AB}" destId="{62C23223-FFEB-4842-AAA6-87F3F79328B5}" srcOrd="8" destOrd="0" presId="urn:microsoft.com/office/officeart/2005/8/layout/cycle2"/>
    <dgm:cxn modelId="{D9E0A041-E309-4614-A972-BCB99D7E5E44}" type="presParOf" srcId="{7DDAAA28-DFDF-4796-A0BE-9B8F54E043AB}" destId="{5953EFE8-C225-4056-8D75-31D6D7724C05}" srcOrd="9" destOrd="0" presId="urn:microsoft.com/office/officeart/2005/8/layout/cycle2"/>
    <dgm:cxn modelId="{777E1A19-C194-4270-B867-585977399E8D}" type="presParOf" srcId="{5953EFE8-C225-4056-8D75-31D6D7724C05}" destId="{37DA57BC-BC3F-4411-B436-E18BE12F301A}" srcOrd="0" destOrd="0" presId="urn:microsoft.com/office/officeart/2005/8/layout/cycle2"/>
    <dgm:cxn modelId="{B7DC2949-2442-4CB3-81A2-0C6A30DBF0AD}" type="presParOf" srcId="{7DDAAA28-DFDF-4796-A0BE-9B8F54E043AB}" destId="{629F294C-0FEA-4DE3-8714-EF435A75D97A}" srcOrd="10" destOrd="0" presId="urn:microsoft.com/office/officeart/2005/8/layout/cycle2"/>
    <dgm:cxn modelId="{A80F9CF0-1C53-470C-A9AB-20FC9E0146F9}" type="presParOf" srcId="{7DDAAA28-DFDF-4796-A0BE-9B8F54E043AB}" destId="{A9EC4C4C-E1C6-45B5-8542-7A43365C9422}" srcOrd="11" destOrd="0" presId="urn:microsoft.com/office/officeart/2005/8/layout/cycle2"/>
    <dgm:cxn modelId="{3DAFAEB8-1719-4C9C-AA39-823843D0DD9F}" type="presParOf" srcId="{A9EC4C4C-E1C6-45B5-8542-7A43365C9422}" destId="{6C563668-8772-4527-8E18-F3173A5DC270}" srcOrd="0" destOrd="0" presId="urn:microsoft.com/office/officeart/2005/8/layout/cycle2"/>
    <dgm:cxn modelId="{AD7EA51A-E256-473F-9A3A-9CFCC5FAF019}" type="presParOf" srcId="{7DDAAA28-DFDF-4796-A0BE-9B8F54E043AB}" destId="{0D768F2C-C670-47F2-9CC8-B8439CFF8B22}" srcOrd="12" destOrd="0" presId="urn:microsoft.com/office/officeart/2005/8/layout/cycle2"/>
    <dgm:cxn modelId="{B8E71983-1244-481A-AED7-B56EE8F91FD1}" type="presParOf" srcId="{7DDAAA28-DFDF-4796-A0BE-9B8F54E043AB}" destId="{D60917E0-9284-41C8-8415-2B3BBDE93552}" srcOrd="13" destOrd="0" presId="urn:microsoft.com/office/officeart/2005/8/layout/cycle2"/>
    <dgm:cxn modelId="{772CD979-AED2-4FB1-9A6C-0E5C78295623}" type="presParOf" srcId="{D60917E0-9284-41C8-8415-2B3BBDE93552}" destId="{CF2FD4ED-59A8-4929-AE77-9F12760E4D75}" srcOrd="0" destOrd="0" presId="urn:microsoft.com/office/officeart/2005/8/layout/cycle2"/>
    <dgm:cxn modelId="{188E0702-9BF7-4581-8E35-17A772D7EF6A}" type="presParOf" srcId="{7DDAAA28-DFDF-4796-A0BE-9B8F54E043AB}" destId="{EA0D6336-3F68-4547-B5EF-EBBC82A62D78}" srcOrd="14" destOrd="0" presId="urn:microsoft.com/office/officeart/2005/8/layout/cycle2"/>
    <dgm:cxn modelId="{67248B35-C273-473D-B694-FE53D8CEE592}" type="presParOf" srcId="{7DDAAA28-DFDF-4796-A0BE-9B8F54E043AB}" destId="{AF02CA15-F9AE-40AC-9B5B-928111D39568}" srcOrd="15" destOrd="0" presId="urn:microsoft.com/office/officeart/2005/8/layout/cycle2"/>
    <dgm:cxn modelId="{B7D03744-23B4-4C44-9B46-9C9EFCA90B73}" type="presParOf" srcId="{AF02CA15-F9AE-40AC-9B5B-928111D39568}" destId="{7AC6C041-2F37-4BB9-BE23-B4B319DF02DF}" srcOrd="0" destOrd="0" presId="urn:microsoft.com/office/officeart/2005/8/layout/cycle2"/>
    <dgm:cxn modelId="{6F49E61E-06AC-4DBC-A103-175D387EF228}" type="presParOf" srcId="{7DDAAA28-DFDF-4796-A0BE-9B8F54E043AB}" destId="{7E68F31F-D870-4528-94DC-F2261ABA1DEB}" srcOrd="16" destOrd="0" presId="urn:microsoft.com/office/officeart/2005/8/layout/cycle2"/>
    <dgm:cxn modelId="{478F21FF-27AA-4F56-BA3D-4529C273ECE3}" type="presParOf" srcId="{7DDAAA28-DFDF-4796-A0BE-9B8F54E043AB}" destId="{A1B67B4B-9C07-4530-AFED-246B22F7C508}" srcOrd="17" destOrd="0" presId="urn:microsoft.com/office/officeart/2005/8/layout/cycle2"/>
    <dgm:cxn modelId="{ABDD8138-BFF1-4539-AC5B-D16F80B7FB17}" type="presParOf" srcId="{A1B67B4B-9C07-4530-AFED-246B22F7C508}" destId="{1B2E0561-1B15-4DC4-B40A-55F510C0D16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0E320A-1046-4E3D-89FF-DD6F68005A8E}" type="doc">
      <dgm:prSet loTypeId="urn:microsoft.com/office/officeart/2005/8/layout/funnel1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pPr rtl="1"/>
          <a:endParaRPr lang="ar-SA"/>
        </a:p>
      </dgm:t>
    </dgm:pt>
    <dgm:pt modelId="{12934618-B0C5-4BDD-BC01-9E9B2EDBBF20}">
      <dgm:prSet phldrT="[نص]" custT="1"/>
      <dgm:spPr>
        <a:xfrm>
          <a:off x="923653" y="272763"/>
          <a:ext cx="562574" cy="562574"/>
        </a:xfrm>
      </dgm:spPr>
      <dgm:t>
        <a:bodyPr/>
        <a:lstStyle/>
        <a:p>
          <a:pPr rtl="1"/>
          <a:r>
            <a:rPr lang="ar-SA" sz="1200" b="1" smtClean="0">
              <a:latin typeface="Arial"/>
              <a:ea typeface="+mn-ea"/>
              <a:cs typeface="+mn-cs"/>
            </a:rPr>
            <a:t>المواد</a:t>
          </a:r>
          <a:endParaRPr lang="ar-SA" sz="1200" b="1" dirty="0">
            <a:latin typeface="Arial"/>
            <a:ea typeface="+mn-ea"/>
            <a:cs typeface="+mn-cs"/>
          </a:endParaRPr>
        </a:p>
      </dgm:t>
    </dgm:pt>
    <dgm:pt modelId="{129B8B49-CD2F-49A6-AD63-0DC113EFDC7E}" type="parTrans" cxnId="{196EB446-2180-478E-859D-E68AD002BA34}">
      <dgm:prSet/>
      <dgm:spPr/>
      <dgm:t>
        <a:bodyPr/>
        <a:lstStyle/>
        <a:p>
          <a:pPr rtl="1"/>
          <a:endParaRPr lang="ar-SA"/>
        </a:p>
      </dgm:t>
    </dgm:pt>
    <dgm:pt modelId="{0C2774C6-F910-40C4-B427-B3885AAB5FD7}" type="sibTrans" cxnId="{196EB446-2180-478E-859D-E68AD002BA34}">
      <dgm:prSet/>
      <dgm:spPr/>
      <dgm:t>
        <a:bodyPr/>
        <a:lstStyle/>
        <a:p>
          <a:pPr rtl="1"/>
          <a:endParaRPr lang="ar-SA"/>
        </a:p>
      </dgm:t>
    </dgm:pt>
    <dgm:pt modelId="{71D558EA-9CE8-41C3-9E1F-34E5E91F5739}">
      <dgm:prSet phldrT="[نص]" custT="1"/>
      <dgm:spPr>
        <a:xfrm>
          <a:off x="1347951" y="30309"/>
          <a:ext cx="562574" cy="562574"/>
        </a:xfrm>
      </dgm:spPr>
      <dgm:t>
        <a:bodyPr/>
        <a:lstStyle/>
        <a:p>
          <a:pPr rtl="1"/>
          <a:r>
            <a:rPr lang="ar-SA" sz="1200" b="1" smtClean="0">
              <a:latin typeface="Arial"/>
              <a:ea typeface="+mn-ea"/>
              <a:cs typeface="+mn-cs"/>
            </a:rPr>
            <a:t>الأدوات</a:t>
          </a:r>
          <a:endParaRPr lang="ar-SA" sz="1200" b="1" dirty="0">
            <a:latin typeface="Arial"/>
            <a:ea typeface="+mn-ea"/>
            <a:cs typeface="+mn-cs"/>
          </a:endParaRPr>
        </a:p>
      </dgm:t>
    </dgm:pt>
    <dgm:pt modelId="{8689266A-B83C-482C-9E2B-F5302E9B324C}" type="parTrans" cxnId="{DF5D4896-A266-4F15-A326-D6BEB69CE516}">
      <dgm:prSet/>
      <dgm:spPr/>
      <dgm:t>
        <a:bodyPr/>
        <a:lstStyle/>
        <a:p>
          <a:pPr rtl="1"/>
          <a:endParaRPr lang="ar-SA"/>
        </a:p>
      </dgm:t>
    </dgm:pt>
    <dgm:pt modelId="{F8A4F73B-61D0-4310-8A15-2B8621F1C0D9}" type="sibTrans" cxnId="{DF5D4896-A266-4F15-A326-D6BEB69CE516}">
      <dgm:prSet/>
      <dgm:spPr/>
      <dgm:t>
        <a:bodyPr/>
        <a:lstStyle/>
        <a:p>
          <a:pPr rtl="1"/>
          <a:endParaRPr lang="ar-SA"/>
        </a:p>
      </dgm:t>
    </dgm:pt>
    <dgm:pt modelId="{CED9A69F-FE2E-4AE0-BA19-3937DA4CADA5}">
      <dgm:prSet phldrT="[نص]"/>
      <dgm:spPr>
        <a:xfrm>
          <a:off x="1206230" y="684590"/>
          <a:ext cx="562574" cy="562574"/>
        </a:xfrm>
      </dgm:spPr>
      <dgm:t>
        <a:bodyPr/>
        <a:lstStyle/>
        <a:p>
          <a:pPr rtl="1"/>
          <a:r>
            <a:rPr lang="ar-SA" b="1" smtClean="0">
              <a:latin typeface="Arial"/>
              <a:ea typeface="+mn-ea"/>
              <a:cs typeface="+mn-cs"/>
            </a:rPr>
            <a:t>الإنسان</a:t>
          </a:r>
          <a:endParaRPr lang="ar-SA" b="1" dirty="0">
            <a:latin typeface="Arial"/>
            <a:ea typeface="+mn-ea"/>
            <a:cs typeface="+mn-cs"/>
          </a:endParaRPr>
        </a:p>
      </dgm:t>
    </dgm:pt>
    <dgm:pt modelId="{6A1F0AB8-B7F4-4F56-8A29-27A8715778A7}" type="parTrans" cxnId="{F21205CD-E589-4EFF-AC73-6C634F6CB0F3}">
      <dgm:prSet/>
      <dgm:spPr/>
      <dgm:t>
        <a:bodyPr/>
        <a:lstStyle/>
        <a:p>
          <a:pPr rtl="1"/>
          <a:endParaRPr lang="ar-SA"/>
        </a:p>
      </dgm:t>
    </dgm:pt>
    <dgm:pt modelId="{5496CD7F-4C6A-499C-A055-8AC7D8255E84}" type="sibTrans" cxnId="{F21205CD-E589-4EFF-AC73-6C634F6CB0F3}">
      <dgm:prSet/>
      <dgm:spPr/>
      <dgm:t>
        <a:bodyPr/>
        <a:lstStyle/>
        <a:p>
          <a:pPr rtl="1"/>
          <a:endParaRPr lang="ar-SA"/>
        </a:p>
      </dgm:t>
    </dgm:pt>
    <dgm:pt modelId="{F4CE7B02-32D6-480F-BF6D-22AB16889AA7}">
      <dgm:prSet phldrT="[نص]" custT="1"/>
      <dgm:spPr>
        <a:xfrm>
          <a:off x="650892" y="1625214"/>
          <a:ext cx="1500198" cy="375049"/>
        </a:xfrm>
      </dgm:spPr>
      <dgm:t>
        <a:bodyPr/>
        <a:lstStyle/>
        <a:p>
          <a:pPr rtl="1"/>
          <a:r>
            <a:rPr lang="ar-SA" sz="1600" b="1" smtClean="0">
              <a:latin typeface="Arial"/>
              <a:ea typeface="+mn-ea"/>
              <a:cs typeface="+mn-cs"/>
            </a:rPr>
            <a:t>التكنولوجيا</a:t>
          </a:r>
          <a:endParaRPr lang="ar-SA" sz="1600" b="1" dirty="0">
            <a:latin typeface="Arial"/>
            <a:ea typeface="+mn-ea"/>
            <a:cs typeface="+mn-cs"/>
          </a:endParaRPr>
        </a:p>
      </dgm:t>
    </dgm:pt>
    <dgm:pt modelId="{33CFC14A-0116-4911-A14A-37E55C982450}" type="parTrans" cxnId="{5E2BA532-33A9-4F16-AA77-559212D7278B}">
      <dgm:prSet/>
      <dgm:spPr/>
      <dgm:t>
        <a:bodyPr/>
        <a:lstStyle/>
        <a:p>
          <a:pPr rtl="1"/>
          <a:endParaRPr lang="ar-SA"/>
        </a:p>
      </dgm:t>
    </dgm:pt>
    <dgm:pt modelId="{C7F10806-2FE3-42B1-B8A3-C84DBF77BB0F}" type="sibTrans" cxnId="{5E2BA532-33A9-4F16-AA77-559212D7278B}">
      <dgm:prSet/>
      <dgm:spPr/>
      <dgm:t>
        <a:bodyPr/>
        <a:lstStyle/>
        <a:p>
          <a:pPr rtl="1"/>
          <a:endParaRPr lang="ar-SA"/>
        </a:p>
      </dgm:t>
    </dgm:pt>
    <dgm:pt modelId="{9AB01FFB-E50A-400A-A8E8-BB1A0D488C20}" type="pres">
      <dgm:prSet presAssocID="{740E320A-1046-4E3D-89FF-DD6F68005A8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BD2AA241-8496-4941-BD82-E25A95D9E4C6}" type="pres">
      <dgm:prSet presAssocID="{740E320A-1046-4E3D-89FF-DD6F68005A8E}" presName="ellipse" presStyleLbl="trBgShp" presStyleIdx="0" presStyleCnt="1"/>
      <dgm:spPr>
        <a:xfrm>
          <a:off x="619903" y="81260"/>
          <a:ext cx="1612712" cy="560073"/>
        </a:xfrm>
        <a:prstGeom prst="ellipse">
          <a:avLst/>
        </a:prstGeom>
      </dgm:spPr>
      <dgm:t>
        <a:bodyPr/>
        <a:lstStyle/>
        <a:p>
          <a:endParaRPr lang="en-GB"/>
        </a:p>
      </dgm:t>
    </dgm:pt>
    <dgm:pt modelId="{9A3E4106-E220-4157-8912-799EAD3BE50C}" type="pres">
      <dgm:prSet presAssocID="{740E320A-1046-4E3D-89FF-DD6F68005A8E}" presName="arrow1" presStyleLbl="fgShp" presStyleIdx="0" presStyleCnt="1" custScaleY="115687" custLinFactNeighborX="-13747" custLinFactNeighborY="29543"/>
      <dgm:spPr>
        <a:xfrm>
          <a:off x="1229524" y="1496096"/>
          <a:ext cx="312541" cy="231404"/>
        </a:xfrm>
        <a:prstGeom prst="downArrow">
          <a:avLst/>
        </a:prstGeom>
      </dgm:spPr>
      <dgm:t>
        <a:bodyPr/>
        <a:lstStyle/>
        <a:p>
          <a:endParaRPr lang="en-GB"/>
        </a:p>
      </dgm:t>
    </dgm:pt>
    <dgm:pt modelId="{9E1E027C-D68B-47DB-AB08-68FD35680606}" type="pres">
      <dgm:prSet presAssocID="{740E320A-1046-4E3D-89FF-DD6F68005A8E}" presName="rectangle" presStyleLbl="revTx" presStyleIdx="0" presStyleCnt="1" custLinFactNeighborX="-1851" custLinFactNeighborY="2252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pPr rtl="1"/>
          <a:endParaRPr lang="ar-SA"/>
        </a:p>
      </dgm:t>
    </dgm:pt>
    <dgm:pt modelId="{8C0C3A70-5B65-48AA-80ED-BA7079EE7E75}" type="pres">
      <dgm:prSet presAssocID="{71D558EA-9CE8-41C3-9E1F-34E5E91F5739}" presName="item1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19BDE140-B4A1-4E84-92C1-0D1AC5B7E08D}" type="pres">
      <dgm:prSet presAssocID="{CED9A69F-FE2E-4AE0-BA19-3937DA4CADA5}" presName="item2" presStyleLbl="node1" presStyleIdx="1" presStyleCnt="3" custScaleX="134474" custLinFactNeighborX="96747" custLinFactNeighborY="-41279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3D8536D8-607E-4A1D-B1AB-E07700009AE1}" type="pres">
      <dgm:prSet presAssocID="{F4CE7B02-32D6-480F-BF6D-22AB16889AA7}" presName="item3" presStyleLbl="node1" presStyleIdx="2" presStyleCnt="3" custLinFactNeighborX="-80896" custLinFactNeighborY="25996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pPr rtl="1"/>
          <a:endParaRPr lang="ar-SA"/>
        </a:p>
      </dgm:t>
    </dgm:pt>
    <dgm:pt modelId="{B69DB31A-49A6-4296-95B4-2071D4998BB6}" type="pres">
      <dgm:prSet presAssocID="{740E320A-1046-4E3D-89FF-DD6F68005A8E}" presName="funnel" presStyleLbl="trAlignAcc1" presStyleIdx="0" presStyleCnt="1" custLinFactNeighborX="-1562" custLinFactNeighborY="3003"/>
      <dgm:spPr>
        <a:xfrm>
          <a:off x="526305" y="54549"/>
          <a:ext cx="1750231" cy="1400184"/>
        </a:xfrm>
        <a:prstGeom prst="funnel">
          <a:avLst/>
        </a:prstGeom>
      </dgm:spPr>
      <dgm:t>
        <a:bodyPr/>
        <a:lstStyle/>
        <a:p>
          <a:pPr rtl="1"/>
          <a:endParaRPr lang="ar-SA"/>
        </a:p>
      </dgm:t>
    </dgm:pt>
  </dgm:ptLst>
  <dgm:cxnLst>
    <dgm:cxn modelId="{5E2BA532-33A9-4F16-AA77-559212D7278B}" srcId="{740E320A-1046-4E3D-89FF-DD6F68005A8E}" destId="{F4CE7B02-32D6-480F-BF6D-22AB16889AA7}" srcOrd="3" destOrd="0" parTransId="{33CFC14A-0116-4911-A14A-37E55C982450}" sibTransId="{C7F10806-2FE3-42B1-B8A3-C84DBF77BB0F}"/>
    <dgm:cxn modelId="{196EB446-2180-478E-859D-E68AD002BA34}" srcId="{740E320A-1046-4E3D-89FF-DD6F68005A8E}" destId="{12934618-B0C5-4BDD-BC01-9E9B2EDBBF20}" srcOrd="0" destOrd="0" parTransId="{129B8B49-CD2F-49A6-AD63-0DC113EFDC7E}" sibTransId="{0C2774C6-F910-40C4-B427-B3885AAB5FD7}"/>
    <dgm:cxn modelId="{EB4EAE21-957E-4B66-8A53-DEA1E3A3701A}" type="presOf" srcId="{740E320A-1046-4E3D-89FF-DD6F68005A8E}" destId="{9AB01FFB-E50A-400A-A8E8-BB1A0D488C20}" srcOrd="0" destOrd="0" presId="urn:microsoft.com/office/officeart/2005/8/layout/funnel1"/>
    <dgm:cxn modelId="{A87334DB-8DAC-48BE-9103-723902FF4F01}" type="presOf" srcId="{CED9A69F-FE2E-4AE0-BA19-3937DA4CADA5}" destId="{8C0C3A70-5B65-48AA-80ED-BA7079EE7E75}" srcOrd="0" destOrd="0" presId="urn:microsoft.com/office/officeart/2005/8/layout/funnel1"/>
    <dgm:cxn modelId="{F21205CD-E589-4EFF-AC73-6C634F6CB0F3}" srcId="{740E320A-1046-4E3D-89FF-DD6F68005A8E}" destId="{CED9A69F-FE2E-4AE0-BA19-3937DA4CADA5}" srcOrd="2" destOrd="0" parTransId="{6A1F0AB8-B7F4-4F56-8A29-27A8715778A7}" sibTransId="{5496CD7F-4C6A-499C-A055-8AC7D8255E84}"/>
    <dgm:cxn modelId="{DF5D4896-A266-4F15-A326-D6BEB69CE516}" srcId="{740E320A-1046-4E3D-89FF-DD6F68005A8E}" destId="{71D558EA-9CE8-41C3-9E1F-34E5E91F5739}" srcOrd="1" destOrd="0" parTransId="{8689266A-B83C-482C-9E2B-F5302E9B324C}" sibTransId="{F8A4F73B-61D0-4310-8A15-2B8621F1C0D9}"/>
    <dgm:cxn modelId="{BC197A68-98C2-478F-927E-9E07BEEBACF1}" type="presOf" srcId="{12934618-B0C5-4BDD-BC01-9E9B2EDBBF20}" destId="{3D8536D8-607E-4A1D-B1AB-E07700009AE1}" srcOrd="0" destOrd="0" presId="urn:microsoft.com/office/officeart/2005/8/layout/funnel1"/>
    <dgm:cxn modelId="{03DC4D0C-A01A-4031-BBA8-4B205CB01ECF}" type="presOf" srcId="{71D558EA-9CE8-41C3-9E1F-34E5E91F5739}" destId="{19BDE140-B4A1-4E84-92C1-0D1AC5B7E08D}" srcOrd="0" destOrd="0" presId="urn:microsoft.com/office/officeart/2005/8/layout/funnel1"/>
    <dgm:cxn modelId="{E979D878-442D-4888-9531-3EEC7A91EFC0}" type="presOf" srcId="{F4CE7B02-32D6-480F-BF6D-22AB16889AA7}" destId="{9E1E027C-D68B-47DB-AB08-68FD35680606}" srcOrd="0" destOrd="0" presId="urn:microsoft.com/office/officeart/2005/8/layout/funnel1"/>
    <dgm:cxn modelId="{96E16F10-043F-4576-8D06-9DBDD41F94DB}" type="presParOf" srcId="{9AB01FFB-E50A-400A-A8E8-BB1A0D488C20}" destId="{BD2AA241-8496-4941-BD82-E25A95D9E4C6}" srcOrd="0" destOrd="0" presId="urn:microsoft.com/office/officeart/2005/8/layout/funnel1"/>
    <dgm:cxn modelId="{4945B366-5C27-467F-96DF-286A4D8C6DD4}" type="presParOf" srcId="{9AB01FFB-E50A-400A-A8E8-BB1A0D488C20}" destId="{9A3E4106-E220-4157-8912-799EAD3BE50C}" srcOrd="1" destOrd="0" presId="urn:microsoft.com/office/officeart/2005/8/layout/funnel1"/>
    <dgm:cxn modelId="{B93F8859-4E5A-4ECF-B131-D61E60920B72}" type="presParOf" srcId="{9AB01FFB-E50A-400A-A8E8-BB1A0D488C20}" destId="{9E1E027C-D68B-47DB-AB08-68FD35680606}" srcOrd="2" destOrd="0" presId="urn:microsoft.com/office/officeart/2005/8/layout/funnel1"/>
    <dgm:cxn modelId="{272F86B8-EE22-489D-A4B9-4764CA403569}" type="presParOf" srcId="{9AB01FFB-E50A-400A-A8E8-BB1A0D488C20}" destId="{8C0C3A70-5B65-48AA-80ED-BA7079EE7E75}" srcOrd="3" destOrd="0" presId="urn:microsoft.com/office/officeart/2005/8/layout/funnel1"/>
    <dgm:cxn modelId="{3473B0E6-6B63-45DF-8F4B-6F454D96B582}" type="presParOf" srcId="{9AB01FFB-E50A-400A-A8E8-BB1A0D488C20}" destId="{19BDE140-B4A1-4E84-92C1-0D1AC5B7E08D}" srcOrd="4" destOrd="0" presId="urn:microsoft.com/office/officeart/2005/8/layout/funnel1"/>
    <dgm:cxn modelId="{50E45B70-CCB4-4C4E-BEB4-1F52EFFCBBB5}" type="presParOf" srcId="{9AB01FFB-E50A-400A-A8E8-BB1A0D488C20}" destId="{3D8536D8-607E-4A1D-B1AB-E07700009AE1}" srcOrd="5" destOrd="0" presId="urn:microsoft.com/office/officeart/2005/8/layout/funnel1"/>
    <dgm:cxn modelId="{2FBA6107-3024-43C6-AABB-5586C6F6F4E6}" type="presParOf" srcId="{9AB01FFB-E50A-400A-A8E8-BB1A0D488C20}" destId="{B69DB31A-49A6-4296-95B4-2071D4998BB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0D3967-534F-469D-8D27-3CD4525C096C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C8FD4A-A397-4112-8EB9-64106F23316C}">
      <dgm:prSet phldrT="[Text]" custT="1"/>
      <dgm:spPr/>
      <dgm:t>
        <a:bodyPr/>
        <a:lstStyle/>
        <a:p>
          <a:r>
            <a:rPr lang="ar-SA" sz="24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النظم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524CE9-3905-4203-BE51-E8AE440DAE24}" type="parTrans" cxnId="{2E0E6E0F-587B-4B54-8E67-577B59569D4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8ED1DB-6430-41A6-A36D-F2F186CD0CA7}" type="sibTrans" cxnId="{2E0E6E0F-587B-4B54-8E67-577B59569D4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EF3F3-625A-46C3-ADAC-18124E152BC6}">
      <dgm:prSet phldrT="[Text]" custT="1"/>
      <dgm:spPr/>
      <dgm:t>
        <a:bodyPr/>
        <a:lstStyle/>
        <a:p>
          <a:r>
            <a:rPr lang="ar-SA" sz="24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الإتصال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76D658-E54C-4317-8BE4-934E88E461A3}" type="parTrans" cxnId="{BA96ADE9-3538-434E-A278-5FDEA986C68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60CD8C-C3B7-4FBD-A74D-CAB92C97B662}" type="sibTrans" cxnId="{BA96ADE9-3538-434E-A278-5FDEA986C68B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5D3676-EA34-48C6-94CD-FAA2FAE4F50F}">
      <dgm:prSet phldrT="[Text]" custT="1"/>
      <dgm:spPr/>
      <dgm:t>
        <a:bodyPr/>
        <a:lstStyle/>
        <a:p>
          <a:r>
            <a:rPr lang="ar-SA" sz="2400" dirty="0" smtClean="0">
              <a:latin typeface="Arial" panose="020B0604020202020204" pitchFamily="34" charset="0"/>
              <a:cs typeface="Arial" panose="020B0604020202020204" pitchFamily="34" charset="0"/>
            </a:rPr>
            <a:t>نظريات التدريس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3BC7D5D-FC8B-47B5-9816-79EF051BF293}" type="parTrans" cxnId="{797EF51F-F848-4496-86B3-908415EA53D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2E3A89-36A9-4442-958C-A809E4052060}" type="sibTrans" cxnId="{797EF51F-F848-4496-86B3-908415EA53D5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F12BA-4568-418F-A6FA-77EF0E11B52A}">
      <dgm:prSet phldrT="[Text]" custT="1"/>
      <dgm:spPr/>
      <dgm:t>
        <a:bodyPr/>
        <a:lstStyle/>
        <a:p>
          <a:r>
            <a:rPr lang="ar-SA" sz="2400" dirty="0" smtClean="0">
              <a:latin typeface="Arial" panose="020B0604020202020204" pitchFamily="34" charset="0"/>
              <a:cs typeface="Arial" panose="020B0604020202020204" pitchFamily="34" charset="0"/>
            </a:rPr>
            <a:t>نظريات التعلم</a:t>
          </a:r>
          <a:endParaRPr lang="en-US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35FDDD-01C3-4DC3-B55C-60204013F7C0}" type="parTrans" cxnId="{0FE42E44-9E11-4BC2-91DB-7213496C9B0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C6A023-ECB2-4575-B9FA-129C09A9ABBA}" type="sibTrans" cxnId="{0FE42E44-9E11-4BC2-91DB-7213496C9B0A}">
      <dgm:prSet/>
      <dgm:spPr/>
      <dgm:t>
        <a:bodyPr/>
        <a:lstStyle/>
        <a:p>
          <a:endParaRPr lang="en-US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0B200A-452B-4B44-A8EF-67D73CF1BAA7}" type="pres">
      <dgm:prSet presAssocID="{890D3967-534F-469D-8D27-3CD4525C096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813524-C7D9-459F-B225-443D0EAD4353}" type="pres">
      <dgm:prSet presAssocID="{92C8FD4A-A397-4112-8EB9-64106F23316C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11406-E49F-4D16-9EEA-29299D032C17}" type="pres">
      <dgm:prSet presAssocID="{A48ED1DB-6430-41A6-A36D-F2F186CD0CA7}" presName="space" presStyleCnt="0"/>
      <dgm:spPr/>
    </dgm:pt>
    <dgm:pt modelId="{E998C1C1-7FC8-4534-8BE2-EBCF1D23F0B6}" type="pres">
      <dgm:prSet presAssocID="{9A6EF3F3-625A-46C3-ADAC-18124E152BC6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BD4957-70AB-4CD1-B075-52D0FEC3FD27}" type="pres">
      <dgm:prSet presAssocID="{3E60CD8C-C3B7-4FBD-A74D-CAB92C97B662}" presName="space" presStyleCnt="0"/>
      <dgm:spPr/>
    </dgm:pt>
    <dgm:pt modelId="{89244D2E-C3D3-4572-92C6-968925F463EA}" type="pres">
      <dgm:prSet presAssocID="{7C5D3676-EA34-48C6-94CD-FAA2FAE4F50F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3AC958-418A-451F-BA19-747D56F3FF0C}" type="pres">
      <dgm:prSet presAssocID="{EB2E3A89-36A9-4442-958C-A809E4052060}" presName="space" presStyleCnt="0"/>
      <dgm:spPr/>
    </dgm:pt>
    <dgm:pt modelId="{02821A91-1461-48CB-82D2-E6D5EAC6566F}" type="pres">
      <dgm:prSet presAssocID="{8FCF12BA-4568-418F-A6FA-77EF0E11B52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28EF7D-40E9-4F12-AD92-52CA6608C7D9}" type="presOf" srcId="{92C8FD4A-A397-4112-8EB9-64106F23316C}" destId="{F3813524-C7D9-459F-B225-443D0EAD4353}" srcOrd="0" destOrd="0" presId="urn:microsoft.com/office/officeart/2005/8/layout/venn3"/>
    <dgm:cxn modelId="{0FE42E44-9E11-4BC2-91DB-7213496C9B0A}" srcId="{890D3967-534F-469D-8D27-3CD4525C096C}" destId="{8FCF12BA-4568-418F-A6FA-77EF0E11B52A}" srcOrd="3" destOrd="0" parTransId="{8835FDDD-01C3-4DC3-B55C-60204013F7C0}" sibTransId="{2AC6A023-ECB2-4575-B9FA-129C09A9ABBA}"/>
    <dgm:cxn modelId="{2E0E6E0F-587B-4B54-8E67-577B59569D4B}" srcId="{890D3967-534F-469D-8D27-3CD4525C096C}" destId="{92C8FD4A-A397-4112-8EB9-64106F23316C}" srcOrd="0" destOrd="0" parTransId="{8A524CE9-3905-4203-BE51-E8AE440DAE24}" sibTransId="{A48ED1DB-6430-41A6-A36D-F2F186CD0CA7}"/>
    <dgm:cxn modelId="{AFA6B105-D794-401C-8832-DA17AB036057}" type="presOf" srcId="{890D3967-534F-469D-8D27-3CD4525C096C}" destId="{840B200A-452B-4B44-A8EF-67D73CF1BAA7}" srcOrd="0" destOrd="0" presId="urn:microsoft.com/office/officeart/2005/8/layout/venn3"/>
    <dgm:cxn modelId="{6176073F-A6EC-45BA-827B-8DA38ED0C40B}" type="presOf" srcId="{9A6EF3F3-625A-46C3-ADAC-18124E152BC6}" destId="{E998C1C1-7FC8-4534-8BE2-EBCF1D23F0B6}" srcOrd="0" destOrd="0" presId="urn:microsoft.com/office/officeart/2005/8/layout/venn3"/>
    <dgm:cxn modelId="{7FF7067C-1198-4589-893A-9FC9B135AD0C}" type="presOf" srcId="{7C5D3676-EA34-48C6-94CD-FAA2FAE4F50F}" destId="{89244D2E-C3D3-4572-92C6-968925F463EA}" srcOrd="0" destOrd="0" presId="urn:microsoft.com/office/officeart/2005/8/layout/venn3"/>
    <dgm:cxn modelId="{BA96ADE9-3538-434E-A278-5FDEA986C68B}" srcId="{890D3967-534F-469D-8D27-3CD4525C096C}" destId="{9A6EF3F3-625A-46C3-ADAC-18124E152BC6}" srcOrd="1" destOrd="0" parTransId="{3D76D658-E54C-4317-8BE4-934E88E461A3}" sibTransId="{3E60CD8C-C3B7-4FBD-A74D-CAB92C97B662}"/>
    <dgm:cxn modelId="{AB1E961A-5D98-461E-BD08-BCFC3ED101F2}" type="presOf" srcId="{8FCF12BA-4568-418F-A6FA-77EF0E11B52A}" destId="{02821A91-1461-48CB-82D2-E6D5EAC6566F}" srcOrd="0" destOrd="0" presId="urn:microsoft.com/office/officeart/2005/8/layout/venn3"/>
    <dgm:cxn modelId="{797EF51F-F848-4496-86B3-908415EA53D5}" srcId="{890D3967-534F-469D-8D27-3CD4525C096C}" destId="{7C5D3676-EA34-48C6-94CD-FAA2FAE4F50F}" srcOrd="2" destOrd="0" parTransId="{B3BC7D5D-FC8B-47B5-9816-79EF051BF293}" sibTransId="{EB2E3A89-36A9-4442-958C-A809E4052060}"/>
    <dgm:cxn modelId="{9F2F8617-7CED-49FE-822E-EBCB0A6F6D48}" type="presParOf" srcId="{840B200A-452B-4B44-A8EF-67D73CF1BAA7}" destId="{F3813524-C7D9-459F-B225-443D0EAD4353}" srcOrd="0" destOrd="0" presId="urn:microsoft.com/office/officeart/2005/8/layout/venn3"/>
    <dgm:cxn modelId="{D97A904E-551F-4DC3-85D5-8C66B2072FF7}" type="presParOf" srcId="{840B200A-452B-4B44-A8EF-67D73CF1BAA7}" destId="{94211406-E49F-4D16-9EEA-29299D032C17}" srcOrd="1" destOrd="0" presId="urn:microsoft.com/office/officeart/2005/8/layout/venn3"/>
    <dgm:cxn modelId="{EACD088B-6DCF-42E2-A70F-8A388EDFCB33}" type="presParOf" srcId="{840B200A-452B-4B44-A8EF-67D73CF1BAA7}" destId="{E998C1C1-7FC8-4534-8BE2-EBCF1D23F0B6}" srcOrd="2" destOrd="0" presId="urn:microsoft.com/office/officeart/2005/8/layout/venn3"/>
    <dgm:cxn modelId="{BA5B7220-728F-40EA-A339-59836B1DA08D}" type="presParOf" srcId="{840B200A-452B-4B44-A8EF-67D73CF1BAA7}" destId="{DFBD4957-70AB-4CD1-B075-52D0FEC3FD27}" srcOrd="3" destOrd="0" presId="urn:microsoft.com/office/officeart/2005/8/layout/venn3"/>
    <dgm:cxn modelId="{571FF1AA-C93E-4A86-9E8D-FA90234D35CA}" type="presParOf" srcId="{840B200A-452B-4B44-A8EF-67D73CF1BAA7}" destId="{89244D2E-C3D3-4572-92C6-968925F463EA}" srcOrd="4" destOrd="0" presId="urn:microsoft.com/office/officeart/2005/8/layout/venn3"/>
    <dgm:cxn modelId="{292A1EA7-DFA4-479D-AFF5-9C399C8B18DA}" type="presParOf" srcId="{840B200A-452B-4B44-A8EF-67D73CF1BAA7}" destId="{C03AC958-418A-451F-BA19-747D56F3FF0C}" srcOrd="5" destOrd="0" presId="urn:microsoft.com/office/officeart/2005/8/layout/venn3"/>
    <dgm:cxn modelId="{72ECA2D4-1F8C-4A6A-9C9F-9316D3AA6D07}" type="presParOf" srcId="{840B200A-452B-4B44-A8EF-67D73CF1BAA7}" destId="{02821A91-1461-48CB-82D2-E6D5EAC6566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4BAC8-50FB-40F4-9BB6-EE6158EC17CC}" type="doc">
      <dgm:prSet loTypeId="urn:microsoft.com/office/officeart/2005/8/layout/hList9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FA982AE2-5093-45EC-B95B-052A3265D049}">
      <dgm:prSet phldrT="[Text]" custT="1"/>
      <dgm:spPr/>
      <dgm:t>
        <a:bodyPr/>
        <a:lstStyle/>
        <a:p>
          <a:r>
            <a:rPr lang="ar-SA" sz="18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7C4453-67B4-4D45-A229-AE0553B1BDB0}" type="parTrans" cxnId="{5456DFB9-2ECA-4DC6-98B7-090BBB58746B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F0D9D-4A65-4A2B-8A79-5C38C69779C1}" type="sibTrans" cxnId="{5456DFB9-2ECA-4DC6-98B7-090BBB58746B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A23806-F613-4013-B466-9AE827132336}">
      <dgm:prSet phldrT="[Text]" custT="1"/>
      <dgm:spPr/>
      <dgm:t>
        <a:bodyPr/>
        <a:lstStyle/>
        <a:p>
          <a:pPr algn="ctr"/>
          <a:r>
            <a:rPr lang="ar-SA" sz="18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المجالية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F9752-B58E-4082-A79E-F1A59D76CFBE}" type="parTrans" cxnId="{6860A614-A9E2-4604-83DA-32DB30724FC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479AE75-0C0C-4D05-9392-E247019AD95C}" type="sibTrans" cxnId="{6860A614-A9E2-4604-83DA-32DB30724FCF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5B7663-7555-4DAA-BD48-B7A59C46F945}">
      <dgm:prSet phldrT="[Text]" custT="1"/>
      <dgm:spPr/>
      <dgm:t>
        <a:bodyPr/>
        <a:lstStyle/>
        <a:p>
          <a:pPr algn="ctr"/>
          <a:r>
            <a:rPr lang="ar-SA" sz="18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البنائية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E250C-B296-4009-A283-32DF458527A3}" type="parTrans" cxnId="{D4873460-777B-4B99-9CA0-31D49752059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C5239C-531A-4660-9DFD-9E0760E785C0}" type="sibTrans" cxnId="{D4873460-777B-4B99-9CA0-31D49752059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45639F-D983-41F8-A6C6-9AA74CDE709B}">
      <dgm:prSet phldrT="[Text]" custT="1"/>
      <dgm:spPr/>
      <dgm:t>
        <a:bodyPr/>
        <a:lstStyle/>
        <a:p>
          <a:r>
            <a:rPr lang="ar-SA" sz="1800" b="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النظرية السلوكية</a:t>
          </a:r>
          <a:endParaRPr lang="en-US" sz="1800" b="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2F976-434A-4C7D-A007-93913023CA0E}" type="parTrans" cxnId="{0106431B-E914-49C5-8361-82A2FE596E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6229F-E954-434F-8025-C7E954550026}" type="sibTrans" cxnId="{0106431B-E914-49C5-8361-82A2FE596EF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53B16A-76D3-40B6-9707-EFAB4AAA7551}">
      <dgm:prSet phldrT="[Text]" custT="1"/>
      <dgm:spPr/>
      <dgm:t>
        <a:bodyPr/>
        <a:lstStyle/>
        <a:p>
          <a:pPr algn="ctr"/>
          <a:r>
            <a:rPr lang="ar-SA" sz="18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الإشراط الكلاسيكي (بافلوف)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413AF6-15EC-4B43-9078-4CC4A82273D7}" type="parTrans" cxnId="{9EBC87E8-3416-4975-ACF7-7FDE50516F2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C70168-EA0C-49EB-9794-BC33439C773A}" type="sibTrans" cxnId="{9EBC87E8-3416-4975-ACF7-7FDE50516F2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3F8492-912B-4259-A248-4FB928982AA4}">
      <dgm:prSet phldrT="[Text]" custT="1"/>
      <dgm:spPr/>
      <dgm:t>
        <a:bodyPr/>
        <a:lstStyle/>
        <a:p>
          <a:pPr algn="ctr"/>
          <a:r>
            <a:rPr lang="ar-SA" sz="18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المحاولة والخطأ (ثورندايك)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9FCF2F-8971-4F08-8C52-106261599B68}" type="parTrans" cxnId="{C177DAE8-55EC-4B7A-94D6-7EFA90133D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A264ED-1523-403A-8A3A-22C18CB2AB32}" type="sibTrans" cxnId="{C177DAE8-55EC-4B7A-94D6-7EFA90133D4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8E1D79-5F23-4C11-98F8-56DF61FAA14D}">
      <dgm:prSet custT="1"/>
      <dgm:spPr/>
      <dgm:t>
        <a:bodyPr/>
        <a:lstStyle/>
        <a:p>
          <a:pPr algn="ctr"/>
          <a:r>
            <a:rPr lang="ar-SA" sz="18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الإشراط الإجرائي (سكنر)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E57203-5972-4A8B-9C96-B85BBCD81095}" type="parTrans" cxnId="{36189619-1535-4C34-B54D-8950B77CA7C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4DA53-F851-48E5-A5BA-7A87D35ED8D5}" type="sibTrans" cxnId="{36189619-1535-4C34-B54D-8950B77CA7CE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2F761-D110-490D-A3B1-AE5AAD05F2C1}">
      <dgm:prSet custT="1"/>
      <dgm:spPr/>
      <dgm:t>
        <a:bodyPr/>
        <a:lstStyle/>
        <a:p>
          <a:pPr algn="ctr"/>
          <a:r>
            <a:rPr lang="ar-SA" sz="18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التعلم بالإقتران (بجثري)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FE4695-F07A-4C93-9747-D6ADCA60C966}" type="parTrans" cxnId="{1C634473-CEBB-4B8E-A718-BB3C5A0DF78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E48C47-ED8D-4561-839E-1F526C205CCF}" type="sibTrans" cxnId="{1C634473-CEBB-4B8E-A718-BB3C5A0DF78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2AC85-B149-4A9B-9EF9-58E301FFF31B}">
      <dgm:prSet custT="1"/>
      <dgm:spPr/>
      <dgm:t>
        <a:bodyPr/>
        <a:lstStyle/>
        <a:p>
          <a:pPr algn="ctr"/>
          <a:r>
            <a:rPr lang="ar-SA" sz="18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التعزيز (كلارك)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794729-452B-4B5A-A7B5-A6F67AEF0043}" type="parTrans" cxnId="{CA9A5CA4-A6B6-465F-8AD5-A204D23F9B1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E1A1EA-4E2D-44A3-A85E-69447D43684D}" type="sibTrans" cxnId="{CA9A5CA4-A6B6-465F-8AD5-A204D23F9B1A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28C4B-BD0A-472D-9106-24766D5B61BE}">
      <dgm:prSet custT="1"/>
      <dgm:spPr/>
      <dgm:t>
        <a:bodyPr/>
        <a:lstStyle/>
        <a:p>
          <a:pPr algn="ctr"/>
          <a:r>
            <a:rPr lang="ar-SA" sz="18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الإجتماعية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FB012E-675D-440F-9D33-0AEE0FA4A6E3}" type="parTrans" cxnId="{1EF33053-75A2-4F29-9309-9D142C52E64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202BB5-762C-45A7-855E-710DEC6FCCAD}" type="sibTrans" cxnId="{1EF33053-75A2-4F29-9309-9D142C52E643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CCFE86-3899-417F-BBAD-5C413042A72C}">
      <dgm:prSet custT="1"/>
      <dgm:spPr/>
      <dgm:t>
        <a:bodyPr/>
        <a:lstStyle/>
        <a:p>
          <a:pPr algn="ctr"/>
          <a:r>
            <a:rPr lang="ar-SA" sz="1800" dirty="0" smtClean="0">
              <a:latin typeface="Arial" panose="020B0604020202020204" pitchFamily="34" charset="0"/>
              <a:cs typeface="Arial" panose="020B0604020202020204" pitchFamily="34" charset="0"/>
            </a:rPr>
            <a:t>نظرية معالجة المعلومات</a:t>
          </a:r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E521DD-6F3C-45DD-ADCF-FE5B8E701751}" type="parTrans" cxnId="{591B03F6-DD4E-4DEE-BB4E-C8457BFA3304}">
      <dgm:prSet/>
      <dgm:spPr/>
      <dgm:t>
        <a:bodyPr/>
        <a:lstStyle/>
        <a:p>
          <a:pPr rtl="1"/>
          <a:endParaRPr lang="ar-S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1D6E639-2D6C-4C92-8F02-D80B1621F6B1}" type="sibTrans" cxnId="{591B03F6-DD4E-4DEE-BB4E-C8457BFA3304}">
      <dgm:prSet/>
      <dgm:spPr/>
      <dgm:t>
        <a:bodyPr/>
        <a:lstStyle/>
        <a:p>
          <a:pPr rtl="1"/>
          <a:endParaRPr lang="ar-SA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7EE120-4983-4645-ABF6-B08CFAE4DAA8}" type="pres">
      <dgm:prSet presAssocID="{6714BAC8-50FB-40F4-9BB6-EE6158EC17C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117955-1C5E-41AB-B0ED-89337A9BF7C9}" type="pres">
      <dgm:prSet presAssocID="{FA982AE2-5093-45EC-B95B-052A3265D049}" presName="posSpace" presStyleCnt="0"/>
      <dgm:spPr/>
    </dgm:pt>
    <dgm:pt modelId="{FA59ACC6-D7AC-4AAC-B78C-ECB940F8FC93}" type="pres">
      <dgm:prSet presAssocID="{FA982AE2-5093-45EC-B95B-052A3265D049}" presName="vertFlow" presStyleCnt="0"/>
      <dgm:spPr/>
    </dgm:pt>
    <dgm:pt modelId="{DDB0943F-F3DB-47E5-BB59-258FFD185DF5}" type="pres">
      <dgm:prSet presAssocID="{FA982AE2-5093-45EC-B95B-052A3265D049}" presName="topSpace" presStyleCnt="0"/>
      <dgm:spPr/>
    </dgm:pt>
    <dgm:pt modelId="{026F55E9-C818-4730-8890-D231804D2651}" type="pres">
      <dgm:prSet presAssocID="{FA982AE2-5093-45EC-B95B-052A3265D049}" presName="firstComp" presStyleCnt="0"/>
      <dgm:spPr/>
    </dgm:pt>
    <dgm:pt modelId="{3C893C4D-01B2-47D5-B368-0912A53E909F}" type="pres">
      <dgm:prSet presAssocID="{FA982AE2-5093-45EC-B95B-052A3265D049}" presName="firstChild" presStyleLbl="bgAccFollowNode1" presStyleIdx="0" presStyleCnt="9" custScaleX="121169"/>
      <dgm:spPr/>
      <dgm:t>
        <a:bodyPr/>
        <a:lstStyle/>
        <a:p>
          <a:endParaRPr lang="en-US"/>
        </a:p>
      </dgm:t>
    </dgm:pt>
    <dgm:pt modelId="{B0779D95-4537-4648-8388-7C3A08C11A37}" type="pres">
      <dgm:prSet presAssocID="{FA982AE2-5093-45EC-B95B-052A3265D049}" presName="firstChildTx" presStyleLbl="bgAccFollow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491BB-B552-4A29-A441-F51283F3B3EB}" type="pres">
      <dgm:prSet presAssocID="{455B7663-7555-4DAA-BD48-B7A59C46F945}" presName="comp" presStyleCnt="0"/>
      <dgm:spPr/>
    </dgm:pt>
    <dgm:pt modelId="{E9C29B2F-5DDE-4AA1-80B2-380B197AF5C2}" type="pres">
      <dgm:prSet presAssocID="{455B7663-7555-4DAA-BD48-B7A59C46F945}" presName="child" presStyleLbl="bgAccFollowNode1" presStyleIdx="1" presStyleCnt="9" custScaleX="121169"/>
      <dgm:spPr/>
      <dgm:t>
        <a:bodyPr/>
        <a:lstStyle/>
        <a:p>
          <a:endParaRPr lang="en-US"/>
        </a:p>
      </dgm:t>
    </dgm:pt>
    <dgm:pt modelId="{9E39DD34-4C55-4E13-83BF-F5D95CC931BD}" type="pres">
      <dgm:prSet presAssocID="{455B7663-7555-4DAA-BD48-B7A59C46F945}" presName="childTx" presStyleLbl="bgAccFollow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E6C08-CCC7-4535-A95C-EB4572315D44}" type="pres">
      <dgm:prSet presAssocID="{79628C4B-BD0A-472D-9106-24766D5B61BE}" presName="comp" presStyleCnt="0"/>
      <dgm:spPr/>
    </dgm:pt>
    <dgm:pt modelId="{46FF98EF-83F5-4C55-A7E8-0CCE181E72FF}" type="pres">
      <dgm:prSet presAssocID="{79628C4B-BD0A-472D-9106-24766D5B61BE}" presName="child" presStyleLbl="bgAccFollowNode1" presStyleIdx="2" presStyleCnt="9" custScaleX="121169"/>
      <dgm:spPr/>
      <dgm:t>
        <a:bodyPr/>
        <a:lstStyle/>
        <a:p>
          <a:endParaRPr lang="en-US"/>
        </a:p>
      </dgm:t>
    </dgm:pt>
    <dgm:pt modelId="{4BD51818-91F6-4A28-8FC7-1633AC62B155}" type="pres">
      <dgm:prSet presAssocID="{79628C4B-BD0A-472D-9106-24766D5B61BE}" presName="childTx" presStyleLbl="bgAccFollow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7190B-E7C2-4D46-8EB2-9FAA0D3A3E94}" type="pres">
      <dgm:prSet presAssocID="{A2CCFE86-3899-417F-BBAD-5C413042A72C}" presName="comp" presStyleCnt="0"/>
      <dgm:spPr/>
    </dgm:pt>
    <dgm:pt modelId="{E5813594-5E31-4BD3-8563-D0226857830F}" type="pres">
      <dgm:prSet presAssocID="{A2CCFE86-3899-417F-BBAD-5C413042A72C}" presName="child" presStyleLbl="bgAccFollowNode1" presStyleIdx="3" presStyleCnt="9" custScaleX="118081"/>
      <dgm:spPr/>
      <dgm:t>
        <a:bodyPr/>
        <a:lstStyle/>
        <a:p>
          <a:endParaRPr lang="en-US"/>
        </a:p>
      </dgm:t>
    </dgm:pt>
    <dgm:pt modelId="{EA90795A-DBCB-4477-8837-E897078061E3}" type="pres">
      <dgm:prSet presAssocID="{A2CCFE86-3899-417F-BBAD-5C413042A72C}" presName="childTx" presStyleLbl="bgAccFollow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1228D-6325-4B3E-B458-D7DA75F5320C}" type="pres">
      <dgm:prSet presAssocID="{FA982AE2-5093-45EC-B95B-052A3265D049}" presName="negSpace" presStyleCnt="0"/>
      <dgm:spPr/>
    </dgm:pt>
    <dgm:pt modelId="{EF8A599E-7F24-4322-96F1-66034103A179}" type="pres">
      <dgm:prSet presAssocID="{FA982AE2-5093-45EC-B95B-052A3265D049}" presName="circle" presStyleLbl="node1" presStyleIdx="0" presStyleCnt="2" custScaleX="138663" custScaleY="130101" custLinFactNeighborX="-67554" custLinFactNeighborY="-1831"/>
      <dgm:spPr/>
      <dgm:t>
        <a:bodyPr/>
        <a:lstStyle/>
        <a:p>
          <a:endParaRPr lang="en-US"/>
        </a:p>
      </dgm:t>
    </dgm:pt>
    <dgm:pt modelId="{3E4B45AA-2494-4F6A-AABC-A38EA783434E}" type="pres">
      <dgm:prSet presAssocID="{EE3F0D9D-4A65-4A2B-8A79-5C38C69779C1}" presName="transSpace" presStyleCnt="0"/>
      <dgm:spPr/>
    </dgm:pt>
    <dgm:pt modelId="{1E57025F-B3EE-459D-930E-ACA1C5A363F1}" type="pres">
      <dgm:prSet presAssocID="{BF45639F-D983-41F8-A6C6-9AA74CDE709B}" presName="posSpace" presStyleCnt="0"/>
      <dgm:spPr/>
    </dgm:pt>
    <dgm:pt modelId="{E7EA994B-4755-4D71-8D4D-3AEDD5B98B2D}" type="pres">
      <dgm:prSet presAssocID="{BF45639F-D983-41F8-A6C6-9AA74CDE709B}" presName="vertFlow" presStyleCnt="0"/>
      <dgm:spPr/>
    </dgm:pt>
    <dgm:pt modelId="{AF69096D-6891-413D-AAC6-3B7649AA652C}" type="pres">
      <dgm:prSet presAssocID="{BF45639F-D983-41F8-A6C6-9AA74CDE709B}" presName="topSpace" presStyleCnt="0"/>
      <dgm:spPr/>
    </dgm:pt>
    <dgm:pt modelId="{B4A5C479-07ED-457C-8584-90D13CACDAAC}" type="pres">
      <dgm:prSet presAssocID="{BF45639F-D983-41F8-A6C6-9AA74CDE709B}" presName="firstComp" presStyleCnt="0"/>
      <dgm:spPr/>
    </dgm:pt>
    <dgm:pt modelId="{E959A5C6-5E88-4CD0-B7B2-C088C886B22A}" type="pres">
      <dgm:prSet presAssocID="{BF45639F-D983-41F8-A6C6-9AA74CDE709B}" presName="firstChild" presStyleLbl="bgAccFollowNode1" presStyleIdx="4" presStyleCnt="9" custScaleX="121191"/>
      <dgm:spPr/>
      <dgm:t>
        <a:bodyPr/>
        <a:lstStyle/>
        <a:p>
          <a:endParaRPr lang="en-US"/>
        </a:p>
      </dgm:t>
    </dgm:pt>
    <dgm:pt modelId="{BC10C2AB-0A09-4D9B-B608-2296BA229F96}" type="pres">
      <dgm:prSet presAssocID="{BF45639F-D983-41F8-A6C6-9AA74CDE709B}" presName="firstChildTx" presStyleLbl="bgAccFollow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4DB8A-A4CA-4D0B-9701-E2A7932B58BA}" type="pres">
      <dgm:prSet presAssocID="{7E3F8492-912B-4259-A248-4FB928982AA4}" presName="comp" presStyleCnt="0"/>
      <dgm:spPr/>
    </dgm:pt>
    <dgm:pt modelId="{146DEC15-3A9B-4B7F-B47C-1933F64D16EA}" type="pres">
      <dgm:prSet presAssocID="{7E3F8492-912B-4259-A248-4FB928982AA4}" presName="child" presStyleLbl="bgAccFollowNode1" presStyleIdx="5" presStyleCnt="9" custScaleX="121191"/>
      <dgm:spPr/>
      <dgm:t>
        <a:bodyPr/>
        <a:lstStyle/>
        <a:p>
          <a:endParaRPr lang="en-US"/>
        </a:p>
      </dgm:t>
    </dgm:pt>
    <dgm:pt modelId="{610AB04B-D35A-4BD7-ADDA-51C7CDDD5BF1}" type="pres">
      <dgm:prSet presAssocID="{7E3F8492-912B-4259-A248-4FB928982AA4}" presName="childTx" presStyleLbl="bg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88B2BA-72C3-496A-BBAB-14A3323E9C09}" type="pres">
      <dgm:prSet presAssocID="{DB8E1D79-5F23-4C11-98F8-56DF61FAA14D}" presName="comp" presStyleCnt="0"/>
      <dgm:spPr/>
    </dgm:pt>
    <dgm:pt modelId="{E5296A76-7ABB-43DC-A2E2-2A2016F08998}" type="pres">
      <dgm:prSet presAssocID="{DB8E1D79-5F23-4C11-98F8-56DF61FAA14D}" presName="child" presStyleLbl="bgAccFollowNode1" presStyleIdx="6" presStyleCnt="9" custScaleX="121191"/>
      <dgm:spPr/>
      <dgm:t>
        <a:bodyPr/>
        <a:lstStyle/>
        <a:p>
          <a:endParaRPr lang="en-US"/>
        </a:p>
      </dgm:t>
    </dgm:pt>
    <dgm:pt modelId="{7DBFE609-B0AB-45E7-A427-33AC509838FE}" type="pres">
      <dgm:prSet presAssocID="{DB8E1D79-5F23-4C11-98F8-56DF61FAA14D}" presName="childTx" presStyleLbl="bgAccFollow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B60030-BF36-48DB-A6B7-90D99EB3D011}" type="pres">
      <dgm:prSet presAssocID="{02C2F761-D110-490D-A3B1-AE5AAD05F2C1}" presName="comp" presStyleCnt="0"/>
      <dgm:spPr/>
    </dgm:pt>
    <dgm:pt modelId="{39DBA98F-06B3-46C8-84B3-E9B0954C4397}" type="pres">
      <dgm:prSet presAssocID="{02C2F761-D110-490D-A3B1-AE5AAD05F2C1}" presName="child" presStyleLbl="bgAccFollowNode1" presStyleIdx="7" presStyleCnt="9" custScaleX="121191"/>
      <dgm:spPr/>
      <dgm:t>
        <a:bodyPr/>
        <a:lstStyle/>
        <a:p>
          <a:endParaRPr lang="en-US"/>
        </a:p>
      </dgm:t>
    </dgm:pt>
    <dgm:pt modelId="{BE19B516-8C12-4CC4-BF66-111647A6C181}" type="pres">
      <dgm:prSet presAssocID="{02C2F761-D110-490D-A3B1-AE5AAD05F2C1}" presName="childTx" presStyleLbl="bgAccFollow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3AFAD8-BEEB-48EC-AF69-8179A7CB1815}" type="pres">
      <dgm:prSet presAssocID="{7312AC85-B149-4A9B-9EF9-58E301FFF31B}" presName="comp" presStyleCnt="0"/>
      <dgm:spPr/>
    </dgm:pt>
    <dgm:pt modelId="{25E0E07A-64DB-4AFE-BB12-D4BD0DA3B0AA}" type="pres">
      <dgm:prSet presAssocID="{7312AC85-B149-4A9B-9EF9-58E301FFF31B}" presName="child" presStyleLbl="bgAccFollowNode1" presStyleIdx="8" presStyleCnt="9" custScaleX="121191"/>
      <dgm:spPr/>
      <dgm:t>
        <a:bodyPr/>
        <a:lstStyle/>
        <a:p>
          <a:endParaRPr lang="en-US"/>
        </a:p>
      </dgm:t>
    </dgm:pt>
    <dgm:pt modelId="{F6423D05-7C17-44F2-B423-457712F29DAE}" type="pres">
      <dgm:prSet presAssocID="{7312AC85-B149-4A9B-9EF9-58E301FFF31B}" presName="childTx" presStyleLbl="bg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25C3B-4148-4515-BE5A-4020E888A6BD}" type="pres">
      <dgm:prSet presAssocID="{BF45639F-D983-41F8-A6C6-9AA74CDE709B}" presName="negSpace" presStyleCnt="0"/>
      <dgm:spPr/>
    </dgm:pt>
    <dgm:pt modelId="{21FD8B11-0EF3-4C49-BDCC-515FCA090F40}" type="pres">
      <dgm:prSet presAssocID="{BF45639F-D983-41F8-A6C6-9AA74CDE709B}" presName="circle" presStyleLbl="node1" presStyleIdx="1" presStyleCnt="2" custScaleX="132462" custScaleY="132883" custLinFactNeighborX="89032" custLinFactNeighborY="-16971"/>
      <dgm:spPr/>
      <dgm:t>
        <a:bodyPr/>
        <a:lstStyle/>
        <a:p>
          <a:endParaRPr lang="en-US"/>
        </a:p>
      </dgm:t>
    </dgm:pt>
  </dgm:ptLst>
  <dgm:cxnLst>
    <dgm:cxn modelId="{1EF33053-75A2-4F29-9309-9D142C52E643}" srcId="{FA982AE2-5093-45EC-B95B-052A3265D049}" destId="{79628C4B-BD0A-472D-9106-24766D5B61BE}" srcOrd="2" destOrd="0" parTransId="{BEFB012E-675D-440F-9D33-0AEE0FA4A6E3}" sibTransId="{10202BB5-762C-45A7-855E-710DEC6FCCAD}"/>
    <dgm:cxn modelId="{75A20D0E-CB4C-4C17-B702-DB7E6DA09EAB}" type="presOf" srcId="{02C2F761-D110-490D-A3B1-AE5AAD05F2C1}" destId="{BE19B516-8C12-4CC4-BF66-111647A6C181}" srcOrd="1" destOrd="0" presId="urn:microsoft.com/office/officeart/2005/8/layout/hList9"/>
    <dgm:cxn modelId="{07A75F52-BF41-4B95-B76C-A608AEC91282}" type="presOf" srcId="{5FA23806-F613-4013-B466-9AE827132336}" destId="{3C893C4D-01B2-47D5-B368-0912A53E909F}" srcOrd="0" destOrd="0" presId="urn:microsoft.com/office/officeart/2005/8/layout/hList9"/>
    <dgm:cxn modelId="{D4873460-777B-4B99-9CA0-31D497520590}" srcId="{FA982AE2-5093-45EC-B95B-052A3265D049}" destId="{455B7663-7555-4DAA-BD48-B7A59C46F945}" srcOrd="1" destOrd="0" parTransId="{EFFE250C-B296-4009-A283-32DF458527A3}" sibTransId="{7DC5239C-531A-4660-9DFD-9E0760E785C0}"/>
    <dgm:cxn modelId="{37A7F0E6-F6B2-4C9D-981E-73976431DEB1}" type="presOf" srcId="{455B7663-7555-4DAA-BD48-B7A59C46F945}" destId="{9E39DD34-4C55-4E13-83BF-F5D95CC931BD}" srcOrd="1" destOrd="0" presId="urn:microsoft.com/office/officeart/2005/8/layout/hList9"/>
    <dgm:cxn modelId="{7B1840C1-D6B4-4745-9D09-98AA5955BFA1}" type="presOf" srcId="{6714BAC8-50FB-40F4-9BB6-EE6158EC17CC}" destId="{D47EE120-4983-4645-ABF6-B08CFAE4DAA8}" srcOrd="0" destOrd="0" presId="urn:microsoft.com/office/officeart/2005/8/layout/hList9"/>
    <dgm:cxn modelId="{591B03F6-DD4E-4DEE-BB4E-C8457BFA3304}" srcId="{FA982AE2-5093-45EC-B95B-052A3265D049}" destId="{A2CCFE86-3899-417F-BBAD-5C413042A72C}" srcOrd="3" destOrd="0" parTransId="{24E521DD-6F3C-45DD-ADCF-FE5B8E701751}" sibTransId="{D1D6E639-2D6C-4C92-8F02-D80B1621F6B1}"/>
    <dgm:cxn modelId="{D314E3B3-4582-45BF-B5B7-99F960D74898}" type="presOf" srcId="{5FA23806-F613-4013-B466-9AE827132336}" destId="{B0779D95-4537-4648-8388-7C3A08C11A37}" srcOrd="1" destOrd="0" presId="urn:microsoft.com/office/officeart/2005/8/layout/hList9"/>
    <dgm:cxn modelId="{30DD3F9F-2A60-4AC3-B264-B7E2F353DBF1}" type="presOf" srcId="{7E3F8492-912B-4259-A248-4FB928982AA4}" destId="{146DEC15-3A9B-4B7F-B47C-1933F64D16EA}" srcOrd="0" destOrd="0" presId="urn:microsoft.com/office/officeart/2005/8/layout/hList9"/>
    <dgm:cxn modelId="{B539F9A2-6782-4BE7-9B41-C4633B2293E6}" type="presOf" srcId="{455B7663-7555-4DAA-BD48-B7A59C46F945}" destId="{E9C29B2F-5DDE-4AA1-80B2-380B197AF5C2}" srcOrd="0" destOrd="0" presId="urn:microsoft.com/office/officeart/2005/8/layout/hList9"/>
    <dgm:cxn modelId="{1C634473-CEBB-4B8E-A718-BB3C5A0DF789}" srcId="{BF45639F-D983-41F8-A6C6-9AA74CDE709B}" destId="{02C2F761-D110-490D-A3B1-AE5AAD05F2C1}" srcOrd="3" destOrd="0" parTransId="{6BFE4695-F07A-4C93-9747-D6ADCA60C966}" sibTransId="{C3E48C47-ED8D-4561-839E-1F526C205CCF}"/>
    <dgm:cxn modelId="{97443099-48DD-4D37-B764-8CE12DA07B90}" type="presOf" srcId="{5653B16A-76D3-40B6-9707-EFAB4AAA7551}" destId="{BC10C2AB-0A09-4D9B-B608-2296BA229F96}" srcOrd="1" destOrd="0" presId="urn:microsoft.com/office/officeart/2005/8/layout/hList9"/>
    <dgm:cxn modelId="{E6CB0A1D-D897-4A2B-8370-EA1CE69EFC2F}" type="presOf" srcId="{A2CCFE86-3899-417F-BBAD-5C413042A72C}" destId="{EA90795A-DBCB-4477-8837-E897078061E3}" srcOrd="1" destOrd="0" presId="urn:microsoft.com/office/officeart/2005/8/layout/hList9"/>
    <dgm:cxn modelId="{A27806E6-DCF7-4A43-B508-BE2704BDCFE8}" type="presOf" srcId="{FA982AE2-5093-45EC-B95B-052A3265D049}" destId="{EF8A599E-7F24-4322-96F1-66034103A179}" srcOrd="0" destOrd="0" presId="urn:microsoft.com/office/officeart/2005/8/layout/hList9"/>
    <dgm:cxn modelId="{930E6614-AE9C-4618-8CE2-6FEE6670CA9B}" type="presOf" srcId="{79628C4B-BD0A-472D-9106-24766D5B61BE}" destId="{4BD51818-91F6-4A28-8FC7-1633AC62B155}" srcOrd="1" destOrd="0" presId="urn:microsoft.com/office/officeart/2005/8/layout/hList9"/>
    <dgm:cxn modelId="{9EBC87E8-3416-4975-ACF7-7FDE50516F21}" srcId="{BF45639F-D983-41F8-A6C6-9AA74CDE709B}" destId="{5653B16A-76D3-40B6-9707-EFAB4AAA7551}" srcOrd="0" destOrd="0" parTransId="{D5413AF6-15EC-4B43-9078-4CC4A82273D7}" sibTransId="{AAC70168-EA0C-49EB-9794-BC33439C773A}"/>
    <dgm:cxn modelId="{8FD0F1DA-2C3B-4A73-8D66-7BCFB0B17FEB}" type="presOf" srcId="{02C2F761-D110-490D-A3B1-AE5AAD05F2C1}" destId="{39DBA98F-06B3-46C8-84B3-E9B0954C4397}" srcOrd="0" destOrd="0" presId="urn:microsoft.com/office/officeart/2005/8/layout/hList9"/>
    <dgm:cxn modelId="{377B4D62-01CA-4850-A17E-DF2D86917713}" type="presOf" srcId="{A2CCFE86-3899-417F-BBAD-5C413042A72C}" destId="{E5813594-5E31-4BD3-8563-D0226857830F}" srcOrd="0" destOrd="0" presId="urn:microsoft.com/office/officeart/2005/8/layout/hList9"/>
    <dgm:cxn modelId="{CA9A5CA4-A6B6-465F-8AD5-A204D23F9B1A}" srcId="{BF45639F-D983-41F8-A6C6-9AA74CDE709B}" destId="{7312AC85-B149-4A9B-9EF9-58E301FFF31B}" srcOrd="4" destOrd="0" parTransId="{6B794729-452B-4B5A-A7B5-A6F67AEF0043}" sibTransId="{C8E1A1EA-4E2D-44A3-A85E-69447D43684D}"/>
    <dgm:cxn modelId="{ECA81040-BD91-47EF-B065-F73F4F0E60B0}" type="presOf" srcId="{BF45639F-D983-41F8-A6C6-9AA74CDE709B}" destId="{21FD8B11-0EF3-4C49-BDCC-515FCA090F40}" srcOrd="0" destOrd="0" presId="urn:microsoft.com/office/officeart/2005/8/layout/hList9"/>
    <dgm:cxn modelId="{5456DFB9-2ECA-4DC6-98B7-090BBB58746B}" srcId="{6714BAC8-50FB-40F4-9BB6-EE6158EC17CC}" destId="{FA982AE2-5093-45EC-B95B-052A3265D049}" srcOrd="0" destOrd="0" parTransId="{307C4453-67B4-4D45-A229-AE0553B1BDB0}" sibTransId="{EE3F0D9D-4A65-4A2B-8A79-5C38C69779C1}"/>
    <dgm:cxn modelId="{E934DFD6-C0CF-410E-BC4F-4336D639D290}" type="presOf" srcId="{7312AC85-B149-4A9B-9EF9-58E301FFF31B}" destId="{25E0E07A-64DB-4AFE-BB12-D4BD0DA3B0AA}" srcOrd="0" destOrd="0" presId="urn:microsoft.com/office/officeart/2005/8/layout/hList9"/>
    <dgm:cxn modelId="{E21F1E5B-D1B9-4777-BCF4-11C643489F05}" type="presOf" srcId="{5653B16A-76D3-40B6-9707-EFAB4AAA7551}" destId="{E959A5C6-5E88-4CD0-B7B2-C088C886B22A}" srcOrd="0" destOrd="0" presId="urn:microsoft.com/office/officeart/2005/8/layout/hList9"/>
    <dgm:cxn modelId="{CBB6D6BB-403D-4943-9845-795E3EEA2C78}" type="presOf" srcId="{7E3F8492-912B-4259-A248-4FB928982AA4}" destId="{610AB04B-D35A-4BD7-ADDA-51C7CDDD5BF1}" srcOrd="1" destOrd="0" presId="urn:microsoft.com/office/officeart/2005/8/layout/hList9"/>
    <dgm:cxn modelId="{6860A614-A9E2-4604-83DA-32DB30724FCF}" srcId="{FA982AE2-5093-45EC-B95B-052A3265D049}" destId="{5FA23806-F613-4013-B466-9AE827132336}" srcOrd="0" destOrd="0" parTransId="{B52F9752-B58E-4082-A79E-F1A59D76CFBE}" sibTransId="{B479AE75-0C0C-4D05-9392-E247019AD95C}"/>
    <dgm:cxn modelId="{49BB3A7B-0F84-4F75-9173-172FE855760B}" type="presOf" srcId="{DB8E1D79-5F23-4C11-98F8-56DF61FAA14D}" destId="{E5296A76-7ABB-43DC-A2E2-2A2016F08998}" srcOrd="0" destOrd="0" presId="urn:microsoft.com/office/officeart/2005/8/layout/hList9"/>
    <dgm:cxn modelId="{9C7A7ECD-644C-4FF6-B74E-D07A90D3F7DC}" type="presOf" srcId="{DB8E1D79-5F23-4C11-98F8-56DF61FAA14D}" destId="{7DBFE609-B0AB-45E7-A427-33AC509838FE}" srcOrd="1" destOrd="0" presId="urn:microsoft.com/office/officeart/2005/8/layout/hList9"/>
    <dgm:cxn modelId="{0106431B-E914-49C5-8361-82A2FE596EFA}" srcId="{6714BAC8-50FB-40F4-9BB6-EE6158EC17CC}" destId="{BF45639F-D983-41F8-A6C6-9AA74CDE709B}" srcOrd="1" destOrd="0" parTransId="{D9D2F976-434A-4C7D-A007-93913023CA0E}" sibTransId="{60E6229F-E954-434F-8025-C7E954550026}"/>
    <dgm:cxn modelId="{D715D044-ABAE-48DD-989E-2F7D98B540EA}" type="presOf" srcId="{79628C4B-BD0A-472D-9106-24766D5B61BE}" destId="{46FF98EF-83F5-4C55-A7E8-0CCE181E72FF}" srcOrd="0" destOrd="0" presId="urn:microsoft.com/office/officeart/2005/8/layout/hList9"/>
    <dgm:cxn modelId="{C177DAE8-55EC-4B7A-94D6-7EFA90133D44}" srcId="{BF45639F-D983-41F8-A6C6-9AA74CDE709B}" destId="{7E3F8492-912B-4259-A248-4FB928982AA4}" srcOrd="1" destOrd="0" parTransId="{A09FCF2F-8971-4F08-8C52-106261599B68}" sibTransId="{7CA264ED-1523-403A-8A3A-22C18CB2AB32}"/>
    <dgm:cxn modelId="{36189619-1535-4C34-B54D-8950B77CA7CE}" srcId="{BF45639F-D983-41F8-A6C6-9AA74CDE709B}" destId="{DB8E1D79-5F23-4C11-98F8-56DF61FAA14D}" srcOrd="2" destOrd="0" parTransId="{34E57203-5972-4A8B-9C96-B85BBCD81095}" sibTransId="{6294DA53-F851-48E5-A5BA-7A87D35ED8D5}"/>
    <dgm:cxn modelId="{F6995F7E-C3E5-4999-AEB3-CDC0A3F4E9F5}" type="presOf" srcId="{7312AC85-B149-4A9B-9EF9-58E301FFF31B}" destId="{F6423D05-7C17-44F2-B423-457712F29DAE}" srcOrd="1" destOrd="0" presId="urn:microsoft.com/office/officeart/2005/8/layout/hList9"/>
    <dgm:cxn modelId="{8DBEDC34-0C2B-402C-8235-C643D6547148}" type="presParOf" srcId="{D47EE120-4983-4645-ABF6-B08CFAE4DAA8}" destId="{A8117955-1C5E-41AB-B0ED-89337A9BF7C9}" srcOrd="0" destOrd="0" presId="urn:microsoft.com/office/officeart/2005/8/layout/hList9"/>
    <dgm:cxn modelId="{1FA4EEB5-3539-4411-B684-7DDA72DD8014}" type="presParOf" srcId="{D47EE120-4983-4645-ABF6-B08CFAE4DAA8}" destId="{FA59ACC6-D7AC-4AAC-B78C-ECB940F8FC93}" srcOrd="1" destOrd="0" presId="urn:microsoft.com/office/officeart/2005/8/layout/hList9"/>
    <dgm:cxn modelId="{87CE2A89-1AA3-4947-81DD-81104C9042A2}" type="presParOf" srcId="{FA59ACC6-D7AC-4AAC-B78C-ECB940F8FC93}" destId="{DDB0943F-F3DB-47E5-BB59-258FFD185DF5}" srcOrd="0" destOrd="0" presId="urn:microsoft.com/office/officeart/2005/8/layout/hList9"/>
    <dgm:cxn modelId="{F8A0B743-1C1B-486E-BAB1-26CE84C8604D}" type="presParOf" srcId="{FA59ACC6-D7AC-4AAC-B78C-ECB940F8FC93}" destId="{026F55E9-C818-4730-8890-D231804D2651}" srcOrd="1" destOrd="0" presId="urn:microsoft.com/office/officeart/2005/8/layout/hList9"/>
    <dgm:cxn modelId="{4BCFD130-2E44-46C8-BF83-24F19B4D21F4}" type="presParOf" srcId="{026F55E9-C818-4730-8890-D231804D2651}" destId="{3C893C4D-01B2-47D5-B368-0912A53E909F}" srcOrd="0" destOrd="0" presId="urn:microsoft.com/office/officeart/2005/8/layout/hList9"/>
    <dgm:cxn modelId="{9AB27EE8-E5B3-4EAC-9679-5F644C8E9773}" type="presParOf" srcId="{026F55E9-C818-4730-8890-D231804D2651}" destId="{B0779D95-4537-4648-8388-7C3A08C11A37}" srcOrd="1" destOrd="0" presId="urn:microsoft.com/office/officeart/2005/8/layout/hList9"/>
    <dgm:cxn modelId="{2C4E35D4-C044-438A-8F52-613A83126BBD}" type="presParOf" srcId="{FA59ACC6-D7AC-4AAC-B78C-ECB940F8FC93}" destId="{44F491BB-B552-4A29-A441-F51283F3B3EB}" srcOrd="2" destOrd="0" presId="urn:microsoft.com/office/officeart/2005/8/layout/hList9"/>
    <dgm:cxn modelId="{822B40DE-8285-4336-AA9B-CCA796748ACE}" type="presParOf" srcId="{44F491BB-B552-4A29-A441-F51283F3B3EB}" destId="{E9C29B2F-5DDE-4AA1-80B2-380B197AF5C2}" srcOrd="0" destOrd="0" presId="urn:microsoft.com/office/officeart/2005/8/layout/hList9"/>
    <dgm:cxn modelId="{1150A886-3346-4F91-9DF5-A231552A087F}" type="presParOf" srcId="{44F491BB-B552-4A29-A441-F51283F3B3EB}" destId="{9E39DD34-4C55-4E13-83BF-F5D95CC931BD}" srcOrd="1" destOrd="0" presId="urn:microsoft.com/office/officeart/2005/8/layout/hList9"/>
    <dgm:cxn modelId="{E049E757-2F65-4FBE-9737-B6B51848EF49}" type="presParOf" srcId="{FA59ACC6-D7AC-4AAC-B78C-ECB940F8FC93}" destId="{034E6C08-CCC7-4535-A95C-EB4572315D44}" srcOrd="3" destOrd="0" presId="urn:microsoft.com/office/officeart/2005/8/layout/hList9"/>
    <dgm:cxn modelId="{C766F0E7-BB34-47D9-A520-5CF458AB0043}" type="presParOf" srcId="{034E6C08-CCC7-4535-A95C-EB4572315D44}" destId="{46FF98EF-83F5-4C55-A7E8-0CCE181E72FF}" srcOrd="0" destOrd="0" presId="urn:microsoft.com/office/officeart/2005/8/layout/hList9"/>
    <dgm:cxn modelId="{EF6113E3-7FE4-4544-9DF0-A889D82D9ADF}" type="presParOf" srcId="{034E6C08-CCC7-4535-A95C-EB4572315D44}" destId="{4BD51818-91F6-4A28-8FC7-1633AC62B155}" srcOrd="1" destOrd="0" presId="urn:microsoft.com/office/officeart/2005/8/layout/hList9"/>
    <dgm:cxn modelId="{31DCFA9C-6F8F-4BA8-8674-1AC180EAAFB8}" type="presParOf" srcId="{FA59ACC6-D7AC-4AAC-B78C-ECB940F8FC93}" destId="{C3A7190B-E7C2-4D46-8EB2-9FAA0D3A3E94}" srcOrd="4" destOrd="0" presId="urn:microsoft.com/office/officeart/2005/8/layout/hList9"/>
    <dgm:cxn modelId="{DF59ECCD-FED1-47A1-83E8-E2E4C0D5656D}" type="presParOf" srcId="{C3A7190B-E7C2-4D46-8EB2-9FAA0D3A3E94}" destId="{E5813594-5E31-4BD3-8563-D0226857830F}" srcOrd="0" destOrd="0" presId="urn:microsoft.com/office/officeart/2005/8/layout/hList9"/>
    <dgm:cxn modelId="{8DF49259-7B15-404A-9736-64ED0F6377E7}" type="presParOf" srcId="{C3A7190B-E7C2-4D46-8EB2-9FAA0D3A3E94}" destId="{EA90795A-DBCB-4477-8837-E897078061E3}" srcOrd="1" destOrd="0" presId="urn:microsoft.com/office/officeart/2005/8/layout/hList9"/>
    <dgm:cxn modelId="{0B1EDBC7-080A-40D4-A811-68BDD612969E}" type="presParOf" srcId="{D47EE120-4983-4645-ABF6-B08CFAE4DAA8}" destId="{C721228D-6325-4B3E-B458-D7DA75F5320C}" srcOrd="2" destOrd="0" presId="urn:microsoft.com/office/officeart/2005/8/layout/hList9"/>
    <dgm:cxn modelId="{DF76C06F-075F-4529-8469-01EEABB02A52}" type="presParOf" srcId="{D47EE120-4983-4645-ABF6-B08CFAE4DAA8}" destId="{EF8A599E-7F24-4322-96F1-66034103A179}" srcOrd="3" destOrd="0" presId="urn:microsoft.com/office/officeart/2005/8/layout/hList9"/>
    <dgm:cxn modelId="{E51DCE99-CF5C-4A11-B40C-BD93D1D88F8E}" type="presParOf" srcId="{D47EE120-4983-4645-ABF6-B08CFAE4DAA8}" destId="{3E4B45AA-2494-4F6A-AABC-A38EA783434E}" srcOrd="4" destOrd="0" presId="urn:microsoft.com/office/officeart/2005/8/layout/hList9"/>
    <dgm:cxn modelId="{5A462730-69AE-430E-A6F2-F1940629695D}" type="presParOf" srcId="{D47EE120-4983-4645-ABF6-B08CFAE4DAA8}" destId="{1E57025F-B3EE-459D-930E-ACA1C5A363F1}" srcOrd="5" destOrd="0" presId="urn:microsoft.com/office/officeart/2005/8/layout/hList9"/>
    <dgm:cxn modelId="{401B1844-8386-4715-B7F3-1894FCB9FF55}" type="presParOf" srcId="{D47EE120-4983-4645-ABF6-B08CFAE4DAA8}" destId="{E7EA994B-4755-4D71-8D4D-3AEDD5B98B2D}" srcOrd="6" destOrd="0" presId="urn:microsoft.com/office/officeart/2005/8/layout/hList9"/>
    <dgm:cxn modelId="{68EB9138-3AB5-4DE7-9BE3-B20EFC96AD49}" type="presParOf" srcId="{E7EA994B-4755-4D71-8D4D-3AEDD5B98B2D}" destId="{AF69096D-6891-413D-AAC6-3B7649AA652C}" srcOrd="0" destOrd="0" presId="urn:microsoft.com/office/officeart/2005/8/layout/hList9"/>
    <dgm:cxn modelId="{FE402579-1CAF-40EC-9F12-4AEFD90B5118}" type="presParOf" srcId="{E7EA994B-4755-4D71-8D4D-3AEDD5B98B2D}" destId="{B4A5C479-07ED-457C-8584-90D13CACDAAC}" srcOrd="1" destOrd="0" presId="urn:microsoft.com/office/officeart/2005/8/layout/hList9"/>
    <dgm:cxn modelId="{10139F3E-C85B-429C-AB80-1B9A16E8DF1B}" type="presParOf" srcId="{B4A5C479-07ED-457C-8584-90D13CACDAAC}" destId="{E959A5C6-5E88-4CD0-B7B2-C088C886B22A}" srcOrd="0" destOrd="0" presId="urn:microsoft.com/office/officeart/2005/8/layout/hList9"/>
    <dgm:cxn modelId="{EEE44511-F240-4B6C-B9CC-293B8862FC34}" type="presParOf" srcId="{B4A5C479-07ED-457C-8584-90D13CACDAAC}" destId="{BC10C2AB-0A09-4D9B-B608-2296BA229F96}" srcOrd="1" destOrd="0" presId="urn:microsoft.com/office/officeart/2005/8/layout/hList9"/>
    <dgm:cxn modelId="{C06BFD7F-18E7-4DA7-B0AB-8728350ACC3D}" type="presParOf" srcId="{E7EA994B-4755-4D71-8D4D-3AEDD5B98B2D}" destId="{F8B4DB8A-A4CA-4D0B-9701-E2A7932B58BA}" srcOrd="2" destOrd="0" presId="urn:microsoft.com/office/officeart/2005/8/layout/hList9"/>
    <dgm:cxn modelId="{751EE5C2-7D47-4C64-95B6-B2727E89A3C0}" type="presParOf" srcId="{F8B4DB8A-A4CA-4D0B-9701-E2A7932B58BA}" destId="{146DEC15-3A9B-4B7F-B47C-1933F64D16EA}" srcOrd="0" destOrd="0" presId="urn:microsoft.com/office/officeart/2005/8/layout/hList9"/>
    <dgm:cxn modelId="{A8112AEC-0751-41F7-9B73-24F024262A14}" type="presParOf" srcId="{F8B4DB8A-A4CA-4D0B-9701-E2A7932B58BA}" destId="{610AB04B-D35A-4BD7-ADDA-51C7CDDD5BF1}" srcOrd="1" destOrd="0" presId="urn:microsoft.com/office/officeart/2005/8/layout/hList9"/>
    <dgm:cxn modelId="{46A333D7-CE31-4E74-836D-C898BA70AFA1}" type="presParOf" srcId="{E7EA994B-4755-4D71-8D4D-3AEDD5B98B2D}" destId="{9F88B2BA-72C3-496A-BBAB-14A3323E9C09}" srcOrd="3" destOrd="0" presId="urn:microsoft.com/office/officeart/2005/8/layout/hList9"/>
    <dgm:cxn modelId="{92856B6B-CBAE-4D44-9555-2E9A70B081F0}" type="presParOf" srcId="{9F88B2BA-72C3-496A-BBAB-14A3323E9C09}" destId="{E5296A76-7ABB-43DC-A2E2-2A2016F08998}" srcOrd="0" destOrd="0" presId="urn:microsoft.com/office/officeart/2005/8/layout/hList9"/>
    <dgm:cxn modelId="{62915453-A68D-4753-9DA0-0E83003F1558}" type="presParOf" srcId="{9F88B2BA-72C3-496A-BBAB-14A3323E9C09}" destId="{7DBFE609-B0AB-45E7-A427-33AC509838FE}" srcOrd="1" destOrd="0" presId="urn:microsoft.com/office/officeart/2005/8/layout/hList9"/>
    <dgm:cxn modelId="{37AEFF4A-6613-44F0-9061-5AD817F670B4}" type="presParOf" srcId="{E7EA994B-4755-4D71-8D4D-3AEDD5B98B2D}" destId="{E0B60030-BF36-48DB-A6B7-90D99EB3D011}" srcOrd="4" destOrd="0" presId="urn:microsoft.com/office/officeart/2005/8/layout/hList9"/>
    <dgm:cxn modelId="{5B0133B3-BCC9-4C32-B869-F96FDA1F4125}" type="presParOf" srcId="{E0B60030-BF36-48DB-A6B7-90D99EB3D011}" destId="{39DBA98F-06B3-46C8-84B3-E9B0954C4397}" srcOrd="0" destOrd="0" presId="urn:microsoft.com/office/officeart/2005/8/layout/hList9"/>
    <dgm:cxn modelId="{59524EE6-98D1-4176-8760-BB7C4C024681}" type="presParOf" srcId="{E0B60030-BF36-48DB-A6B7-90D99EB3D011}" destId="{BE19B516-8C12-4CC4-BF66-111647A6C181}" srcOrd="1" destOrd="0" presId="urn:microsoft.com/office/officeart/2005/8/layout/hList9"/>
    <dgm:cxn modelId="{E30F6280-73A4-4D5B-8177-27FEA9BF358C}" type="presParOf" srcId="{E7EA994B-4755-4D71-8D4D-3AEDD5B98B2D}" destId="{183AFAD8-BEEB-48EC-AF69-8179A7CB1815}" srcOrd="5" destOrd="0" presId="urn:microsoft.com/office/officeart/2005/8/layout/hList9"/>
    <dgm:cxn modelId="{A21AC3C7-2103-4CD0-9029-4791EBFB3D96}" type="presParOf" srcId="{183AFAD8-BEEB-48EC-AF69-8179A7CB1815}" destId="{25E0E07A-64DB-4AFE-BB12-D4BD0DA3B0AA}" srcOrd="0" destOrd="0" presId="urn:microsoft.com/office/officeart/2005/8/layout/hList9"/>
    <dgm:cxn modelId="{DAA81F7F-E5E9-4BA7-8CA0-418D73DA6855}" type="presParOf" srcId="{183AFAD8-BEEB-48EC-AF69-8179A7CB1815}" destId="{F6423D05-7C17-44F2-B423-457712F29DAE}" srcOrd="1" destOrd="0" presId="urn:microsoft.com/office/officeart/2005/8/layout/hList9"/>
    <dgm:cxn modelId="{2184499C-5BC5-46AD-90B1-C4801225C45D}" type="presParOf" srcId="{D47EE120-4983-4645-ABF6-B08CFAE4DAA8}" destId="{14E25C3B-4148-4515-BE5A-4020E888A6BD}" srcOrd="7" destOrd="0" presId="urn:microsoft.com/office/officeart/2005/8/layout/hList9"/>
    <dgm:cxn modelId="{15F74B85-365B-4E2C-8599-64FBA9A1105E}" type="presParOf" srcId="{D47EE120-4983-4645-ABF6-B08CFAE4DAA8}" destId="{21FD8B11-0EF3-4C49-BDCC-515FCA090F40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C02313-2FB6-4CC1-ABB3-55427CF38D84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7708881-896E-4721-B523-EB3F1A7110C1}">
      <dgm:prSet phldrT="[Text]" custT="1"/>
      <dgm:spPr/>
      <dgm:t>
        <a:bodyPr/>
        <a:lstStyle/>
        <a:p>
          <a:r>
            <a:rPr lang="ar-SA" sz="2400" b="0" dirty="0" smtClean="0">
              <a:latin typeface="Arial" panose="020B0604020202020204" pitchFamily="34" charset="0"/>
              <a:cs typeface="+mj-cs"/>
            </a:rPr>
            <a:t>نماذج وفق الإتجاه المعرفي</a:t>
          </a:r>
          <a:endParaRPr lang="en-US" sz="2400" b="0" dirty="0">
            <a:latin typeface="Arial" panose="020B0604020202020204" pitchFamily="34" charset="0"/>
            <a:cs typeface="+mj-cs"/>
          </a:endParaRPr>
        </a:p>
      </dgm:t>
    </dgm:pt>
    <dgm:pt modelId="{BE773F05-22A3-4B26-B303-3934F52B3BFC}" type="parTrans" cxnId="{372628FA-B36B-4A07-9D04-53E874065C10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D9B5176F-6FDE-4E4F-9540-C445DADC0D34}" type="sibTrans" cxnId="{372628FA-B36B-4A07-9D04-53E874065C10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79DF4316-7124-42AD-984D-07092A061D02}">
      <dgm:prSet phldrT="[Text]" custT="1"/>
      <dgm:spPr/>
      <dgm:t>
        <a:bodyPr/>
        <a:lstStyle/>
        <a:p>
          <a:r>
            <a:rPr lang="ar-SA" sz="2400" b="0" dirty="0" smtClean="0">
              <a:latin typeface="Arial" panose="020B0604020202020204" pitchFamily="34" charset="0"/>
              <a:cs typeface="+mj-cs"/>
            </a:rPr>
            <a:t>التعلم الإكتشافي</a:t>
          </a:r>
          <a:endParaRPr lang="en-US" sz="2400" b="0" dirty="0">
            <a:latin typeface="Arial" panose="020B0604020202020204" pitchFamily="34" charset="0"/>
            <a:cs typeface="+mj-cs"/>
          </a:endParaRPr>
        </a:p>
      </dgm:t>
    </dgm:pt>
    <dgm:pt modelId="{4BFB7B5A-3AC0-4EF7-A617-10C183C0C558}" type="parTrans" cxnId="{82522515-B88B-4254-B431-398987A2617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A38B8173-1741-4D59-86BB-AC485B1692B2}" type="sibTrans" cxnId="{82522515-B88B-4254-B431-398987A26179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BA78AAE3-74EA-4377-B2C7-4689AD4FFC68}">
      <dgm:prSet phldrT="[Text]" custT="1"/>
      <dgm:spPr/>
      <dgm:t>
        <a:bodyPr/>
        <a:lstStyle/>
        <a:p>
          <a:r>
            <a:rPr lang="ar-SA" sz="2400" b="0" dirty="0" smtClean="0">
              <a:latin typeface="Arial" panose="020B0604020202020204" pitchFamily="34" charset="0"/>
              <a:cs typeface="+mj-cs"/>
            </a:rPr>
            <a:t>أنماط التعلم عند جانييه</a:t>
          </a:r>
          <a:endParaRPr lang="en-US" sz="2400" b="0" dirty="0">
            <a:latin typeface="Arial" panose="020B0604020202020204" pitchFamily="34" charset="0"/>
            <a:cs typeface="+mj-cs"/>
          </a:endParaRPr>
        </a:p>
      </dgm:t>
    </dgm:pt>
    <dgm:pt modelId="{8185BCBE-46D7-49E8-B0C7-A8DB0BDB8576}" type="parTrans" cxnId="{1E0133FE-7AB9-4476-AA2C-78483A033DF4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655C0038-65F1-45BF-AD6B-BC7DD744E4C3}" type="sibTrans" cxnId="{1E0133FE-7AB9-4476-AA2C-78483A033DF4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7DEAFE87-9473-4276-9BB6-4020B59F4675}">
      <dgm:prSet phldrT="[Text]" custT="1"/>
      <dgm:spPr/>
      <dgm:t>
        <a:bodyPr/>
        <a:lstStyle/>
        <a:p>
          <a:r>
            <a:rPr lang="ar-SA" sz="2400" b="0" dirty="0" smtClean="0">
              <a:latin typeface="Arial" panose="020B0604020202020204" pitchFamily="34" charset="0"/>
              <a:cs typeface="+mj-cs"/>
            </a:rPr>
            <a:t>نماذج وفق الإتجاه السلوكي</a:t>
          </a:r>
          <a:endParaRPr lang="en-US" sz="2400" b="0" dirty="0">
            <a:latin typeface="Arial" panose="020B0604020202020204" pitchFamily="34" charset="0"/>
            <a:cs typeface="+mj-cs"/>
          </a:endParaRPr>
        </a:p>
      </dgm:t>
    </dgm:pt>
    <dgm:pt modelId="{3E8B573C-5852-4548-869C-8E3E871E5921}" type="parTrans" cxnId="{46035350-D11A-4357-A394-6B10408E0D90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9557CC95-E3F5-4342-A15D-E4F72CB3AB24}" type="sibTrans" cxnId="{46035350-D11A-4357-A394-6B10408E0D90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08F000F5-8754-4A53-B56C-67BD71BD8E3B}">
      <dgm:prSet phldrT="[Text]" custT="1"/>
      <dgm:spPr/>
      <dgm:t>
        <a:bodyPr/>
        <a:lstStyle/>
        <a:p>
          <a:r>
            <a:rPr lang="ar-SA" sz="2400" b="0" dirty="0" smtClean="0">
              <a:latin typeface="Arial" panose="020B0604020202020204" pitchFamily="34" charset="0"/>
              <a:cs typeface="+mj-cs"/>
            </a:rPr>
            <a:t>التعليم المبرمج</a:t>
          </a:r>
          <a:endParaRPr lang="en-US" sz="2400" b="0" dirty="0">
            <a:latin typeface="Arial" panose="020B0604020202020204" pitchFamily="34" charset="0"/>
            <a:cs typeface="+mj-cs"/>
          </a:endParaRPr>
        </a:p>
      </dgm:t>
    </dgm:pt>
    <dgm:pt modelId="{1C6B1FE4-0DD5-474D-871C-D0527119EF90}" type="parTrans" cxnId="{2BC98C67-7455-4492-87AB-3BCBD3C0A571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3BD5B88C-97C5-44EB-956F-6DD23266D41D}" type="sibTrans" cxnId="{2BC98C67-7455-4492-87AB-3BCBD3C0A571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ADB64DA1-E14D-44A2-9DAB-989737692226}">
      <dgm:prSet phldrT="[Text]" custT="1"/>
      <dgm:spPr/>
      <dgm:t>
        <a:bodyPr/>
        <a:lstStyle/>
        <a:p>
          <a:r>
            <a:rPr lang="ar-SA" sz="2400" b="0" dirty="0" smtClean="0">
              <a:latin typeface="Arial" panose="020B0604020202020204" pitchFamily="34" charset="0"/>
              <a:cs typeface="+mj-cs"/>
            </a:rPr>
            <a:t>التعلم الإتقاني </a:t>
          </a:r>
          <a:endParaRPr lang="en-US" sz="2400" b="0" dirty="0">
            <a:latin typeface="Arial" panose="020B0604020202020204" pitchFamily="34" charset="0"/>
            <a:cs typeface="+mj-cs"/>
          </a:endParaRPr>
        </a:p>
      </dgm:t>
    </dgm:pt>
    <dgm:pt modelId="{E6E8F087-4E7A-4CCE-94A0-F4C6AC2DFE4E}" type="parTrans" cxnId="{8319B305-C2CA-49B2-85E5-CB5F2D0F4D6D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8F05066B-3BC2-4A41-A0EB-36FC6B95D507}" type="sibTrans" cxnId="{8319B305-C2CA-49B2-85E5-CB5F2D0F4D6D}">
      <dgm:prSet/>
      <dgm:spPr/>
      <dgm:t>
        <a:bodyPr/>
        <a:lstStyle/>
        <a:p>
          <a:endParaRPr lang="en-US" sz="2400" b="0">
            <a:latin typeface="Arial" panose="020B0604020202020204" pitchFamily="34" charset="0"/>
            <a:cs typeface="+mj-cs"/>
          </a:endParaRPr>
        </a:p>
      </dgm:t>
    </dgm:pt>
    <dgm:pt modelId="{94E9618E-9DA8-4DB6-AD53-CB2F3EA2AEF9}" type="pres">
      <dgm:prSet presAssocID="{5AC02313-2FB6-4CC1-ABB3-55427CF38D8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625A13D-1AB7-4EFD-B468-B93C86C83DA2}" type="pres">
      <dgm:prSet presAssocID="{17708881-896E-4721-B523-EB3F1A7110C1}" presName="root" presStyleCnt="0"/>
      <dgm:spPr/>
    </dgm:pt>
    <dgm:pt modelId="{073BCA89-E4FA-4D79-9790-C73B222AD2DB}" type="pres">
      <dgm:prSet presAssocID="{17708881-896E-4721-B523-EB3F1A7110C1}" presName="rootComposite" presStyleCnt="0"/>
      <dgm:spPr/>
    </dgm:pt>
    <dgm:pt modelId="{91539FF5-5972-4F72-9D64-411723DFF388}" type="pres">
      <dgm:prSet presAssocID="{17708881-896E-4721-B523-EB3F1A7110C1}" presName="rootText" presStyleLbl="node1" presStyleIdx="0" presStyleCnt="2"/>
      <dgm:spPr/>
      <dgm:t>
        <a:bodyPr/>
        <a:lstStyle/>
        <a:p>
          <a:endParaRPr lang="en-US"/>
        </a:p>
      </dgm:t>
    </dgm:pt>
    <dgm:pt modelId="{59CBC082-FE87-4EA5-B035-C852F82C1FEE}" type="pres">
      <dgm:prSet presAssocID="{17708881-896E-4721-B523-EB3F1A7110C1}" presName="rootConnector" presStyleLbl="node1" presStyleIdx="0" presStyleCnt="2"/>
      <dgm:spPr/>
      <dgm:t>
        <a:bodyPr/>
        <a:lstStyle/>
        <a:p>
          <a:endParaRPr lang="en-US"/>
        </a:p>
      </dgm:t>
    </dgm:pt>
    <dgm:pt modelId="{C7E35070-0F8F-4CF9-A7AF-31645243FF85}" type="pres">
      <dgm:prSet presAssocID="{17708881-896E-4721-B523-EB3F1A7110C1}" presName="childShape" presStyleCnt="0"/>
      <dgm:spPr/>
    </dgm:pt>
    <dgm:pt modelId="{E833F4E3-F713-46F7-86AA-4FBE40EFF226}" type="pres">
      <dgm:prSet presAssocID="{4BFB7B5A-3AC0-4EF7-A617-10C183C0C558}" presName="Name13" presStyleLbl="parChTrans1D2" presStyleIdx="0" presStyleCnt="4"/>
      <dgm:spPr/>
      <dgm:t>
        <a:bodyPr/>
        <a:lstStyle/>
        <a:p>
          <a:endParaRPr lang="en-US"/>
        </a:p>
      </dgm:t>
    </dgm:pt>
    <dgm:pt modelId="{44E7F98F-060B-4227-A917-2174B5A33650}" type="pres">
      <dgm:prSet presAssocID="{79DF4316-7124-42AD-984D-07092A061D02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1A562-70B1-4121-BD89-0D3D0221D967}" type="pres">
      <dgm:prSet presAssocID="{8185BCBE-46D7-49E8-B0C7-A8DB0BDB8576}" presName="Name13" presStyleLbl="parChTrans1D2" presStyleIdx="1" presStyleCnt="4"/>
      <dgm:spPr/>
      <dgm:t>
        <a:bodyPr/>
        <a:lstStyle/>
        <a:p>
          <a:endParaRPr lang="en-US"/>
        </a:p>
      </dgm:t>
    </dgm:pt>
    <dgm:pt modelId="{4235769D-F791-4102-9A45-6C18BB3C6590}" type="pres">
      <dgm:prSet presAssocID="{BA78AAE3-74EA-4377-B2C7-4689AD4FFC68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A167D-4BDB-4E51-983A-E33CE306E79E}" type="pres">
      <dgm:prSet presAssocID="{7DEAFE87-9473-4276-9BB6-4020B59F4675}" presName="root" presStyleCnt="0"/>
      <dgm:spPr/>
    </dgm:pt>
    <dgm:pt modelId="{7F3F628F-70E7-4210-85EB-7BD34CA906F3}" type="pres">
      <dgm:prSet presAssocID="{7DEAFE87-9473-4276-9BB6-4020B59F4675}" presName="rootComposite" presStyleCnt="0"/>
      <dgm:spPr/>
    </dgm:pt>
    <dgm:pt modelId="{9B4EB951-D4C2-4244-BB90-CDD7F78DCF22}" type="pres">
      <dgm:prSet presAssocID="{7DEAFE87-9473-4276-9BB6-4020B59F4675}" presName="rootText" presStyleLbl="node1" presStyleIdx="1" presStyleCnt="2"/>
      <dgm:spPr/>
      <dgm:t>
        <a:bodyPr/>
        <a:lstStyle/>
        <a:p>
          <a:endParaRPr lang="en-US"/>
        </a:p>
      </dgm:t>
    </dgm:pt>
    <dgm:pt modelId="{65FF33CB-2FB0-4348-8F7B-35EC9B643D55}" type="pres">
      <dgm:prSet presAssocID="{7DEAFE87-9473-4276-9BB6-4020B59F4675}" presName="rootConnector" presStyleLbl="node1" presStyleIdx="1" presStyleCnt="2"/>
      <dgm:spPr/>
      <dgm:t>
        <a:bodyPr/>
        <a:lstStyle/>
        <a:p>
          <a:endParaRPr lang="en-US"/>
        </a:p>
      </dgm:t>
    </dgm:pt>
    <dgm:pt modelId="{7311D37B-3FA3-4098-B454-B8910C778418}" type="pres">
      <dgm:prSet presAssocID="{7DEAFE87-9473-4276-9BB6-4020B59F4675}" presName="childShape" presStyleCnt="0"/>
      <dgm:spPr/>
    </dgm:pt>
    <dgm:pt modelId="{F3F9B6E8-865D-4821-B187-1956F4B1B66B}" type="pres">
      <dgm:prSet presAssocID="{1C6B1FE4-0DD5-474D-871C-D0527119EF90}" presName="Name13" presStyleLbl="parChTrans1D2" presStyleIdx="2" presStyleCnt="4"/>
      <dgm:spPr/>
      <dgm:t>
        <a:bodyPr/>
        <a:lstStyle/>
        <a:p>
          <a:endParaRPr lang="en-US"/>
        </a:p>
      </dgm:t>
    </dgm:pt>
    <dgm:pt modelId="{62671DA1-0EC8-4BDE-A2BD-04E71C07839B}" type="pres">
      <dgm:prSet presAssocID="{08F000F5-8754-4A53-B56C-67BD71BD8E3B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BD412-B007-4D7F-B9B5-B5913A593ED4}" type="pres">
      <dgm:prSet presAssocID="{E6E8F087-4E7A-4CCE-94A0-F4C6AC2DFE4E}" presName="Name13" presStyleLbl="parChTrans1D2" presStyleIdx="3" presStyleCnt="4"/>
      <dgm:spPr/>
      <dgm:t>
        <a:bodyPr/>
        <a:lstStyle/>
        <a:p>
          <a:endParaRPr lang="en-US"/>
        </a:p>
      </dgm:t>
    </dgm:pt>
    <dgm:pt modelId="{DA7BE275-62F3-4206-BE69-83CF85EC9D5F}" type="pres">
      <dgm:prSet presAssocID="{ADB64DA1-E14D-44A2-9DAB-989737692226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2775F6-0FEF-45F9-9DC4-5853E2323F81}" type="presOf" srcId="{BA78AAE3-74EA-4377-B2C7-4689AD4FFC68}" destId="{4235769D-F791-4102-9A45-6C18BB3C6590}" srcOrd="0" destOrd="0" presId="urn:microsoft.com/office/officeart/2005/8/layout/hierarchy3"/>
    <dgm:cxn modelId="{1E0133FE-7AB9-4476-AA2C-78483A033DF4}" srcId="{17708881-896E-4721-B523-EB3F1A7110C1}" destId="{BA78AAE3-74EA-4377-B2C7-4689AD4FFC68}" srcOrd="1" destOrd="0" parTransId="{8185BCBE-46D7-49E8-B0C7-A8DB0BDB8576}" sibTransId="{655C0038-65F1-45BF-AD6B-BC7DD744E4C3}"/>
    <dgm:cxn modelId="{5F3979DE-2660-424D-9F87-5EE896A1E484}" type="presOf" srcId="{08F000F5-8754-4A53-B56C-67BD71BD8E3B}" destId="{62671DA1-0EC8-4BDE-A2BD-04E71C07839B}" srcOrd="0" destOrd="0" presId="urn:microsoft.com/office/officeart/2005/8/layout/hierarchy3"/>
    <dgm:cxn modelId="{82522515-B88B-4254-B431-398987A26179}" srcId="{17708881-896E-4721-B523-EB3F1A7110C1}" destId="{79DF4316-7124-42AD-984D-07092A061D02}" srcOrd="0" destOrd="0" parTransId="{4BFB7B5A-3AC0-4EF7-A617-10C183C0C558}" sibTransId="{A38B8173-1741-4D59-86BB-AC485B1692B2}"/>
    <dgm:cxn modelId="{46035350-D11A-4357-A394-6B10408E0D90}" srcId="{5AC02313-2FB6-4CC1-ABB3-55427CF38D84}" destId="{7DEAFE87-9473-4276-9BB6-4020B59F4675}" srcOrd="1" destOrd="0" parTransId="{3E8B573C-5852-4548-869C-8E3E871E5921}" sibTransId="{9557CC95-E3F5-4342-A15D-E4F72CB3AB24}"/>
    <dgm:cxn modelId="{44DF39FA-4EB9-4498-80BA-1A44B42A48C2}" type="presOf" srcId="{79DF4316-7124-42AD-984D-07092A061D02}" destId="{44E7F98F-060B-4227-A917-2174B5A33650}" srcOrd="0" destOrd="0" presId="urn:microsoft.com/office/officeart/2005/8/layout/hierarchy3"/>
    <dgm:cxn modelId="{372628FA-B36B-4A07-9D04-53E874065C10}" srcId="{5AC02313-2FB6-4CC1-ABB3-55427CF38D84}" destId="{17708881-896E-4721-B523-EB3F1A7110C1}" srcOrd="0" destOrd="0" parTransId="{BE773F05-22A3-4B26-B303-3934F52B3BFC}" sibTransId="{D9B5176F-6FDE-4E4F-9540-C445DADC0D34}"/>
    <dgm:cxn modelId="{260A31F7-5152-4AED-97CB-DDAD1B6761D4}" type="presOf" srcId="{ADB64DA1-E14D-44A2-9DAB-989737692226}" destId="{DA7BE275-62F3-4206-BE69-83CF85EC9D5F}" srcOrd="0" destOrd="0" presId="urn:microsoft.com/office/officeart/2005/8/layout/hierarchy3"/>
    <dgm:cxn modelId="{DBA7CF08-D240-4A34-8038-FC318B614662}" type="presOf" srcId="{5AC02313-2FB6-4CC1-ABB3-55427CF38D84}" destId="{94E9618E-9DA8-4DB6-AD53-CB2F3EA2AEF9}" srcOrd="0" destOrd="0" presId="urn:microsoft.com/office/officeart/2005/8/layout/hierarchy3"/>
    <dgm:cxn modelId="{2FF6C467-11FE-453D-BEDF-B43EB1235F5D}" type="presOf" srcId="{17708881-896E-4721-B523-EB3F1A7110C1}" destId="{91539FF5-5972-4F72-9D64-411723DFF388}" srcOrd="0" destOrd="0" presId="urn:microsoft.com/office/officeart/2005/8/layout/hierarchy3"/>
    <dgm:cxn modelId="{73F7DEDF-7BD5-4640-8ED2-85BB9CC7E822}" type="presOf" srcId="{1C6B1FE4-0DD5-474D-871C-D0527119EF90}" destId="{F3F9B6E8-865D-4821-B187-1956F4B1B66B}" srcOrd="0" destOrd="0" presId="urn:microsoft.com/office/officeart/2005/8/layout/hierarchy3"/>
    <dgm:cxn modelId="{2BC98C67-7455-4492-87AB-3BCBD3C0A571}" srcId="{7DEAFE87-9473-4276-9BB6-4020B59F4675}" destId="{08F000F5-8754-4A53-B56C-67BD71BD8E3B}" srcOrd="0" destOrd="0" parTransId="{1C6B1FE4-0DD5-474D-871C-D0527119EF90}" sibTransId="{3BD5B88C-97C5-44EB-956F-6DD23266D41D}"/>
    <dgm:cxn modelId="{DEDFA57B-4AAE-4B59-BE89-7C3AF02DE784}" type="presOf" srcId="{E6E8F087-4E7A-4CCE-94A0-F4C6AC2DFE4E}" destId="{FC0BD412-B007-4D7F-B9B5-B5913A593ED4}" srcOrd="0" destOrd="0" presId="urn:microsoft.com/office/officeart/2005/8/layout/hierarchy3"/>
    <dgm:cxn modelId="{FC8C8B29-48DD-4381-87F4-AF31AAF7DAD5}" type="presOf" srcId="{8185BCBE-46D7-49E8-B0C7-A8DB0BDB8576}" destId="{B3B1A562-70B1-4121-BD89-0D3D0221D967}" srcOrd="0" destOrd="0" presId="urn:microsoft.com/office/officeart/2005/8/layout/hierarchy3"/>
    <dgm:cxn modelId="{8319B305-C2CA-49B2-85E5-CB5F2D0F4D6D}" srcId="{7DEAFE87-9473-4276-9BB6-4020B59F4675}" destId="{ADB64DA1-E14D-44A2-9DAB-989737692226}" srcOrd="1" destOrd="0" parTransId="{E6E8F087-4E7A-4CCE-94A0-F4C6AC2DFE4E}" sibTransId="{8F05066B-3BC2-4A41-A0EB-36FC6B95D507}"/>
    <dgm:cxn modelId="{D017A2D2-7CAA-498B-8290-DEAE79F1B8A9}" type="presOf" srcId="{7DEAFE87-9473-4276-9BB6-4020B59F4675}" destId="{9B4EB951-D4C2-4244-BB90-CDD7F78DCF22}" srcOrd="0" destOrd="0" presId="urn:microsoft.com/office/officeart/2005/8/layout/hierarchy3"/>
    <dgm:cxn modelId="{94156257-7C41-48FF-841F-FF5EE7DDAFDD}" type="presOf" srcId="{7DEAFE87-9473-4276-9BB6-4020B59F4675}" destId="{65FF33CB-2FB0-4348-8F7B-35EC9B643D55}" srcOrd="1" destOrd="0" presId="urn:microsoft.com/office/officeart/2005/8/layout/hierarchy3"/>
    <dgm:cxn modelId="{9B068C1D-D260-4F2F-A2B2-0174FC74501E}" type="presOf" srcId="{17708881-896E-4721-B523-EB3F1A7110C1}" destId="{59CBC082-FE87-4EA5-B035-C852F82C1FEE}" srcOrd="1" destOrd="0" presId="urn:microsoft.com/office/officeart/2005/8/layout/hierarchy3"/>
    <dgm:cxn modelId="{D54BE661-58E9-4D20-B49B-4EFA3BABD2B9}" type="presOf" srcId="{4BFB7B5A-3AC0-4EF7-A617-10C183C0C558}" destId="{E833F4E3-F713-46F7-86AA-4FBE40EFF226}" srcOrd="0" destOrd="0" presId="urn:microsoft.com/office/officeart/2005/8/layout/hierarchy3"/>
    <dgm:cxn modelId="{C841CF5C-D515-403E-8F15-47AB7DF12E99}" type="presParOf" srcId="{94E9618E-9DA8-4DB6-AD53-CB2F3EA2AEF9}" destId="{F625A13D-1AB7-4EFD-B468-B93C86C83DA2}" srcOrd="0" destOrd="0" presId="urn:microsoft.com/office/officeart/2005/8/layout/hierarchy3"/>
    <dgm:cxn modelId="{91922092-005C-4543-A63A-237BEB08A802}" type="presParOf" srcId="{F625A13D-1AB7-4EFD-B468-B93C86C83DA2}" destId="{073BCA89-E4FA-4D79-9790-C73B222AD2DB}" srcOrd="0" destOrd="0" presId="urn:microsoft.com/office/officeart/2005/8/layout/hierarchy3"/>
    <dgm:cxn modelId="{52CBF9B9-FC49-494A-88AB-8E62EAFFEA98}" type="presParOf" srcId="{073BCA89-E4FA-4D79-9790-C73B222AD2DB}" destId="{91539FF5-5972-4F72-9D64-411723DFF388}" srcOrd="0" destOrd="0" presId="urn:microsoft.com/office/officeart/2005/8/layout/hierarchy3"/>
    <dgm:cxn modelId="{8F5EB7B5-20E3-4753-92DE-C6E2C7BCB893}" type="presParOf" srcId="{073BCA89-E4FA-4D79-9790-C73B222AD2DB}" destId="{59CBC082-FE87-4EA5-B035-C852F82C1FEE}" srcOrd="1" destOrd="0" presId="urn:microsoft.com/office/officeart/2005/8/layout/hierarchy3"/>
    <dgm:cxn modelId="{2847829C-BCE3-48E1-A2CC-4F1FB1172354}" type="presParOf" srcId="{F625A13D-1AB7-4EFD-B468-B93C86C83DA2}" destId="{C7E35070-0F8F-4CF9-A7AF-31645243FF85}" srcOrd="1" destOrd="0" presId="urn:microsoft.com/office/officeart/2005/8/layout/hierarchy3"/>
    <dgm:cxn modelId="{B7B9024D-D44F-43F4-AE23-2A94DC67D639}" type="presParOf" srcId="{C7E35070-0F8F-4CF9-A7AF-31645243FF85}" destId="{E833F4E3-F713-46F7-86AA-4FBE40EFF226}" srcOrd="0" destOrd="0" presId="urn:microsoft.com/office/officeart/2005/8/layout/hierarchy3"/>
    <dgm:cxn modelId="{3240EE80-CBE7-4F3B-9A66-496D83E9AD4B}" type="presParOf" srcId="{C7E35070-0F8F-4CF9-A7AF-31645243FF85}" destId="{44E7F98F-060B-4227-A917-2174B5A33650}" srcOrd="1" destOrd="0" presId="urn:microsoft.com/office/officeart/2005/8/layout/hierarchy3"/>
    <dgm:cxn modelId="{AA9440E4-4FD9-411F-B5ED-6BF332D456E8}" type="presParOf" srcId="{C7E35070-0F8F-4CF9-A7AF-31645243FF85}" destId="{B3B1A562-70B1-4121-BD89-0D3D0221D967}" srcOrd="2" destOrd="0" presId="urn:microsoft.com/office/officeart/2005/8/layout/hierarchy3"/>
    <dgm:cxn modelId="{9B828385-112D-4750-9A3A-588ED441064B}" type="presParOf" srcId="{C7E35070-0F8F-4CF9-A7AF-31645243FF85}" destId="{4235769D-F791-4102-9A45-6C18BB3C6590}" srcOrd="3" destOrd="0" presId="urn:microsoft.com/office/officeart/2005/8/layout/hierarchy3"/>
    <dgm:cxn modelId="{4D59C822-42BB-4A92-9DCF-B6467E082D4E}" type="presParOf" srcId="{94E9618E-9DA8-4DB6-AD53-CB2F3EA2AEF9}" destId="{11FA167D-4BDB-4E51-983A-E33CE306E79E}" srcOrd="1" destOrd="0" presId="urn:microsoft.com/office/officeart/2005/8/layout/hierarchy3"/>
    <dgm:cxn modelId="{305FE625-A8AB-42F8-945F-895B3BD7A092}" type="presParOf" srcId="{11FA167D-4BDB-4E51-983A-E33CE306E79E}" destId="{7F3F628F-70E7-4210-85EB-7BD34CA906F3}" srcOrd="0" destOrd="0" presId="urn:microsoft.com/office/officeart/2005/8/layout/hierarchy3"/>
    <dgm:cxn modelId="{BCCB774E-B0CF-4442-AE1A-6CB180484BAB}" type="presParOf" srcId="{7F3F628F-70E7-4210-85EB-7BD34CA906F3}" destId="{9B4EB951-D4C2-4244-BB90-CDD7F78DCF22}" srcOrd="0" destOrd="0" presId="urn:microsoft.com/office/officeart/2005/8/layout/hierarchy3"/>
    <dgm:cxn modelId="{AA34C275-ACFD-4F70-A9C5-9855AC8F9553}" type="presParOf" srcId="{7F3F628F-70E7-4210-85EB-7BD34CA906F3}" destId="{65FF33CB-2FB0-4348-8F7B-35EC9B643D55}" srcOrd="1" destOrd="0" presId="urn:microsoft.com/office/officeart/2005/8/layout/hierarchy3"/>
    <dgm:cxn modelId="{3CD7D1B7-8AA7-488E-98BD-0681920549B9}" type="presParOf" srcId="{11FA167D-4BDB-4E51-983A-E33CE306E79E}" destId="{7311D37B-3FA3-4098-B454-B8910C778418}" srcOrd="1" destOrd="0" presId="urn:microsoft.com/office/officeart/2005/8/layout/hierarchy3"/>
    <dgm:cxn modelId="{2DA7F8E1-69AC-4954-8C74-34920EB6F20D}" type="presParOf" srcId="{7311D37B-3FA3-4098-B454-B8910C778418}" destId="{F3F9B6E8-865D-4821-B187-1956F4B1B66B}" srcOrd="0" destOrd="0" presId="urn:microsoft.com/office/officeart/2005/8/layout/hierarchy3"/>
    <dgm:cxn modelId="{E598FA72-E30A-4141-A8F3-D5C2F7DEBCB6}" type="presParOf" srcId="{7311D37B-3FA3-4098-B454-B8910C778418}" destId="{62671DA1-0EC8-4BDE-A2BD-04E71C07839B}" srcOrd="1" destOrd="0" presId="urn:microsoft.com/office/officeart/2005/8/layout/hierarchy3"/>
    <dgm:cxn modelId="{14D925F6-7575-4D78-805A-B75A9D3DEB2F}" type="presParOf" srcId="{7311D37B-3FA3-4098-B454-B8910C778418}" destId="{FC0BD412-B007-4D7F-B9B5-B5913A593ED4}" srcOrd="2" destOrd="0" presId="urn:microsoft.com/office/officeart/2005/8/layout/hierarchy3"/>
    <dgm:cxn modelId="{F5299B0B-C547-4A85-A80A-D47A84E815CD}" type="presParOf" srcId="{7311D37B-3FA3-4098-B454-B8910C778418}" destId="{DA7BE275-62F3-4206-BE69-83CF85EC9D5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AA241-8496-4941-BD82-E25A95D9E4C6}">
      <dsp:nvSpPr>
        <dsp:cNvPr id="0" name=""/>
        <dsp:cNvSpPr/>
      </dsp:nvSpPr>
      <dsp:spPr>
        <a:xfrm>
          <a:off x="1244754" y="102354"/>
          <a:ext cx="2031346" cy="70545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E4106-E220-4157-8912-799EAD3BE50C}">
      <dsp:nvSpPr>
        <dsp:cNvPr id="0" name=""/>
        <dsp:cNvSpPr/>
      </dsp:nvSpPr>
      <dsp:spPr>
        <a:xfrm>
          <a:off x="2012623" y="1884458"/>
          <a:ext cx="393671" cy="29147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E027C-D68B-47DB-AB08-68FD35680606}">
      <dsp:nvSpPr>
        <dsp:cNvPr id="0" name=""/>
        <dsp:cNvSpPr/>
      </dsp:nvSpPr>
      <dsp:spPr>
        <a:xfrm>
          <a:off x="1283787" y="2047092"/>
          <a:ext cx="1889624" cy="472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>
              <a:latin typeface="Arial"/>
              <a:ea typeface="+mn-ea"/>
              <a:cs typeface="+mn-cs"/>
            </a:rPr>
            <a:t>التكنولوجيا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1283787" y="2047092"/>
        <a:ext cx="1889624" cy="472406"/>
      </dsp:txXfrm>
    </dsp:sp>
    <dsp:sp modelId="{8C0C3A70-5B65-48AA-80ED-BA7079EE7E75}">
      <dsp:nvSpPr>
        <dsp:cNvPr id="0" name=""/>
        <dsp:cNvSpPr/>
      </dsp:nvSpPr>
      <dsp:spPr>
        <a:xfrm>
          <a:off x="1983282" y="862298"/>
          <a:ext cx="708609" cy="708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500" b="1" kern="1200" smtClean="0">
              <a:latin typeface="Arial"/>
              <a:ea typeface="+mn-ea"/>
              <a:cs typeface="+mn-cs"/>
            </a:rPr>
            <a:t>الإنسان</a:t>
          </a:r>
          <a:endParaRPr lang="ar-SA" sz="1500" b="1" kern="1200" dirty="0">
            <a:latin typeface="Arial"/>
            <a:ea typeface="+mn-ea"/>
            <a:cs typeface="+mn-cs"/>
          </a:endParaRPr>
        </a:p>
      </dsp:txBody>
      <dsp:txXfrm>
        <a:off x="2087055" y="966071"/>
        <a:ext cx="501063" cy="501063"/>
      </dsp:txXfrm>
    </dsp:sp>
    <dsp:sp modelId="{19BDE140-B4A1-4E84-92C1-0D1AC5B7E08D}">
      <dsp:nvSpPr>
        <dsp:cNvPr id="0" name=""/>
        <dsp:cNvSpPr/>
      </dsp:nvSpPr>
      <dsp:spPr>
        <a:xfrm>
          <a:off x="2039648" y="38177"/>
          <a:ext cx="952894" cy="708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Arial"/>
              <a:ea typeface="+mn-ea"/>
              <a:cs typeface="+mn-cs"/>
            </a:rPr>
            <a:t>الأدوات</a:t>
          </a:r>
          <a:endParaRPr lang="ar-SA" sz="1200" b="1" kern="1200" dirty="0">
            <a:latin typeface="Arial"/>
            <a:ea typeface="+mn-ea"/>
            <a:cs typeface="+mn-cs"/>
          </a:endParaRPr>
        </a:p>
      </dsp:txBody>
      <dsp:txXfrm>
        <a:off x="2179196" y="141950"/>
        <a:ext cx="673798" cy="501063"/>
      </dsp:txXfrm>
    </dsp:sp>
    <dsp:sp modelId="{3D8536D8-607E-4A1D-B1AB-E07700009AE1}">
      <dsp:nvSpPr>
        <dsp:cNvPr id="0" name=""/>
        <dsp:cNvSpPr/>
      </dsp:nvSpPr>
      <dsp:spPr>
        <a:xfrm>
          <a:off x="1627353" y="343568"/>
          <a:ext cx="708609" cy="7086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Arial"/>
              <a:ea typeface="+mn-ea"/>
              <a:cs typeface="+mn-cs"/>
            </a:rPr>
            <a:t>المواد</a:t>
          </a:r>
          <a:endParaRPr lang="ar-SA" sz="1200" b="1" kern="1200" dirty="0">
            <a:latin typeface="Arial"/>
            <a:ea typeface="+mn-ea"/>
            <a:cs typeface="+mn-cs"/>
          </a:endParaRPr>
        </a:p>
      </dsp:txBody>
      <dsp:txXfrm>
        <a:off x="1731126" y="447341"/>
        <a:ext cx="501063" cy="501063"/>
      </dsp:txXfrm>
    </dsp:sp>
    <dsp:sp modelId="{B69DB31A-49A6-4296-95B4-2071D4998BB6}">
      <dsp:nvSpPr>
        <dsp:cNvPr id="0" name=""/>
        <dsp:cNvSpPr/>
      </dsp:nvSpPr>
      <dsp:spPr>
        <a:xfrm>
          <a:off x="1126860" y="68709"/>
          <a:ext cx="2204561" cy="1763649"/>
        </a:xfrm>
        <a:prstGeom prst="funnel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98D3-55DF-426C-B56E-6AF9AB76F337}">
      <dsp:nvSpPr>
        <dsp:cNvPr id="0" name=""/>
        <dsp:cNvSpPr/>
      </dsp:nvSpPr>
      <dsp:spPr>
        <a:xfrm>
          <a:off x="4435727" y="226272"/>
          <a:ext cx="857197" cy="857197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>
              <a:latin typeface="Arial"/>
              <a:ea typeface="+mn-ea"/>
              <a:cs typeface="+mn-cs"/>
            </a:rPr>
            <a:t>أجهزة تعليمية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4561261" y="351806"/>
        <a:ext cx="606129" cy="606129"/>
      </dsp:txXfrm>
    </dsp:sp>
    <dsp:sp modelId="{A11EDDF2-DA8B-4427-B84B-6C54EBFADE16}">
      <dsp:nvSpPr>
        <dsp:cNvPr id="0" name=""/>
        <dsp:cNvSpPr/>
      </dsp:nvSpPr>
      <dsp:spPr>
        <a:xfrm rot="1106103">
          <a:off x="5347719" y="706115"/>
          <a:ext cx="208588" cy="289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349325" y="754082"/>
        <a:ext cx="146012" cy="173582"/>
      </dsp:txXfrm>
    </dsp:sp>
    <dsp:sp modelId="{EB6B6F64-C823-4D04-898B-9EF7006B0E12}">
      <dsp:nvSpPr>
        <dsp:cNvPr id="0" name=""/>
        <dsp:cNvSpPr/>
      </dsp:nvSpPr>
      <dsp:spPr>
        <a:xfrm>
          <a:off x="5622303" y="621799"/>
          <a:ext cx="857197" cy="857197"/>
        </a:xfrm>
        <a:prstGeom prst="ellipse">
          <a:avLst/>
        </a:prstGeom>
        <a:solidFill>
          <a:schemeClr val="accent1">
            <a:shade val="80000"/>
            <a:hueOff val="2182"/>
            <a:satOff val="-6013"/>
            <a:lumOff val="442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>
              <a:latin typeface="Arial"/>
              <a:ea typeface="+mn-ea"/>
              <a:cs typeface="+mn-cs"/>
            </a:rPr>
            <a:t>مواد تعليمية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5747837" y="747333"/>
        <a:ext cx="606129" cy="606129"/>
      </dsp:txXfrm>
    </dsp:sp>
    <dsp:sp modelId="{0998F267-CEAF-4870-93B6-06E519C2E4E1}">
      <dsp:nvSpPr>
        <dsp:cNvPr id="0" name=""/>
        <dsp:cNvSpPr/>
      </dsp:nvSpPr>
      <dsp:spPr>
        <a:xfrm rot="4124959">
          <a:off x="6169139" y="1493218"/>
          <a:ext cx="220451" cy="2893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192"/>
            <a:satOff val="-5931"/>
            <a:lumOff val="416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190221" y="1520260"/>
        <a:ext cx="154316" cy="173582"/>
      </dsp:txXfrm>
    </dsp:sp>
    <dsp:sp modelId="{11F7F266-ED33-4EA9-A190-23B6BB5D0685}">
      <dsp:nvSpPr>
        <dsp:cNvPr id="0" name=""/>
        <dsp:cNvSpPr/>
      </dsp:nvSpPr>
      <dsp:spPr>
        <a:xfrm>
          <a:off x="6083752" y="1808374"/>
          <a:ext cx="857197" cy="857197"/>
        </a:xfrm>
        <a:prstGeom prst="ellipse">
          <a:avLst/>
        </a:prstGeom>
        <a:solidFill>
          <a:schemeClr val="accent1">
            <a:shade val="80000"/>
            <a:hueOff val="4365"/>
            <a:satOff val="-12026"/>
            <a:lumOff val="884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>
              <a:latin typeface="Arial"/>
              <a:ea typeface="+mn-ea"/>
              <a:cs typeface="+mn-cs"/>
            </a:rPr>
            <a:t>قوى بشرية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6209286" y="1933908"/>
        <a:ext cx="606129" cy="606129"/>
      </dsp:txXfrm>
    </dsp:sp>
    <dsp:sp modelId="{37BD3E4B-E19A-49E6-8F19-5B10AD5EE8F7}">
      <dsp:nvSpPr>
        <dsp:cNvPr id="0" name=""/>
        <dsp:cNvSpPr/>
      </dsp:nvSpPr>
      <dsp:spPr>
        <a:xfrm rot="6331423">
          <a:off x="6190467" y="2678996"/>
          <a:ext cx="318170" cy="2881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4383"/>
            <a:satOff val="-11861"/>
            <a:lumOff val="83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6245254" y="2694980"/>
        <a:ext cx="231730" cy="172881"/>
      </dsp:txXfrm>
    </dsp:sp>
    <dsp:sp modelId="{4CCE9519-51E9-4A9C-94A9-104163D1CC05}">
      <dsp:nvSpPr>
        <dsp:cNvPr id="0" name=""/>
        <dsp:cNvSpPr/>
      </dsp:nvSpPr>
      <dsp:spPr>
        <a:xfrm>
          <a:off x="5689032" y="2994958"/>
          <a:ext cx="987440" cy="857206"/>
        </a:xfrm>
        <a:prstGeom prst="ellipse">
          <a:avLst/>
        </a:prstGeom>
        <a:solidFill>
          <a:schemeClr val="accent1">
            <a:shade val="80000"/>
            <a:hueOff val="6547"/>
            <a:satOff val="-18038"/>
            <a:lumOff val="1326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400" b="1" kern="1200" smtClean="0">
              <a:latin typeface="Arial"/>
              <a:ea typeface="+mn-ea"/>
              <a:cs typeface="+mn-cs"/>
            </a:rPr>
            <a:t>استراتيجيات</a:t>
          </a:r>
          <a:r>
            <a:rPr lang="ar-SA" sz="1600" b="1" kern="1200" smtClean="0">
              <a:latin typeface="Arial"/>
              <a:ea typeface="+mn-ea"/>
              <a:cs typeface="+mn-cs"/>
            </a:rPr>
            <a:t> تعليمية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5833639" y="3120493"/>
        <a:ext cx="698226" cy="606136"/>
      </dsp:txXfrm>
    </dsp:sp>
    <dsp:sp modelId="{00BBFCEC-CE62-4A22-BCE6-EA993566C6FE}">
      <dsp:nvSpPr>
        <dsp:cNvPr id="0" name=""/>
        <dsp:cNvSpPr/>
      </dsp:nvSpPr>
      <dsp:spPr>
        <a:xfrm rot="14389175">
          <a:off x="4885040" y="2905346"/>
          <a:ext cx="603199" cy="3467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6575"/>
            <a:satOff val="-17792"/>
            <a:lumOff val="124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5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4963192" y="3019646"/>
        <a:ext cx="499185" cy="208027"/>
      </dsp:txXfrm>
    </dsp:sp>
    <dsp:sp modelId="{62C23223-FFEB-4842-AAA6-87F3F79328B5}">
      <dsp:nvSpPr>
        <dsp:cNvPr id="0" name=""/>
        <dsp:cNvSpPr/>
      </dsp:nvSpPr>
      <dsp:spPr>
        <a:xfrm>
          <a:off x="3249142" y="687714"/>
          <a:ext cx="857197" cy="857197"/>
        </a:xfrm>
        <a:prstGeom prst="ellipse">
          <a:avLst/>
        </a:prstGeom>
        <a:solidFill>
          <a:schemeClr val="accent1">
            <a:shade val="80000"/>
            <a:hueOff val="8730"/>
            <a:satOff val="-24051"/>
            <a:lumOff val="176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>
              <a:latin typeface="Arial"/>
              <a:ea typeface="+mn-ea"/>
              <a:cs typeface="+mn-cs"/>
            </a:rPr>
            <a:t>تقويم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3374676" y="813248"/>
        <a:ext cx="606129" cy="606129"/>
      </dsp:txXfrm>
    </dsp:sp>
    <dsp:sp modelId="{5953EFE8-C225-4056-8D75-31D6D7724C05}">
      <dsp:nvSpPr>
        <dsp:cNvPr id="0" name=""/>
        <dsp:cNvSpPr/>
      </dsp:nvSpPr>
      <dsp:spPr>
        <a:xfrm rot="13343134" flipH="1" flipV="1">
          <a:off x="3900665" y="1741746"/>
          <a:ext cx="529836" cy="30351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8766"/>
            <a:satOff val="-23723"/>
            <a:lumOff val="166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3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-10800000">
        <a:off x="3912565" y="1771758"/>
        <a:ext cx="438781" cy="182111"/>
      </dsp:txXfrm>
    </dsp:sp>
    <dsp:sp modelId="{629F294C-0FEA-4DE3-8714-EF435A75D97A}">
      <dsp:nvSpPr>
        <dsp:cNvPr id="0" name=""/>
        <dsp:cNvSpPr/>
      </dsp:nvSpPr>
      <dsp:spPr>
        <a:xfrm>
          <a:off x="4530339" y="3522356"/>
          <a:ext cx="857197" cy="857197"/>
        </a:xfrm>
        <a:prstGeom prst="ellipse">
          <a:avLst/>
        </a:prstGeom>
        <a:solidFill>
          <a:schemeClr val="accent1">
            <a:shade val="80000"/>
            <a:hueOff val="10912"/>
            <a:satOff val="-30064"/>
            <a:lumOff val="2210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>
              <a:latin typeface="Arial"/>
              <a:ea typeface="+mn-ea"/>
              <a:cs typeface="+mn-cs"/>
            </a:rPr>
            <a:t>نظرية و بحث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4655873" y="3647890"/>
        <a:ext cx="606129" cy="606129"/>
      </dsp:txXfrm>
    </dsp:sp>
    <dsp:sp modelId="{A9EC4C4C-E1C6-45B5-8542-7A43365C9422}">
      <dsp:nvSpPr>
        <dsp:cNvPr id="0" name=""/>
        <dsp:cNvSpPr/>
      </dsp:nvSpPr>
      <dsp:spPr>
        <a:xfrm rot="11710559">
          <a:off x="4151426" y="3695841"/>
          <a:ext cx="320173" cy="282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0958"/>
            <a:satOff val="-29654"/>
            <a:lumOff val="208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2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4234830" y="3763542"/>
        <a:ext cx="235289" cy="169768"/>
      </dsp:txXfrm>
    </dsp:sp>
    <dsp:sp modelId="{0D768F2C-C670-47F2-9CC8-B8439CFF8B22}">
      <dsp:nvSpPr>
        <dsp:cNvPr id="0" name=""/>
        <dsp:cNvSpPr/>
      </dsp:nvSpPr>
      <dsp:spPr>
        <a:xfrm>
          <a:off x="3315069" y="3192722"/>
          <a:ext cx="857197" cy="857197"/>
        </a:xfrm>
        <a:prstGeom prst="ellipse">
          <a:avLst/>
        </a:prstGeom>
        <a:solidFill>
          <a:schemeClr val="accent1">
            <a:shade val="80000"/>
            <a:hueOff val="13094"/>
            <a:satOff val="-36077"/>
            <a:lumOff val="2652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>
              <a:latin typeface="Arial"/>
              <a:ea typeface="+mn-ea"/>
              <a:cs typeface="+mn-cs"/>
            </a:rPr>
            <a:t>تصميم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3440603" y="3318256"/>
        <a:ext cx="606129" cy="606129"/>
      </dsp:txXfrm>
    </dsp:sp>
    <dsp:sp modelId="{D60917E0-9284-41C8-8415-2B3BBDE93552}">
      <dsp:nvSpPr>
        <dsp:cNvPr id="0" name=""/>
        <dsp:cNvSpPr/>
      </dsp:nvSpPr>
      <dsp:spPr>
        <a:xfrm rot="14986504">
          <a:off x="3301445" y="2828006"/>
          <a:ext cx="427949" cy="3475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149"/>
            <a:satOff val="-35584"/>
            <a:lumOff val="2499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5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3371604" y="2946441"/>
        <a:ext cx="323678" cy="208542"/>
      </dsp:txXfrm>
    </dsp:sp>
    <dsp:sp modelId="{EA0D6336-3F68-4547-B5EF-EBBC82A62D78}">
      <dsp:nvSpPr>
        <dsp:cNvPr id="0" name=""/>
        <dsp:cNvSpPr/>
      </dsp:nvSpPr>
      <dsp:spPr>
        <a:xfrm>
          <a:off x="2853619" y="1940218"/>
          <a:ext cx="857197" cy="857197"/>
        </a:xfrm>
        <a:prstGeom prst="ellipse">
          <a:avLst/>
        </a:prstGeom>
        <a:solidFill>
          <a:schemeClr val="accent1">
            <a:shade val="80000"/>
            <a:hueOff val="15277"/>
            <a:satOff val="-42089"/>
            <a:lumOff val="30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>
              <a:latin typeface="Arial"/>
              <a:ea typeface="+mn-ea"/>
              <a:cs typeface="+mn-cs"/>
            </a:rPr>
            <a:t>إنتاج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2979153" y="2065752"/>
        <a:ext cx="606129" cy="606129"/>
      </dsp:txXfrm>
    </dsp:sp>
    <dsp:sp modelId="{AF02CA15-F9AE-40AC-9B5B-928111D39568}">
      <dsp:nvSpPr>
        <dsp:cNvPr id="0" name=""/>
        <dsp:cNvSpPr/>
      </dsp:nvSpPr>
      <dsp:spPr>
        <a:xfrm rot="19328322">
          <a:off x="3849486" y="2649266"/>
          <a:ext cx="654441" cy="3800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5341"/>
            <a:satOff val="-41515"/>
            <a:lumOff val="291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7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861487" y="2760273"/>
        <a:ext cx="540417" cy="228047"/>
      </dsp:txXfrm>
    </dsp:sp>
    <dsp:sp modelId="{7E68F31F-D870-4528-94DC-F2261ABA1DEB}">
      <dsp:nvSpPr>
        <dsp:cNvPr id="0" name=""/>
        <dsp:cNvSpPr/>
      </dsp:nvSpPr>
      <dsp:spPr>
        <a:xfrm>
          <a:off x="4501649" y="1808373"/>
          <a:ext cx="857197" cy="857197"/>
        </a:xfrm>
        <a:prstGeom prst="ellipse">
          <a:avLst/>
        </a:prstGeom>
        <a:solidFill>
          <a:schemeClr val="accent1">
            <a:shade val="80000"/>
            <a:hueOff val="17459"/>
            <a:satOff val="-48102"/>
            <a:lumOff val="353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>
              <a:latin typeface="Arial"/>
              <a:ea typeface="+mn-ea"/>
              <a:cs typeface="+mn-cs"/>
            </a:rPr>
            <a:t>مجال </a:t>
          </a:r>
          <a:r>
            <a:rPr lang="ar-SA" sz="1400" b="1" kern="1200" smtClean="0">
              <a:latin typeface="Arial"/>
              <a:ea typeface="+mn-ea"/>
              <a:cs typeface="+mn-cs"/>
            </a:rPr>
            <a:t>تكنولوجيا</a:t>
          </a:r>
          <a:r>
            <a:rPr lang="ar-SA" sz="1600" b="1" kern="1200" smtClean="0">
              <a:latin typeface="Arial"/>
              <a:ea typeface="+mn-ea"/>
              <a:cs typeface="+mn-cs"/>
            </a:rPr>
            <a:t> التعليم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4627183" y="1933907"/>
        <a:ext cx="606129" cy="606129"/>
      </dsp:txXfrm>
    </dsp:sp>
    <dsp:sp modelId="{A1B67B4B-9C07-4530-AFED-246B22F7C508}">
      <dsp:nvSpPr>
        <dsp:cNvPr id="0" name=""/>
        <dsp:cNvSpPr/>
      </dsp:nvSpPr>
      <dsp:spPr>
        <a:xfrm rot="6877313">
          <a:off x="5000932" y="1347654"/>
          <a:ext cx="617398" cy="3171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7532"/>
            <a:satOff val="-47446"/>
            <a:lumOff val="333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400" kern="120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 rot="10800000">
        <a:off x="5068325" y="1367836"/>
        <a:ext cx="522252" cy="190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AA241-8496-4941-BD82-E25A95D9E4C6}">
      <dsp:nvSpPr>
        <dsp:cNvPr id="0" name=""/>
        <dsp:cNvSpPr/>
      </dsp:nvSpPr>
      <dsp:spPr>
        <a:xfrm>
          <a:off x="799686" y="74950"/>
          <a:ext cx="1487479" cy="51658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3E4106-E220-4157-8912-799EAD3BE50C}">
      <dsp:nvSpPr>
        <dsp:cNvPr id="0" name=""/>
        <dsp:cNvSpPr/>
      </dsp:nvSpPr>
      <dsp:spPr>
        <a:xfrm>
          <a:off x="1361967" y="1379918"/>
          <a:ext cx="288271" cy="213435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E027C-D68B-47DB-AB08-68FD35680606}">
      <dsp:nvSpPr>
        <dsp:cNvPr id="0" name=""/>
        <dsp:cNvSpPr/>
      </dsp:nvSpPr>
      <dsp:spPr>
        <a:xfrm>
          <a:off x="828268" y="1499010"/>
          <a:ext cx="1383702" cy="345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smtClean="0">
              <a:latin typeface="Arial"/>
              <a:ea typeface="+mn-ea"/>
              <a:cs typeface="+mn-cs"/>
            </a:rPr>
            <a:t>التكنولوجيا</a:t>
          </a:r>
          <a:endParaRPr lang="ar-SA" sz="1600" b="1" kern="1200" dirty="0">
            <a:latin typeface="Arial"/>
            <a:ea typeface="+mn-ea"/>
            <a:cs typeface="+mn-cs"/>
          </a:endParaRPr>
        </a:p>
      </dsp:txBody>
      <dsp:txXfrm>
        <a:off x="828268" y="1499010"/>
        <a:ext cx="1383702" cy="345925"/>
      </dsp:txXfrm>
    </dsp:sp>
    <dsp:sp modelId="{8C0C3A70-5B65-48AA-80ED-BA7079EE7E75}">
      <dsp:nvSpPr>
        <dsp:cNvPr id="0" name=""/>
        <dsp:cNvSpPr/>
      </dsp:nvSpPr>
      <dsp:spPr>
        <a:xfrm>
          <a:off x="1340482" y="631429"/>
          <a:ext cx="518888" cy="518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100" b="1" kern="1200" smtClean="0">
              <a:latin typeface="Arial"/>
              <a:ea typeface="+mn-ea"/>
              <a:cs typeface="+mn-cs"/>
            </a:rPr>
            <a:t>الإنسان</a:t>
          </a:r>
          <a:endParaRPr lang="ar-SA" sz="1100" b="1" kern="1200" dirty="0">
            <a:latin typeface="Arial"/>
            <a:ea typeface="+mn-ea"/>
            <a:cs typeface="+mn-cs"/>
          </a:endParaRPr>
        </a:p>
      </dsp:txBody>
      <dsp:txXfrm>
        <a:off x="1416471" y="707418"/>
        <a:ext cx="366910" cy="366910"/>
      </dsp:txXfrm>
    </dsp:sp>
    <dsp:sp modelId="{19BDE140-B4A1-4E84-92C1-0D1AC5B7E08D}">
      <dsp:nvSpPr>
        <dsp:cNvPr id="0" name=""/>
        <dsp:cNvSpPr/>
      </dsp:nvSpPr>
      <dsp:spPr>
        <a:xfrm>
          <a:off x="1381757" y="27955"/>
          <a:ext cx="697769" cy="518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Arial"/>
              <a:ea typeface="+mn-ea"/>
              <a:cs typeface="+mn-cs"/>
            </a:rPr>
            <a:t>الأدوات</a:t>
          </a:r>
          <a:endParaRPr lang="ar-SA" sz="1200" b="1" kern="1200" dirty="0">
            <a:latin typeface="Arial"/>
            <a:ea typeface="+mn-ea"/>
            <a:cs typeface="+mn-cs"/>
          </a:endParaRPr>
        </a:p>
      </dsp:txBody>
      <dsp:txXfrm>
        <a:off x="1483943" y="103944"/>
        <a:ext cx="493397" cy="366910"/>
      </dsp:txXfrm>
    </dsp:sp>
    <dsp:sp modelId="{3D8536D8-607E-4A1D-B1AB-E07700009AE1}">
      <dsp:nvSpPr>
        <dsp:cNvPr id="0" name=""/>
        <dsp:cNvSpPr/>
      </dsp:nvSpPr>
      <dsp:spPr>
        <a:xfrm>
          <a:off x="1079848" y="251582"/>
          <a:ext cx="518888" cy="51888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b="1" kern="1200" smtClean="0">
              <a:latin typeface="Arial"/>
              <a:ea typeface="+mn-ea"/>
              <a:cs typeface="+mn-cs"/>
            </a:rPr>
            <a:t>المواد</a:t>
          </a:r>
          <a:endParaRPr lang="ar-SA" sz="1200" b="1" kern="1200" dirty="0">
            <a:latin typeface="Arial"/>
            <a:ea typeface="+mn-ea"/>
            <a:cs typeface="+mn-cs"/>
          </a:endParaRPr>
        </a:p>
      </dsp:txBody>
      <dsp:txXfrm>
        <a:off x="1155837" y="327571"/>
        <a:ext cx="366910" cy="366910"/>
      </dsp:txXfrm>
    </dsp:sp>
    <dsp:sp modelId="{B69DB31A-49A6-4296-95B4-2071D4998BB6}">
      <dsp:nvSpPr>
        <dsp:cNvPr id="0" name=""/>
        <dsp:cNvSpPr/>
      </dsp:nvSpPr>
      <dsp:spPr>
        <a:xfrm>
          <a:off x="713356" y="50313"/>
          <a:ext cx="1614319" cy="1291455"/>
        </a:xfrm>
        <a:prstGeom prst="funnel">
          <a:avLst/>
        </a:prstGeom>
        <a:solidFill>
          <a:schemeClr val="accent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13524-C7D9-459F-B225-443D0EAD4353}">
      <dsp:nvSpPr>
        <dsp:cNvPr id="0" name=""/>
        <dsp:cNvSpPr/>
      </dsp:nvSpPr>
      <dsp:spPr>
        <a:xfrm>
          <a:off x="2115" y="91949"/>
          <a:ext cx="2122696" cy="212269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819" tIns="30480" rIns="11681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النظم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2977" y="402811"/>
        <a:ext cx="1500972" cy="1500972"/>
      </dsp:txXfrm>
    </dsp:sp>
    <dsp:sp modelId="{E998C1C1-7FC8-4534-8BE2-EBCF1D23F0B6}">
      <dsp:nvSpPr>
        <dsp:cNvPr id="0" name=""/>
        <dsp:cNvSpPr/>
      </dsp:nvSpPr>
      <dsp:spPr>
        <a:xfrm>
          <a:off x="1700272" y="91949"/>
          <a:ext cx="2122696" cy="212269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819" tIns="30480" rIns="11681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الإتصال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1134" y="402811"/>
        <a:ext cx="1500972" cy="1500972"/>
      </dsp:txXfrm>
    </dsp:sp>
    <dsp:sp modelId="{89244D2E-C3D3-4572-92C6-968925F463EA}">
      <dsp:nvSpPr>
        <dsp:cNvPr id="0" name=""/>
        <dsp:cNvSpPr/>
      </dsp:nvSpPr>
      <dsp:spPr>
        <a:xfrm>
          <a:off x="3398430" y="91949"/>
          <a:ext cx="2122696" cy="212269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819" tIns="30480" rIns="11681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نظريات التدريس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09292" y="402811"/>
        <a:ext cx="1500972" cy="1500972"/>
      </dsp:txXfrm>
    </dsp:sp>
    <dsp:sp modelId="{02821A91-1461-48CB-82D2-E6D5EAC6566F}">
      <dsp:nvSpPr>
        <dsp:cNvPr id="0" name=""/>
        <dsp:cNvSpPr/>
      </dsp:nvSpPr>
      <dsp:spPr>
        <a:xfrm>
          <a:off x="5096587" y="91949"/>
          <a:ext cx="2122696" cy="21226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6819" tIns="30480" rIns="116819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نظريات التعلم</a:t>
          </a:r>
          <a:endParaRPr lang="en-US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7449" y="402811"/>
        <a:ext cx="1500972" cy="15009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893C4D-01B2-47D5-B368-0912A53E909F}">
      <dsp:nvSpPr>
        <dsp:cNvPr id="0" name=""/>
        <dsp:cNvSpPr/>
      </dsp:nvSpPr>
      <dsp:spPr>
        <a:xfrm>
          <a:off x="1766841" y="328963"/>
          <a:ext cx="1807073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المجالية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5973" y="328963"/>
        <a:ext cx="1517941" cy="820953"/>
      </dsp:txXfrm>
    </dsp:sp>
    <dsp:sp modelId="{E9C29B2F-5DDE-4AA1-80B2-380B197AF5C2}">
      <dsp:nvSpPr>
        <dsp:cNvPr id="0" name=""/>
        <dsp:cNvSpPr/>
      </dsp:nvSpPr>
      <dsp:spPr>
        <a:xfrm>
          <a:off x="1766841" y="1149917"/>
          <a:ext cx="1807073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البنائية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5973" y="1149917"/>
        <a:ext cx="1517941" cy="820953"/>
      </dsp:txXfrm>
    </dsp:sp>
    <dsp:sp modelId="{46FF98EF-83F5-4C55-A7E8-0CCE181E72FF}">
      <dsp:nvSpPr>
        <dsp:cNvPr id="0" name=""/>
        <dsp:cNvSpPr/>
      </dsp:nvSpPr>
      <dsp:spPr>
        <a:xfrm>
          <a:off x="1766841" y="1970871"/>
          <a:ext cx="1807073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 الإجتماعية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5973" y="1970871"/>
        <a:ext cx="1517941" cy="820953"/>
      </dsp:txXfrm>
    </dsp:sp>
    <dsp:sp modelId="{E5813594-5E31-4BD3-8563-D0226857830F}">
      <dsp:nvSpPr>
        <dsp:cNvPr id="0" name=""/>
        <dsp:cNvSpPr/>
      </dsp:nvSpPr>
      <dsp:spPr>
        <a:xfrm>
          <a:off x="1789868" y="2791825"/>
          <a:ext cx="1761020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معالجة المعلومات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71631" y="2791825"/>
        <a:ext cx="1479257" cy="820953"/>
      </dsp:txXfrm>
    </dsp:sp>
    <dsp:sp modelId="{EF8A599E-7F24-4322-96F1-66034103A179}">
      <dsp:nvSpPr>
        <dsp:cNvPr id="0" name=""/>
        <dsp:cNvSpPr/>
      </dsp:nvSpPr>
      <dsp:spPr>
        <a:xfrm>
          <a:off x="855200" y="0"/>
          <a:ext cx="1137790" cy="1067535"/>
        </a:xfrm>
        <a:prstGeom prst="ellipse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النظرية المعرفية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1825" y="156337"/>
        <a:ext cx="804540" cy="754861"/>
      </dsp:txXfrm>
    </dsp:sp>
    <dsp:sp modelId="{E959A5C6-5E88-4CD0-B7B2-C088C886B22A}">
      <dsp:nvSpPr>
        <dsp:cNvPr id="0" name=""/>
        <dsp:cNvSpPr/>
      </dsp:nvSpPr>
      <dsp:spPr>
        <a:xfrm>
          <a:off x="4711705" y="328963"/>
          <a:ext cx="1807729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الإشراط الكلاسيكي (بافلوف)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942" y="328963"/>
        <a:ext cx="1518493" cy="820953"/>
      </dsp:txXfrm>
    </dsp:sp>
    <dsp:sp modelId="{146DEC15-3A9B-4B7F-B47C-1933F64D16EA}">
      <dsp:nvSpPr>
        <dsp:cNvPr id="0" name=""/>
        <dsp:cNvSpPr/>
      </dsp:nvSpPr>
      <dsp:spPr>
        <a:xfrm>
          <a:off x="4711705" y="1149917"/>
          <a:ext cx="1807729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المحاولة والخطأ (ثورندايك)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942" y="1149917"/>
        <a:ext cx="1518493" cy="820953"/>
      </dsp:txXfrm>
    </dsp:sp>
    <dsp:sp modelId="{E5296A76-7ABB-43DC-A2E2-2A2016F08998}">
      <dsp:nvSpPr>
        <dsp:cNvPr id="0" name=""/>
        <dsp:cNvSpPr/>
      </dsp:nvSpPr>
      <dsp:spPr>
        <a:xfrm>
          <a:off x="4711705" y="1970871"/>
          <a:ext cx="1807729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الإشراط الإجرائي (سكنر)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942" y="1970871"/>
        <a:ext cx="1518493" cy="820953"/>
      </dsp:txXfrm>
    </dsp:sp>
    <dsp:sp modelId="{39DBA98F-06B3-46C8-84B3-E9B0954C4397}">
      <dsp:nvSpPr>
        <dsp:cNvPr id="0" name=""/>
        <dsp:cNvSpPr/>
      </dsp:nvSpPr>
      <dsp:spPr>
        <a:xfrm>
          <a:off x="4711705" y="2791825"/>
          <a:ext cx="1807729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التعلم بالإقتران (بجثري)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942" y="2791825"/>
        <a:ext cx="1518493" cy="820953"/>
      </dsp:txXfrm>
    </dsp:sp>
    <dsp:sp modelId="{25E0E07A-64DB-4AFE-BB12-D4BD0DA3B0AA}">
      <dsp:nvSpPr>
        <dsp:cNvPr id="0" name=""/>
        <dsp:cNvSpPr/>
      </dsp:nvSpPr>
      <dsp:spPr>
        <a:xfrm>
          <a:off x="4711705" y="3612778"/>
          <a:ext cx="1807729" cy="820953"/>
        </a:xfrm>
        <a:prstGeom prst="rect">
          <a:avLst/>
        </a:prstGeom>
        <a:solidFill>
          <a:schemeClr val="accent5">
            <a:alpha val="90000"/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نظرية التعزيز (كلارك)</a:t>
          </a: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000942" y="3612778"/>
        <a:ext cx="1518493" cy="820953"/>
      </dsp:txXfrm>
    </dsp:sp>
    <dsp:sp modelId="{21FD8B11-0EF3-4C49-BDCC-515FCA090F40}">
      <dsp:nvSpPr>
        <dsp:cNvPr id="0" name=""/>
        <dsp:cNvSpPr/>
      </dsp:nvSpPr>
      <dsp:spPr>
        <a:xfrm>
          <a:off x="6312442" y="0"/>
          <a:ext cx="1086908" cy="1090362"/>
        </a:xfrm>
        <a:prstGeom prst="ellipse">
          <a:avLst/>
        </a:prstGeom>
        <a:solidFill>
          <a:schemeClr val="accent5">
            <a:shade val="50000"/>
            <a:hueOff val="-163017"/>
            <a:satOff val="997"/>
            <a:lumOff val="389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b="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النظرية السلوكية</a:t>
          </a:r>
          <a:endParaRPr lang="en-US" sz="1800" b="0" kern="1200" dirty="0">
            <a:solidFill>
              <a:schemeClr val="tx1">
                <a:lumMod val="95000"/>
                <a:lumOff val="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471616" y="159680"/>
        <a:ext cx="768560" cy="7710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539FF5-5972-4F72-9D64-411723DFF388}">
      <dsp:nvSpPr>
        <dsp:cNvPr id="0" name=""/>
        <dsp:cNvSpPr/>
      </dsp:nvSpPr>
      <dsp:spPr>
        <a:xfrm>
          <a:off x="676564" y="2215"/>
          <a:ext cx="2132567" cy="10662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>
              <a:latin typeface="Arial" panose="020B0604020202020204" pitchFamily="34" charset="0"/>
              <a:cs typeface="+mj-cs"/>
            </a:rPr>
            <a:t>نماذج وفق الإتجاه المعرفي</a:t>
          </a:r>
          <a:endParaRPr lang="en-US" sz="2400" b="0" kern="1200" dirty="0">
            <a:latin typeface="Arial" panose="020B0604020202020204" pitchFamily="34" charset="0"/>
            <a:cs typeface="+mj-cs"/>
          </a:endParaRPr>
        </a:p>
      </dsp:txBody>
      <dsp:txXfrm>
        <a:off x="707794" y="33445"/>
        <a:ext cx="2070107" cy="1003823"/>
      </dsp:txXfrm>
    </dsp:sp>
    <dsp:sp modelId="{E833F4E3-F713-46F7-86AA-4FBE40EFF226}">
      <dsp:nvSpPr>
        <dsp:cNvPr id="0" name=""/>
        <dsp:cNvSpPr/>
      </dsp:nvSpPr>
      <dsp:spPr>
        <a:xfrm>
          <a:off x="889821" y="1068499"/>
          <a:ext cx="213256" cy="799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712"/>
              </a:lnTo>
              <a:lnTo>
                <a:pt x="213256" y="79971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E7F98F-060B-4227-A917-2174B5A33650}">
      <dsp:nvSpPr>
        <dsp:cNvPr id="0" name=""/>
        <dsp:cNvSpPr/>
      </dsp:nvSpPr>
      <dsp:spPr>
        <a:xfrm>
          <a:off x="1103078" y="1335070"/>
          <a:ext cx="1706054" cy="1066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>
              <a:latin typeface="Arial" panose="020B0604020202020204" pitchFamily="34" charset="0"/>
              <a:cs typeface="+mj-cs"/>
            </a:rPr>
            <a:t>التعلم الإكتشافي</a:t>
          </a:r>
          <a:endParaRPr lang="en-US" sz="2400" b="0" kern="1200" dirty="0">
            <a:latin typeface="Arial" panose="020B0604020202020204" pitchFamily="34" charset="0"/>
            <a:cs typeface="+mj-cs"/>
          </a:endParaRPr>
        </a:p>
      </dsp:txBody>
      <dsp:txXfrm>
        <a:off x="1134308" y="1366300"/>
        <a:ext cx="1643594" cy="1003823"/>
      </dsp:txXfrm>
    </dsp:sp>
    <dsp:sp modelId="{B3B1A562-70B1-4121-BD89-0D3D0221D967}">
      <dsp:nvSpPr>
        <dsp:cNvPr id="0" name=""/>
        <dsp:cNvSpPr/>
      </dsp:nvSpPr>
      <dsp:spPr>
        <a:xfrm>
          <a:off x="889821" y="1068499"/>
          <a:ext cx="213256" cy="213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567"/>
              </a:lnTo>
              <a:lnTo>
                <a:pt x="213256" y="213256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35769D-F791-4102-9A45-6C18BB3C6590}">
      <dsp:nvSpPr>
        <dsp:cNvPr id="0" name=""/>
        <dsp:cNvSpPr/>
      </dsp:nvSpPr>
      <dsp:spPr>
        <a:xfrm>
          <a:off x="1103078" y="2667925"/>
          <a:ext cx="1706054" cy="1066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1764521"/>
              <a:satOff val="1622"/>
              <a:lumOff val="23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>
              <a:latin typeface="Arial" panose="020B0604020202020204" pitchFamily="34" charset="0"/>
              <a:cs typeface="+mj-cs"/>
            </a:rPr>
            <a:t>أنماط التعلم عند جانييه</a:t>
          </a:r>
          <a:endParaRPr lang="en-US" sz="2400" b="0" kern="1200" dirty="0">
            <a:latin typeface="Arial" panose="020B0604020202020204" pitchFamily="34" charset="0"/>
            <a:cs typeface="+mj-cs"/>
          </a:endParaRPr>
        </a:p>
      </dsp:txBody>
      <dsp:txXfrm>
        <a:off x="1134308" y="2699155"/>
        <a:ext cx="1643594" cy="1003823"/>
      </dsp:txXfrm>
    </dsp:sp>
    <dsp:sp modelId="{9B4EB951-D4C2-4244-BB90-CDD7F78DCF22}">
      <dsp:nvSpPr>
        <dsp:cNvPr id="0" name=""/>
        <dsp:cNvSpPr/>
      </dsp:nvSpPr>
      <dsp:spPr>
        <a:xfrm>
          <a:off x="3342274" y="2215"/>
          <a:ext cx="2132567" cy="1066283"/>
        </a:xfrm>
        <a:prstGeom prst="roundRect">
          <a:avLst>
            <a:gd name="adj" fmla="val 10000"/>
          </a:avLst>
        </a:prstGeom>
        <a:solidFill>
          <a:schemeClr val="accent4">
            <a:hueOff val="5293564"/>
            <a:satOff val="4867"/>
            <a:lumOff val="705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>
              <a:latin typeface="Arial" panose="020B0604020202020204" pitchFamily="34" charset="0"/>
              <a:cs typeface="+mj-cs"/>
            </a:rPr>
            <a:t>نماذج وفق الإتجاه السلوكي</a:t>
          </a:r>
          <a:endParaRPr lang="en-US" sz="2400" b="0" kern="1200" dirty="0">
            <a:latin typeface="Arial" panose="020B0604020202020204" pitchFamily="34" charset="0"/>
            <a:cs typeface="+mj-cs"/>
          </a:endParaRPr>
        </a:p>
      </dsp:txBody>
      <dsp:txXfrm>
        <a:off x="3373504" y="33445"/>
        <a:ext cx="2070107" cy="1003823"/>
      </dsp:txXfrm>
    </dsp:sp>
    <dsp:sp modelId="{F3F9B6E8-865D-4821-B187-1956F4B1B66B}">
      <dsp:nvSpPr>
        <dsp:cNvPr id="0" name=""/>
        <dsp:cNvSpPr/>
      </dsp:nvSpPr>
      <dsp:spPr>
        <a:xfrm>
          <a:off x="3555531" y="1068499"/>
          <a:ext cx="213256" cy="799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9712"/>
              </a:lnTo>
              <a:lnTo>
                <a:pt x="213256" y="799712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671DA1-0EC8-4BDE-A2BD-04E71C07839B}">
      <dsp:nvSpPr>
        <dsp:cNvPr id="0" name=""/>
        <dsp:cNvSpPr/>
      </dsp:nvSpPr>
      <dsp:spPr>
        <a:xfrm>
          <a:off x="3768788" y="1335070"/>
          <a:ext cx="1706054" cy="1066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3529043"/>
              <a:satOff val="3245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>
              <a:latin typeface="Arial" panose="020B0604020202020204" pitchFamily="34" charset="0"/>
              <a:cs typeface="+mj-cs"/>
            </a:rPr>
            <a:t>التعليم المبرمج</a:t>
          </a:r>
          <a:endParaRPr lang="en-US" sz="2400" b="0" kern="1200" dirty="0">
            <a:latin typeface="Arial" panose="020B0604020202020204" pitchFamily="34" charset="0"/>
            <a:cs typeface="+mj-cs"/>
          </a:endParaRPr>
        </a:p>
      </dsp:txBody>
      <dsp:txXfrm>
        <a:off x="3800018" y="1366300"/>
        <a:ext cx="1643594" cy="1003823"/>
      </dsp:txXfrm>
    </dsp:sp>
    <dsp:sp modelId="{FC0BD412-B007-4D7F-B9B5-B5913A593ED4}">
      <dsp:nvSpPr>
        <dsp:cNvPr id="0" name=""/>
        <dsp:cNvSpPr/>
      </dsp:nvSpPr>
      <dsp:spPr>
        <a:xfrm>
          <a:off x="3555531" y="1068499"/>
          <a:ext cx="213256" cy="2132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32567"/>
              </a:lnTo>
              <a:lnTo>
                <a:pt x="213256" y="2132567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7BE275-62F3-4206-BE69-83CF85EC9D5F}">
      <dsp:nvSpPr>
        <dsp:cNvPr id="0" name=""/>
        <dsp:cNvSpPr/>
      </dsp:nvSpPr>
      <dsp:spPr>
        <a:xfrm>
          <a:off x="3768788" y="2667925"/>
          <a:ext cx="1706054" cy="10662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5293564"/>
              <a:satOff val="4867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 dirty="0" smtClean="0">
              <a:latin typeface="Arial" panose="020B0604020202020204" pitchFamily="34" charset="0"/>
              <a:cs typeface="+mj-cs"/>
            </a:rPr>
            <a:t>التعلم الإتقاني </a:t>
          </a:r>
          <a:endParaRPr lang="en-US" sz="2400" b="0" kern="1200" dirty="0">
            <a:latin typeface="Arial" panose="020B0604020202020204" pitchFamily="34" charset="0"/>
            <a:cs typeface="+mj-cs"/>
          </a:endParaRPr>
        </a:p>
      </dsp:txBody>
      <dsp:txXfrm>
        <a:off x="3800018" y="2699155"/>
        <a:ext cx="1643594" cy="10038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online-stopwatch.com/full-screen-stopwatch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761816" y="1504146"/>
            <a:ext cx="9755187" cy="970177"/>
          </a:xfrm>
        </p:spPr>
        <p:txBody>
          <a:bodyPr>
            <a:normAutofit/>
          </a:bodyPr>
          <a:lstStyle/>
          <a:p>
            <a:pPr algn="ctr"/>
            <a:r>
              <a:rPr lang="ar-SA" sz="5400" dirty="0" smtClean="0"/>
              <a:t>تصنيف أبحاث </a:t>
            </a:r>
            <a:r>
              <a:rPr lang="ar-SA" sz="5400" dirty="0" smtClean="0"/>
              <a:t>تكنولوجيا </a:t>
            </a:r>
            <a:r>
              <a:rPr lang="ar-SA" sz="5400" dirty="0" smtClean="0"/>
              <a:t>التعليم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2926163"/>
            <a:ext cx="9755187" cy="550333"/>
          </a:xfrm>
        </p:spPr>
        <p:txBody>
          <a:bodyPr/>
          <a:lstStyle/>
          <a:p>
            <a:pPr algn="ctr"/>
            <a:r>
              <a:rPr lang="ar-SA" dirty="0" smtClean="0"/>
              <a:t>المحاضرة الثانية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19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6874" y="198103"/>
            <a:ext cx="346280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نظريات التدريس</a:t>
            </a:r>
            <a:endParaRPr lang="ar-SA" sz="4800" dirty="0">
              <a:solidFill>
                <a:srgbClr val="C00000"/>
              </a:solidFill>
              <a:latin typeface="Arial" panose="020B0604020202020204" pitchFamily="34" charset="0"/>
              <a:cs typeface="+mj-cs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1731106"/>
              </p:ext>
            </p:extLst>
          </p:nvPr>
        </p:nvGraphicFramePr>
        <p:xfrm>
          <a:off x="2324041" y="1474572"/>
          <a:ext cx="6151407" cy="373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26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16"/>
          <p:cNvGrpSpPr/>
          <p:nvPr/>
        </p:nvGrpSpPr>
        <p:grpSpPr>
          <a:xfrm>
            <a:off x="2199502" y="2026451"/>
            <a:ext cx="7184621" cy="2298415"/>
            <a:chOff x="611188" y="2492375"/>
            <a:chExt cx="7777162" cy="2881313"/>
          </a:xfrm>
        </p:grpSpPr>
        <p:sp>
          <p:nvSpPr>
            <p:cNvPr id="7" name="Oval 9"/>
            <p:cNvSpPr>
              <a:spLocks noChangeArrowheads="1"/>
            </p:cNvSpPr>
            <p:nvPr/>
          </p:nvSpPr>
          <p:spPr bwMode="auto">
            <a:xfrm>
              <a:off x="6732588" y="2492375"/>
              <a:ext cx="1655762" cy="10080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ar-SA" sz="2400">
                  <a:solidFill>
                    <a:prstClr val="black"/>
                  </a:solidFill>
                  <a:latin typeface="Arial" panose="020B0604020202020204" pitchFamily="34" charset="0"/>
                  <a:cs typeface="+mj-cs"/>
                </a:rPr>
                <a:t>المرسل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8" name="AutoShape 12"/>
            <p:cNvSpPr>
              <a:spLocks noChangeArrowheads="1"/>
            </p:cNvSpPr>
            <p:nvPr/>
          </p:nvSpPr>
          <p:spPr bwMode="auto">
            <a:xfrm>
              <a:off x="4787900" y="2708275"/>
              <a:ext cx="1439863" cy="7191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ar-SA" sz="2400">
                  <a:solidFill>
                    <a:prstClr val="black"/>
                  </a:solidFill>
                  <a:latin typeface="Arial" panose="020B0604020202020204" pitchFamily="34" charset="0"/>
                  <a:cs typeface="+mj-cs"/>
                </a:rPr>
                <a:t>الرسالة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9" name="AutoShape 13"/>
            <p:cNvSpPr>
              <a:spLocks noChangeArrowheads="1"/>
            </p:cNvSpPr>
            <p:nvPr/>
          </p:nvSpPr>
          <p:spPr bwMode="auto">
            <a:xfrm>
              <a:off x="2843213" y="2708275"/>
              <a:ext cx="1439862" cy="719138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ar-SA" sz="2400">
                  <a:solidFill>
                    <a:prstClr val="black"/>
                  </a:solidFill>
                  <a:latin typeface="Arial" panose="020B0604020202020204" pitchFamily="34" charset="0"/>
                  <a:cs typeface="+mj-cs"/>
                </a:rPr>
                <a:t>ا لوسيلة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611188" y="2492375"/>
              <a:ext cx="1655762" cy="100806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ar-SA" sz="2400">
                  <a:solidFill>
                    <a:prstClr val="black"/>
                  </a:solidFill>
                  <a:latin typeface="Arial" panose="020B0604020202020204" pitchFamily="34" charset="0"/>
                  <a:cs typeface="+mj-cs"/>
                </a:rPr>
                <a:t>المستقبل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>
              <a:off x="6300788" y="2997200"/>
              <a:ext cx="35877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ar-SA" sz="2400">
                <a:solidFill>
                  <a:prstClr val="black"/>
                </a:solidFill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>
              <a:off x="4356100" y="2997200"/>
              <a:ext cx="35877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ar-SA" sz="2400">
                <a:solidFill>
                  <a:prstClr val="black"/>
                </a:solidFill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>
              <a:off x="2339975" y="2997200"/>
              <a:ext cx="430213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endParaRPr lang="ar-SA" sz="2400">
                <a:solidFill>
                  <a:prstClr val="black"/>
                </a:solidFill>
                <a:latin typeface="Arial" panose="020B0604020202020204" pitchFamily="34" charset="0"/>
                <a:cs typeface="+mj-cs"/>
              </a:endParaRPr>
            </a:p>
          </p:txBody>
        </p:sp>
        <p:sp>
          <p:nvSpPr>
            <p:cNvPr id="14" name="AutoShape 18"/>
            <p:cNvSpPr>
              <a:spLocks noChangeArrowheads="1"/>
            </p:cNvSpPr>
            <p:nvPr/>
          </p:nvSpPr>
          <p:spPr bwMode="auto">
            <a:xfrm>
              <a:off x="3563938" y="4365625"/>
              <a:ext cx="2166994" cy="1008063"/>
            </a:xfrm>
            <a:prstGeom prst="octagon">
              <a:avLst>
                <a:gd name="adj" fmla="val 29287"/>
              </a:avLst>
            </a:prstGeom>
            <a:ln>
              <a:headEnd/>
              <a:tailEnd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lang="ar-SA" sz="2400" dirty="0">
                  <a:solidFill>
                    <a:prstClr val="black"/>
                  </a:solidFill>
                  <a:latin typeface="Arial" panose="020B0604020202020204" pitchFamily="34" charset="0"/>
                  <a:cs typeface="+mj-cs"/>
                </a:rPr>
                <a:t>التغذية الراجعة</a:t>
              </a:r>
              <a:endParaRPr lang="en-US" sz="2400" dirty="0">
                <a:solidFill>
                  <a:prstClr val="black"/>
                </a:solidFill>
                <a:latin typeface="Arial" panose="020B0604020202020204" pitchFamily="34" charset="0"/>
                <a:cs typeface="+mj-cs"/>
              </a:endParaRPr>
            </a:p>
          </p:txBody>
        </p:sp>
        <p:grpSp>
          <p:nvGrpSpPr>
            <p:cNvPr id="15" name="Group 23"/>
            <p:cNvGrpSpPr>
              <a:grpSpLocks/>
            </p:cNvGrpSpPr>
            <p:nvPr/>
          </p:nvGrpSpPr>
          <p:grpSpPr bwMode="auto">
            <a:xfrm>
              <a:off x="1403350" y="3573463"/>
              <a:ext cx="6048375" cy="1295400"/>
              <a:chOff x="884" y="2251"/>
              <a:chExt cx="3810" cy="816"/>
            </a:xfrm>
          </p:grpSpPr>
          <p:sp>
            <p:nvSpPr>
              <p:cNvPr id="16" name="Line 19"/>
              <p:cNvSpPr>
                <a:spLocks noChangeShapeType="1"/>
              </p:cNvSpPr>
              <p:nvPr/>
            </p:nvSpPr>
            <p:spPr bwMode="auto">
              <a:xfrm flipH="1">
                <a:off x="884" y="3067"/>
                <a:ext cx="1316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ar-SA" sz="2400">
                  <a:solidFill>
                    <a:prstClr val="black"/>
                  </a:solidFill>
                  <a:latin typeface="Arial" panose="020B0604020202020204" pitchFamily="34" charset="0"/>
                  <a:cs typeface="+mj-cs"/>
                </a:endParaRPr>
              </a:p>
            </p:txBody>
          </p:sp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3610" y="3067"/>
                <a:ext cx="1084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ar-SA" sz="2400">
                  <a:solidFill>
                    <a:prstClr val="black"/>
                  </a:solidFill>
                  <a:latin typeface="Arial" panose="020B0604020202020204" pitchFamily="34" charset="0"/>
                  <a:cs typeface="+mj-cs"/>
                </a:endParaRPr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 flipV="1">
                <a:off x="884" y="2251"/>
                <a:ext cx="0" cy="81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ar-SA" sz="2400">
                  <a:solidFill>
                    <a:prstClr val="black"/>
                  </a:solidFill>
                  <a:latin typeface="Arial" panose="020B0604020202020204" pitchFamily="34" charset="0"/>
                  <a:cs typeface="+mj-cs"/>
                </a:endParaRPr>
              </a:p>
            </p:txBody>
          </p:sp>
          <p:sp>
            <p:nvSpPr>
              <p:cNvPr id="19" name="Line 22"/>
              <p:cNvSpPr>
                <a:spLocks noChangeShapeType="1"/>
              </p:cNvSpPr>
              <p:nvPr/>
            </p:nvSpPr>
            <p:spPr bwMode="auto">
              <a:xfrm flipV="1">
                <a:off x="4694" y="2251"/>
                <a:ext cx="0" cy="816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/>
                <a:endParaRPr lang="ar-SA" sz="2400">
                  <a:solidFill>
                    <a:prstClr val="black"/>
                  </a:solidFill>
                  <a:latin typeface="Arial" panose="020B0604020202020204" pitchFamily="34" charset="0"/>
                  <a:cs typeface="+mj-cs"/>
                </a:endParaRP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4075919" y="664112"/>
            <a:ext cx="287129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400" dirty="0" smtClean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نظرية </a:t>
            </a:r>
            <a:r>
              <a:rPr lang="ar-SA" sz="4400" dirty="0" err="1" smtClean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الإتصال</a:t>
            </a:r>
            <a:endParaRPr lang="ar-SA" sz="4400" dirty="0">
              <a:solidFill>
                <a:srgbClr val="C00000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476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155265" y="368801"/>
            <a:ext cx="316625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dirty="0" smtClean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نظرية مدخل النظم</a:t>
            </a:r>
            <a:endParaRPr lang="ar-SA" sz="4000" dirty="0">
              <a:solidFill>
                <a:srgbClr val="C00000"/>
              </a:solidFill>
              <a:latin typeface="Arial" panose="020B0604020202020204" pitchFamily="34" charset="0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011" y="2125297"/>
            <a:ext cx="7852565" cy="203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9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36979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أهداف البحث العلمي في مجال تكنولوجيا التعليم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1594354"/>
            <a:ext cx="10394707" cy="3311189"/>
          </a:xfrm>
        </p:spPr>
        <p:txBody>
          <a:bodyPr>
            <a:normAutofit fontScale="85000" lnSpcReduction="10000"/>
          </a:bodyPr>
          <a:lstStyle/>
          <a:p>
            <a:pPr algn="r" rtl="1"/>
            <a:r>
              <a:rPr lang="ar-SA" sz="3200" dirty="0" smtClean="0"/>
              <a:t> تطوير المعرفة العلمية (النظرية والتطبيقية ) في مجال التخصص.</a:t>
            </a:r>
          </a:p>
          <a:p>
            <a:pPr algn="r" rtl="1"/>
            <a:r>
              <a:rPr lang="ar-SA" sz="3200" dirty="0" smtClean="0"/>
              <a:t> تأصيل العلاقة بين عناصر تكنولوجيا التعليم ومجالاتها.</a:t>
            </a:r>
          </a:p>
          <a:p>
            <a:pPr algn="r" rtl="1"/>
            <a:r>
              <a:rPr lang="ar-SA" sz="3200" dirty="0" smtClean="0"/>
              <a:t>تأصيل العلاقة بين النظم التعليمية الفرعية أو العمليات التعليمية الأخرى.</a:t>
            </a:r>
          </a:p>
          <a:p>
            <a:pPr algn="r" rtl="1"/>
            <a:r>
              <a:rPr lang="ar-SA" sz="3200" dirty="0"/>
              <a:t> </a:t>
            </a:r>
            <a:r>
              <a:rPr lang="ar-SA" sz="3200" dirty="0" smtClean="0"/>
              <a:t>تطوير الأداء والمهام والمهارات الخاصة بمجالات تكنولوجيا التعليم.</a:t>
            </a:r>
          </a:p>
          <a:p>
            <a:pPr algn="r" rtl="1"/>
            <a:r>
              <a:rPr lang="ar-SA" sz="3200" dirty="0"/>
              <a:t> </a:t>
            </a:r>
            <a:r>
              <a:rPr lang="ar-SA" sz="3200" dirty="0" smtClean="0"/>
              <a:t>متابعة التطور التكنولوجي في مجالات العلوم المختلفة واختبار علاقتها بتكنولوجيا التعليم.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743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652" y="194258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تصنيف أبحاث مجال تكنولوجيا التعليم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666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8097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تصنيف أبحاث مجال تكنولوجيا التعليم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4388" y="1504390"/>
            <a:ext cx="10394707" cy="3311189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2400" dirty="0" smtClean="0">
                <a:cs typeface="+mj-cs"/>
              </a:rPr>
              <a:t>تصنيفها بناء على وظائف تكنولوجيا التعليم:</a:t>
            </a:r>
          </a:p>
          <a:p>
            <a:pPr algn="r" rtl="1"/>
            <a:r>
              <a:rPr lang="ar-SA" sz="2400" dirty="0" smtClean="0">
                <a:cs typeface="+mj-cs"/>
              </a:rPr>
              <a:t>التصميم</a:t>
            </a:r>
            <a:endParaRPr lang="ar-SA" sz="2400" dirty="0" smtClean="0">
              <a:cs typeface="+mj-cs"/>
            </a:endParaRPr>
          </a:p>
          <a:p>
            <a:pPr algn="r" rtl="1"/>
            <a:r>
              <a:rPr lang="ar-SA" sz="2400" dirty="0" smtClean="0">
                <a:cs typeface="+mj-cs"/>
              </a:rPr>
              <a:t>التطوير</a:t>
            </a:r>
            <a:endParaRPr lang="ar-SA" sz="2400" dirty="0" smtClean="0">
              <a:cs typeface="+mj-cs"/>
            </a:endParaRPr>
          </a:p>
          <a:p>
            <a:pPr algn="r" rtl="1"/>
            <a:r>
              <a:rPr lang="ar-SA" sz="2400" dirty="0" err="1" smtClean="0">
                <a:cs typeface="+mj-cs"/>
              </a:rPr>
              <a:t>الإستخدام</a:t>
            </a:r>
            <a:endParaRPr lang="ar-SA" sz="2400" dirty="0" smtClean="0">
              <a:cs typeface="+mj-cs"/>
            </a:endParaRPr>
          </a:p>
          <a:p>
            <a:pPr algn="r" rtl="1"/>
            <a:r>
              <a:rPr lang="ar-SA" sz="2400" dirty="0" smtClean="0">
                <a:cs typeface="+mj-cs"/>
              </a:rPr>
              <a:t>الإدارة</a:t>
            </a:r>
            <a:endParaRPr lang="ar-SA" sz="2400" dirty="0" smtClean="0">
              <a:cs typeface="+mj-cs"/>
            </a:endParaRPr>
          </a:p>
          <a:p>
            <a:pPr algn="r" rtl="1"/>
            <a:r>
              <a:rPr lang="ar-SA" sz="2400" dirty="0" smtClean="0">
                <a:cs typeface="+mj-cs"/>
              </a:rPr>
              <a:t>التقويم</a:t>
            </a:r>
            <a:endParaRPr lang="ar-SA" sz="2400" dirty="0" smtClean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80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8097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تصنيف أبحاث مجال تكنولوجيا التعليم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39266" y="1500391"/>
            <a:ext cx="5615732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dirty="0" smtClean="0"/>
              <a:t>تصنيفها بناء على أهداف البحث:</a:t>
            </a:r>
          </a:p>
          <a:p>
            <a:pPr algn="r" rtl="1"/>
            <a:r>
              <a:rPr lang="ar-SA" sz="2400" dirty="0" smtClean="0"/>
              <a:t> الدراسات الكشفية أو الاستطلاعية.</a:t>
            </a:r>
          </a:p>
          <a:p>
            <a:pPr algn="r" rtl="1"/>
            <a:r>
              <a:rPr lang="ar-SA" sz="2400" dirty="0" smtClean="0"/>
              <a:t>الدراسات الوصفية.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الدراسات التجريبية.</a:t>
            </a:r>
          </a:p>
        </p:txBody>
      </p:sp>
    </p:spTree>
    <p:extLst>
      <p:ext uri="{BB962C8B-B14F-4D97-AF65-F5344CB8AC3E}">
        <p14:creationId xmlns:p14="http://schemas.microsoft.com/office/powerpoint/2010/main" val="41517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8097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تصنيف أبحاث مجال تكنولوجيا التعليم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23901" y="1508629"/>
            <a:ext cx="10394707" cy="3311189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400" dirty="0" smtClean="0">
                <a:cs typeface="+mj-cs"/>
              </a:rPr>
              <a:t>تصنيفها بناء على نوع المصادر:</a:t>
            </a:r>
          </a:p>
          <a:p>
            <a:pPr algn="r" rtl="1"/>
            <a:r>
              <a:rPr lang="ar-SA" sz="2400" dirty="0" smtClean="0">
                <a:cs typeface="+mj-cs"/>
              </a:rPr>
              <a:t> تصميم المصادر وتطويرها واستخدامها وادارتها وتقويمها, ودراسة توظيف المصادر وعلاقتها بالحواس المختلفة في المواقف التعليمية المختلفة ومع فئات متباينة.</a:t>
            </a:r>
          </a:p>
        </p:txBody>
      </p:sp>
    </p:spTree>
    <p:extLst>
      <p:ext uri="{BB962C8B-B14F-4D97-AF65-F5344CB8AC3E}">
        <p14:creationId xmlns:p14="http://schemas.microsoft.com/office/powerpoint/2010/main" val="362500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18097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تصنيف أبحاث مجال تكنولوجيا التعليم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49795" y="2123773"/>
            <a:ext cx="5829659" cy="169858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3200" dirty="0" smtClean="0"/>
              <a:t>تصنيفها بناء على خصائص المتعلمين.</a:t>
            </a:r>
          </a:p>
        </p:txBody>
      </p:sp>
    </p:spTree>
    <p:extLst>
      <p:ext uri="{BB962C8B-B14F-4D97-AF65-F5344CB8AC3E}">
        <p14:creationId xmlns:p14="http://schemas.microsoft.com/office/powerpoint/2010/main" val="288561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6" y="510489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تصنيف أبحاث مجال تكنولوجيا التعليم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288692" y="2445049"/>
            <a:ext cx="5302694" cy="101484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A" sz="2800" dirty="0" smtClean="0"/>
              <a:t>تصنيفها بناء على المستحدثات التكنولوجية.</a:t>
            </a:r>
          </a:p>
        </p:txBody>
      </p:sp>
    </p:spTree>
    <p:extLst>
      <p:ext uri="{BB962C8B-B14F-4D97-AF65-F5344CB8AC3E}">
        <p14:creationId xmlns:p14="http://schemas.microsoft.com/office/powerpoint/2010/main" val="18713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758" y="5622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سنتناول اليوم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33319" y="1863372"/>
            <a:ext cx="5461272" cy="2148456"/>
          </a:xfrm>
        </p:spPr>
        <p:txBody>
          <a:bodyPr>
            <a:noAutofit/>
          </a:bodyPr>
          <a:lstStyle/>
          <a:p>
            <a:pPr algn="r" rtl="1"/>
            <a:r>
              <a:rPr lang="ar-SA" sz="2400" dirty="0" smtClean="0"/>
              <a:t>البحث العلمي في مجال تكنولوجيا التعليم.</a:t>
            </a:r>
          </a:p>
          <a:p>
            <a:pPr algn="r" rtl="1"/>
            <a:r>
              <a:rPr lang="ar-SA" sz="2400" dirty="0" smtClean="0"/>
              <a:t>نظريات </a:t>
            </a:r>
            <a:r>
              <a:rPr lang="ar-SA" sz="2400" dirty="0" smtClean="0"/>
              <a:t>مجال تكنولوجيا التعليم.</a:t>
            </a:r>
          </a:p>
          <a:p>
            <a:pPr algn="r" rtl="1"/>
            <a:r>
              <a:rPr lang="ar-SA" sz="2400" dirty="0"/>
              <a:t> </a:t>
            </a:r>
            <a:r>
              <a:rPr lang="ar-SA" sz="2400" dirty="0" smtClean="0"/>
              <a:t>تصنيف الأبحاث في مجال تكنولوجيا التعليم.</a:t>
            </a:r>
          </a:p>
        </p:txBody>
      </p:sp>
    </p:spTree>
    <p:extLst>
      <p:ext uri="{BB962C8B-B14F-4D97-AF65-F5344CB8AC3E}">
        <p14:creationId xmlns:p14="http://schemas.microsoft.com/office/powerpoint/2010/main" val="345574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552" y="539235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نشاط صفي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163330" y="1887890"/>
            <a:ext cx="7456631" cy="1547289"/>
          </a:xfrm>
        </p:spPr>
        <p:txBody>
          <a:bodyPr>
            <a:noAutofit/>
          </a:bodyPr>
          <a:lstStyle/>
          <a:p>
            <a:pPr algn="r" rtl="1"/>
            <a:r>
              <a:rPr lang="ar-SA" sz="2400" dirty="0" smtClean="0">
                <a:cs typeface="+mj-cs"/>
              </a:rPr>
              <a:t> قومي مع مجموعتك بتصنيف الأبحاث السابقة لطالبات قسم تقنيات التعليم.</a:t>
            </a:r>
            <a:endParaRPr lang="en-GB" sz="2400" dirty="0">
              <a:cs typeface="+mj-cs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 bwMode="white">
          <a:xfrm>
            <a:off x="3952755" y="4024379"/>
            <a:ext cx="2825749" cy="6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18EC6"/>
                </a:solidFill>
                <a:latin typeface="Janna LT" panose="01000000000000000000" pitchFamily="2" charset="-78"/>
                <a:ea typeface="GE Dinar One" pitchFamily="18" charset="-78"/>
                <a:cs typeface="Simplified Arabic" panose="02010000000000000000" pitchFamily="2" charset="-7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kern="0" noProof="0" dirty="0" smtClean="0">
                <a:solidFill>
                  <a:schemeClr val="accent5">
                    <a:lumMod val="50000"/>
                  </a:schemeClr>
                </a:solidFill>
              </a:rPr>
              <a:t>مدة النشاط 15 دقيقة </a:t>
            </a:r>
            <a:endParaRPr kumimoji="0" lang="ar-SA" b="1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5" name="صورة 4" descr="clock.jpg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1644" y="3435179"/>
            <a:ext cx="1597881" cy="14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71" y="474448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التكليف الأول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4811" y="1695148"/>
            <a:ext cx="10394707" cy="3134285"/>
          </a:xfrm>
        </p:spPr>
        <p:txBody>
          <a:bodyPr>
            <a:noAutofit/>
          </a:bodyPr>
          <a:lstStyle/>
          <a:p>
            <a:pPr algn="just" rtl="1"/>
            <a:r>
              <a:rPr lang="ar-SA" sz="2400" dirty="0" smtClean="0"/>
              <a:t> مطلوب منك حصر </a:t>
            </a:r>
            <a:r>
              <a:rPr lang="ar-SA" sz="2400" dirty="0"/>
              <a:t>ثلاث دراسات</a:t>
            </a:r>
            <a:r>
              <a:rPr lang="ar-SA" sz="2400" b="1" dirty="0"/>
              <a:t> </a:t>
            </a:r>
            <a:r>
              <a:rPr lang="ar-SA" sz="2400" dirty="0"/>
              <a:t>(عربية وإنجليزية) في كل مجال من مجالات تكنولوجيا </a:t>
            </a:r>
            <a:r>
              <a:rPr lang="ar-SA" sz="2400" dirty="0" smtClean="0"/>
              <a:t>التعليم (التصميم والتطوير والاستخدام والإدارة والتقويم) مشيرة إلى النظريات المستخدمة في هذه الدراسات.</a:t>
            </a:r>
          </a:p>
          <a:p>
            <a:pPr algn="just" rtl="1"/>
            <a:r>
              <a:rPr lang="ar-SA" sz="2400" dirty="0"/>
              <a:t> </a:t>
            </a:r>
            <a:r>
              <a:rPr lang="ar-SA" sz="2400" dirty="0" smtClean="0"/>
              <a:t>سلمي الواجب مطبوعا كما سيتطلب منك عرضه داخل </a:t>
            </a:r>
            <a:r>
              <a:rPr lang="ar-SA" sz="2400" dirty="0" smtClean="0"/>
              <a:t>القاعة, مع مراعاة معايير تقييم التكليف الأول.</a:t>
            </a:r>
            <a:endParaRPr lang="ar-SA" sz="2400" dirty="0" smtClean="0"/>
          </a:p>
          <a:p>
            <a:pPr algn="just" rtl="1"/>
            <a:r>
              <a:rPr lang="ar-SA" sz="2400" dirty="0"/>
              <a:t> </a:t>
            </a:r>
            <a:r>
              <a:rPr lang="ar-SA" sz="2400" dirty="0" smtClean="0"/>
              <a:t>من خلال بحثك المبدئي شكلي فكرة مبدئية لاتجاهك البحثي.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3253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4" y="-896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حكمة الأسبوع</a:t>
            </a:r>
            <a:endParaRPr lang="en-GB" sz="48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0" b="14971"/>
          <a:stretch/>
        </p:blipFill>
        <p:spPr>
          <a:xfrm>
            <a:off x="3402330" y="1063101"/>
            <a:ext cx="4888230" cy="444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48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4" y="-8966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حكمة الأسبوع</a:t>
            </a:r>
            <a:endParaRPr lang="en-GB" sz="4800" dirty="0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0" b="14971"/>
          <a:stretch/>
        </p:blipFill>
        <p:spPr>
          <a:xfrm>
            <a:off x="6616010" y="965446"/>
            <a:ext cx="4888230" cy="4520954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88650" y="1302797"/>
            <a:ext cx="10394707" cy="3311189"/>
          </a:xfrm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latin typeface="Garamond" panose="02020404030301010803" pitchFamily="18" charset="0"/>
              </a:rPr>
              <a:t>It doesn’t matter how many resources</a:t>
            </a:r>
          </a:p>
          <a:p>
            <a:pPr marL="0" indent="0">
              <a:buNone/>
            </a:pPr>
            <a:r>
              <a:rPr lang="en-GB" b="1" dirty="0">
                <a:latin typeface="Garamond" panose="02020404030301010803" pitchFamily="18" charset="0"/>
              </a:rPr>
              <a:t> </a:t>
            </a:r>
            <a:r>
              <a:rPr lang="en-GB" b="1" dirty="0" smtClean="0">
                <a:latin typeface="Garamond" panose="02020404030301010803" pitchFamily="18" charset="0"/>
              </a:rPr>
              <a:t>   you have.</a:t>
            </a:r>
          </a:p>
          <a:p>
            <a:pPr marL="0" indent="0">
              <a:buNone/>
            </a:pPr>
            <a:endParaRPr lang="en-GB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If you don’t know how to use them, </a:t>
            </a:r>
          </a:p>
          <a:p>
            <a:pPr marL="0" indent="0">
              <a:buNone/>
            </a:pPr>
            <a:r>
              <a:rPr lang="en-GB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   it will never be enough. </a:t>
            </a:r>
            <a:endParaRPr lang="en-GB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0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562" y="293730"/>
            <a:ext cx="4547286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ما هي التكنولوجيا؟</a:t>
            </a:r>
            <a:endParaRPr lang="en-GB" sz="4800" dirty="0"/>
          </a:p>
        </p:txBody>
      </p:sp>
      <p:graphicFrame>
        <p:nvGraphicFramePr>
          <p:cNvPr id="6" name="رسم تخطيطي 48"/>
          <p:cNvGraphicFramePr/>
          <p:nvPr>
            <p:extLst>
              <p:ext uri="{D42A27DB-BD31-4B8C-83A1-F6EECF244321}">
                <p14:modId xmlns:p14="http://schemas.microsoft.com/office/powerpoint/2010/main" val="1546858533"/>
              </p:ext>
            </p:extLst>
          </p:nvPr>
        </p:nvGraphicFramePr>
        <p:xfrm>
          <a:off x="3595354" y="1887744"/>
          <a:ext cx="4527154" cy="2519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75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6" y="128973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تكنولوجيا </a:t>
            </a:r>
            <a:r>
              <a:rPr lang="ar-SA" sz="4800" dirty="0" smtClean="0"/>
              <a:t>التعليم</a:t>
            </a:r>
            <a:endParaRPr lang="en-GB" sz="4800" dirty="0"/>
          </a:p>
        </p:txBody>
      </p:sp>
      <p:graphicFrame>
        <p:nvGraphicFramePr>
          <p:cNvPr id="5" name="رسم تخطيطي 13"/>
          <p:cNvGraphicFramePr/>
          <p:nvPr>
            <p:extLst>
              <p:ext uri="{D42A27DB-BD31-4B8C-83A1-F6EECF244321}">
                <p14:modId xmlns:p14="http://schemas.microsoft.com/office/powerpoint/2010/main" val="3034397702"/>
              </p:ext>
            </p:extLst>
          </p:nvPr>
        </p:nvGraphicFramePr>
        <p:xfrm>
          <a:off x="988541" y="1131010"/>
          <a:ext cx="9793815" cy="4509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رسم تخطيطي 48"/>
          <p:cNvGraphicFramePr/>
          <p:nvPr>
            <p:extLst>
              <p:ext uri="{D42A27DB-BD31-4B8C-83A1-F6EECF244321}">
                <p14:modId xmlns:p14="http://schemas.microsoft.com/office/powerpoint/2010/main" val="212750776"/>
              </p:ext>
            </p:extLst>
          </p:nvPr>
        </p:nvGraphicFramePr>
        <p:xfrm>
          <a:off x="736824" y="1138102"/>
          <a:ext cx="3091464" cy="1844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187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935" y="623244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تعريف مجال تكنولوجيا التعليم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5503" y="2071771"/>
            <a:ext cx="9944973" cy="1808251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00" dirty="0" smtClean="0"/>
              <a:t>النظرية والتطبيق في تصميم العمليات والمصادر وتطويرها واستخدامها وادارتها وتقويمها من أجل التعلم.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8505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5" y="2076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مجال تكنولوجيا التعليم</a:t>
            </a:r>
            <a:endParaRPr lang="en-GB" sz="4800" dirty="0"/>
          </a:p>
        </p:txBody>
      </p:sp>
      <p:grpSp>
        <p:nvGrpSpPr>
          <p:cNvPr id="5" name="Group 4"/>
          <p:cNvGrpSpPr/>
          <p:nvPr/>
        </p:nvGrpSpPr>
        <p:grpSpPr>
          <a:xfrm>
            <a:off x="5025185" y="2138078"/>
            <a:ext cx="1277567" cy="1272541"/>
            <a:chOff x="3807075" y="2905065"/>
            <a:chExt cx="1277567" cy="1272541"/>
          </a:xfrm>
        </p:grpSpPr>
        <p:sp>
          <p:nvSpPr>
            <p:cNvPr id="6" name="شكل بيضاوي 17"/>
            <p:cNvSpPr/>
            <p:nvPr/>
          </p:nvSpPr>
          <p:spPr>
            <a:xfrm>
              <a:off x="3807075" y="2905065"/>
              <a:ext cx="1277567" cy="1272541"/>
            </a:xfrm>
            <a:prstGeom prst="ellips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4024909" y="3187392"/>
              <a:ext cx="841897" cy="64633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النظرية 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itchFamily="18" charset="0"/>
                </a:rPr>
                <a:t>والتطبيق</a:t>
              </a:r>
              <a:endPara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707290" y="1617175"/>
            <a:ext cx="3278770" cy="1224137"/>
            <a:chOff x="539406" y="1556792"/>
            <a:chExt cx="3278770" cy="1724297"/>
          </a:xfrm>
        </p:grpSpPr>
        <p:sp>
          <p:nvSpPr>
            <p:cNvPr id="9" name="Rectangle 8"/>
            <p:cNvSpPr/>
            <p:nvPr/>
          </p:nvSpPr>
          <p:spPr bwMode="auto">
            <a:xfrm>
              <a:off x="539406" y="1556792"/>
              <a:ext cx="2253626" cy="172429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التطوير: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تقنيات المواد السمعية.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تقنيات المواد البصرية.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التقنيات المعتمدة على الحاسب.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التقنيات المدمجة.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2793032" y="2132856"/>
              <a:ext cx="1025144" cy="648072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1713880" y="2975466"/>
            <a:ext cx="3347758" cy="1410726"/>
            <a:chOff x="539406" y="3437497"/>
            <a:chExt cx="3347758" cy="1759997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39406" y="3645024"/>
              <a:ext cx="2253626" cy="155247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التصميم: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تصميم النظم التعليمية.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تصميم الرسائل.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تصميم الإستراتيجيات.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خصائص المتعلم.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V="1">
              <a:off x="2807044" y="3437497"/>
              <a:ext cx="1080120" cy="66550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15" name="Rectangle 14"/>
          <p:cNvSpPr/>
          <p:nvPr/>
        </p:nvSpPr>
        <p:spPr bwMode="auto">
          <a:xfrm>
            <a:off x="4469626" y="4192720"/>
            <a:ext cx="2253626" cy="11811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sng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rPr>
              <a:t>التقويم: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تحليل المشكلة.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القياس المحكي المرجع.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التقويم التكويني.</a:t>
            </a:r>
          </a:p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ar-SA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التقويم الإجمالي.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66297" y="1562171"/>
            <a:ext cx="3170043" cy="1224136"/>
            <a:chOff x="5095743" y="1556792"/>
            <a:chExt cx="3170043" cy="1565773"/>
          </a:xfrm>
        </p:grpSpPr>
        <p:sp>
          <p:nvSpPr>
            <p:cNvPr id="18" name="Rectangle 17"/>
            <p:cNvSpPr/>
            <p:nvPr/>
          </p:nvSpPr>
          <p:spPr bwMode="auto">
            <a:xfrm>
              <a:off x="6012160" y="1556792"/>
              <a:ext cx="2253626" cy="1565773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الإستخدام: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استخدام الوسائل. 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نشر الإبتكارات.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البنية القائمة.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السياسات والأنظمة.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flipV="1">
              <a:off x="5095743" y="2204865"/>
              <a:ext cx="877292" cy="57606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6302751" y="2918799"/>
            <a:ext cx="3133590" cy="1419427"/>
            <a:chOff x="4983412" y="3428797"/>
            <a:chExt cx="3333004" cy="1807806"/>
          </a:xfrm>
        </p:grpSpPr>
        <p:sp>
          <p:nvSpPr>
            <p:cNvPr id="21" name="Rectangle 20"/>
            <p:cNvSpPr/>
            <p:nvPr/>
          </p:nvSpPr>
          <p:spPr bwMode="auto">
            <a:xfrm>
              <a:off x="5919374" y="3657348"/>
              <a:ext cx="2397042" cy="157925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14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الإدارة: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إدارة المشروع.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إدراة المصادر.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إدارة نظم </a:t>
              </a: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نقل </a:t>
              </a: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الرسالة.</a:t>
              </a:r>
            </a:p>
            <a:p>
              <a:pPr marL="342900" marR="0" lvl="0" indent="-34290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ar-SA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إدراة المعلومات.</a:t>
              </a: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4983412" y="3428797"/>
              <a:ext cx="894347" cy="62639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23" name="Straight Arrow Connector 22"/>
          <p:cNvCxnSpPr/>
          <p:nvPr/>
        </p:nvCxnSpPr>
        <p:spPr bwMode="auto">
          <a:xfrm>
            <a:off x="5663967" y="3440228"/>
            <a:ext cx="0" cy="73843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37454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44611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/>
              <a:t>البحث العلمي في مجال تكنولوجيا التعليم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7976" y="2010760"/>
            <a:ext cx="10394707" cy="233881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ar-SA" sz="2800" dirty="0" smtClean="0"/>
              <a:t>النشاط العلمي المنظم للكشف عن الحقائق المرتبطة بالعمليات المتعددة لمصادر المعرفة العلمية وعلاقتها بعناصر المجال ومكوناته, ووصف هذه الحقائق وتفسيرها, وضبطها والتوقع باتجاهات الحركة فيها.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74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752" y="476065"/>
            <a:ext cx="9601200" cy="985603"/>
          </a:xfrm>
        </p:spPr>
        <p:txBody>
          <a:bodyPr>
            <a:normAutofit/>
          </a:bodyPr>
          <a:lstStyle/>
          <a:p>
            <a:pPr algn="ctr"/>
            <a:r>
              <a:rPr lang="ar-SA" sz="4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نظريات مهمة في مجال تكنولوجيا التعليم</a:t>
            </a:r>
            <a:endParaRPr lang="ar-SA" sz="4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5734945"/>
              </p:ext>
            </p:extLst>
          </p:nvPr>
        </p:nvGraphicFramePr>
        <p:xfrm>
          <a:off x="2416870" y="1911177"/>
          <a:ext cx="7221400" cy="2306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254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52990302"/>
              </p:ext>
            </p:extLst>
          </p:nvPr>
        </p:nvGraphicFramePr>
        <p:xfrm>
          <a:off x="1798620" y="1140696"/>
          <a:ext cx="7629843" cy="4434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19505" y="141654"/>
            <a:ext cx="288252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rgbClr val="C00000"/>
                </a:solidFill>
                <a:latin typeface="Arial" panose="020B0604020202020204" pitchFamily="34" charset="0"/>
                <a:cs typeface="+mj-cs"/>
              </a:rPr>
              <a:t>نظريات التعلم</a:t>
            </a:r>
            <a:endParaRPr lang="ar-SA" sz="4800" dirty="0">
              <a:solidFill>
                <a:srgbClr val="C00000"/>
              </a:solidFill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789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553</TotalTime>
  <Words>561</Words>
  <Application>Microsoft Office PowerPoint</Application>
  <PresentationFormat>Widescreen</PresentationFormat>
  <Paragraphs>128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Garamond</vt:lpstr>
      <vt:lpstr>GE Dinar One</vt:lpstr>
      <vt:lpstr>Impact</vt:lpstr>
      <vt:lpstr>Janna LT</vt:lpstr>
      <vt:lpstr>Simplified Arabic</vt:lpstr>
      <vt:lpstr>Times New Roman</vt:lpstr>
      <vt:lpstr>Main Event</vt:lpstr>
      <vt:lpstr>تصنيف أبحاث تكنولوجيا التعليم</vt:lpstr>
      <vt:lpstr>سنتناول اليوم</vt:lpstr>
      <vt:lpstr>ما هي التكنولوجيا؟</vt:lpstr>
      <vt:lpstr>تكنولوجيا التعليم</vt:lpstr>
      <vt:lpstr>تعريف مجال تكنولوجيا التعليم</vt:lpstr>
      <vt:lpstr>مجال تكنولوجيا التعليم</vt:lpstr>
      <vt:lpstr>البحث العلمي في مجال تكنولوجيا التعليم</vt:lpstr>
      <vt:lpstr>نظريات مهمة في مجال تكنولوجيا التعليم</vt:lpstr>
      <vt:lpstr>PowerPoint Presentation</vt:lpstr>
      <vt:lpstr>PowerPoint Presentation</vt:lpstr>
      <vt:lpstr>PowerPoint Presentation</vt:lpstr>
      <vt:lpstr>PowerPoint Presentation</vt:lpstr>
      <vt:lpstr>أهداف البحث العلمي في مجال تكنولوجيا التعليم</vt:lpstr>
      <vt:lpstr>تصنيف أبحاث مجال تكنولوجيا التعليم</vt:lpstr>
      <vt:lpstr>تصنيف أبحاث مجال تكنولوجيا التعليم</vt:lpstr>
      <vt:lpstr>تصنيف أبحاث مجال تكنولوجيا التعليم</vt:lpstr>
      <vt:lpstr>تصنيف أبحاث مجال تكنولوجيا التعليم</vt:lpstr>
      <vt:lpstr>تصنيف أبحاث مجال تكنولوجيا التعليم</vt:lpstr>
      <vt:lpstr>تصنيف أبحاث مجال تكنولوجيا التعليم</vt:lpstr>
      <vt:lpstr>نشاط صفي</vt:lpstr>
      <vt:lpstr>التكليف الأول</vt:lpstr>
      <vt:lpstr>حكمة الأسبوع</vt:lpstr>
      <vt:lpstr>حكمة الأسبوع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مقدمة لمقرر «دراسة مستقلة»  505 وسل</dc:title>
  <dc:creator>nada alsaleh</dc:creator>
  <cp:lastModifiedBy>nada alsaleh</cp:lastModifiedBy>
  <cp:revision>42</cp:revision>
  <dcterms:created xsi:type="dcterms:W3CDTF">2018-09-01T02:24:52Z</dcterms:created>
  <dcterms:modified xsi:type="dcterms:W3CDTF">2019-09-13T08:40:45Z</dcterms:modified>
</cp:coreProperties>
</file>