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57" r:id="rId5"/>
    <p:sldId id="270" r:id="rId6"/>
    <p:sldId id="271" r:id="rId7"/>
    <p:sldId id="272" r:id="rId8"/>
    <p:sldId id="273" r:id="rId9"/>
    <p:sldId id="274" r:id="rId10"/>
    <p:sldId id="261" r:id="rId11"/>
    <p:sldId id="262" r:id="rId12"/>
    <p:sldId id="269" r:id="rId13"/>
    <p:sldId id="263" r:id="rId14"/>
    <p:sldId id="265" r:id="rId15"/>
    <p:sldId id="267" r:id="rId16"/>
    <p:sldId id="268" r:id="rId17"/>
    <p:sldId id="276" r:id="rId18"/>
    <p:sldId id="275" r:id="rId19"/>
    <p:sldId id="260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D3967-534F-469D-8D27-3CD4525C096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C8FD4A-A397-4112-8EB9-64106F23316C}">
      <dgm:prSet phldrT="[Text]"/>
      <dgm:spPr/>
      <dgm:t>
        <a:bodyPr/>
        <a:lstStyle/>
        <a:p>
          <a:r>
            <a:rPr lang="ar-SA" dirty="0" smtClean="0">
              <a:latin typeface="Arial" panose="020B0604020202020204" pitchFamily="34" charset="0"/>
              <a:cs typeface="Arial" panose="020B0604020202020204" pitchFamily="34" charset="0"/>
            </a:rPr>
            <a:t>نظرية النظم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24CE9-3905-4203-BE51-E8AE440DAE24}" type="parTrans" cxnId="{2E0E6E0F-587B-4B54-8E67-577B59569D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ED1DB-6430-41A6-A36D-F2F186CD0CA7}" type="sibTrans" cxnId="{2E0E6E0F-587B-4B54-8E67-577B59569D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EF3F3-625A-46C3-ADAC-18124E152BC6}">
      <dgm:prSet phldrT="[Text]"/>
      <dgm:spPr/>
      <dgm:t>
        <a:bodyPr/>
        <a:lstStyle/>
        <a:p>
          <a:r>
            <a:rPr lang="ar-SA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الإتصال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6D658-E54C-4317-8BE4-934E88E461A3}" type="parTrans" cxnId="{BA96ADE9-3538-434E-A278-5FDEA986C6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0CD8C-C3B7-4FBD-A74D-CAB92C97B662}" type="sibTrans" cxnId="{BA96ADE9-3538-434E-A278-5FDEA986C6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D3676-EA34-48C6-94CD-FAA2FAE4F50F}">
      <dgm:prSet phldrT="[Text]"/>
      <dgm:spPr/>
      <dgm:t>
        <a:bodyPr/>
        <a:lstStyle/>
        <a:p>
          <a:r>
            <a:rPr lang="ar-SA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التدريس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C7D5D-FC8B-47B5-9816-79EF051BF293}" type="parTrans" cxnId="{797EF51F-F848-4496-86B3-908415EA53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E3A89-36A9-4442-958C-A809E4052060}" type="sibTrans" cxnId="{797EF51F-F848-4496-86B3-908415EA53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F12BA-4568-418F-A6FA-77EF0E11B52A}">
      <dgm:prSet phldrT="[Text]"/>
      <dgm:spPr/>
      <dgm:t>
        <a:bodyPr/>
        <a:lstStyle/>
        <a:p>
          <a:r>
            <a:rPr lang="ar-SA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التعلم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5FDDD-01C3-4DC3-B55C-60204013F7C0}" type="parTrans" cxnId="{0FE42E44-9E11-4BC2-91DB-7213496C9B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6A023-ECB2-4575-B9FA-129C09A9ABBA}" type="sibTrans" cxnId="{0FE42E44-9E11-4BC2-91DB-7213496C9B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B200A-452B-4B44-A8EF-67D73CF1BAA7}" type="pres">
      <dgm:prSet presAssocID="{890D3967-534F-469D-8D27-3CD4525C09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13524-C7D9-459F-B225-443D0EAD4353}" type="pres">
      <dgm:prSet presAssocID="{92C8FD4A-A397-4112-8EB9-64106F23316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11406-E49F-4D16-9EEA-29299D032C17}" type="pres">
      <dgm:prSet presAssocID="{A48ED1DB-6430-41A6-A36D-F2F186CD0CA7}" presName="space" presStyleCnt="0"/>
      <dgm:spPr/>
    </dgm:pt>
    <dgm:pt modelId="{E998C1C1-7FC8-4534-8BE2-EBCF1D23F0B6}" type="pres">
      <dgm:prSet presAssocID="{9A6EF3F3-625A-46C3-ADAC-18124E152BC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D4957-70AB-4CD1-B075-52D0FEC3FD27}" type="pres">
      <dgm:prSet presAssocID="{3E60CD8C-C3B7-4FBD-A74D-CAB92C97B662}" presName="space" presStyleCnt="0"/>
      <dgm:spPr/>
    </dgm:pt>
    <dgm:pt modelId="{89244D2E-C3D3-4572-92C6-968925F463EA}" type="pres">
      <dgm:prSet presAssocID="{7C5D3676-EA34-48C6-94CD-FAA2FAE4F50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AC958-418A-451F-BA19-747D56F3FF0C}" type="pres">
      <dgm:prSet presAssocID="{EB2E3A89-36A9-4442-958C-A809E4052060}" presName="space" presStyleCnt="0"/>
      <dgm:spPr/>
    </dgm:pt>
    <dgm:pt modelId="{02821A91-1461-48CB-82D2-E6D5EAC6566F}" type="pres">
      <dgm:prSet presAssocID="{8FCF12BA-4568-418F-A6FA-77EF0E11B52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8EF7D-40E9-4F12-AD92-52CA6608C7D9}" type="presOf" srcId="{92C8FD4A-A397-4112-8EB9-64106F23316C}" destId="{F3813524-C7D9-459F-B225-443D0EAD4353}" srcOrd="0" destOrd="0" presId="urn:microsoft.com/office/officeart/2005/8/layout/venn3"/>
    <dgm:cxn modelId="{0FE42E44-9E11-4BC2-91DB-7213496C9B0A}" srcId="{890D3967-534F-469D-8D27-3CD4525C096C}" destId="{8FCF12BA-4568-418F-A6FA-77EF0E11B52A}" srcOrd="3" destOrd="0" parTransId="{8835FDDD-01C3-4DC3-B55C-60204013F7C0}" sibTransId="{2AC6A023-ECB2-4575-B9FA-129C09A9ABBA}"/>
    <dgm:cxn modelId="{2E0E6E0F-587B-4B54-8E67-577B59569D4B}" srcId="{890D3967-534F-469D-8D27-3CD4525C096C}" destId="{92C8FD4A-A397-4112-8EB9-64106F23316C}" srcOrd="0" destOrd="0" parTransId="{8A524CE9-3905-4203-BE51-E8AE440DAE24}" sibTransId="{A48ED1DB-6430-41A6-A36D-F2F186CD0CA7}"/>
    <dgm:cxn modelId="{AFA6B105-D794-401C-8832-DA17AB036057}" type="presOf" srcId="{890D3967-534F-469D-8D27-3CD4525C096C}" destId="{840B200A-452B-4B44-A8EF-67D73CF1BAA7}" srcOrd="0" destOrd="0" presId="urn:microsoft.com/office/officeart/2005/8/layout/venn3"/>
    <dgm:cxn modelId="{6176073F-A6EC-45BA-827B-8DA38ED0C40B}" type="presOf" srcId="{9A6EF3F3-625A-46C3-ADAC-18124E152BC6}" destId="{E998C1C1-7FC8-4534-8BE2-EBCF1D23F0B6}" srcOrd="0" destOrd="0" presId="urn:microsoft.com/office/officeart/2005/8/layout/venn3"/>
    <dgm:cxn modelId="{7FF7067C-1198-4589-893A-9FC9B135AD0C}" type="presOf" srcId="{7C5D3676-EA34-48C6-94CD-FAA2FAE4F50F}" destId="{89244D2E-C3D3-4572-92C6-968925F463EA}" srcOrd="0" destOrd="0" presId="urn:microsoft.com/office/officeart/2005/8/layout/venn3"/>
    <dgm:cxn modelId="{BA96ADE9-3538-434E-A278-5FDEA986C68B}" srcId="{890D3967-534F-469D-8D27-3CD4525C096C}" destId="{9A6EF3F3-625A-46C3-ADAC-18124E152BC6}" srcOrd="1" destOrd="0" parTransId="{3D76D658-E54C-4317-8BE4-934E88E461A3}" sibTransId="{3E60CD8C-C3B7-4FBD-A74D-CAB92C97B662}"/>
    <dgm:cxn modelId="{AB1E961A-5D98-461E-BD08-BCFC3ED101F2}" type="presOf" srcId="{8FCF12BA-4568-418F-A6FA-77EF0E11B52A}" destId="{02821A91-1461-48CB-82D2-E6D5EAC6566F}" srcOrd="0" destOrd="0" presId="urn:microsoft.com/office/officeart/2005/8/layout/venn3"/>
    <dgm:cxn modelId="{797EF51F-F848-4496-86B3-908415EA53D5}" srcId="{890D3967-534F-469D-8D27-3CD4525C096C}" destId="{7C5D3676-EA34-48C6-94CD-FAA2FAE4F50F}" srcOrd="2" destOrd="0" parTransId="{B3BC7D5D-FC8B-47B5-9816-79EF051BF293}" sibTransId="{EB2E3A89-36A9-4442-958C-A809E4052060}"/>
    <dgm:cxn modelId="{9F2F8617-7CED-49FE-822E-EBCB0A6F6D48}" type="presParOf" srcId="{840B200A-452B-4B44-A8EF-67D73CF1BAA7}" destId="{F3813524-C7D9-459F-B225-443D0EAD4353}" srcOrd="0" destOrd="0" presId="urn:microsoft.com/office/officeart/2005/8/layout/venn3"/>
    <dgm:cxn modelId="{D97A904E-551F-4DC3-85D5-8C66B2072FF7}" type="presParOf" srcId="{840B200A-452B-4B44-A8EF-67D73CF1BAA7}" destId="{94211406-E49F-4D16-9EEA-29299D032C17}" srcOrd="1" destOrd="0" presId="urn:microsoft.com/office/officeart/2005/8/layout/venn3"/>
    <dgm:cxn modelId="{EACD088B-6DCF-42E2-A70F-8A388EDFCB33}" type="presParOf" srcId="{840B200A-452B-4B44-A8EF-67D73CF1BAA7}" destId="{E998C1C1-7FC8-4534-8BE2-EBCF1D23F0B6}" srcOrd="2" destOrd="0" presId="urn:microsoft.com/office/officeart/2005/8/layout/venn3"/>
    <dgm:cxn modelId="{BA5B7220-728F-40EA-A339-59836B1DA08D}" type="presParOf" srcId="{840B200A-452B-4B44-A8EF-67D73CF1BAA7}" destId="{DFBD4957-70AB-4CD1-B075-52D0FEC3FD27}" srcOrd="3" destOrd="0" presId="urn:microsoft.com/office/officeart/2005/8/layout/venn3"/>
    <dgm:cxn modelId="{571FF1AA-C93E-4A86-9E8D-FA90234D35CA}" type="presParOf" srcId="{840B200A-452B-4B44-A8EF-67D73CF1BAA7}" destId="{89244D2E-C3D3-4572-92C6-968925F463EA}" srcOrd="4" destOrd="0" presId="urn:microsoft.com/office/officeart/2005/8/layout/venn3"/>
    <dgm:cxn modelId="{292A1EA7-DFA4-479D-AFF5-9C399C8B18DA}" type="presParOf" srcId="{840B200A-452B-4B44-A8EF-67D73CF1BAA7}" destId="{C03AC958-418A-451F-BA19-747D56F3FF0C}" srcOrd="5" destOrd="0" presId="urn:microsoft.com/office/officeart/2005/8/layout/venn3"/>
    <dgm:cxn modelId="{72ECA2D4-1F8C-4A6A-9C9F-9316D3AA6D07}" type="presParOf" srcId="{840B200A-452B-4B44-A8EF-67D73CF1BAA7}" destId="{02821A91-1461-48CB-82D2-E6D5EAC6566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4BAC8-50FB-40F4-9BB6-EE6158EC17CC}" type="doc">
      <dgm:prSet loTypeId="urn:microsoft.com/office/officeart/2005/8/layout/hList9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A982AE2-5093-45EC-B95B-052A3265D049}">
      <dgm:prSet phldrT="[Text]" custT="1"/>
      <dgm:spPr/>
      <dgm:t>
        <a:bodyPr/>
        <a:lstStyle/>
        <a:p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C4453-67B4-4D45-A229-AE0553B1BDB0}" type="parTrans" cxnId="{5456DFB9-2ECA-4DC6-98B7-090BBB58746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F0D9D-4A65-4A2B-8A79-5C38C69779C1}" type="sibTrans" cxnId="{5456DFB9-2ECA-4DC6-98B7-090BBB58746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23806-F613-4013-B466-9AE827132336}">
      <dgm:prSet phldrT="[Text]"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المجالية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F9752-B58E-4082-A79E-F1A59D76CFBE}" type="parTrans" cxnId="{6860A614-A9E2-4604-83DA-32DB30724F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9AE75-0C0C-4D05-9392-E247019AD95C}" type="sibTrans" cxnId="{6860A614-A9E2-4604-83DA-32DB30724F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B7663-7555-4DAA-BD48-B7A59C46F945}">
      <dgm:prSet phldrT="[Text]"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البنائية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E250C-B296-4009-A283-32DF458527A3}" type="parTrans" cxnId="{D4873460-777B-4B99-9CA0-31D49752059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5239C-531A-4660-9DFD-9E0760E785C0}" type="sibTrans" cxnId="{D4873460-777B-4B99-9CA0-31D49752059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5639F-D983-41F8-A6C6-9AA74CDE709B}">
      <dgm:prSet phldrT="[Text]" custT="1"/>
      <dgm:spPr/>
      <dgm:t>
        <a:bodyPr/>
        <a:lstStyle/>
        <a:p>
          <a:r>
            <a:rPr lang="ar-SA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النظرية السلوكية</a:t>
          </a:r>
          <a:endParaRPr lang="en-US" sz="2000" b="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2F976-434A-4C7D-A007-93913023CA0E}" type="parTrans" cxnId="{0106431B-E914-49C5-8361-82A2FE596EF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6229F-E954-434F-8025-C7E954550026}" type="sibTrans" cxnId="{0106431B-E914-49C5-8361-82A2FE596EF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3B16A-76D3-40B6-9707-EFAB4AAA7551}">
      <dgm:prSet phldrT="[Text]"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الكلاسيكي (بافلوف)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13AF6-15EC-4B43-9078-4CC4A82273D7}" type="parTrans" cxnId="{9EBC87E8-3416-4975-ACF7-7FDE50516F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70168-EA0C-49EB-9794-BC33439C773A}" type="sibTrans" cxnId="{9EBC87E8-3416-4975-ACF7-7FDE50516F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F8492-912B-4259-A248-4FB928982AA4}">
      <dgm:prSet phldrT="[Text]"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المحاولة والخطأ (ثورندايك)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9FCF2F-8971-4F08-8C52-106261599B68}" type="parTrans" cxnId="{C177DAE8-55EC-4B7A-94D6-7EFA90133D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264ED-1523-403A-8A3A-22C18CB2AB32}" type="sibTrans" cxnId="{C177DAE8-55EC-4B7A-94D6-7EFA90133D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E1D79-5F23-4C11-98F8-56DF61FAA14D}">
      <dgm:prSet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الإجرائي (سكنر)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57203-5972-4A8B-9C96-B85BBCD81095}" type="parTrans" cxnId="{36189619-1535-4C34-B54D-8950B77CA7C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4DA53-F851-48E5-A5BA-7A87D35ED8D5}" type="sibTrans" cxnId="{36189619-1535-4C34-B54D-8950B77CA7C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2F761-D110-490D-A3B1-AE5AAD05F2C1}">
      <dgm:prSet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التعلم بالإقتران (بجثري)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4695-F07A-4C93-9747-D6ADCA60C966}" type="parTrans" cxnId="{1C634473-CEBB-4B8E-A718-BB3C5A0DF78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48C47-ED8D-4561-839E-1F526C205CCF}" type="sibTrans" cxnId="{1C634473-CEBB-4B8E-A718-BB3C5A0DF78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2AC85-B149-4A9B-9EF9-58E301FFF31B}">
      <dgm:prSet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التعزيز (كلارك)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94729-452B-4B5A-A7B5-A6F67AEF0043}" type="parTrans" cxnId="{CA9A5CA4-A6B6-465F-8AD5-A204D23F9B1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1A1EA-4E2D-44A3-A85E-69447D43684D}" type="sibTrans" cxnId="{CA9A5CA4-A6B6-465F-8AD5-A204D23F9B1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28C4B-BD0A-472D-9106-24766D5B61BE}">
      <dgm:prSet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الإجتماعية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B012E-675D-440F-9D33-0AEE0FA4A6E3}" type="parTrans" cxnId="{1EF33053-75A2-4F29-9309-9D142C52E64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202BB5-762C-45A7-855E-710DEC6FCCAD}" type="sibTrans" cxnId="{1EF33053-75A2-4F29-9309-9D142C52E64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CFE86-3899-417F-BBAD-5C413042A72C}">
      <dgm:prSet custT="1"/>
      <dgm:spPr/>
      <dgm:t>
        <a:bodyPr/>
        <a:lstStyle/>
        <a:p>
          <a:pPr algn="ctr"/>
          <a:r>
            <a:rPr lang="ar-SA" sz="2000" dirty="0" smtClean="0">
              <a:latin typeface="Arial" panose="020B0604020202020204" pitchFamily="34" charset="0"/>
              <a:cs typeface="Arial" panose="020B0604020202020204" pitchFamily="34" charset="0"/>
            </a:rPr>
            <a:t>نظرية معالجة المعلومات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521DD-6F3C-45DD-ADCF-FE5B8E701751}" type="parTrans" cxnId="{591B03F6-DD4E-4DEE-BB4E-C8457BFA3304}">
      <dgm:prSet/>
      <dgm:spPr/>
      <dgm:t>
        <a:bodyPr/>
        <a:lstStyle/>
        <a:p>
          <a:pPr rtl="1"/>
          <a:endParaRPr lang="ar-S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6E639-2D6C-4C92-8F02-D80B1621F6B1}" type="sibTrans" cxnId="{591B03F6-DD4E-4DEE-BB4E-C8457BFA3304}">
      <dgm:prSet/>
      <dgm:spPr/>
      <dgm:t>
        <a:bodyPr/>
        <a:lstStyle/>
        <a:p>
          <a:pPr rtl="1"/>
          <a:endParaRPr lang="ar-S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EE120-4983-4645-ABF6-B08CFAE4DAA8}" type="pres">
      <dgm:prSet presAssocID="{6714BAC8-50FB-40F4-9BB6-EE6158EC17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117955-1C5E-41AB-B0ED-89337A9BF7C9}" type="pres">
      <dgm:prSet presAssocID="{FA982AE2-5093-45EC-B95B-052A3265D049}" presName="posSpace" presStyleCnt="0"/>
      <dgm:spPr/>
    </dgm:pt>
    <dgm:pt modelId="{FA59ACC6-D7AC-4AAC-B78C-ECB940F8FC93}" type="pres">
      <dgm:prSet presAssocID="{FA982AE2-5093-45EC-B95B-052A3265D049}" presName="vertFlow" presStyleCnt="0"/>
      <dgm:spPr/>
    </dgm:pt>
    <dgm:pt modelId="{DDB0943F-F3DB-47E5-BB59-258FFD185DF5}" type="pres">
      <dgm:prSet presAssocID="{FA982AE2-5093-45EC-B95B-052A3265D049}" presName="topSpace" presStyleCnt="0"/>
      <dgm:spPr/>
    </dgm:pt>
    <dgm:pt modelId="{026F55E9-C818-4730-8890-D231804D2651}" type="pres">
      <dgm:prSet presAssocID="{FA982AE2-5093-45EC-B95B-052A3265D049}" presName="firstComp" presStyleCnt="0"/>
      <dgm:spPr/>
    </dgm:pt>
    <dgm:pt modelId="{3C893C4D-01B2-47D5-B368-0912A53E909F}" type="pres">
      <dgm:prSet presAssocID="{FA982AE2-5093-45EC-B95B-052A3265D049}" presName="firstChild" presStyleLbl="bgAccFollowNode1" presStyleIdx="0" presStyleCnt="9" custScaleX="121169"/>
      <dgm:spPr/>
      <dgm:t>
        <a:bodyPr/>
        <a:lstStyle/>
        <a:p>
          <a:endParaRPr lang="en-US"/>
        </a:p>
      </dgm:t>
    </dgm:pt>
    <dgm:pt modelId="{B0779D95-4537-4648-8388-7C3A08C11A37}" type="pres">
      <dgm:prSet presAssocID="{FA982AE2-5093-45EC-B95B-052A3265D049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491BB-B552-4A29-A441-F51283F3B3EB}" type="pres">
      <dgm:prSet presAssocID="{455B7663-7555-4DAA-BD48-B7A59C46F945}" presName="comp" presStyleCnt="0"/>
      <dgm:spPr/>
    </dgm:pt>
    <dgm:pt modelId="{E9C29B2F-5DDE-4AA1-80B2-380B197AF5C2}" type="pres">
      <dgm:prSet presAssocID="{455B7663-7555-4DAA-BD48-B7A59C46F945}" presName="child" presStyleLbl="bgAccFollowNode1" presStyleIdx="1" presStyleCnt="9" custScaleX="121169"/>
      <dgm:spPr/>
      <dgm:t>
        <a:bodyPr/>
        <a:lstStyle/>
        <a:p>
          <a:endParaRPr lang="en-US"/>
        </a:p>
      </dgm:t>
    </dgm:pt>
    <dgm:pt modelId="{9E39DD34-4C55-4E13-83BF-F5D95CC931BD}" type="pres">
      <dgm:prSet presAssocID="{455B7663-7555-4DAA-BD48-B7A59C46F945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E6C08-CCC7-4535-A95C-EB4572315D44}" type="pres">
      <dgm:prSet presAssocID="{79628C4B-BD0A-472D-9106-24766D5B61BE}" presName="comp" presStyleCnt="0"/>
      <dgm:spPr/>
    </dgm:pt>
    <dgm:pt modelId="{46FF98EF-83F5-4C55-A7E8-0CCE181E72FF}" type="pres">
      <dgm:prSet presAssocID="{79628C4B-BD0A-472D-9106-24766D5B61BE}" presName="child" presStyleLbl="bgAccFollowNode1" presStyleIdx="2" presStyleCnt="9" custScaleX="121169"/>
      <dgm:spPr/>
      <dgm:t>
        <a:bodyPr/>
        <a:lstStyle/>
        <a:p>
          <a:endParaRPr lang="en-US"/>
        </a:p>
      </dgm:t>
    </dgm:pt>
    <dgm:pt modelId="{4BD51818-91F6-4A28-8FC7-1633AC62B155}" type="pres">
      <dgm:prSet presAssocID="{79628C4B-BD0A-472D-9106-24766D5B61BE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7190B-E7C2-4D46-8EB2-9FAA0D3A3E94}" type="pres">
      <dgm:prSet presAssocID="{A2CCFE86-3899-417F-BBAD-5C413042A72C}" presName="comp" presStyleCnt="0"/>
      <dgm:spPr/>
    </dgm:pt>
    <dgm:pt modelId="{E5813594-5E31-4BD3-8563-D0226857830F}" type="pres">
      <dgm:prSet presAssocID="{A2CCFE86-3899-417F-BBAD-5C413042A72C}" presName="child" presStyleLbl="bgAccFollowNode1" presStyleIdx="3" presStyleCnt="9" custScaleX="118081"/>
      <dgm:spPr/>
      <dgm:t>
        <a:bodyPr/>
        <a:lstStyle/>
        <a:p>
          <a:endParaRPr lang="en-US"/>
        </a:p>
      </dgm:t>
    </dgm:pt>
    <dgm:pt modelId="{EA90795A-DBCB-4477-8837-E897078061E3}" type="pres">
      <dgm:prSet presAssocID="{A2CCFE86-3899-417F-BBAD-5C413042A72C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1228D-6325-4B3E-B458-D7DA75F5320C}" type="pres">
      <dgm:prSet presAssocID="{FA982AE2-5093-45EC-B95B-052A3265D049}" presName="negSpace" presStyleCnt="0"/>
      <dgm:spPr/>
    </dgm:pt>
    <dgm:pt modelId="{EF8A599E-7F24-4322-96F1-66034103A179}" type="pres">
      <dgm:prSet presAssocID="{FA982AE2-5093-45EC-B95B-052A3265D049}" presName="circle" presStyleLbl="node1" presStyleIdx="0" presStyleCnt="2" custScaleX="138663" custScaleY="130101" custLinFactNeighborX="-67554" custLinFactNeighborY="-1831"/>
      <dgm:spPr/>
      <dgm:t>
        <a:bodyPr/>
        <a:lstStyle/>
        <a:p>
          <a:endParaRPr lang="en-US"/>
        </a:p>
      </dgm:t>
    </dgm:pt>
    <dgm:pt modelId="{3E4B45AA-2494-4F6A-AABC-A38EA783434E}" type="pres">
      <dgm:prSet presAssocID="{EE3F0D9D-4A65-4A2B-8A79-5C38C69779C1}" presName="transSpace" presStyleCnt="0"/>
      <dgm:spPr/>
    </dgm:pt>
    <dgm:pt modelId="{1E57025F-B3EE-459D-930E-ACA1C5A363F1}" type="pres">
      <dgm:prSet presAssocID="{BF45639F-D983-41F8-A6C6-9AA74CDE709B}" presName="posSpace" presStyleCnt="0"/>
      <dgm:spPr/>
    </dgm:pt>
    <dgm:pt modelId="{E7EA994B-4755-4D71-8D4D-3AEDD5B98B2D}" type="pres">
      <dgm:prSet presAssocID="{BF45639F-D983-41F8-A6C6-9AA74CDE709B}" presName="vertFlow" presStyleCnt="0"/>
      <dgm:spPr/>
    </dgm:pt>
    <dgm:pt modelId="{AF69096D-6891-413D-AAC6-3B7649AA652C}" type="pres">
      <dgm:prSet presAssocID="{BF45639F-D983-41F8-A6C6-9AA74CDE709B}" presName="topSpace" presStyleCnt="0"/>
      <dgm:spPr/>
    </dgm:pt>
    <dgm:pt modelId="{B4A5C479-07ED-457C-8584-90D13CACDAAC}" type="pres">
      <dgm:prSet presAssocID="{BF45639F-D983-41F8-A6C6-9AA74CDE709B}" presName="firstComp" presStyleCnt="0"/>
      <dgm:spPr/>
    </dgm:pt>
    <dgm:pt modelId="{E959A5C6-5E88-4CD0-B7B2-C088C886B22A}" type="pres">
      <dgm:prSet presAssocID="{BF45639F-D983-41F8-A6C6-9AA74CDE709B}" presName="firstChild" presStyleLbl="bgAccFollowNode1" presStyleIdx="4" presStyleCnt="9" custScaleX="121191"/>
      <dgm:spPr/>
      <dgm:t>
        <a:bodyPr/>
        <a:lstStyle/>
        <a:p>
          <a:endParaRPr lang="en-US"/>
        </a:p>
      </dgm:t>
    </dgm:pt>
    <dgm:pt modelId="{BC10C2AB-0A09-4D9B-B608-2296BA229F96}" type="pres">
      <dgm:prSet presAssocID="{BF45639F-D983-41F8-A6C6-9AA74CDE709B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DB8A-A4CA-4D0B-9701-E2A7932B58BA}" type="pres">
      <dgm:prSet presAssocID="{7E3F8492-912B-4259-A248-4FB928982AA4}" presName="comp" presStyleCnt="0"/>
      <dgm:spPr/>
    </dgm:pt>
    <dgm:pt modelId="{146DEC15-3A9B-4B7F-B47C-1933F64D16EA}" type="pres">
      <dgm:prSet presAssocID="{7E3F8492-912B-4259-A248-4FB928982AA4}" presName="child" presStyleLbl="bgAccFollowNode1" presStyleIdx="5" presStyleCnt="9" custScaleX="121191"/>
      <dgm:spPr/>
      <dgm:t>
        <a:bodyPr/>
        <a:lstStyle/>
        <a:p>
          <a:endParaRPr lang="en-US"/>
        </a:p>
      </dgm:t>
    </dgm:pt>
    <dgm:pt modelId="{610AB04B-D35A-4BD7-ADDA-51C7CDDD5BF1}" type="pres">
      <dgm:prSet presAssocID="{7E3F8492-912B-4259-A248-4FB928982AA4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8B2BA-72C3-496A-BBAB-14A3323E9C09}" type="pres">
      <dgm:prSet presAssocID="{DB8E1D79-5F23-4C11-98F8-56DF61FAA14D}" presName="comp" presStyleCnt="0"/>
      <dgm:spPr/>
    </dgm:pt>
    <dgm:pt modelId="{E5296A76-7ABB-43DC-A2E2-2A2016F08998}" type="pres">
      <dgm:prSet presAssocID="{DB8E1D79-5F23-4C11-98F8-56DF61FAA14D}" presName="child" presStyleLbl="bgAccFollowNode1" presStyleIdx="6" presStyleCnt="9" custScaleX="121191"/>
      <dgm:spPr/>
      <dgm:t>
        <a:bodyPr/>
        <a:lstStyle/>
        <a:p>
          <a:endParaRPr lang="en-US"/>
        </a:p>
      </dgm:t>
    </dgm:pt>
    <dgm:pt modelId="{7DBFE609-B0AB-45E7-A427-33AC509838FE}" type="pres">
      <dgm:prSet presAssocID="{DB8E1D79-5F23-4C11-98F8-56DF61FAA14D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60030-BF36-48DB-A6B7-90D99EB3D011}" type="pres">
      <dgm:prSet presAssocID="{02C2F761-D110-490D-A3B1-AE5AAD05F2C1}" presName="comp" presStyleCnt="0"/>
      <dgm:spPr/>
    </dgm:pt>
    <dgm:pt modelId="{39DBA98F-06B3-46C8-84B3-E9B0954C4397}" type="pres">
      <dgm:prSet presAssocID="{02C2F761-D110-490D-A3B1-AE5AAD05F2C1}" presName="child" presStyleLbl="bgAccFollowNode1" presStyleIdx="7" presStyleCnt="9" custScaleX="121191"/>
      <dgm:spPr/>
      <dgm:t>
        <a:bodyPr/>
        <a:lstStyle/>
        <a:p>
          <a:endParaRPr lang="en-US"/>
        </a:p>
      </dgm:t>
    </dgm:pt>
    <dgm:pt modelId="{BE19B516-8C12-4CC4-BF66-111647A6C181}" type="pres">
      <dgm:prSet presAssocID="{02C2F761-D110-490D-A3B1-AE5AAD05F2C1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FAD8-BEEB-48EC-AF69-8179A7CB1815}" type="pres">
      <dgm:prSet presAssocID="{7312AC85-B149-4A9B-9EF9-58E301FFF31B}" presName="comp" presStyleCnt="0"/>
      <dgm:spPr/>
    </dgm:pt>
    <dgm:pt modelId="{25E0E07A-64DB-4AFE-BB12-D4BD0DA3B0AA}" type="pres">
      <dgm:prSet presAssocID="{7312AC85-B149-4A9B-9EF9-58E301FFF31B}" presName="child" presStyleLbl="bgAccFollowNode1" presStyleIdx="8" presStyleCnt="9" custScaleX="121191"/>
      <dgm:spPr/>
      <dgm:t>
        <a:bodyPr/>
        <a:lstStyle/>
        <a:p>
          <a:endParaRPr lang="en-US"/>
        </a:p>
      </dgm:t>
    </dgm:pt>
    <dgm:pt modelId="{F6423D05-7C17-44F2-B423-457712F29DAE}" type="pres">
      <dgm:prSet presAssocID="{7312AC85-B149-4A9B-9EF9-58E301FFF31B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25C3B-4148-4515-BE5A-4020E888A6BD}" type="pres">
      <dgm:prSet presAssocID="{BF45639F-D983-41F8-A6C6-9AA74CDE709B}" presName="negSpace" presStyleCnt="0"/>
      <dgm:spPr/>
    </dgm:pt>
    <dgm:pt modelId="{21FD8B11-0EF3-4C49-BDCC-515FCA090F40}" type="pres">
      <dgm:prSet presAssocID="{BF45639F-D983-41F8-A6C6-9AA74CDE709B}" presName="circle" presStyleLbl="node1" presStyleIdx="1" presStyleCnt="2" custScaleX="132462" custScaleY="132883" custLinFactNeighborX="89032" custLinFactNeighborY="-16971"/>
      <dgm:spPr/>
      <dgm:t>
        <a:bodyPr/>
        <a:lstStyle/>
        <a:p>
          <a:endParaRPr lang="en-US"/>
        </a:p>
      </dgm:t>
    </dgm:pt>
  </dgm:ptLst>
  <dgm:cxnLst>
    <dgm:cxn modelId="{1EF33053-75A2-4F29-9309-9D142C52E643}" srcId="{FA982AE2-5093-45EC-B95B-052A3265D049}" destId="{79628C4B-BD0A-472D-9106-24766D5B61BE}" srcOrd="2" destOrd="0" parTransId="{BEFB012E-675D-440F-9D33-0AEE0FA4A6E3}" sibTransId="{10202BB5-762C-45A7-855E-710DEC6FCCAD}"/>
    <dgm:cxn modelId="{75A20D0E-CB4C-4C17-B702-DB7E6DA09EAB}" type="presOf" srcId="{02C2F761-D110-490D-A3B1-AE5AAD05F2C1}" destId="{BE19B516-8C12-4CC4-BF66-111647A6C181}" srcOrd="1" destOrd="0" presId="urn:microsoft.com/office/officeart/2005/8/layout/hList9"/>
    <dgm:cxn modelId="{07A75F52-BF41-4B95-B76C-A608AEC91282}" type="presOf" srcId="{5FA23806-F613-4013-B466-9AE827132336}" destId="{3C893C4D-01B2-47D5-B368-0912A53E909F}" srcOrd="0" destOrd="0" presId="urn:microsoft.com/office/officeart/2005/8/layout/hList9"/>
    <dgm:cxn modelId="{D4873460-777B-4B99-9CA0-31D497520590}" srcId="{FA982AE2-5093-45EC-B95B-052A3265D049}" destId="{455B7663-7555-4DAA-BD48-B7A59C46F945}" srcOrd="1" destOrd="0" parTransId="{EFFE250C-B296-4009-A283-32DF458527A3}" sibTransId="{7DC5239C-531A-4660-9DFD-9E0760E785C0}"/>
    <dgm:cxn modelId="{37A7F0E6-F6B2-4C9D-981E-73976431DEB1}" type="presOf" srcId="{455B7663-7555-4DAA-BD48-B7A59C46F945}" destId="{9E39DD34-4C55-4E13-83BF-F5D95CC931BD}" srcOrd="1" destOrd="0" presId="urn:microsoft.com/office/officeart/2005/8/layout/hList9"/>
    <dgm:cxn modelId="{7B1840C1-D6B4-4745-9D09-98AA5955BFA1}" type="presOf" srcId="{6714BAC8-50FB-40F4-9BB6-EE6158EC17CC}" destId="{D47EE120-4983-4645-ABF6-B08CFAE4DAA8}" srcOrd="0" destOrd="0" presId="urn:microsoft.com/office/officeart/2005/8/layout/hList9"/>
    <dgm:cxn modelId="{591B03F6-DD4E-4DEE-BB4E-C8457BFA3304}" srcId="{FA982AE2-5093-45EC-B95B-052A3265D049}" destId="{A2CCFE86-3899-417F-BBAD-5C413042A72C}" srcOrd="3" destOrd="0" parTransId="{24E521DD-6F3C-45DD-ADCF-FE5B8E701751}" sibTransId="{D1D6E639-2D6C-4C92-8F02-D80B1621F6B1}"/>
    <dgm:cxn modelId="{D314E3B3-4582-45BF-B5B7-99F960D74898}" type="presOf" srcId="{5FA23806-F613-4013-B466-9AE827132336}" destId="{B0779D95-4537-4648-8388-7C3A08C11A37}" srcOrd="1" destOrd="0" presId="urn:microsoft.com/office/officeart/2005/8/layout/hList9"/>
    <dgm:cxn modelId="{30DD3F9F-2A60-4AC3-B264-B7E2F353DBF1}" type="presOf" srcId="{7E3F8492-912B-4259-A248-4FB928982AA4}" destId="{146DEC15-3A9B-4B7F-B47C-1933F64D16EA}" srcOrd="0" destOrd="0" presId="urn:microsoft.com/office/officeart/2005/8/layout/hList9"/>
    <dgm:cxn modelId="{B539F9A2-6782-4BE7-9B41-C4633B2293E6}" type="presOf" srcId="{455B7663-7555-4DAA-BD48-B7A59C46F945}" destId="{E9C29B2F-5DDE-4AA1-80B2-380B197AF5C2}" srcOrd="0" destOrd="0" presId="urn:microsoft.com/office/officeart/2005/8/layout/hList9"/>
    <dgm:cxn modelId="{1C634473-CEBB-4B8E-A718-BB3C5A0DF789}" srcId="{BF45639F-D983-41F8-A6C6-9AA74CDE709B}" destId="{02C2F761-D110-490D-A3B1-AE5AAD05F2C1}" srcOrd="3" destOrd="0" parTransId="{6BFE4695-F07A-4C93-9747-D6ADCA60C966}" sibTransId="{C3E48C47-ED8D-4561-839E-1F526C205CCF}"/>
    <dgm:cxn modelId="{97443099-48DD-4D37-B764-8CE12DA07B90}" type="presOf" srcId="{5653B16A-76D3-40B6-9707-EFAB4AAA7551}" destId="{BC10C2AB-0A09-4D9B-B608-2296BA229F96}" srcOrd="1" destOrd="0" presId="urn:microsoft.com/office/officeart/2005/8/layout/hList9"/>
    <dgm:cxn modelId="{E6CB0A1D-D897-4A2B-8370-EA1CE69EFC2F}" type="presOf" srcId="{A2CCFE86-3899-417F-BBAD-5C413042A72C}" destId="{EA90795A-DBCB-4477-8837-E897078061E3}" srcOrd="1" destOrd="0" presId="urn:microsoft.com/office/officeart/2005/8/layout/hList9"/>
    <dgm:cxn modelId="{A27806E6-DCF7-4A43-B508-BE2704BDCFE8}" type="presOf" srcId="{FA982AE2-5093-45EC-B95B-052A3265D049}" destId="{EF8A599E-7F24-4322-96F1-66034103A179}" srcOrd="0" destOrd="0" presId="urn:microsoft.com/office/officeart/2005/8/layout/hList9"/>
    <dgm:cxn modelId="{930E6614-AE9C-4618-8CE2-6FEE6670CA9B}" type="presOf" srcId="{79628C4B-BD0A-472D-9106-24766D5B61BE}" destId="{4BD51818-91F6-4A28-8FC7-1633AC62B155}" srcOrd="1" destOrd="0" presId="urn:microsoft.com/office/officeart/2005/8/layout/hList9"/>
    <dgm:cxn modelId="{9EBC87E8-3416-4975-ACF7-7FDE50516F21}" srcId="{BF45639F-D983-41F8-A6C6-9AA74CDE709B}" destId="{5653B16A-76D3-40B6-9707-EFAB4AAA7551}" srcOrd="0" destOrd="0" parTransId="{D5413AF6-15EC-4B43-9078-4CC4A82273D7}" sibTransId="{AAC70168-EA0C-49EB-9794-BC33439C773A}"/>
    <dgm:cxn modelId="{8FD0F1DA-2C3B-4A73-8D66-7BCFB0B17FEB}" type="presOf" srcId="{02C2F761-D110-490D-A3B1-AE5AAD05F2C1}" destId="{39DBA98F-06B3-46C8-84B3-E9B0954C4397}" srcOrd="0" destOrd="0" presId="urn:microsoft.com/office/officeart/2005/8/layout/hList9"/>
    <dgm:cxn modelId="{377B4D62-01CA-4850-A17E-DF2D86917713}" type="presOf" srcId="{A2CCFE86-3899-417F-BBAD-5C413042A72C}" destId="{E5813594-5E31-4BD3-8563-D0226857830F}" srcOrd="0" destOrd="0" presId="urn:microsoft.com/office/officeart/2005/8/layout/hList9"/>
    <dgm:cxn modelId="{CA9A5CA4-A6B6-465F-8AD5-A204D23F9B1A}" srcId="{BF45639F-D983-41F8-A6C6-9AA74CDE709B}" destId="{7312AC85-B149-4A9B-9EF9-58E301FFF31B}" srcOrd="4" destOrd="0" parTransId="{6B794729-452B-4B5A-A7B5-A6F67AEF0043}" sibTransId="{C8E1A1EA-4E2D-44A3-A85E-69447D43684D}"/>
    <dgm:cxn modelId="{ECA81040-BD91-47EF-B065-F73F4F0E60B0}" type="presOf" srcId="{BF45639F-D983-41F8-A6C6-9AA74CDE709B}" destId="{21FD8B11-0EF3-4C49-BDCC-515FCA090F40}" srcOrd="0" destOrd="0" presId="urn:microsoft.com/office/officeart/2005/8/layout/hList9"/>
    <dgm:cxn modelId="{5456DFB9-2ECA-4DC6-98B7-090BBB58746B}" srcId="{6714BAC8-50FB-40F4-9BB6-EE6158EC17CC}" destId="{FA982AE2-5093-45EC-B95B-052A3265D049}" srcOrd="0" destOrd="0" parTransId="{307C4453-67B4-4D45-A229-AE0553B1BDB0}" sibTransId="{EE3F0D9D-4A65-4A2B-8A79-5C38C69779C1}"/>
    <dgm:cxn modelId="{E934DFD6-C0CF-410E-BC4F-4336D639D290}" type="presOf" srcId="{7312AC85-B149-4A9B-9EF9-58E301FFF31B}" destId="{25E0E07A-64DB-4AFE-BB12-D4BD0DA3B0AA}" srcOrd="0" destOrd="0" presId="urn:microsoft.com/office/officeart/2005/8/layout/hList9"/>
    <dgm:cxn modelId="{E21F1E5B-D1B9-4777-BCF4-11C643489F05}" type="presOf" srcId="{5653B16A-76D3-40B6-9707-EFAB4AAA7551}" destId="{E959A5C6-5E88-4CD0-B7B2-C088C886B22A}" srcOrd="0" destOrd="0" presId="urn:microsoft.com/office/officeart/2005/8/layout/hList9"/>
    <dgm:cxn modelId="{CBB6D6BB-403D-4943-9845-795E3EEA2C78}" type="presOf" srcId="{7E3F8492-912B-4259-A248-4FB928982AA4}" destId="{610AB04B-D35A-4BD7-ADDA-51C7CDDD5BF1}" srcOrd="1" destOrd="0" presId="urn:microsoft.com/office/officeart/2005/8/layout/hList9"/>
    <dgm:cxn modelId="{6860A614-A9E2-4604-83DA-32DB30724FCF}" srcId="{FA982AE2-5093-45EC-B95B-052A3265D049}" destId="{5FA23806-F613-4013-B466-9AE827132336}" srcOrd="0" destOrd="0" parTransId="{B52F9752-B58E-4082-A79E-F1A59D76CFBE}" sibTransId="{B479AE75-0C0C-4D05-9392-E247019AD95C}"/>
    <dgm:cxn modelId="{49BB3A7B-0F84-4F75-9173-172FE855760B}" type="presOf" srcId="{DB8E1D79-5F23-4C11-98F8-56DF61FAA14D}" destId="{E5296A76-7ABB-43DC-A2E2-2A2016F08998}" srcOrd="0" destOrd="0" presId="urn:microsoft.com/office/officeart/2005/8/layout/hList9"/>
    <dgm:cxn modelId="{9C7A7ECD-644C-4FF6-B74E-D07A90D3F7DC}" type="presOf" srcId="{DB8E1D79-5F23-4C11-98F8-56DF61FAA14D}" destId="{7DBFE609-B0AB-45E7-A427-33AC509838FE}" srcOrd="1" destOrd="0" presId="urn:microsoft.com/office/officeart/2005/8/layout/hList9"/>
    <dgm:cxn modelId="{0106431B-E914-49C5-8361-82A2FE596EFA}" srcId="{6714BAC8-50FB-40F4-9BB6-EE6158EC17CC}" destId="{BF45639F-D983-41F8-A6C6-9AA74CDE709B}" srcOrd="1" destOrd="0" parTransId="{D9D2F976-434A-4C7D-A007-93913023CA0E}" sibTransId="{60E6229F-E954-434F-8025-C7E954550026}"/>
    <dgm:cxn modelId="{D715D044-ABAE-48DD-989E-2F7D98B540EA}" type="presOf" srcId="{79628C4B-BD0A-472D-9106-24766D5B61BE}" destId="{46FF98EF-83F5-4C55-A7E8-0CCE181E72FF}" srcOrd="0" destOrd="0" presId="urn:microsoft.com/office/officeart/2005/8/layout/hList9"/>
    <dgm:cxn modelId="{C177DAE8-55EC-4B7A-94D6-7EFA90133D44}" srcId="{BF45639F-D983-41F8-A6C6-9AA74CDE709B}" destId="{7E3F8492-912B-4259-A248-4FB928982AA4}" srcOrd="1" destOrd="0" parTransId="{A09FCF2F-8971-4F08-8C52-106261599B68}" sibTransId="{7CA264ED-1523-403A-8A3A-22C18CB2AB32}"/>
    <dgm:cxn modelId="{36189619-1535-4C34-B54D-8950B77CA7CE}" srcId="{BF45639F-D983-41F8-A6C6-9AA74CDE709B}" destId="{DB8E1D79-5F23-4C11-98F8-56DF61FAA14D}" srcOrd="2" destOrd="0" parTransId="{34E57203-5972-4A8B-9C96-B85BBCD81095}" sibTransId="{6294DA53-F851-48E5-A5BA-7A87D35ED8D5}"/>
    <dgm:cxn modelId="{F6995F7E-C3E5-4999-AEB3-CDC0A3F4E9F5}" type="presOf" srcId="{7312AC85-B149-4A9B-9EF9-58E301FFF31B}" destId="{F6423D05-7C17-44F2-B423-457712F29DAE}" srcOrd="1" destOrd="0" presId="urn:microsoft.com/office/officeart/2005/8/layout/hList9"/>
    <dgm:cxn modelId="{8DBEDC34-0C2B-402C-8235-C643D6547148}" type="presParOf" srcId="{D47EE120-4983-4645-ABF6-B08CFAE4DAA8}" destId="{A8117955-1C5E-41AB-B0ED-89337A9BF7C9}" srcOrd="0" destOrd="0" presId="urn:microsoft.com/office/officeart/2005/8/layout/hList9"/>
    <dgm:cxn modelId="{1FA4EEB5-3539-4411-B684-7DDA72DD8014}" type="presParOf" srcId="{D47EE120-4983-4645-ABF6-B08CFAE4DAA8}" destId="{FA59ACC6-D7AC-4AAC-B78C-ECB940F8FC93}" srcOrd="1" destOrd="0" presId="urn:microsoft.com/office/officeart/2005/8/layout/hList9"/>
    <dgm:cxn modelId="{87CE2A89-1AA3-4947-81DD-81104C9042A2}" type="presParOf" srcId="{FA59ACC6-D7AC-4AAC-B78C-ECB940F8FC93}" destId="{DDB0943F-F3DB-47E5-BB59-258FFD185DF5}" srcOrd="0" destOrd="0" presId="urn:microsoft.com/office/officeart/2005/8/layout/hList9"/>
    <dgm:cxn modelId="{F8A0B743-1C1B-486E-BAB1-26CE84C8604D}" type="presParOf" srcId="{FA59ACC6-D7AC-4AAC-B78C-ECB940F8FC93}" destId="{026F55E9-C818-4730-8890-D231804D2651}" srcOrd="1" destOrd="0" presId="urn:microsoft.com/office/officeart/2005/8/layout/hList9"/>
    <dgm:cxn modelId="{4BCFD130-2E44-46C8-BF83-24F19B4D21F4}" type="presParOf" srcId="{026F55E9-C818-4730-8890-D231804D2651}" destId="{3C893C4D-01B2-47D5-B368-0912A53E909F}" srcOrd="0" destOrd="0" presId="urn:microsoft.com/office/officeart/2005/8/layout/hList9"/>
    <dgm:cxn modelId="{9AB27EE8-E5B3-4EAC-9679-5F644C8E9773}" type="presParOf" srcId="{026F55E9-C818-4730-8890-D231804D2651}" destId="{B0779D95-4537-4648-8388-7C3A08C11A37}" srcOrd="1" destOrd="0" presId="urn:microsoft.com/office/officeart/2005/8/layout/hList9"/>
    <dgm:cxn modelId="{2C4E35D4-C044-438A-8F52-613A83126BBD}" type="presParOf" srcId="{FA59ACC6-D7AC-4AAC-B78C-ECB940F8FC93}" destId="{44F491BB-B552-4A29-A441-F51283F3B3EB}" srcOrd="2" destOrd="0" presId="urn:microsoft.com/office/officeart/2005/8/layout/hList9"/>
    <dgm:cxn modelId="{822B40DE-8285-4336-AA9B-CCA796748ACE}" type="presParOf" srcId="{44F491BB-B552-4A29-A441-F51283F3B3EB}" destId="{E9C29B2F-5DDE-4AA1-80B2-380B197AF5C2}" srcOrd="0" destOrd="0" presId="urn:microsoft.com/office/officeart/2005/8/layout/hList9"/>
    <dgm:cxn modelId="{1150A886-3346-4F91-9DF5-A231552A087F}" type="presParOf" srcId="{44F491BB-B552-4A29-A441-F51283F3B3EB}" destId="{9E39DD34-4C55-4E13-83BF-F5D95CC931BD}" srcOrd="1" destOrd="0" presId="urn:microsoft.com/office/officeart/2005/8/layout/hList9"/>
    <dgm:cxn modelId="{E049E757-2F65-4FBE-9737-B6B51848EF49}" type="presParOf" srcId="{FA59ACC6-D7AC-4AAC-B78C-ECB940F8FC93}" destId="{034E6C08-CCC7-4535-A95C-EB4572315D44}" srcOrd="3" destOrd="0" presId="urn:microsoft.com/office/officeart/2005/8/layout/hList9"/>
    <dgm:cxn modelId="{C766F0E7-BB34-47D9-A520-5CF458AB0043}" type="presParOf" srcId="{034E6C08-CCC7-4535-A95C-EB4572315D44}" destId="{46FF98EF-83F5-4C55-A7E8-0CCE181E72FF}" srcOrd="0" destOrd="0" presId="urn:microsoft.com/office/officeart/2005/8/layout/hList9"/>
    <dgm:cxn modelId="{EF6113E3-7FE4-4544-9DF0-A889D82D9ADF}" type="presParOf" srcId="{034E6C08-CCC7-4535-A95C-EB4572315D44}" destId="{4BD51818-91F6-4A28-8FC7-1633AC62B155}" srcOrd="1" destOrd="0" presId="urn:microsoft.com/office/officeart/2005/8/layout/hList9"/>
    <dgm:cxn modelId="{31DCFA9C-6F8F-4BA8-8674-1AC180EAAFB8}" type="presParOf" srcId="{FA59ACC6-D7AC-4AAC-B78C-ECB940F8FC93}" destId="{C3A7190B-E7C2-4D46-8EB2-9FAA0D3A3E94}" srcOrd="4" destOrd="0" presId="urn:microsoft.com/office/officeart/2005/8/layout/hList9"/>
    <dgm:cxn modelId="{DF59ECCD-FED1-47A1-83E8-E2E4C0D5656D}" type="presParOf" srcId="{C3A7190B-E7C2-4D46-8EB2-9FAA0D3A3E94}" destId="{E5813594-5E31-4BD3-8563-D0226857830F}" srcOrd="0" destOrd="0" presId="urn:microsoft.com/office/officeart/2005/8/layout/hList9"/>
    <dgm:cxn modelId="{8DF49259-7B15-404A-9736-64ED0F6377E7}" type="presParOf" srcId="{C3A7190B-E7C2-4D46-8EB2-9FAA0D3A3E94}" destId="{EA90795A-DBCB-4477-8837-E897078061E3}" srcOrd="1" destOrd="0" presId="urn:microsoft.com/office/officeart/2005/8/layout/hList9"/>
    <dgm:cxn modelId="{0B1EDBC7-080A-40D4-A811-68BDD612969E}" type="presParOf" srcId="{D47EE120-4983-4645-ABF6-B08CFAE4DAA8}" destId="{C721228D-6325-4B3E-B458-D7DA75F5320C}" srcOrd="2" destOrd="0" presId="urn:microsoft.com/office/officeart/2005/8/layout/hList9"/>
    <dgm:cxn modelId="{DF76C06F-075F-4529-8469-01EEABB02A52}" type="presParOf" srcId="{D47EE120-4983-4645-ABF6-B08CFAE4DAA8}" destId="{EF8A599E-7F24-4322-96F1-66034103A179}" srcOrd="3" destOrd="0" presId="urn:microsoft.com/office/officeart/2005/8/layout/hList9"/>
    <dgm:cxn modelId="{E51DCE99-CF5C-4A11-B40C-BD93D1D88F8E}" type="presParOf" srcId="{D47EE120-4983-4645-ABF6-B08CFAE4DAA8}" destId="{3E4B45AA-2494-4F6A-AABC-A38EA783434E}" srcOrd="4" destOrd="0" presId="urn:microsoft.com/office/officeart/2005/8/layout/hList9"/>
    <dgm:cxn modelId="{5A462730-69AE-430E-A6F2-F1940629695D}" type="presParOf" srcId="{D47EE120-4983-4645-ABF6-B08CFAE4DAA8}" destId="{1E57025F-B3EE-459D-930E-ACA1C5A363F1}" srcOrd="5" destOrd="0" presId="urn:microsoft.com/office/officeart/2005/8/layout/hList9"/>
    <dgm:cxn modelId="{401B1844-8386-4715-B7F3-1894FCB9FF55}" type="presParOf" srcId="{D47EE120-4983-4645-ABF6-B08CFAE4DAA8}" destId="{E7EA994B-4755-4D71-8D4D-3AEDD5B98B2D}" srcOrd="6" destOrd="0" presId="urn:microsoft.com/office/officeart/2005/8/layout/hList9"/>
    <dgm:cxn modelId="{68EB9138-3AB5-4DE7-9BE3-B20EFC96AD49}" type="presParOf" srcId="{E7EA994B-4755-4D71-8D4D-3AEDD5B98B2D}" destId="{AF69096D-6891-413D-AAC6-3B7649AA652C}" srcOrd="0" destOrd="0" presId="urn:microsoft.com/office/officeart/2005/8/layout/hList9"/>
    <dgm:cxn modelId="{FE402579-1CAF-40EC-9F12-4AEFD90B5118}" type="presParOf" srcId="{E7EA994B-4755-4D71-8D4D-3AEDD5B98B2D}" destId="{B4A5C479-07ED-457C-8584-90D13CACDAAC}" srcOrd="1" destOrd="0" presId="urn:microsoft.com/office/officeart/2005/8/layout/hList9"/>
    <dgm:cxn modelId="{10139F3E-C85B-429C-AB80-1B9A16E8DF1B}" type="presParOf" srcId="{B4A5C479-07ED-457C-8584-90D13CACDAAC}" destId="{E959A5C6-5E88-4CD0-B7B2-C088C886B22A}" srcOrd="0" destOrd="0" presId="urn:microsoft.com/office/officeart/2005/8/layout/hList9"/>
    <dgm:cxn modelId="{EEE44511-F240-4B6C-B9CC-293B8862FC34}" type="presParOf" srcId="{B4A5C479-07ED-457C-8584-90D13CACDAAC}" destId="{BC10C2AB-0A09-4D9B-B608-2296BA229F96}" srcOrd="1" destOrd="0" presId="urn:microsoft.com/office/officeart/2005/8/layout/hList9"/>
    <dgm:cxn modelId="{C06BFD7F-18E7-4DA7-B0AB-8728350ACC3D}" type="presParOf" srcId="{E7EA994B-4755-4D71-8D4D-3AEDD5B98B2D}" destId="{F8B4DB8A-A4CA-4D0B-9701-E2A7932B58BA}" srcOrd="2" destOrd="0" presId="urn:microsoft.com/office/officeart/2005/8/layout/hList9"/>
    <dgm:cxn modelId="{751EE5C2-7D47-4C64-95B6-B2727E89A3C0}" type="presParOf" srcId="{F8B4DB8A-A4CA-4D0B-9701-E2A7932B58BA}" destId="{146DEC15-3A9B-4B7F-B47C-1933F64D16EA}" srcOrd="0" destOrd="0" presId="urn:microsoft.com/office/officeart/2005/8/layout/hList9"/>
    <dgm:cxn modelId="{A8112AEC-0751-41F7-9B73-24F024262A14}" type="presParOf" srcId="{F8B4DB8A-A4CA-4D0B-9701-E2A7932B58BA}" destId="{610AB04B-D35A-4BD7-ADDA-51C7CDDD5BF1}" srcOrd="1" destOrd="0" presId="urn:microsoft.com/office/officeart/2005/8/layout/hList9"/>
    <dgm:cxn modelId="{46A333D7-CE31-4E74-836D-C898BA70AFA1}" type="presParOf" srcId="{E7EA994B-4755-4D71-8D4D-3AEDD5B98B2D}" destId="{9F88B2BA-72C3-496A-BBAB-14A3323E9C09}" srcOrd="3" destOrd="0" presId="urn:microsoft.com/office/officeart/2005/8/layout/hList9"/>
    <dgm:cxn modelId="{92856B6B-CBAE-4D44-9555-2E9A70B081F0}" type="presParOf" srcId="{9F88B2BA-72C3-496A-BBAB-14A3323E9C09}" destId="{E5296A76-7ABB-43DC-A2E2-2A2016F08998}" srcOrd="0" destOrd="0" presId="urn:microsoft.com/office/officeart/2005/8/layout/hList9"/>
    <dgm:cxn modelId="{62915453-A68D-4753-9DA0-0E83003F1558}" type="presParOf" srcId="{9F88B2BA-72C3-496A-BBAB-14A3323E9C09}" destId="{7DBFE609-B0AB-45E7-A427-33AC509838FE}" srcOrd="1" destOrd="0" presId="urn:microsoft.com/office/officeart/2005/8/layout/hList9"/>
    <dgm:cxn modelId="{37AEFF4A-6613-44F0-9061-5AD817F670B4}" type="presParOf" srcId="{E7EA994B-4755-4D71-8D4D-3AEDD5B98B2D}" destId="{E0B60030-BF36-48DB-A6B7-90D99EB3D011}" srcOrd="4" destOrd="0" presId="urn:microsoft.com/office/officeart/2005/8/layout/hList9"/>
    <dgm:cxn modelId="{5B0133B3-BCC9-4C32-B869-F96FDA1F4125}" type="presParOf" srcId="{E0B60030-BF36-48DB-A6B7-90D99EB3D011}" destId="{39DBA98F-06B3-46C8-84B3-E9B0954C4397}" srcOrd="0" destOrd="0" presId="urn:microsoft.com/office/officeart/2005/8/layout/hList9"/>
    <dgm:cxn modelId="{59524EE6-98D1-4176-8760-BB7C4C024681}" type="presParOf" srcId="{E0B60030-BF36-48DB-A6B7-90D99EB3D011}" destId="{BE19B516-8C12-4CC4-BF66-111647A6C181}" srcOrd="1" destOrd="0" presId="urn:microsoft.com/office/officeart/2005/8/layout/hList9"/>
    <dgm:cxn modelId="{E30F6280-73A4-4D5B-8177-27FEA9BF358C}" type="presParOf" srcId="{E7EA994B-4755-4D71-8D4D-3AEDD5B98B2D}" destId="{183AFAD8-BEEB-48EC-AF69-8179A7CB1815}" srcOrd="5" destOrd="0" presId="urn:microsoft.com/office/officeart/2005/8/layout/hList9"/>
    <dgm:cxn modelId="{A21AC3C7-2103-4CD0-9029-4791EBFB3D96}" type="presParOf" srcId="{183AFAD8-BEEB-48EC-AF69-8179A7CB1815}" destId="{25E0E07A-64DB-4AFE-BB12-D4BD0DA3B0AA}" srcOrd="0" destOrd="0" presId="urn:microsoft.com/office/officeart/2005/8/layout/hList9"/>
    <dgm:cxn modelId="{DAA81F7F-E5E9-4BA7-8CA0-418D73DA6855}" type="presParOf" srcId="{183AFAD8-BEEB-48EC-AF69-8179A7CB1815}" destId="{F6423D05-7C17-44F2-B423-457712F29DAE}" srcOrd="1" destOrd="0" presId="urn:microsoft.com/office/officeart/2005/8/layout/hList9"/>
    <dgm:cxn modelId="{2184499C-5BC5-46AD-90B1-C4801225C45D}" type="presParOf" srcId="{D47EE120-4983-4645-ABF6-B08CFAE4DAA8}" destId="{14E25C3B-4148-4515-BE5A-4020E888A6BD}" srcOrd="7" destOrd="0" presId="urn:microsoft.com/office/officeart/2005/8/layout/hList9"/>
    <dgm:cxn modelId="{15F74B85-365B-4E2C-8599-64FBA9A1105E}" type="presParOf" srcId="{D47EE120-4983-4645-ABF6-B08CFAE4DAA8}" destId="{21FD8B11-0EF3-4C49-BDCC-515FCA090F4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C02313-2FB6-4CC1-ABB3-55427CF38D8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708881-896E-4721-B523-EB3F1A7110C1}">
      <dgm:prSet phldrT="[Text]" custT="1"/>
      <dgm:spPr/>
      <dgm:t>
        <a:bodyPr/>
        <a:lstStyle/>
        <a:p>
          <a:r>
            <a:rPr lang="ar-SA" sz="3200" dirty="0" smtClean="0">
              <a:latin typeface="Arial" panose="020B0604020202020204" pitchFamily="34" charset="0"/>
              <a:cs typeface="Arial" panose="020B0604020202020204" pitchFamily="34" charset="0"/>
            </a:rPr>
            <a:t>نماذج وفق الإتجاه المعرفي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73F05-22A3-4B26-B303-3934F52B3BFC}" type="parTrans" cxnId="{372628FA-B36B-4A07-9D04-53E874065C10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5176F-6FDE-4E4F-9540-C445DADC0D34}" type="sibTrans" cxnId="{372628FA-B36B-4A07-9D04-53E874065C10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F4316-7124-42AD-984D-07092A061D02}">
      <dgm:prSet phldrT="[Text]" custT="1"/>
      <dgm:spPr/>
      <dgm:t>
        <a:bodyPr/>
        <a:lstStyle/>
        <a:p>
          <a:r>
            <a:rPr lang="ar-SA" sz="3200" dirty="0" smtClean="0">
              <a:latin typeface="Arial" panose="020B0604020202020204" pitchFamily="34" charset="0"/>
              <a:cs typeface="Arial" panose="020B0604020202020204" pitchFamily="34" charset="0"/>
            </a:rPr>
            <a:t>التعلم الإكتشافي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B7B5A-3AC0-4EF7-A617-10C183C0C558}" type="parTrans" cxnId="{82522515-B88B-4254-B431-398987A26179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B8173-1741-4D59-86BB-AC485B1692B2}" type="sibTrans" cxnId="{82522515-B88B-4254-B431-398987A26179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8AAE3-74EA-4377-B2C7-4689AD4FFC68}">
      <dgm:prSet phldrT="[Text]" custT="1"/>
      <dgm:spPr/>
      <dgm:t>
        <a:bodyPr/>
        <a:lstStyle/>
        <a:p>
          <a:r>
            <a:rPr lang="ar-SA" sz="3200" dirty="0" smtClean="0">
              <a:latin typeface="Arial" panose="020B0604020202020204" pitchFamily="34" charset="0"/>
              <a:cs typeface="Arial" panose="020B0604020202020204" pitchFamily="34" charset="0"/>
            </a:rPr>
            <a:t>أنماط التعلم عند جانييه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5BCBE-46D7-49E8-B0C7-A8DB0BDB8576}" type="parTrans" cxnId="{1E0133FE-7AB9-4476-AA2C-78483A033DF4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C0038-65F1-45BF-AD6B-BC7DD744E4C3}" type="sibTrans" cxnId="{1E0133FE-7AB9-4476-AA2C-78483A033DF4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AFE87-9473-4276-9BB6-4020B59F4675}">
      <dgm:prSet phldrT="[Text]" custT="1"/>
      <dgm:spPr/>
      <dgm:t>
        <a:bodyPr/>
        <a:lstStyle/>
        <a:p>
          <a:r>
            <a:rPr lang="ar-SA" sz="3200" dirty="0" smtClean="0">
              <a:latin typeface="Arial" panose="020B0604020202020204" pitchFamily="34" charset="0"/>
              <a:cs typeface="Arial" panose="020B0604020202020204" pitchFamily="34" charset="0"/>
            </a:rPr>
            <a:t>نماذج وفق الإتجاه السلوكي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B573C-5852-4548-869C-8E3E871E5921}" type="parTrans" cxnId="{46035350-D11A-4357-A394-6B10408E0D90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7CC95-E3F5-4342-A15D-E4F72CB3AB24}" type="sibTrans" cxnId="{46035350-D11A-4357-A394-6B10408E0D90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000F5-8754-4A53-B56C-67BD71BD8E3B}">
      <dgm:prSet phldrT="[Text]" custT="1"/>
      <dgm:spPr/>
      <dgm:t>
        <a:bodyPr/>
        <a:lstStyle/>
        <a:p>
          <a:r>
            <a:rPr lang="ar-SA" sz="3200" dirty="0" smtClean="0">
              <a:latin typeface="Arial" panose="020B0604020202020204" pitchFamily="34" charset="0"/>
              <a:cs typeface="Arial" panose="020B0604020202020204" pitchFamily="34" charset="0"/>
            </a:rPr>
            <a:t>التعليم المبرمج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B1FE4-0DD5-474D-871C-D0527119EF90}" type="parTrans" cxnId="{2BC98C67-7455-4492-87AB-3BCBD3C0A571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5B88C-97C5-44EB-956F-6DD23266D41D}" type="sibTrans" cxnId="{2BC98C67-7455-4492-87AB-3BCBD3C0A571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64DA1-E14D-44A2-9DAB-989737692226}">
      <dgm:prSet phldrT="[Text]" custT="1"/>
      <dgm:spPr/>
      <dgm:t>
        <a:bodyPr/>
        <a:lstStyle/>
        <a:p>
          <a:r>
            <a:rPr lang="ar-SA" sz="3200" dirty="0" smtClean="0">
              <a:latin typeface="Arial" panose="020B0604020202020204" pitchFamily="34" charset="0"/>
              <a:cs typeface="Arial" panose="020B0604020202020204" pitchFamily="34" charset="0"/>
            </a:rPr>
            <a:t>التعلم الإتقاني 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8F087-4E7A-4CCE-94A0-F4C6AC2DFE4E}" type="parTrans" cxnId="{8319B305-C2CA-49B2-85E5-CB5F2D0F4D6D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5066B-3BC2-4A41-A0EB-36FC6B95D507}" type="sibTrans" cxnId="{8319B305-C2CA-49B2-85E5-CB5F2D0F4D6D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9618E-9DA8-4DB6-AD53-CB2F3EA2AEF9}" type="pres">
      <dgm:prSet presAssocID="{5AC02313-2FB6-4CC1-ABB3-55427CF38D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25A13D-1AB7-4EFD-B468-B93C86C83DA2}" type="pres">
      <dgm:prSet presAssocID="{17708881-896E-4721-B523-EB3F1A7110C1}" presName="root" presStyleCnt="0"/>
      <dgm:spPr/>
    </dgm:pt>
    <dgm:pt modelId="{073BCA89-E4FA-4D79-9790-C73B222AD2DB}" type="pres">
      <dgm:prSet presAssocID="{17708881-896E-4721-B523-EB3F1A7110C1}" presName="rootComposite" presStyleCnt="0"/>
      <dgm:spPr/>
    </dgm:pt>
    <dgm:pt modelId="{91539FF5-5972-4F72-9D64-411723DFF388}" type="pres">
      <dgm:prSet presAssocID="{17708881-896E-4721-B523-EB3F1A7110C1}" presName="rootText" presStyleLbl="node1" presStyleIdx="0" presStyleCnt="2"/>
      <dgm:spPr/>
      <dgm:t>
        <a:bodyPr/>
        <a:lstStyle/>
        <a:p>
          <a:endParaRPr lang="en-US"/>
        </a:p>
      </dgm:t>
    </dgm:pt>
    <dgm:pt modelId="{59CBC082-FE87-4EA5-B035-C852F82C1FEE}" type="pres">
      <dgm:prSet presAssocID="{17708881-896E-4721-B523-EB3F1A7110C1}" presName="rootConnector" presStyleLbl="node1" presStyleIdx="0" presStyleCnt="2"/>
      <dgm:spPr/>
      <dgm:t>
        <a:bodyPr/>
        <a:lstStyle/>
        <a:p>
          <a:endParaRPr lang="en-US"/>
        </a:p>
      </dgm:t>
    </dgm:pt>
    <dgm:pt modelId="{C7E35070-0F8F-4CF9-A7AF-31645243FF85}" type="pres">
      <dgm:prSet presAssocID="{17708881-896E-4721-B523-EB3F1A7110C1}" presName="childShape" presStyleCnt="0"/>
      <dgm:spPr/>
    </dgm:pt>
    <dgm:pt modelId="{E833F4E3-F713-46F7-86AA-4FBE40EFF226}" type="pres">
      <dgm:prSet presAssocID="{4BFB7B5A-3AC0-4EF7-A617-10C183C0C55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4E7F98F-060B-4227-A917-2174B5A33650}" type="pres">
      <dgm:prSet presAssocID="{79DF4316-7124-42AD-984D-07092A061D0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1A562-70B1-4121-BD89-0D3D0221D967}" type="pres">
      <dgm:prSet presAssocID="{8185BCBE-46D7-49E8-B0C7-A8DB0BDB857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235769D-F791-4102-9A45-6C18BB3C6590}" type="pres">
      <dgm:prSet presAssocID="{BA78AAE3-74EA-4377-B2C7-4689AD4FFC6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A167D-4BDB-4E51-983A-E33CE306E79E}" type="pres">
      <dgm:prSet presAssocID="{7DEAFE87-9473-4276-9BB6-4020B59F4675}" presName="root" presStyleCnt="0"/>
      <dgm:spPr/>
    </dgm:pt>
    <dgm:pt modelId="{7F3F628F-70E7-4210-85EB-7BD34CA906F3}" type="pres">
      <dgm:prSet presAssocID="{7DEAFE87-9473-4276-9BB6-4020B59F4675}" presName="rootComposite" presStyleCnt="0"/>
      <dgm:spPr/>
    </dgm:pt>
    <dgm:pt modelId="{9B4EB951-D4C2-4244-BB90-CDD7F78DCF22}" type="pres">
      <dgm:prSet presAssocID="{7DEAFE87-9473-4276-9BB6-4020B59F4675}" presName="rootText" presStyleLbl="node1" presStyleIdx="1" presStyleCnt="2"/>
      <dgm:spPr/>
      <dgm:t>
        <a:bodyPr/>
        <a:lstStyle/>
        <a:p>
          <a:endParaRPr lang="en-US"/>
        </a:p>
      </dgm:t>
    </dgm:pt>
    <dgm:pt modelId="{65FF33CB-2FB0-4348-8F7B-35EC9B643D55}" type="pres">
      <dgm:prSet presAssocID="{7DEAFE87-9473-4276-9BB6-4020B59F4675}" presName="rootConnector" presStyleLbl="node1" presStyleIdx="1" presStyleCnt="2"/>
      <dgm:spPr/>
      <dgm:t>
        <a:bodyPr/>
        <a:lstStyle/>
        <a:p>
          <a:endParaRPr lang="en-US"/>
        </a:p>
      </dgm:t>
    </dgm:pt>
    <dgm:pt modelId="{7311D37B-3FA3-4098-B454-B8910C778418}" type="pres">
      <dgm:prSet presAssocID="{7DEAFE87-9473-4276-9BB6-4020B59F4675}" presName="childShape" presStyleCnt="0"/>
      <dgm:spPr/>
    </dgm:pt>
    <dgm:pt modelId="{F3F9B6E8-865D-4821-B187-1956F4B1B66B}" type="pres">
      <dgm:prSet presAssocID="{1C6B1FE4-0DD5-474D-871C-D0527119EF90}" presName="Name13" presStyleLbl="parChTrans1D2" presStyleIdx="2" presStyleCnt="4"/>
      <dgm:spPr/>
      <dgm:t>
        <a:bodyPr/>
        <a:lstStyle/>
        <a:p>
          <a:endParaRPr lang="en-US"/>
        </a:p>
      </dgm:t>
    </dgm:pt>
    <dgm:pt modelId="{62671DA1-0EC8-4BDE-A2BD-04E71C07839B}" type="pres">
      <dgm:prSet presAssocID="{08F000F5-8754-4A53-B56C-67BD71BD8E3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D412-B007-4D7F-B9B5-B5913A593ED4}" type="pres">
      <dgm:prSet presAssocID="{E6E8F087-4E7A-4CCE-94A0-F4C6AC2DFE4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A7BE275-62F3-4206-BE69-83CF85EC9D5F}" type="pres">
      <dgm:prSet presAssocID="{ADB64DA1-E14D-44A2-9DAB-98973769222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775F6-0FEF-45F9-9DC4-5853E2323F81}" type="presOf" srcId="{BA78AAE3-74EA-4377-B2C7-4689AD4FFC68}" destId="{4235769D-F791-4102-9A45-6C18BB3C6590}" srcOrd="0" destOrd="0" presId="urn:microsoft.com/office/officeart/2005/8/layout/hierarchy3"/>
    <dgm:cxn modelId="{1E0133FE-7AB9-4476-AA2C-78483A033DF4}" srcId="{17708881-896E-4721-B523-EB3F1A7110C1}" destId="{BA78AAE3-74EA-4377-B2C7-4689AD4FFC68}" srcOrd="1" destOrd="0" parTransId="{8185BCBE-46D7-49E8-B0C7-A8DB0BDB8576}" sibTransId="{655C0038-65F1-45BF-AD6B-BC7DD744E4C3}"/>
    <dgm:cxn modelId="{5F3979DE-2660-424D-9F87-5EE896A1E484}" type="presOf" srcId="{08F000F5-8754-4A53-B56C-67BD71BD8E3B}" destId="{62671DA1-0EC8-4BDE-A2BD-04E71C07839B}" srcOrd="0" destOrd="0" presId="urn:microsoft.com/office/officeart/2005/8/layout/hierarchy3"/>
    <dgm:cxn modelId="{82522515-B88B-4254-B431-398987A26179}" srcId="{17708881-896E-4721-B523-EB3F1A7110C1}" destId="{79DF4316-7124-42AD-984D-07092A061D02}" srcOrd="0" destOrd="0" parTransId="{4BFB7B5A-3AC0-4EF7-A617-10C183C0C558}" sibTransId="{A38B8173-1741-4D59-86BB-AC485B1692B2}"/>
    <dgm:cxn modelId="{46035350-D11A-4357-A394-6B10408E0D90}" srcId="{5AC02313-2FB6-4CC1-ABB3-55427CF38D84}" destId="{7DEAFE87-9473-4276-9BB6-4020B59F4675}" srcOrd="1" destOrd="0" parTransId="{3E8B573C-5852-4548-869C-8E3E871E5921}" sibTransId="{9557CC95-E3F5-4342-A15D-E4F72CB3AB24}"/>
    <dgm:cxn modelId="{44DF39FA-4EB9-4498-80BA-1A44B42A48C2}" type="presOf" srcId="{79DF4316-7124-42AD-984D-07092A061D02}" destId="{44E7F98F-060B-4227-A917-2174B5A33650}" srcOrd="0" destOrd="0" presId="urn:microsoft.com/office/officeart/2005/8/layout/hierarchy3"/>
    <dgm:cxn modelId="{372628FA-B36B-4A07-9D04-53E874065C10}" srcId="{5AC02313-2FB6-4CC1-ABB3-55427CF38D84}" destId="{17708881-896E-4721-B523-EB3F1A7110C1}" srcOrd="0" destOrd="0" parTransId="{BE773F05-22A3-4B26-B303-3934F52B3BFC}" sibTransId="{D9B5176F-6FDE-4E4F-9540-C445DADC0D34}"/>
    <dgm:cxn modelId="{260A31F7-5152-4AED-97CB-DDAD1B6761D4}" type="presOf" srcId="{ADB64DA1-E14D-44A2-9DAB-989737692226}" destId="{DA7BE275-62F3-4206-BE69-83CF85EC9D5F}" srcOrd="0" destOrd="0" presId="urn:microsoft.com/office/officeart/2005/8/layout/hierarchy3"/>
    <dgm:cxn modelId="{DBA7CF08-D240-4A34-8038-FC318B614662}" type="presOf" srcId="{5AC02313-2FB6-4CC1-ABB3-55427CF38D84}" destId="{94E9618E-9DA8-4DB6-AD53-CB2F3EA2AEF9}" srcOrd="0" destOrd="0" presId="urn:microsoft.com/office/officeart/2005/8/layout/hierarchy3"/>
    <dgm:cxn modelId="{2FF6C467-11FE-453D-BEDF-B43EB1235F5D}" type="presOf" srcId="{17708881-896E-4721-B523-EB3F1A7110C1}" destId="{91539FF5-5972-4F72-9D64-411723DFF388}" srcOrd="0" destOrd="0" presId="urn:microsoft.com/office/officeart/2005/8/layout/hierarchy3"/>
    <dgm:cxn modelId="{73F7DEDF-7BD5-4640-8ED2-85BB9CC7E822}" type="presOf" srcId="{1C6B1FE4-0DD5-474D-871C-D0527119EF90}" destId="{F3F9B6E8-865D-4821-B187-1956F4B1B66B}" srcOrd="0" destOrd="0" presId="urn:microsoft.com/office/officeart/2005/8/layout/hierarchy3"/>
    <dgm:cxn modelId="{2BC98C67-7455-4492-87AB-3BCBD3C0A571}" srcId="{7DEAFE87-9473-4276-9BB6-4020B59F4675}" destId="{08F000F5-8754-4A53-B56C-67BD71BD8E3B}" srcOrd="0" destOrd="0" parTransId="{1C6B1FE4-0DD5-474D-871C-D0527119EF90}" sibTransId="{3BD5B88C-97C5-44EB-956F-6DD23266D41D}"/>
    <dgm:cxn modelId="{DEDFA57B-4AAE-4B59-BE89-7C3AF02DE784}" type="presOf" srcId="{E6E8F087-4E7A-4CCE-94A0-F4C6AC2DFE4E}" destId="{FC0BD412-B007-4D7F-B9B5-B5913A593ED4}" srcOrd="0" destOrd="0" presId="urn:microsoft.com/office/officeart/2005/8/layout/hierarchy3"/>
    <dgm:cxn modelId="{FC8C8B29-48DD-4381-87F4-AF31AAF7DAD5}" type="presOf" srcId="{8185BCBE-46D7-49E8-B0C7-A8DB0BDB8576}" destId="{B3B1A562-70B1-4121-BD89-0D3D0221D967}" srcOrd="0" destOrd="0" presId="urn:microsoft.com/office/officeart/2005/8/layout/hierarchy3"/>
    <dgm:cxn modelId="{8319B305-C2CA-49B2-85E5-CB5F2D0F4D6D}" srcId="{7DEAFE87-9473-4276-9BB6-4020B59F4675}" destId="{ADB64DA1-E14D-44A2-9DAB-989737692226}" srcOrd="1" destOrd="0" parTransId="{E6E8F087-4E7A-4CCE-94A0-F4C6AC2DFE4E}" sibTransId="{8F05066B-3BC2-4A41-A0EB-36FC6B95D507}"/>
    <dgm:cxn modelId="{D017A2D2-7CAA-498B-8290-DEAE79F1B8A9}" type="presOf" srcId="{7DEAFE87-9473-4276-9BB6-4020B59F4675}" destId="{9B4EB951-D4C2-4244-BB90-CDD7F78DCF22}" srcOrd="0" destOrd="0" presId="urn:microsoft.com/office/officeart/2005/8/layout/hierarchy3"/>
    <dgm:cxn modelId="{94156257-7C41-48FF-841F-FF5EE7DDAFDD}" type="presOf" srcId="{7DEAFE87-9473-4276-9BB6-4020B59F4675}" destId="{65FF33CB-2FB0-4348-8F7B-35EC9B643D55}" srcOrd="1" destOrd="0" presId="urn:microsoft.com/office/officeart/2005/8/layout/hierarchy3"/>
    <dgm:cxn modelId="{9B068C1D-D260-4F2F-A2B2-0174FC74501E}" type="presOf" srcId="{17708881-896E-4721-B523-EB3F1A7110C1}" destId="{59CBC082-FE87-4EA5-B035-C852F82C1FEE}" srcOrd="1" destOrd="0" presId="urn:microsoft.com/office/officeart/2005/8/layout/hierarchy3"/>
    <dgm:cxn modelId="{D54BE661-58E9-4D20-B49B-4EFA3BABD2B9}" type="presOf" srcId="{4BFB7B5A-3AC0-4EF7-A617-10C183C0C558}" destId="{E833F4E3-F713-46F7-86AA-4FBE40EFF226}" srcOrd="0" destOrd="0" presId="urn:microsoft.com/office/officeart/2005/8/layout/hierarchy3"/>
    <dgm:cxn modelId="{C841CF5C-D515-403E-8F15-47AB7DF12E99}" type="presParOf" srcId="{94E9618E-9DA8-4DB6-AD53-CB2F3EA2AEF9}" destId="{F625A13D-1AB7-4EFD-B468-B93C86C83DA2}" srcOrd="0" destOrd="0" presId="urn:microsoft.com/office/officeart/2005/8/layout/hierarchy3"/>
    <dgm:cxn modelId="{91922092-005C-4543-A63A-237BEB08A802}" type="presParOf" srcId="{F625A13D-1AB7-4EFD-B468-B93C86C83DA2}" destId="{073BCA89-E4FA-4D79-9790-C73B222AD2DB}" srcOrd="0" destOrd="0" presId="urn:microsoft.com/office/officeart/2005/8/layout/hierarchy3"/>
    <dgm:cxn modelId="{52CBF9B9-FC49-494A-88AB-8E62EAFFEA98}" type="presParOf" srcId="{073BCA89-E4FA-4D79-9790-C73B222AD2DB}" destId="{91539FF5-5972-4F72-9D64-411723DFF388}" srcOrd="0" destOrd="0" presId="urn:microsoft.com/office/officeart/2005/8/layout/hierarchy3"/>
    <dgm:cxn modelId="{8F5EB7B5-20E3-4753-92DE-C6E2C7BCB893}" type="presParOf" srcId="{073BCA89-E4FA-4D79-9790-C73B222AD2DB}" destId="{59CBC082-FE87-4EA5-B035-C852F82C1FEE}" srcOrd="1" destOrd="0" presId="urn:microsoft.com/office/officeart/2005/8/layout/hierarchy3"/>
    <dgm:cxn modelId="{2847829C-BCE3-48E1-A2CC-4F1FB1172354}" type="presParOf" srcId="{F625A13D-1AB7-4EFD-B468-B93C86C83DA2}" destId="{C7E35070-0F8F-4CF9-A7AF-31645243FF85}" srcOrd="1" destOrd="0" presId="urn:microsoft.com/office/officeart/2005/8/layout/hierarchy3"/>
    <dgm:cxn modelId="{B7B9024D-D44F-43F4-AE23-2A94DC67D639}" type="presParOf" srcId="{C7E35070-0F8F-4CF9-A7AF-31645243FF85}" destId="{E833F4E3-F713-46F7-86AA-4FBE40EFF226}" srcOrd="0" destOrd="0" presId="urn:microsoft.com/office/officeart/2005/8/layout/hierarchy3"/>
    <dgm:cxn modelId="{3240EE80-CBE7-4F3B-9A66-496D83E9AD4B}" type="presParOf" srcId="{C7E35070-0F8F-4CF9-A7AF-31645243FF85}" destId="{44E7F98F-060B-4227-A917-2174B5A33650}" srcOrd="1" destOrd="0" presId="urn:microsoft.com/office/officeart/2005/8/layout/hierarchy3"/>
    <dgm:cxn modelId="{AA9440E4-4FD9-411F-B5ED-6BF332D456E8}" type="presParOf" srcId="{C7E35070-0F8F-4CF9-A7AF-31645243FF85}" destId="{B3B1A562-70B1-4121-BD89-0D3D0221D967}" srcOrd="2" destOrd="0" presId="urn:microsoft.com/office/officeart/2005/8/layout/hierarchy3"/>
    <dgm:cxn modelId="{9B828385-112D-4750-9A3A-588ED441064B}" type="presParOf" srcId="{C7E35070-0F8F-4CF9-A7AF-31645243FF85}" destId="{4235769D-F791-4102-9A45-6C18BB3C6590}" srcOrd="3" destOrd="0" presId="urn:microsoft.com/office/officeart/2005/8/layout/hierarchy3"/>
    <dgm:cxn modelId="{4D59C822-42BB-4A92-9DCF-B6467E082D4E}" type="presParOf" srcId="{94E9618E-9DA8-4DB6-AD53-CB2F3EA2AEF9}" destId="{11FA167D-4BDB-4E51-983A-E33CE306E79E}" srcOrd="1" destOrd="0" presId="urn:microsoft.com/office/officeart/2005/8/layout/hierarchy3"/>
    <dgm:cxn modelId="{305FE625-A8AB-42F8-945F-895B3BD7A092}" type="presParOf" srcId="{11FA167D-4BDB-4E51-983A-E33CE306E79E}" destId="{7F3F628F-70E7-4210-85EB-7BD34CA906F3}" srcOrd="0" destOrd="0" presId="urn:microsoft.com/office/officeart/2005/8/layout/hierarchy3"/>
    <dgm:cxn modelId="{BCCB774E-B0CF-4442-AE1A-6CB180484BAB}" type="presParOf" srcId="{7F3F628F-70E7-4210-85EB-7BD34CA906F3}" destId="{9B4EB951-D4C2-4244-BB90-CDD7F78DCF22}" srcOrd="0" destOrd="0" presId="urn:microsoft.com/office/officeart/2005/8/layout/hierarchy3"/>
    <dgm:cxn modelId="{AA34C275-ACFD-4F70-A9C5-9855AC8F9553}" type="presParOf" srcId="{7F3F628F-70E7-4210-85EB-7BD34CA906F3}" destId="{65FF33CB-2FB0-4348-8F7B-35EC9B643D55}" srcOrd="1" destOrd="0" presId="urn:microsoft.com/office/officeart/2005/8/layout/hierarchy3"/>
    <dgm:cxn modelId="{3CD7D1B7-8AA7-488E-98BD-0681920549B9}" type="presParOf" srcId="{11FA167D-4BDB-4E51-983A-E33CE306E79E}" destId="{7311D37B-3FA3-4098-B454-B8910C778418}" srcOrd="1" destOrd="0" presId="urn:microsoft.com/office/officeart/2005/8/layout/hierarchy3"/>
    <dgm:cxn modelId="{2DA7F8E1-69AC-4954-8C74-34920EB6F20D}" type="presParOf" srcId="{7311D37B-3FA3-4098-B454-B8910C778418}" destId="{F3F9B6E8-865D-4821-B187-1956F4B1B66B}" srcOrd="0" destOrd="0" presId="urn:microsoft.com/office/officeart/2005/8/layout/hierarchy3"/>
    <dgm:cxn modelId="{E598FA72-E30A-4141-A8F3-D5C2F7DEBCB6}" type="presParOf" srcId="{7311D37B-3FA3-4098-B454-B8910C778418}" destId="{62671DA1-0EC8-4BDE-A2BD-04E71C07839B}" srcOrd="1" destOrd="0" presId="urn:microsoft.com/office/officeart/2005/8/layout/hierarchy3"/>
    <dgm:cxn modelId="{14D925F6-7575-4D78-805A-B75A9D3DEB2F}" type="presParOf" srcId="{7311D37B-3FA3-4098-B454-B8910C778418}" destId="{FC0BD412-B007-4D7F-B9B5-B5913A593ED4}" srcOrd="2" destOrd="0" presId="urn:microsoft.com/office/officeart/2005/8/layout/hierarchy3"/>
    <dgm:cxn modelId="{F5299B0B-C547-4A85-A80A-D47A84E815CD}" type="presParOf" srcId="{7311D37B-3FA3-4098-B454-B8910C778418}" destId="{DA7BE275-62F3-4206-BE69-83CF85EC9D5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3524-C7D9-459F-B225-443D0EAD4353}">
      <dsp:nvSpPr>
        <dsp:cNvPr id="0" name=""/>
        <dsp:cNvSpPr/>
      </dsp:nvSpPr>
      <dsp:spPr>
        <a:xfrm>
          <a:off x="2381" y="855241"/>
          <a:ext cx="2389187" cy="23891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54610" rIns="13148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النظم</a:t>
          </a:r>
          <a:endParaRPr lang="en-US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269" y="1205129"/>
        <a:ext cx="1689411" cy="1689411"/>
      </dsp:txXfrm>
    </dsp:sp>
    <dsp:sp modelId="{E998C1C1-7FC8-4534-8BE2-EBCF1D23F0B6}">
      <dsp:nvSpPr>
        <dsp:cNvPr id="0" name=""/>
        <dsp:cNvSpPr/>
      </dsp:nvSpPr>
      <dsp:spPr>
        <a:xfrm>
          <a:off x="1913731" y="855241"/>
          <a:ext cx="2389187" cy="23891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54610" rIns="13148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الإتصال</a:t>
          </a:r>
          <a:endParaRPr lang="en-US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3619" y="1205129"/>
        <a:ext cx="1689411" cy="1689411"/>
      </dsp:txXfrm>
    </dsp:sp>
    <dsp:sp modelId="{89244D2E-C3D3-4572-92C6-968925F463EA}">
      <dsp:nvSpPr>
        <dsp:cNvPr id="0" name=""/>
        <dsp:cNvSpPr/>
      </dsp:nvSpPr>
      <dsp:spPr>
        <a:xfrm>
          <a:off x="3825081" y="855241"/>
          <a:ext cx="2389187" cy="23891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54610" rIns="13148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التدريس</a:t>
          </a:r>
          <a:endParaRPr lang="en-US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4969" y="1205129"/>
        <a:ext cx="1689411" cy="1689411"/>
      </dsp:txXfrm>
    </dsp:sp>
    <dsp:sp modelId="{02821A91-1461-48CB-82D2-E6D5EAC6566F}">
      <dsp:nvSpPr>
        <dsp:cNvPr id="0" name=""/>
        <dsp:cNvSpPr/>
      </dsp:nvSpPr>
      <dsp:spPr>
        <a:xfrm>
          <a:off x="5736431" y="855241"/>
          <a:ext cx="2389187" cy="23891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54610" rIns="13148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التعلم</a:t>
          </a:r>
          <a:endParaRPr lang="en-US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6319" y="1205129"/>
        <a:ext cx="1689411" cy="1689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93C4D-01B2-47D5-B368-0912A53E909F}">
      <dsp:nvSpPr>
        <dsp:cNvPr id="0" name=""/>
        <dsp:cNvSpPr/>
      </dsp:nvSpPr>
      <dsp:spPr>
        <a:xfrm>
          <a:off x="1766841" y="328963"/>
          <a:ext cx="1807073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المجالية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5973" y="328963"/>
        <a:ext cx="1517941" cy="820953"/>
      </dsp:txXfrm>
    </dsp:sp>
    <dsp:sp modelId="{E9C29B2F-5DDE-4AA1-80B2-380B197AF5C2}">
      <dsp:nvSpPr>
        <dsp:cNvPr id="0" name=""/>
        <dsp:cNvSpPr/>
      </dsp:nvSpPr>
      <dsp:spPr>
        <a:xfrm>
          <a:off x="1766841" y="1149917"/>
          <a:ext cx="1807073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البنائية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5973" y="1149917"/>
        <a:ext cx="1517941" cy="820953"/>
      </dsp:txXfrm>
    </dsp:sp>
    <dsp:sp modelId="{46FF98EF-83F5-4C55-A7E8-0CCE181E72FF}">
      <dsp:nvSpPr>
        <dsp:cNvPr id="0" name=""/>
        <dsp:cNvSpPr/>
      </dsp:nvSpPr>
      <dsp:spPr>
        <a:xfrm>
          <a:off x="1766841" y="1970871"/>
          <a:ext cx="1807073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الإجتماعية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5973" y="1970871"/>
        <a:ext cx="1517941" cy="820953"/>
      </dsp:txXfrm>
    </dsp:sp>
    <dsp:sp modelId="{E5813594-5E31-4BD3-8563-D0226857830F}">
      <dsp:nvSpPr>
        <dsp:cNvPr id="0" name=""/>
        <dsp:cNvSpPr/>
      </dsp:nvSpPr>
      <dsp:spPr>
        <a:xfrm>
          <a:off x="1789868" y="2791825"/>
          <a:ext cx="1761020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معالجة المعلومات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631" y="2791825"/>
        <a:ext cx="1479257" cy="820953"/>
      </dsp:txXfrm>
    </dsp:sp>
    <dsp:sp modelId="{EF8A599E-7F24-4322-96F1-66034103A179}">
      <dsp:nvSpPr>
        <dsp:cNvPr id="0" name=""/>
        <dsp:cNvSpPr/>
      </dsp:nvSpPr>
      <dsp:spPr>
        <a:xfrm>
          <a:off x="855200" y="0"/>
          <a:ext cx="1137790" cy="106753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1825" y="156337"/>
        <a:ext cx="804540" cy="754861"/>
      </dsp:txXfrm>
    </dsp:sp>
    <dsp:sp modelId="{E959A5C6-5E88-4CD0-B7B2-C088C886B22A}">
      <dsp:nvSpPr>
        <dsp:cNvPr id="0" name=""/>
        <dsp:cNvSpPr/>
      </dsp:nvSpPr>
      <dsp:spPr>
        <a:xfrm>
          <a:off x="4711705" y="328963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الكلاسيكي (بافلوف)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328963"/>
        <a:ext cx="1518493" cy="820953"/>
      </dsp:txXfrm>
    </dsp:sp>
    <dsp:sp modelId="{146DEC15-3A9B-4B7F-B47C-1933F64D16EA}">
      <dsp:nvSpPr>
        <dsp:cNvPr id="0" name=""/>
        <dsp:cNvSpPr/>
      </dsp:nvSpPr>
      <dsp:spPr>
        <a:xfrm>
          <a:off x="4711705" y="1149917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المحاولة والخطأ (ثورندايك)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1149917"/>
        <a:ext cx="1518493" cy="820953"/>
      </dsp:txXfrm>
    </dsp:sp>
    <dsp:sp modelId="{E5296A76-7ABB-43DC-A2E2-2A2016F08998}">
      <dsp:nvSpPr>
        <dsp:cNvPr id="0" name=""/>
        <dsp:cNvSpPr/>
      </dsp:nvSpPr>
      <dsp:spPr>
        <a:xfrm>
          <a:off x="4711705" y="1970871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الإجرائي (سكنر)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1970871"/>
        <a:ext cx="1518493" cy="820953"/>
      </dsp:txXfrm>
    </dsp:sp>
    <dsp:sp modelId="{39DBA98F-06B3-46C8-84B3-E9B0954C4397}">
      <dsp:nvSpPr>
        <dsp:cNvPr id="0" name=""/>
        <dsp:cNvSpPr/>
      </dsp:nvSpPr>
      <dsp:spPr>
        <a:xfrm>
          <a:off x="4711705" y="2791825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التعلم بالإقتران (بجثري)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2791825"/>
        <a:ext cx="1518493" cy="820953"/>
      </dsp:txXfrm>
    </dsp:sp>
    <dsp:sp modelId="{25E0E07A-64DB-4AFE-BB12-D4BD0DA3B0AA}">
      <dsp:nvSpPr>
        <dsp:cNvPr id="0" name=""/>
        <dsp:cNvSpPr/>
      </dsp:nvSpPr>
      <dsp:spPr>
        <a:xfrm>
          <a:off x="4711705" y="3612778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التعزيز (كلارك)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3612778"/>
        <a:ext cx="1518493" cy="820953"/>
      </dsp:txXfrm>
    </dsp:sp>
    <dsp:sp modelId="{21FD8B11-0EF3-4C49-BDCC-515FCA090F40}">
      <dsp:nvSpPr>
        <dsp:cNvPr id="0" name=""/>
        <dsp:cNvSpPr/>
      </dsp:nvSpPr>
      <dsp:spPr>
        <a:xfrm>
          <a:off x="6312442" y="0"/>
          <a:ext cx="1086908" cy="1090362"/>
        </a:xfrm>
        <a:prstGeom prst="ellipse">
          <a:avLst/>
        </a:prstGeom>
        <a:solidFill>
          <a:schemeClr val="accent5">
            <a:shade val="50000"/>
            <a:hueOff val="-163017"/>
            <a:satOff val="997"/>
            <a:lumOff val="389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النظرية السلوكية</a:t>
          </a:r>
          <a:endParaRPr lang="en-US" sz="2000" b="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1616" y="159680"/>
        <a:ext cx="768560" cy="77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39FF5-5972-4F72-9D64-411723DFF388}">
      <dsp:nvSpPr>
        <dsp:cNvPr id="0" name=""/>
        <dsp:cNvSpPr/>
      </dsp:nvSpPr>
      <dsp:spPr>
        <a:xfrm>
          <a:off x="298108" y="1720"/>
          <a:ext cx="2468972" cy="1234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نماذج وفق الإتجاه المعرفي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265" y="37877"/>
        <a:ext cx="2396658" cy="1162172"/>
      </dsp:txXfrm>
    </dsp:sp>
    <dsp:sp modelId="{E833F4E3-F713-46F7-86AA-4FBE40EFF226}">
      <dsp:nvSpPr>
        <dsp:cNvPr id="0" name=""/>
        <dsp:cNvSpPr/>
      </dsp:nvSpPr>
      <dsp:spPr>
        <a:xfrm>
          <a:off x="545006" y="1236206"/>
          <a:ext cx="246897" cy="925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864"/>
              </a:lnTo>
              <a:lnTo>
                <a:pt x="246897" y="92586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7F98F-060B-4227-A917-2174B5A33650}">
      <dsp:nvSpPr>
        <dsp:cNvPr id="0" name=""/>
        <dsp:cNvSpPr/>
      </dsp:nvSpPr>
      <dsp:spPr>
        <a:xfrm>
          <a:off x="791903" y="1544828"/>
          <a:ext cx="1975178" cy="12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التعلم الإكتشافي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060" y="1580985"/>
        <a:ext cx="1902864" cy="1162172"/>
      </dsp:txXfrm>
    </dsp:sp>
    <dsp:sp modelId="{B3B1A562-70B1-4121-BD89-0D3D0221D967}">
      <dsp:nvSpPr>
        <dsp:cNvPr id="0" name=""/>
        <dsp:cNvSpPr/>
      </dsp:nvSpPr>
      <dsp:spPr>
        <a:xfrm>
          <a:off x="545006" y="1236206"/>
          <a:ext cx="246897" cy="2468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972"/>
              </a:lnTo>
              <a:lnTo>
                <a:pt x="246897" y="246897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5769D-F791-4102-9A45-6C18BB3C6590}">
      <dsp:nvSpPr>
        <dsp:cNvPr id="0" name=""/>
        <dsp:cNvSpPr/>
      </dsp:nvSpPr>
      <dsp:spPr>
        <a:xfrm>
          <a:off x="791903" y="3087936"/>
          <a:ext cx="1975178" cy="12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764521"/>
              <a:satOff val="1622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أنماط التعلم عند جانييه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060" y="3124093"/>
        <a:ext cx="1902864" cy="1162172"/>
      </dsp:txXfrm>
    </dsp:sp>
    <dsp:sp modelId="{9B4EB951-D4C2-4244-BB90-CDD7F78DCF22}">
      <dsp:nvSpPr>
        <dsp:cNvPr id="0" name=""/>
        <dsp:cNvSpPr/>
      </dsp:nvSpPr>
      <dsp:spPr>
        <a:xfrm>
          <a:off x="3384325" y="1720"/>
          <a:ext cx="2468972" cy="1234486"/>
        </a:xfrm>
        <a:prstGeom prst="roundRect">
          <a:avLst>
            <a:gd name="adj" fmla="val 10000"/>
          </a:avLst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نماذج وفق الإتجاه السلوكي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482" y="37877"/>
        <a:ext cx="2396658" cy="1162172"/>
      </dsp:txXfrm>
    </dsp:sp>
    <dsp:sp modelId="{F3F9B6E8-865D-4821-B187-1956F4B1B66B}">
      <dsp:nvSpPr>
        <dsp:cNvPr id="0" name=""/>
        <dsp:cNvSpPr/>
      </dsp:nvSpPr>
      <dsp:spPr>
        <a:xfrm>
          <a:off x="3631222" y="1236206"/>
          <a:ext cx="246897" cy="925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864"/>
              </a:lnTo>
              <a:lnTo>
                <a:pt x="246897" y="92586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71DA1-0EC8-4BDE-A2BD-04E71C07839B}">
      <dsp:nvSpPr>
        <dsp:cNvPr id="0" name=""/>
        <dsp:cNvSpPr/>
      </dsp:nvSpPr>
      <dsp:spPr>
        <a:xfrm>
          <a:off x="3878119" y="1544828"/>
          <a:ext cx="1975178" cy="12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529043"/>
              <a:satOff val="324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التعليم المبرمج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4276" y="1580985"/>
        <a:ext cx="1902864" cy="1162172"/>
      </dsp:txXfrm>
    </dsp:sp>
    <dsp:sp modelId="{FC0BD412-B007-4D7F-B9B5-B5913A593ED4}">
      <dsp:nvSpPr>
        <dsp:cNvPr id="0" name=""/>
        <dsp:cNvSpPr/>
      </dsp:nvSpPr>
      <dsp:spPr>
        <a:xfrm>
          <a:off x="3631222" y="1236206"/>
          <a:ext cx="246897" cy="2468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972"/>
              </a:lnTo>
              <a:lnTo>
                <a:pt x="246897" y="246897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BE275-62F3-4206-BE69-83CF85EC9D5F}">
      <dsp:nvSpPr>
        <dsp:cNvPr id="0" name=""/>
        <dsp:cNvSpPr/>
      </dsp:nvSpPr>
      <dsp:spPr>
        <a:xfrm>
          <a:off x="3878119" y="3087936"/>
          <a:ext cx="1975178" cy="1234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293564"/>
              <a:satOff val="4867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التعلم الإتقاني 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4276" y="3124093"/>
        <a:ext cx="1902864" cy="1162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51158" y="341380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/>
              <a:t>تصنيف أبحاث مجال تكنولوجيا التعليم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المحاضرة الثانية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812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أهداف البحث العلمي في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594354"/>
            <a:ext cx="10394707" cy="3311189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ar-SA" sz="3200" dirty="0" smtClean="0"/>
              <a:t> تطوير المعرفة العلمية (النظرية والتطبيقية ) في مجال التخصص.</a:t>
            </a:r>
          </a:p>
          <a:p>
            <a:pPr algn="r" rtl="1"/>
            <a:r>
              <a:rPr lang="ar-SA" sz="3200" dirty="0" smtClean="0"/>
              <a:t> تأصيل العلاقة بين عناصر تكنولوجيا التعليم ومجالاتها.</a:t>
            </a:r>
          </a:p>
          <a:p>
            <a:pPr algn="r" rtl="1"/>
            <a:r>
              <a:rPr lang="ar-SA" sz="3200" dirty="0" smtClean="0"/>
              <a:t>تأصيل العلاقة بين النظم التعليمية الفرعية أو العمليات التعليمية الأخرى.</a:t>
            </a:r>
          </a:p>
          <a:p>
            <a:pPr algn="r" rtl="1"/>
            <a:r>
              <a:rPr lang="ar-SA" sz="3200" dirty="0"/>
              <a:t> </a:t>
            </a:r>
            <a:r>
              <a:rPr lang="ar-SA" sz="3200" dirty="0" smtClean="0"/>
              <a:t>تطوير الأداء والمهام والمهارات الخاصة بمجالات تكنولوجيا التعليم.</a:t>
            </a:r>
          </a:p>
          <a:p>
            <a:pPr algn="r" rtl="1"/>
            <a:r>
              <a:rPr lang="ar-SA" sz="3200" dirty="0"/>
              <a:t> </a:t>
            </a:r>
            <a:r>
              <a:rPr lang="ar-SA" sz="3200" dirty="0" smtClean="0"/>
              <a:t>متابعة التطور التكنولوجي في مجالات العلوم المختلفة واختبار علاقتها بتكنولوجيا التعليم.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43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2305050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تصنيف أبحاث مجال تكنولوجيا التعليم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6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تصنيف أبحاث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901" y="1504390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sz="3200" dirty="0" smtClean="0"/>
              <a:t>تصنيفها بناء على وظائف تكنولوجيا التعليم: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200" dirty="0"/>
              <a:t> </a:t>
            </a:r>
            <a:r>
              <a:rPr lang="ar-SA" sz="3200" dirty="0" smtClean="0"/>
              <a:t>التصميم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200" dirty="0"/>
              <a:t> </a:t>
            </a:r>
            <a:r>
              <a:rPr lang="ar-SA" sz="3200" dirty="0" smtClean="0"/>
              <a:t>التطوير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200" dirty="0" smtClean="0"/>
              <a:t> الإستخدام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200" dirty="0"/>
              <a:t> </a:t>
            </a:r>
            <a:r>
              <a:rPr lang="ar-SA" sz="3200" dirty="0" smtClean="0"/>
              <a:t>الإدارة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3200" dirty="0"/>
              <a:t> </a:t>
            </a:r>
            <a:r>
              <a:rPr lang="ar-SA" sz="3200" dirty="0" smtClean="0"/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13080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تصنيف أبحاث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901" y="1508629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تصنيفها بناء على أهداف البحث:</a:t>
            </a:r>
          </a:p>
          <a:p>
            <a:pPr algn="r" rtl="1"/>
            <a:r>
              <a:rPr lang="ar-SA" sz="3200" dirty="0" smtClean="0"/>
              <a:t> الدراسات الكشفية أو الاستطلاعية.</a:t>
            </a:r>
          </a:p>
          <a:p>
            <a:pPr algn="r" rtl="1"/>
            <a:r>
              <a:rPr lang="ar-SA" sz="3200" dirty="0" smtClean="0"/>
              <a:t>الدراسات الوصفية.</a:t>
            </a:r>
          </a:p>
          <a:p>
            <a:pPr algn="r" rtl="1"/>
            <a:r>
              <a:rPr lang="ar-SA" sz="3200" dirty="0"/>
              <a:t> </a:t>
            </a:r>
            <a:r>
              <a:rPr lang="ar-SA" sz="3200" dirty="0" smtClean="0"/>
              <a:t>الدراسات التجريبية.</a:t>
            </a:r>
          </a:p>
        </p:txBody>
      </p:sp>
    </p:spTree>
    <p:extLst>
      <p:ext uri="{BB962C8B-B14F-4D97-AF65-F5344CB8AC3E}">
        <p14:creationId xmlns:p14="http://schemas.microsoft.com/office/powerpoint/2010/main" val="41517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تصنيف أبحاث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901" y="1508629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تصنيفها بناء على نوع المصادر:</a:t>
            </a:r>
          </a:p>
          <a:p>
            <a:pPr algn="r" rtl="1"/>
            <a:r>
              <a:rPr lang="ar-SA" sz="3200" dirty="0" smtClean="0"/>
              <a:t> تصميم المصادر وتطويرها واستخدامها وادارتها وتقويمها, ودراسة توظيف المصادر وعلاقتها بالحواس المختلفة في المواقف التعليمية المختلفة ومع فئات متباينة.</a:t>
            </a:r>
          </a:p>
        </p:txBody>
      </p:sp>
    </p:spTree>
    <p:extLst>
      <p:ext uri="{BB962C8B-B14F-4D97-AF65-F5344CB8AC3E}">
        <p14:creationId xmlns:p14="http://schemas.microsoft.com/office/powerpoint/2010/main" val="36250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تصنيف أبحاث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4376" y="1332940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تصنيفها بناء على خصائص المتعلمين.</a:t>
            </a:r>
          </a:p>
        </p:txBody>
      </p:sp>
    </p:spTree>
    <p:extLst>
      <p:ext uri="{BB962C8B-B14F-4D97-AF65-F5344CB8AC3E}">
        <p14:creationId xmlns:p14="http://schemas.microsoft.com/office/powerpoint/2010/main" val="28856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تصنيف أبحاث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901" y="1332940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تصنيفها بناء على المستحدثات التكنولوجية.</a:t>
            </a:r>
          </a:p>
        </p:txBody>
      </p:sp>
    </p:spTree>
    <p:extLst>
      <p:ext uri="{BB962C8B-B14F-4D97-AF65-F5344CB8AC3E}">
        <p14:creationId xmlns:p14="http://schemas.microsoft.com/office/powerpoint/2010/main" val="18713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نشاط صفي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2476" y="1513915"/>
            <a:ext cx="10394707" cy="3134285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 smtClean="0"/>
              <a:t> قومي مع مجموعتك بتصنيف الأبحاث السابقة لطالبات قسم تقنيات التعليم.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51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التكليف الأول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2476" y="1513915"/>
            <a:ext cx="10394707" cy="3134285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 smtClean="0"/>
              <a:t> مطلوب منك حصر </a:t>
            </a:r>
            <a:r>
              <a:rPr lang="ar-SA" sz="2800" dirty="0"/>
              <a:t>ثلاث دراسات</a:t>
            </a:r>
            <a:r>
              <a:rPr lang="ar-SA" sz="2800" b="1" dirty="0"/>
              <a:t> </a:t>
            </a:r>
            <a:r>
              <a:rPr lang="ar-SA" sz="2800" dirty="0"/>
              <a:t>(عربية وإنجليزية) في كل مجال من مجالات تكنولوجيا </a:t>
            </a:r>
            <a:r>
              <a:rPr lang="ar-SA" sz="2800" dirty="0" smtClean="0"/>
              <a:t>التعليم (التصميم والتطوير والاستخدام والإدارة والتقويم) مشيرة إلى النظريات المستخدمة في هذه الدراسات.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سلمي الواجب مطبوعا كما سيتطلب منك عرضه داخل القاعة.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من خلال بحثك المبدئي شكلي فكرة مبدئية لاتجاهك البحثي.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2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" y="0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حكمة الأسبوع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89"/>
          <a:stretch/>
        </p:blipFill>
        <p:spPr>
          <a:xfrm>
            <a:off x="2356023" y="1386606"/>
            <a:ext cx="6351372" cy="32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58" y="133864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سنتناول اليوم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5387" y="1500906"/>
            <a:ext cx="10394707" cy="3311189"/>
          </a:xfrm>
        </p:spPr>
        <p:txBody>
          <a:bodyPr>
            <a:noAutofit/>
          </a:bodyPr>
          <a:lstStyle/>
          <a:p>
            <a:pPr algn="r" rtl="1"/>
            <a:r>
              <a:rPr lang="ar-SA" sz="2400" dirty="0" smtClean="0"/>
              <a:t>البحث العلمي في مجال تكنولوجيا التعليم.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نسترجع نظريات مجال تكنولوجيا التعليم.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تصنيف الأبحاث في مجال تكنولوجيا التعليم.</a:t>
            </a:r>
          </a:p>
        </p:txBody>
      </p:sp>
    </p:spTree>
    <p:extLst>
      <p:ext uri="{BB962C8B-B14F-4D97-AF65-F5344CB8AC3E}">
        <p14:creationId xmlns:p14="http://schemas.microsoft.com/office/powerpoint/2010/main" val="3455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237" y="4160108"/>
            <a:ext cx="10394707" cy="129685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200" b="1" dirty="0" smtClean="0"/>
              <a:t>مهما كانت ظروفك من الداخل, لا أحد يهتم, المهم ما تظهرينه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916" r="226"/>
          <a:stretch/>
        </p:blipFill>
        <p:spPr>
          <a:xfrm>
            <a:off x="2167887" y="685800"/>
            <a:ext cx="6985687" cy="33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192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تعريف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0526" y="1313890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النظرية والتطبيق في تصميم العمليات والمصادر وتطويرها واستخدامها وادارتها وتقويمها من أجل التعلم.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50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44611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البحث العلمي في مجال تكنولوجيا التعليم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96576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النشاط العلمي المنظم للكشف عن الحقائق المرتبطة بالعمليات المتعددة لمصادر المعرفة العلمية وعلاقتها بعناصر المجال ومكوناته, ووصف هذه الحقائق وتفسيرها, وضبطها والتوقع باتجاهات الحركة فيها.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4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57" y="352498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نظريات مهمة في مجال تكنولوجيا التعليم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7840142"/>
              </p:ext>
            </p:extLst>
          </p:nvPr>
        </p:nvGraphicFramePr>
        <p:xfrm>
          <a:off x="1766081" y="969676"/>
          <a:ext cx="8128000" cy="409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5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87540590"/>
              </p:ext>
            </p:extLst>
          </p:nvPr>
        </p:nvGraphicFramePr>
        <p:xfrm>
          <a:off x="1790382" y="975939"/>
          <a:ext cx="7629843" cy="443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17213" y="125178"/>
            <a:ext cx="240963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نظريات التعلم</a:t>
            </a:r>
            <a:endParaRPr lang="ar-S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042" y="99248"/>
            <a:ext cx="291938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نظريات التدريس</a:t>
            </a:r>
            <a:endParaRPr lang="ar-S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3418202"/>
              </p:ext>
            </p:extLst>
          </p:nvPr>
        </p:nvGraphicFramePr>
        <p:xfrm>
          <a:off x="2678268" y="1076325"/>
          <a:ext cx="6151407" cy="432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6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6"/>
          <p:cNvGrpSpPr/>
          <p:nvPr/>
        </p:nvGrpSpPr>
        <p:grpSpPr>
          <a:xfrm>
            <a:off x="1657506" y="1383899"/>
            <a:ext cx="7850185" cy="3509987"/>
            <a:chOff x="611188" y="2492375"/>
            <a:chExt cx="7777162" cy="2881313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732588" y="2492375"/>
              <a:ext cx="1655762" cy="10080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المرسل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4787900" y="2708275"/>
              <a:ext cx="1439863" cy="7191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الرسالة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843213" y="2708275"/>
              <a:ext cx="1439862" cy="7191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 لوسيلة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611188" y="2492375"/>
              <a:ext cx="1655762" cy="10080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المستقبل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6300788" y="2997200"/>
              <a:ext cx="35877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ar-SA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4356100" y="2997200"/>
              <a:ext cx="35877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ar-SA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339975" y="2997200"/>
              <a:ext cx="43021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ar-SA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563938" y="4365625"/>
              <a:ext cx="2166994" cy="1008063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التغذية الراجعة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1403350" y="3573463"/>
              <a:ext cx="6048375" cy="1295400"/>
              <a:chOff x="884" y="2251"/>
              <a:chExt cx="3810" cy="816"/>
            </a:xfrm>
          </p:grpSpPr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 flipH="1">
                <a:off x="884" y="3067"/>
                <a:ext cx="131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3610" y="3067"/>
                <a:ext cx="108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V="1">
                <a:off x="884" y="2251"/>
                <a:ext cx="0" cy="81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 flipV="1">
                <a:off x="4694" y="2251"/>
                <a:ext cx="0" cy="81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4460042" y="99248"/>
            <a:ext cx="255711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نظرية </a:t>
            </a:r>
            <a:r>
              <a:rPr lang="ar-SA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الإتصال</a:t>
            </a:r>
            <a:endParaRPr lang="ar-S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7071" y="212282"/>
            <a:ext cx="316625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نظرية مدخل النظم</a:t>
            </a:r>
            <a:endParaRPr lang="ar-S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13" y="1787546"/>
            <a:ext cx="7852565" cy="28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509</TotalTime>
  <Words>429</Words>
  <Application>Microsoft Office PowerPoint</Application>
  <PresentationFormat>مخصص</PresentationFormat>
  <Paragraphs>75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Main Event</vt:lpstr>
      <vt:lpstr>تصنيف أبحاث مجال تكنولوجيا التعليم</vt:lpstr>
      <vt:lpstr>سنتناول اليوم</vt:lpstr>
      <vt:lpstr>تعريف مجال تكنولوجيا التعليم</vt:lpstr>
      <vt:lpstr>البحث العلمي في مجال تكنولوجيا التعليم</vt:lpstr>
      <vt:lpstr>نظريات مهمة في مجال تكنولوجيا التعليم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أهداف البحث العلمي في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نشاط صفي</vt:lpstr>
      <vt:lpstr>التكليف الأول</vt:lpstr>
      <vt:lpstr>حكمة الأسبوع</vt:lpstr>
      <vt:lpstr>عرض تقديمي في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لمقرر «دراسة مستقلة»  505 وسل</dc:title>
  <dc:creator>nada alsaleh</dc:creator>
  <cp:lastModifiedBy>Nada Gehad Saleh</cp:lastModifiedBy>
  <cp:revision>33</cp:revision>
  <dcterms:created xsi:type="dcterms:W3CDTF">2018-09-01T02:24:52Z</dcterms:created>
  <dcterms:modified xsi:type="dcterms:W3CDTF">2018-09-17T04:35:54Z</dcterms:modified>
</cp:coreProperties>
</file>