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2648D-2E0E-4033-A46B-75D0FD2A04F7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76E9BB-32CA-4F65-AC20-22877DBE311A}">
      <dgm:prSet custT="1"/>
      <dgm:spPr/>
      <dgm:t>
        <a:bodyPr/>
        <a:lstStyle/>
        <a:p>
          <a:pPr algn="ctr" rtl="1"/>
          <a:r>
            <a:rPr lang="ar-SA" sz="2000" b="1"/>
            <a:t>تصنف الموارد الطبيعية عادة من حيث بقائها او فنائها وقدرتها على العطاء الى نوعين: موارد متجددة وموارد غير متجددة.</a:t>
          </a:r>
          <a:endParaRPr lang="en-US" sz="2000"/>
        </a:p>
      </dgm:t>
    </dgm:pt>
    <dgm:pt modelId="{6AAB2CC5-D552-4912-BE30-85FAFA4046E0}" type="parTrans" cxnId="{CD376127-C704-4C5C-94EF-D6B6D660C396}">
      <dgm:prSet/>
      <dgm:spPr/>
      <dgm:t>
        <a:bodyPr/>
        <a:lstStyle/>
        <a:p>
          <a:pPr algn="ctr" rtl="1"/>
          <a:endParaRPr lang="en-US" sz="2000"/>
        </a:p>
      </dgm:t>
    </dgm:pt>
    <dgm:pt modelId="{915D91C1-BAE5-4FFE-9AB1-888EA62F6E83}" type="sibTrans" cxnId="{CD376127-C704-4C5C-94EF-D6B6D660C396}">
      <dgm:prSet/>
      <dgm:spPr/>
      <dgm:t>
        <a:bodyPr/>
        <a:lstStyle/>
        <a:p>
          <a:pPr algn="ctr" rtl="1"/>
          <a:endParaRPr lang="en-US" sz="2000"/>
        </a:p>
      </dgm:t>
    </dgm:pt>
    <dgm:pt modelId="{DAC648CB-35D3-4CFF-9642-03A39CC34929}">
      <dgm:prSet custT="1"/>
      <dgm:spPr/>
      <dgm:t>
        <a:bodyPr/>
        <a:lstStyle/>
        <a:p>
          <a:pPr algn="ctr" rtl="1"/>
          <a:r>
            <a:rPr lang="ar-SA" sz="2000" b="1"/>
            <a:t>يعتمد قياس استدامة هذه الموارد الطبيعية واختيار مؤشراتها على مجال القياس </a:t>
          </a:r>
          <a:r>
            <a:rPr lang="en-GB" sz="2000" b="1"/>
            <a:t>Scope</a:t>
          </a:r>
          <a:r>
            <a:rPr lang="ar-SA" sz="2000" b="1"/>
            <a:t> </a:t>
          </a:r>
          <a:endParaRPr lang="en-US" sz="2000"/>
        </a:p>
      </dgm:t>
    </dgm:pt>
    <dgm:pt modelId="{CDB4C94B-F41F-42FC-997F-5DA8A362254F}" type="parTrans" cxnId="{812387EE-7E66-4EAD-97CF-9DD3D3F74BBC}">
      <dgm:prSet/>
      <dgm:spPr/>
      <dgm:t>
        <a:bodyPr/>
        <a:lstStyle/>
        <a:p>
          <a:pPr algn="ctr" rtl="1"/>
          <a:endParaRPr lang="en-US" sz="2000"/>
        </a:p>
      </dgm:t>
    </dgm:pt>
    <dgm:pt modelId="{2A54573F-FF6D-481F-9518-11835AAD7D57}" type="sibTrans" cxnId="{812387EE-7E66-4EAD-97CF-9DD3D3F74BBC}">
      <dgm:prSet/>
      <dgm:spPr/>
      <dgm:t>
        <a:bodyPr/>
        <a:lstStyle/>
        <a:p>
          <a:pPr algn="ctr" rtl="1"/>
          <a:endParaRPr lang="en-US" sz="2000"/>
        </a:p>
      </dgm:t>
    </dgm:pt>
    <dgm:pt modelId="{9891EE91-4EBD-4911-8EE4-1B683A0E9CCB}">
      <dgm:prSet custT="1"/>
      <dgm:spPr/>
      <dgm:t>
        <a:bodyPr/>
        <a:lstStyle/>
        <a:p>
          <a:pPr algn="ctr" rtl="1"/>
          <a:r>
            <a:rPr lang="ar-SA" sz="2000"/>
            <a:t>تتعدد النماذج المستخدمة لاعداد مؤشرات قياس الاستدامة البيئية ولكن تقع جميعها في نطاق خمسة عوامل رئيسية تترابط بيانتها بالشكل الذي يعبر عن نوعية القياس المطلوب. وهذي العوامل هي : </a:t>
          </a:r>
          <a:endParaRPr lang="en-US" sz="2000"/>
        </a:p>
      </dgm:t>
    </dgm:pt>
    <dgm:pt modelId="{18D4C55A-E473-4815-9E44-05111AE3D29D}" type="parTrans" cxnId="{F694D8C1-0082-4CE9-ACE4-B5588F400310}">
      <dgm:prSet/>
      <dgm:spPr/>
      <dgm:t>
        <a:bodyPr/>
        <a:lstStyle/>
        <a:p>
          <a:pPr algn="ctr" rtl="1"/>
          <a:endParaRPr lang="en-US" sz="2000"/>
        </a:p>
      </dgm:t>
    </dgm:pt>
    <dgm:pt modelId="{922A72E1-F40D-4427-A6B0-0B89AAD47D18}" type="sibTrans" cxnId="{F694D8C1-0082-4CE9-ACE4-B5588F400310}">
      <dgm:prSet/>
      <dgm:spPr/>
      <dgm:t>
        <a:bodyPr/>
        <a:lstStyle/>
        <a:p>
          <a:pPr algn="ctr" rtl="1"/>
          <a:endParaRPr lang="en-US" sz="2000"/>
        </a:p>
      </dgm:t>
    </dgm:pt>
    <dgm:pt modelId="{72E93035-FA72-4EBD-B877-4711609E72C4}">
      <dgm:prSet custT="1"/>
      <dgm:spPr/>
      <dgm:t>
        <a:bodyPr/>
        <a:lstStyle/>
        <a:p>
          <a:pPr algn="ctr" rtl="1"/>
          <a:r>
            <a:rPr lang="ar-SA" sz="3200"/>
            <a:t>القوى الدافعة</a:t>
          </a:r>
          <a:endParaRPr lang="en-US" sz="3200"/>
        </a:p>
      </dgm:t>
    </dgm:pt>
    <dgm:pt modelId="{A611B284-AECD-4158-97D0-2125FA8A7353}" type="parTrans" cxnId="{71F57A46-797B-415F-8DB5-E356AAF26B80}">
      <dgm:prSet/>
      <dgm:spPr/>
      <dgm:t>
        <a:bodyPr/>
        <a:lstStyle/>
        <a:p>
          <a:pPr algn="ctr" rtl="1"/>
          <a:endParaRPr lang="en-US" sz="2000"/>
        </a:p>
      </dgm:t>
    </dgm:pt>
    <dgm:pt modelId="{6198CA4C-F65E-4104-A2BC-3D4C5193F62D}" type="sibTrans" cxnId="{71F57A46-797B-415F-8DB5-E356AAF26B80}">
      <dgm:prSet/>
      <dgm:spPr/>
      <dgm:t>
        <a:bodyPr/>
        <a:lstStyle/>
        <a:p>
          <a:pPr algn="ctr" rtl="1"/>
          <a:endParaRPr lang="en-US" sz="2000"/>
        </a:p>
      </dgm:t>
    </dgm:pt>
    <dgm:pt modelId="{0D530599-5CA9-4DF3-AB0E-42976855F957}">
      <dgm:prSet custT="1"/>
      <dgm:spPr/>
      <dgm:t>
        <a:bodyPr/>
        <a:lstStyle/>
        <a:p>
          <a:pPr algn="ctr" rtl="1"/>
          <a:r>
            <a:rPr lang="ar-SA" sz="3200"/>
            <a:t>الضغوط</a:t>
          </a:r>
          <a:endParaRPr lang="en-US" sz="3200"/>
        </a:p>
      </dgm:t>
    </dgm:pt>
    <dgm:pt modelId="{37348642-2561-4385-891A-3BD306E93BAF}" type="parTrans" cxnId="{39FFD84A-7C9F-41C6-A86E-B6322B912907}">
      <dgm:prSet/>
      <dgm:spPr/>
      <dgm:t>
        <a:bodyPr/>
        <a:lstStyle/>
        <a:p>
          <a:pPr algn="ctr" rtl="1"/>
          <a:endParaRPr lang="en-US" sz="2000"/>
        </a:p>
      </dgm:t>
    </dgm:pt>
    <dgm:pt modelId="{E7A1966C-62BA-480A-91D0-AA2D570ABC96}" type="sibTrans" cxnId="{39FFD84A-7C9F-41C6-A86E-B6322B912907}">
      <dgm:prSet/>
      <dgm:spPr/>
      <dgm:t>
        <a:bodyPr/>
        <a:lstStyle/>
        <a:p>
          <a:pPr algn="ctr" rtl="1"/>
          <a:endParaRPr lang="en-US" sz="2000"/>
        </a:p>
      </dgm:t>
    </dgm:pt>
    <dgm:pt modelId="{B3E89C4C-5AC3-423A-822C-C572A8A53808}">
      <dgm:prSet custT="1"/>
      <dgm:spPr/>
      <dgm:t>
        <a:bodyPr/>
        <a:lstStyle/>
        <a:p>
          <a:pPr algn="ctr" rtl="1"/>
          <a:r>
            <a:rPr lang="ar-SA" sz="3200"/>
            <a:t>الحاله </a:t>
          </a:r>
          <a:endParaRPr lang="en-US" sz="3200"/>
        </a:p>
      </dgm:t>
    </dgm:pt>
    <dgm:pt modelId="{736E2CD4-BC64-40DF-8691-EE1343748AA4}" type="parTrans" cxnId="{58ABF287-82F0-4C74-888F-ED4D32ED30E3}">
      <dgm:prSet/>
      <dgm:spPr/>
      <dgm:t>
        <a:bodyPr/>
        <a:lstStyle/>
        <a:p>
          <a:pPr algn="ctr" rtl="1"/>
          <a:endParaRPr lang="en-US" sz="2000"/>
        </a:p>
      </dgm:t>
    </dgm:pt>
    <dgm:pt modelId="{C2B70F13-FC44-4F30-A371-724EEE55758B}" type="sibTrans" cxnId="{58ABF287-82F0-4C74-888F-ED4D32ED30E3}">
      <dgm:prSet/>
      <dgm:spPr/>
      <dgm:t>
        <a:bodyPr/>
        <a:lstStyle/>
        <a:p>
          <a:pPr algn="ctr" rtl="1"/>
          <a:endParaRPr lang="en-US" sz="2000"/>
        </a:p>
      </dgm:t>
    </dgm:pt>
    <dgm:pt modelId="{200E1902-4B40-4ADD-AEA2-1616F386DC8F}">
      <dgm:prSet custT="1"/>
      <dgm:spPr/>
      <dgm:t>
        <a:bodyPr/>
        <a:lstStyle/>
        <a:p>
          <a:pPr algn="ctr" rtl="1"/>
          <a:r>
            <a:rPr lang="ar-SA" sz="3200"/>
            <a:t>التآثيرات</a:t>
          </a:r>
          <a:endParaRPr lang="en-US" sz="3200"/>
        </a:p>
      </dgm:t>
    </dgm:pt>
    <dgm:pt modelId="{96057ED7-1079-4464-9879-502B4BED6B4D}" type="parTrans" cxnId="{EADBD183-3B63-480D-9E5F-4CF75CB7F5EA}">
      <dgm:prSet/>
      <dgm:spPr/>
      <dgm:t>
        <a:bodyPr/>
        <a:lstStyle/>
        <a:p>
          <a:pPr algn="ctr" rtl="1"/>
          <a:endParaRPr lang="en-US" sz="2000"/>
        </a:p>
      </dgm:t>
    </dgm:pt>
    <dgm:pt modelId="{05071FB5-FC73-473F-BE15-DD83C67D2B7D}" type="sibTrans" cxnId="{EADBD183-3B63-480D-9E5F-4CF75CB7F5EA}">
      <dgm:prSet/>
      <dgm:spPr/>
      <dgm:t>
        <a:bodyPr/>
        <a:lstStyle/>
        <a:p>
          <a:pPr algn="ctr" rtl="1"/>
          <a:endParaRPr lang="en-US" sz="2000"/>
        </a:p>
      </dgm:t>
    </dgm:pt>
    <dgm:pt modelId="{A67BD6C5-C78B-42E5-A9C7-9D12E118F1C6}">
      <dgm:prSet custT="1"/>
      <dgm:spPr/>
      <dgm:t>
        <a:bodyPr/>
        <a:lstStyle/>
        <a:p>
          <a:pPr algn="ctr" rtl="1"/>
          <a:r>
            <a:rPr lang="ar-SA" sz="3200" dirty="0"/>
            <a:t>الاستجابات</a:t>
          </a:r>
          <a:endParaRPr lang="en-US" sz="3200" dirty="0"/>
        </a:p>
      </dgm:t>
    </dgm:pt>
    <dgm:pt modelId="{91C215EC-3835-4925-A9E1-AF15AAC48F06}" type="parTrans" cxnId="{03ABAA4E-CD1D-48CA-A5E9-E6311DA51545}">
      <dgm:prSet/>
      <dgm:spPr/>
      <dgm:t>
        <a:bodyPr/>
        <a:lstStyle/>
        <a:p>
          <a:pPr algn="ctr" rtl="1"/>
          <a:endParaRPr lang="en-US" sz="2000"/>
        </a:p>
      </dgm:t>
    </dgm:pt>
    <dgm:pt modelId="{35A27242-4A86-412C-8B48-6CC780276A5E}" type="sibTrans" cxnId="{03ABAA4E-CD1D-48CA-A5E9-E6311DA51545}">
      <dgm:prSet/>
      <dgm:spPr/>
      <dgm:t>
        <a:bodyPr/>
        <a:lstStyle/>
        <a:p>
          <a:pPr algn="ctr" rtl="1"/>
          <a:endParaRPr lang="en-US" sz="2000"/>
        </a:p>
      </dgm:t>
    </dgm:pt>
    <dgm:pt modelId="{3054AD4B-FCAC-AF42-A23F-3D77611B7A78}" type="pres">
      <dgm:prSet presAssocID="{77D2648D-2E0E-4033-A46B-75D0FD2A04F7}" presName="Name0" presStyleCnt="0">
        <dgm:presLayoutVars>
          <dgm:dir/>
          <dgm:animLvl val="lvl"/>
          <dgm:resizeHandles val="exact"/>
        </dgm:presLayoutVars>
      </dgm:prSet>
      <dgm:spPr/>
    </dgm:pt>
    <dgm:pt modelId="{21EC46AA-13D1-3340-A8A6-23B90D70533C}" type="pres">
      <dgm:prSet presAssocID="{9891EE91-4EBD-4911-8EE4-1B683A0E9CCB}" presName="boxAndChildren" presStyleCnt="0"/>
      <dgm:spPr/>
    </dgm:pt>
    <dgm:pt modelId="{8B8E97EF-CA01-0B47-92AE-BCD7FFEC26C0}" type="pres">
      <dgm:prSet presAssocID="{9891EE91-4EBD-4911-8EE4-1B683A0E9CCB}" presName="parentTextBox" presStyleLbl="node1" presStyleIdx="0" presStyleCnt="3"/>
      <dgm:spPr/>
    </dgm:pt>
    <dgm:pt modelId="{3EB2DA8C-E1AC-6B4C-BF2C-3403BAF7BA04}" type="pres">
      <dgm:prSet presAssocID="{9891EE91-4EBD-4911-8EE4-1B683A0E9CCB}" presName="entireBox" presStyleLbl="node1" presStyleIdx="0" presStyleCnt="3"/>
      <dgm:spPr/>
    </dgm:pt>
    <dgm:pt modelId="{ED7AD0A8-A246-CB47-861E-8288564F032A}" type="pres">
      <dgm:prSet presAssocID="{9891EE91-4EBD-4911-8EE4-1B683A0E9CCB}" presName="descendantBox" presStyleCnt="0"/>
      <dgm:spPr/>
    </dgm:pt>
    <dgm:pt modelId="{78CDD10F-5F0B-5D4A-90F8-78202C669507}" type="pres">
      <dgm:prSet presAssocID="{72E93035-FA72-4EBD-B877-4711609E72C4}" presName="childTextBox" presStyleLbl="fgAccFollowNode1" presStyleIdx="0" presStyleCnt="5">
        <dgm:presLayoutVars>
          <dgm:bulletEnabled val="1"/>
        </dgm:presLayoutVars>
      </dgm:prSet>
      <dgm:spPr/>
    </dgm:pt>
    <dgm:pt modelId="{9F88B1C3-0904-3542-A759-3FEC67CA9F29}" type="pres">
      <dgm:prSet presAssocID="{0D530599-5CA9-4DF3-AB0E-42976855F957}" presName="childTextBox" presStyleLbl="fgAccFollowNode1" presStyleIdx="1" presStyleCnt="5">
        <dgm:presLayoutVars>
          <dgm:bulletEnabled val="1"/>
        </dgm:presLayoutVars>
      </dgm:prSet>
      <dgm:spPr/>
    </dgm:pt>
    <dgm:pt modelId="{5C3ED0C1-01F4-4A4A-83C4-FFDDDB7CBFB2}" type="pres">
      <dgm:prSet presAssocID="{B3E89C4C-5AC3-423A-822C-C572A8A53808}" presName="childTextBox" presStyleLbl="fgAccFollowNode1" presStyleIdx="2" presStyleCnt="5">
        <dgm:presLayoutVars>
          <dgm:bulletEnabled val="1"/>
        </dgm:presLayoutVars>
      </dgm:prSet>
      <dgm:spPr/>
    </dgm:pt>
    <dgm:pt modelId="{1C65E070-A2BB-9C48-9EB6-EBD0D8DDDF6E}" type="pres">
      <dgm:prSet presAssocID="{200E1902-4B40-4ADD-AEA2-1616F386DC8F}" presName="childTextBox" presStyleLbl="fgAccFollowNode1" presStyleIdx="3" presStyleCnt="5">
        <dgm:presLayoutVars>
          <dgm:bulletEnabled val="1"/>
        </dgm:presLayoutVars>
      </dgm:prSet>
      <dgm:spPr/>
    </dgm:pt>
    <dgm:pt modelId="{E39C7776-21B3-A349-B60B-84759AF3BDEC}" type="pres">
      <dgm:prSet presAssocID="{A67BD6C5-C78B-42E5-A9C7-9D12E118F1C6}" presName="childTextBox" presStyleLbl="fgAccFollowNode1" presStyleIdx="4" presStyleCnt="5">
        <dgm:presLayoutVars>
          <dgm:bulletEnabled val="1"/>
        </dgm:presLayoutVars>
      </dgm:prSet>
      <dgm:spPr/>
    </dgm:pt>
    <dgm:pt modelId="{12A3A8DB-A1F3-1548-A437-C2663E81B115}" type="pres">
      <dgm:prSet presAssocID="{2A54573F-FF6D-481F-9518-11835AAD7D57}" presName="sp" presStyleCnt="0"/>
      <dgm:spPr/>
    </dgm:pt>
    <dgm:pt modelId="{E4B6E39B-E990-B343-8998-51682FCA8355}" type="pres">
      <dgm:prSet presAssocID="{DAC648CB-35D3-4CFF-9642-03A39CC34929}" presName="arrowAndChildren" presStyleCnt="0"/>
      <dgm:spPr/>
    </dgm:pt>
    <dgm:pt modelId="{3587D9B3-E32B-4E49-B317-DC3CD7D3F03F}" type="pres">
      <dgm:prSet presAssocID="{DAC648CB-35D3-4CFF-9642-03A39CC34929}" presName="parentTextArrow" presStyleLbl="node1" presStyleIdx="1" presStyleCnt="3"/>
      <dgm:spPr/>
    </dgm:pt>
    <dgm:pt modelId="{45CDB771-3B36-2C4B-B241-622AD50D9F9D}" type="pres">
      <dgm:prSet presAssocID="{915D91C1-BAE5-4FFE-9AB1-888EA62F6E83}" presName="sp" presStyleCnt="0"/>
      <dgm:spPr/>
    </dgm:pt>
    <dgm:pt modelId="{D5F560D8-4382-C749-B73D-0CF9B0BC51DC}" type="pres">
      <dgm:prSet presAssocID="{4076E9BB-32CA-4F65-AC20-22877DBE311A}" presName="arrowAndChildren" presStyleCnt="0"/>
      <dgm:spPr/>
    </dgm:pt>
    <dgm:pt modelId="{4F2E2C72-830D-AF46-BDCA-8084062DF196}" type="pres">
      <dgm:prSet presAssocID="{4076E9BB-32CA-4F65-AC20-22877DBE311A}" presName="parentTextArrow" presStyleLbl="node1" presStyleIdx="2" presStyleCnt="3"/>
      <dgm:spPr/>
    </dgm:pt>
  </dgm:ptLst>
  <dgm:cxnLst>
    <dgm:cxn modelId="{C5B2ED0C-F687-8D4F-BD7C-805B1169871B}" type="presOf" srcId="{DAC648CB-35D3-4CFF-9642-03A39CC34929}" destId="{3587D9B3-E32B-4E49-B317-DC3CD7D3F03F}" srcOrd="0" destOrd="0" presId="urn:microsoft.com/office/officeart/2005/8/layout/process4"/>
    <dgm:cxn modelId="{59B91D22-03B8-E144-9E73-0374C3FA9FC8}" type="presOf" srcId="{B3E89C4C-5AC3-423A-822C-C572A8A53808}" destId="{5C3ED0C1-01F4-4A4A-83C4-FFDDDB7CBFB2}" srcOrd="0" destOrd="0" presId="urn:microsoft.com/office/officeart/2005/8/layout/process4"/>
    <dgm:cxn modelId="{CD376127-C704-4C5C-94EF-D6B6D660C396}" srcId="{77D2648D-2E0E-4033-A46B-75D0FD2A04F7}" destId="{4076E9BB-32CA-4F65-AC20-22877DBE311A}" srcOrd="0" destOrd="0" parTransId="{6AAB2CC5-D552-4912-BE30-85FAFA4046E0}" sibTransId="{915D91C1-BAE5-4FFE-9AB1-888EA62F6E83}"/>
    <dgm:cxn modelId="{71F57A46-797B-415F-8DB5-E356AAF26B80}" srcId="{9891EE91-4EBD-4911-8EE4-1B683A0E9CCB}" destId="{72E93035-FA72-4EBD-B877-4711609E72C4}" srcOrd="0" destOrd="0" parTransId="{A611B284-AECD-4158-97D0-2125FA8A7353}" sibTransId="{6198CA4C-F65E-4104-A2BC-3D4C5193F62D}"/>
    <dgm:cxn modelId="{39FFD84A-7C9F-41C6-A86E-B6322B912907}" srcId="{9891EE91-4EBD-4911-8EE4-1B683A0E9CCB}" destId="{0D530599-5CA9-4DF3-AB0E-42976855F957}" srcOrd="1" destOrd="0" parTransId="{37348642-2561-4385-891A-3BD306E93BAF}" sibTransId="{E7A1966C-62BA-480A-91D0-AA2D570ABC96}"/>
    <dgm:cxn modelId="{03ABAA4E-CD1D-48CA-A5E9-E6311DA51545}" srcId="{9891EE91-4EBD-4911-8EE4-1B683A0E9CCB}" destId="{A67BD6C5-C78B-42E5-A9C7-9D12E118F1C6}" srcOrd="4" destOrd="0" parTransId="{91C215EC-3835-4925-A9E1-AF15AAC48F06}" sibTransId="{35A27242-4A86-412C-8B48-6CC780276A5E}"/>
    <dgm:cxn modelId="{C9529852-2833-094E-A9A9-D54F7E91BFFD}" type="presOf" srcId="{72E93035-FA72-4EBD-B877-4711609E72C4}" destId="{78CDD10F-5F0B-5D4A-90F8-78202C669507}" srcOrd="0" destOrd="0" presId="urn:microsoft.com/office/officeart/2005/8/layout/process4"/>
    <dgm:cxn modelId="{008C705D-FEA7-F642-A01B-904C7ADA454B}" type="presOf" srcId="{9891EE91-4EBD-4911-8EE4-1B683A0E9CCB}" destId="{3EB2DA8C-E1AC-6B4C-BF2C-3403BAF7BA04}" srcOrd="1" destOrd="0" presId="urn:microsoft.com/office/officeart/2005/8/layout/process4"/>
    <dgm:cxn modelId="{C9F3B181-31EE-BF4C-89E5-BCA8765DDAFB}" type="presOf" srcId="{4076E9BB-32CA-4F65-AC20-22877DBE311A}" destId="{4F2E2C72-830D-AF46-BDCA-8084062DF196}" srcOrd="0" destOrd="0" presId="urn:microsoft.com/office/officeart/2005/8/layout/process4"/>
    <dgm:cxn modelId="{EADBD183-3B63-480D-9E5F-4CF75CB7F5EA}" srcId="{9891EE91-4EBD-4911-8EE4-1B683A0E9CCB}" destId="{200E1902-4B40-4ADD-AEA2-1616F386DC8F}" srcOrd="3" destOrd="0" parTransId="{96057ED7-1079-4464-9879-502B4BED6B4D}" sibTransId="{05071FB5-FC73-473F-BE15-DD83C67D2B7D}"/>
    <dgm:cxn modelId="{58ABF287-82F0-4C74-888F-ED4D32ED30E3}" srcId="{9891EE91-4EBD-4911-8EE4-1B683A0E9CCB}" destId="{B3E89C4C-5AC3-423A-822C-C572A8A53808}" srcOrd="2" destOrd="0" parTransId="{736E2CD4-BC64-40DF-8691-EE1343748AA4}" sibTransId="{C2B70F13-FC44-4F30-A371-724EEE55758B}"/>
    <dgm:cxn modelId="{BC8ABE96-E8DE-5840-B0CC-F2C61309C347}" type="presOf" srcId="{200E1902-4B40-4ADD-AEA2-1616F386DC8F}" destId="{1C65E070-A2BB-9C48-9EB6-EBD0D8DDDF6E}" srcOrd="0" destOrd="0" presId="urn:microsoft.com/office/officeart/2005/8/layout/process4"/>
    <dgm:cxn modelId="{DDE7CB97-D8E4-D24F-AA61-C26CD74D08C0}" type="presOf" srcId="{9891EE91-4EBD-4911-8EE4-1B683A0E9CCB}" destId="{8B8E97EF-CA01-0B47-92AE-BCD7FFEC26C0}" srcOrd="0" destOrd="0" presId="urn:microsoft.com/office/officeart/2005/8/layout/process4"/>
    <dgm:cxn modelId="{A043C39E-825B-2040-B538-9DBD4D29983C}" type="presOf" srcId="{77D2648D-2E0E-4033-A46B-75D0FD2A04F7}" destId="{3054AD4B-FCAC-AF42-A23F-3D77611B7A78}" srcOrd="0" destOrd="0" presId="urn:microsoft.com/office/officeart/2005/8/layout/process4"/>
    <dgm:cxn modelId="{0EDCD6BF-4EBB-C24D-9F7B-223B08F1DF41}" type="presOf" srcId="{A67BD6C5-C78B-42E5-A9C7-9D12E118F1C6}" destId="{E39C7776-21B3-A349-B60B-84759AF3BDEC}" srcOrd="0" destOrd="0" presId="urn:microsoft.com/office/officeart/2005/8/layout/process4"/>
    <dgm:cxn modelId="{F694D8C1-0082-4CE9-ACE4-B5588F400310}" srcId="{77D2648D-2E0E-4033-A46B-75D0FD2A04F7}" destId="{9891EE91-4EBD-4911-8EE4-1B683A0E9CCB}" srcOrd="2" destOrd="0" parTransId="{18D4C55A-E473-4815-9E44-05111AE3D29D}" sibTransId="{922A72E1-F40D-4427-A6B0-0B89AAD47D18}"/>
    <dgm:cxn modelId="{0EA0C7C9-894E-8E42-8650-D6576ED567DC}" type="presOf" srcId="{0D530599-5CA9-4DF3-AB0E-42976855F957}" destId="{9F88B1C3-0904-3542-A759-3FEC67CA9F29}" srcOrd="0" destOrd="0" presId="urn:microsoft.com/office/officeart/2005/8/layout/process4"/>
    <dgm:cxn modelId="{812387EE-7E66-4EAD-97CF-9DD3D3F74BBC}" srcId="{77D2648D-2E0E-4033-A46B-75D0FD2A04F7}" destId="{DAC648CB-35D3-4CFF-9642-03A39CC34929}" srcOrd="1" destOrd="0" parTransId="{CDB4C94B-F41F-42FC-997F-5DA8A362254F}" sibTransId="{2A54573F-FF6D-481F-9518-11835AAD7D57}"/>
    <dgm:cxn modelId="{92A5E5F6-A997-0445-8AF1-AAF75185C0FC}" type="presParOf" srcId="{3054AD4B-FCAC-AF42-A23F-3D77611B7A78}" destId="{21EC46AA-13D1-3340-A8A6-23B90D70533C}" srcOrd="0" destOrd="0" presId="urn:microsoft.com/office/officeart/2005/8/layout/process4"/>
    <dgm:cxn modelId="{2777956F-3F0D-BF4C-B1B7-64878C60DE5E}" type="presParOf" srcId="{21EC46AA-13D1-3340-A8A6-23B90D70533C}" destId="{8B8E97EF-CA01-0B47-92AE-BCD7FFEC26C0}" srcOrd="0" destOrd="0" presId="urn:microsoft.com/office/officeart/2005/8/layout/process4"/>
    <dgm:cxn modelId="{1260DEFD-33BF-2D4E-9AA8-CE341665F108}" type="presParOf" srcId="{21EC46AA-13D1-3340-A8A6-23B90D70533C}" destId="{3EB2DA8C-E1AC-6B4C-BF2C-3403BAF7BA04}" srcOrd="1" destOrd="0" presId="urn:microsoft.com/office/officeart/2005/8/layout/process4"/>
    <dgm:cxn modelId="{E806EFE8-2DEC-FF41-B1FD-DA8B50DE942F}" type="presParOf" srcId="{21EC46AA-13D1-3340-A8A6-23B90D70533C}" destId="{ED7AD0A8-A246-CB47-861E-8288564F032A}" srcOrd="2" destOrd="0" presId="urn:microsoft.com/office/officeart/2005/8/layout/process4"/>
    <dgm:cxn modelId="{03F0AE95-F8D6-BB43-97D3-BE28BB732162}" type="presParOf" srcId="{ED7AD0A8-A246-CB47-861E-8288564F032A}" destId="{78CDD10F-5F0B-5D4A-90F8-78202C669507}" srcOrd="0" destOrd="0" presId="urn:microsoft.com/office/officeart/2005/8/layout/process4"/>
    <dgm:cxn modelId="{404CA846-3EFE-6D4D-A92E-FEEEC3BDD0CE}" type="presParOf" srcId="{ED7AD0A8-A246-CB47-861E-8288564F032A}" destId="{9F88B1C3-0904-3542-A759-3FEC67CA9F29}" srcOrd="1" destOrd="0" presId="urn:microsoft.com/office/officeart/2005/8/layout/process4"/>
    <dgm:cxn modelId="{AA188A5B-744F-BA48-8B8F-58445129E5C6}" type="presParOf" srcId="{ED7AD0A8-A246-CB47-861E-8288564F032A}" destId="{5C3ED0C1-01F4-4A4A-83C4-FFDDDB7CBFB2}" srcOrd="2" destOrd="0" presId="urn:microsoft.com/office/officeart/2005/8/layout/process4"/>
    <dgm:cxn modelId="{043024A6-013C-5E49-980E-0AD7ED1E03D7}" type="presParOf" srcId="{ED7AD0A8-A246-CB47-861E-8288564F032A}" destId="{1C65E070-A2BB-9C48-9EB6-EBD0D8DDDF6E}" srcOrd="3" destOrd="0" presId="urn:microsoft.com/office/officeart/2005/8/layout/process4"/>
    <dgm:cxn modelId="{9F094113-B446-B34C-845F-0E7CDA4D7CDA}" type="presParOf" srcId="{ED7AD0A8-A246-CB47-861E-8288564F032A}" destId="{E39C7776-21B3-A349-B60B-84759AF3BDEC}" srcOrd="4" destOrd="0" presId="urn:microsoft.com/office/officeart/2005/8/layout/process4"/>
    <dgm:cxn modelId="{6BF1161F-956A-4545-A2F8-49E2AC2FBAE0}" type="presParOf" srcId="{3054AD4B-FCAC-AF42-A23F-3D77611B7A78}" destId="{12A3A8DB-A1F3-1548-A437-C2663E81B115}" srcOrd="1" destOrd="0" presId="urn:microsoft.com/office/officeart/2005/8/layout/process4"/>
    <dgm:cxn modelId="{4EDF7B2E-5493-1A48-B5FD-84014A6F746B}" type="presParOf" srcId="{3054AD4B-FCAC-AF42-A23F-3D77611B7A78}" destId="{E4B6E39B-E990-B343-8998-51682FCA8355}" srcOrd="2" destOrd="0" presId="urn:microsoft.com/office/officeart/2005/8/layout/process4"/>
    <dgm:cxn modelId="{C9E644F6-9067-5F41-89F6-94E922BA54C2}" type="presParOf" srcId="{E4B6E39B-E990-B343-8998-51682FCA8355}" destId="{3587D9B3-E32B-4E49-B317-DC3CD7D3F03F}" srcOrd="0" destOrd="0" presId="urn:microsoft.com/office/officeart/2005/8/layout/process4"/>
    <dgm:cxn modelId="{0F3438A3-13D5-F34E-90CE-583FBC8E9DB4}" type="presParOf" srcId="{3054AD4B-FCAC-AF42-A23F-3D77611B7A78}" destId="{45CDB771-3B36-2C4B-B241-622AD50D9F9D}" srcOrd="3" destOrd="0" presId="urn:microsoft.com/office/officeart/2005/8/layout/process4"/>
    <dgm:cxn modelId="{CDD3B324-1D21-B840-A266-9FAD14C09D11}" type="presParOf" srcId="{3054AD4B-FCAC-AF42-A23F-3D77611B7A78}" destId="{D5F560D8-4382-C749-B73D-0CF9B0BC51DC}" srcOrd="4" destOrd="0" presId="urn:microsoft.com/office/officeart/2005/8/layout/process4"/>
    <dgm:cxn modelId="{DF121D33-1855-2D4B-A615-1D1D04759D0B}" type="presParOf" srcId="{D5F560D8-4382-C749-B73D-0CF9B0BC51DC}" destId="{4F2E2C72-830D-AF46-BDCA-8084062DF1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C621E-7165-1B44-870C-77B30BD5AEDB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D4930732-9570-7440-8F62-7B37BF1D46E7}">
      <dgm:prSet phldrT="[Text]"/>
      <dgm:spPr/>
      <dgm:t>
        <a:bodyPr/>
        <a:lstStyle/>
        <a:p>
          <a:pPr rtl="1"/>
          <a:r>
            <a:rPr lang="ar-SA" dirty="0"/>
            <a:t>إدارة الانتاج</a:t>
          </a:r>
          <a:endParaRPr lang="en-US" dirty="0"/>
        </a:p>
      </dgm:t>
    </dgm:pt>
    <dgm:pt modelId="{1603434F-D83B-004E-9A7A-AC6B0675C8BB}" type="parTrans" cxnId="{6FD7985E-E158-F84B-8934-DE08FEF06D22}">
      <dgm:prSet/>
      <dgm:spPr/>
      <dgm:t>
        <a:bodyPr/>
        <a:lstStyle/>
        <a:p>
          <a:endParaRPr lang="en-US"/>
        </a:p>
      </dgm:t>
    </dgm:pt>
    <dgm:pt modelId="{606C41AA-0D9E-F44D-97B4-E9BAF9671BE4}" type="sibTrans" cxnId="{6FD7985E-E158-F84B-8934-DE08FEF06D22}">
      <dgm:prSet/>
      <dgm:spPr/>
      <dgm:t>
        <a:bodyPr/>
        <a:lstStyle/>
        <a:p>
          <a:pPr rtl="0"/>
          <a:endParaRPr lang="en-US"/>
        </a:p>
      </dgm:t>
    </dgm:pt>
    <dgm:pt modelId="{33CABBF2-6A0A-664E-BF6A-D76AB877098E}">
      <dgm:prSet phldrT="[Text]"/>
      <dgm:spPr/>
      <dgm:t>
        <a:bodyPr/>
        <a:lstStyle/>
        <a:p>
          <a:pPr rtl="1"/>
          <a:r>
            <a:rPr lang="ar-SA" dirty="0"/>
            <a:t>المدخلات</a:t>
          </a:r>
          <a:endParaRPr lang="en-US" dirty="0"/>
        </a:p>
      </dgm:t>
    </dgm:pt>
    <dgm:pt modelId="{661A14A7-DADA-0241-BBE4-631C1C8277C0}" type="parTrans" cxnId="{6C9527BE-11F6-D948-9871-B2672FCDD301}">
      <dgm:prSet/>
      <dgm:spPr/>
      <dgm:t>
        <a:bodyPr/>
        <a:lstStyle/>
        <a:p>
          <a:endParaRPr lang="en-US"/>
        </a:p>
      </dgm:t>
    </dgm:pt>
    <dgm:pt modelId="{5770834F-1BF7-A141-AEFC-3589C2A778BC}" type="sibTrans" cxnId="{6C9527BE-11F6-D948-9871-B2672FCDD301}">
      <dgm:prSet/>
      <dgm:spPr/>
      <dgm:t>
        <a:bodyPr/>
        <a:lstStyle/>
        <a:p>
          <a:endParaRPr lang="en-US"/>
        </a:p>
      </dgm:t>
    </dgm:pt>
    <dgm:pt modelId="{420C37A8-BDBC-0543-8C89-AB7BCB378F35}">
      <dgm:prSet phldrT="[Text]"/>
      <dgm:spPr/>
      <dgm:t>
        <a:bodyPr/>
        <a:lstStyle/>
        <a:p>
          <a:pPr rtl="1"/>
          <a:r>
            <a:rPr lang="ar-SA" dirty="0"/>
            <a:t>المخرجات</a:t>
          </a:r>
          <a:endParaRPr lang="en-US" dirty="0"/>
        </a:p>
      </dgm:t>
    </dgm:pt>
    <dgm:pt modelId="{77A004CD-8194-AE4A-90D5-519F276A69E0}" type="parTrans" cxnId="{314740D1-A768-864A-999C-5BD68AAEA54C}">
      <dgm:prSet/>
      <dgm:spPr/>
      <dgm:t>
        <a:bodyPr/>
        <a:lstStyle/>
        <a:p>
          <a:endParaRPr lang="en-US"/>
        </a:p>
      </dgm:t>
    </dgm:pt>
    <dgm:pt modelId="{9D044A78-D57E-D44E-94A8-B9D949EC9C9C}" type="sibTrans" cxnId="{314740D1-A768-864A-999C-5BD68AAEA54C}">
      <dgm:prSet/>
      <dgm:spPr/>
      <dgm:t>
        <a:bodyPr/>
        <a:lstStyle/>
        <a:p>
          <a:endParaRPr lang="en-US"/>
        </a:p>
      </dgm:t>
    </dgm:pt>
    <dgm:pt modelId="{127E61D5-CD06-7142-BDF0-E9E89BC9C0EE}" type="pres">
      <dgm:prSet presAssocID="{3E8C621E-7165-1B44-870C-77B30BD5AEDB}" presName="linearFlow" presStyleCnt="0">
        <dgm:presLayoutVars>
          <dgm:dir/>
          <dgm:resizeHandles val="exact"/>
        </dgm:presLayoutVars>
      </dgm:prSet>
      <dgm:spPr/>
    </dgm:pt>
    <dgm:pt modelId="{F9F0323E-B1D7-3541-99F4-A4DBC5125954}" type="pres">
      <dgm:prSet presAssocID="{D4930732-9570-7440-8F62-7B37BF1D46E7}" presName="node" presStyleLbl="node1" presStyleIdx="0" presStyleCnt="3">
        <dgm:presLayoutVars>
          <dgm:bulletEnabled val="1"/>
        </dgm:presLayoutVars>
      </dgm:prSet>
      <dgm:spPr/>
    </dgm:pt>
    <dgm:pt modelId="{6301E0C8-60A0-CC43-815E-FC55AAFB20D6}" type="pres">
      <dgm:prSet presAssocID="{606C41AA-0D9E-F44D-97B4-E9BAF9671BE4}" presName="spacerL" presStyleCnt="0"/>
      <dgm:spPr/>
    </dgm:pt>
    <dgm:pt modelId="{3B28284B-A5FD-5147-9A84-34B10BC7FAC2}" type="pres">
      <dgm:prSet presAssocID="{606C41AA-0D9E-F44D-97B4-E9BAF9671BE4}" presName="sibTrans" presStyleLbl="sibTrans2D1" presStyleIdx="0" presStyleCnt="2"/>
      <dgm:spPr>
        <a:prstGeom prst="rightArrow">
          <a:avLst/>
        </a:prstGeom>
      </dgm:spPr>
    </dgm:pt>
    <dgm:pt modelId="{1603995E-CB5E-CD4C-BB68-CD97B11B07BC}" type="pres">
      <dgm:prSet presAssocID="{606C41AA-0D9E-F44D-97B4-E9BAF9671BE4}" presName="spacerR" presStyleCnt="0"/>
      <dgm:spPr/>
    </dgm:pt>
    <dgm:pt modelId="{6D561FB0-5D4B-3542-A2CA-A58CC7104965}" type="pres">
      <dgm:prSet presAssocID="{33CABBF2-6A0A-664E-BF6A-D76AB877098E}" presName="node" presStyleLbl="node1" presStyleIdx="1" presStyleCnt="3">
        <dgm:presLayoutVars>
          <dgm:bulletEnabled val="1"/>
        </dgm:presLayoutVars>
      </dgm:prSet>
      <dgm:spPr/>
    </dgm:pt>
    <dgm:pt modelId="{C2FA5435-2439-7D47-9C3B-AD3569C622F6}" type="pres">
      <dgm:prSet presAssocID="{5770834F-1BF7-A141-AEFC-3589C2A778BC}" presName="spacerL" presStyleCnt="0"/>
      <dgm:spPr/>
    </dgm:pt>
    <dgm:pt modelId="{A4BC9D4A-D8F2-0A43-86F6-E0492F1C033A}" type="pres">
      <dgm:prSet presAssocID="{5770834F-1BF7-A141-AEFC-3589C2A778BC}" presName="sibTrans" presStyleLbl="sibTrans2D1" presStyleIdx="1" presStyleCnt="2"/>
      <dgm:spPr/>
    </dgm:pt>
    <dgm:pt modelId="{25D8A5BE-2963-FB47-8C33-6D9BC858BB9C}" type="pres">
      <dgm:prSet presAssocID="{5770834F-1BF7-A141-AEFC-3589C2A778BC}" presName="spacerR" presStyleCnt="0"/>
      <dgm:spPr/>
    </dgm:pt>
    <dgm:pt modelId="{21CE5D46-3327-1146-B71A-137A9D975395}" type="pres">
      <dgm:prSet presAssocID="{420C37A8-BDBC-0543-8C89-AB7BCB378F35}" presName="node" presStyleLbl="node1" presStyleIdx="2" presStyleCnt="3">
        <dgm:presLayoutVars>
          <dgm:bulletEnabled val="1"/>
        </dgm:presLayoutVars>
      </dgm:prSet>
      <dgm:spPr/>
    </dgm:pt>
  </dgm:ptLst>
  <dgm:cxnLst>
    <dgm:cxn modelId="{5A728410-998F-5041-800E-FDE3331C03E1}" type="presOf" srcId="{606C41AA-0D9E-F44D-97B4-E9BAF9671BE4}" destId="{3B28284B-A5FD-5147-9A84-34B10BC7FAC2}" srcOrd="0" destOrd="0" presId="urn:microsoft.com/office/officeart/2005/8/layout/equation1"/>
    <dgm:cxn modelId="{06275D2B-1D26-E745-BEC6-E5FFE71E8C38}" type="presOf" srcId="{420C37A8-BDBC-0543-8C89-AB7BCB378F35}" destId="{21CE5D46-3327-1146-B71A-137A9D975395}" srcOrd="0" destOrd="0" presId="urn:microsoft.com/office/officeart/2005/8/layout/equation1"/>
    <dgm:cxn modelId="{96204F3F-5865-9547-ADF3-AD8405AA40D0}" type="presOf" srcId="{D4930732-9570-7440-8F62-7B37BF1D46E7}" destId="{F9F0323E-B1D7-3541-99F4-A4DBC5125954}" srcOrd="0" destOrd="0" presId="urn:microsoft.com/office/officeart/2005/8/layout/equation1"/>
    <dgm:cxn modelId="{6FD7985E-E158-F84B-8934-DE08FEF06D22}" srcId="{3E8C621E-7165-1B44-870C-77B30BD5AEDB}" destId="{D4930732-9570-7440-8F62-7B37BF1D46E7}" srcOrd="0" destOrd="0" parTransId="{1603434F-D83B-004E-9A7A-AC6B0675C8BB}" sibTransId="{606C41AA-0D9E-F44D-97B4-E9BAF9671BE4}"/>
    <dgm:cxn modelId="{4FB9346D-678E-314A-9B87-B1A62A64F08E}" type="presOf" srcId="{5770834F-1BF7-A141-AEFC-3589C2A778BC}" destId="{A4BC9D4A-D8F2-0A43-86F6-E0492F1C033A}" srcOrd="0" destOrd="0" presId="urn:microsoft.com/office/officeart/2005/8/layout/equation1"/>
    <dgm:cxn modelId="{6C9527BE-11F6-D948-9871-B2672FCDD301}" srcId="{3E8C621E-7165-1B44-870C-77B30BD5AEDB}" destId="{33CABBF2-6A0A-664E-BF6A-D76AB877098E}" srcOrd="1" destOrd="0" parTransId="{661A14A7-DADA-0241-BBE4-631C1C8277C0}" sibTransId="{5770834F-1BF7-A141-AEFC-3589C2A778BC}"/>
    <dgm:cxn modelId="{C391E4C4-CFBD-EA48-BD50-75153DC8CD43}" type="presOf" srcId="{33CABBF2-6A0A-664E-BF6A-D76AB877098E}" destId="{6D561FB0-5D4B-3542-A2CA-A58CC7104965}" srcOrd="0" destOrd="0" presId="urn:microsoft.com/office/officeart/2005/8/layout/equation1"/>
    <dgm:cxn modelId="{314740D1-A768-864A-999C-5BD68AAEA54C}" srcId="{3E8C621E-7165-1B44-870C-77B30BD5AEDB}" destId="{420C37A8-BDBC-0543-8C89-AB7BCB378F35}" srcOrd="2" destOrd="0" parTransId="{77A004CD-8194-AE4A-90D5-519F276A69E0}" sibTransId="{9D044A78-D57E-D44E-94A8-B9D949EC9C9C}"/>
    <dgm:cxn modelId="{3970BDED-4F62-604D-8EA2-49F9A852C287}" type="presOf" srcId="{3E8C621E-7165-1B44-870C-77B30BD5AEDB}" destId="{127E61D5-CD06-7142-BDF0-E9E89BC9C0EE}" srcOrd="0" destOrd="0" presId="urn:microsoft.com/office/officeart/2005/8/layout/equation1"/>
    <dgm:cxn modelId="{CF9AEEE7-1260-104A-B027-7950D77EADC4}" type="presParOf" srcId="{127E61D5-CD06-7142-BDF0-E9E89BC9C0EE}" destId="{F9F0323E-B1D7-3541-99F4-A4DBC5125954}" srcOrd="0" destOrd="0" presId="urn:microsoft.com/office/officeart/2005/8/layout/equation1"/>
    <dgm:cxn modelId="{54CB039B-2513-F646-9B75-A189E8093A47}" type="presParOf" srcId="{127E61D5-CD06-7142-BDF0-E9E89BC9C0EE}" destId="{6301E0C8-60A0-CC43-815E-FC55AAFB20D6}" srcOrd="1" destOrd="0" presId="urn:microsoft.com/office/officeart/2005/8/layout/equation1"/>
    <dgm:cxn modelId="{449CC48A-F061-1649-946D-9E7EC2821717}" type="presParOf" srcId="{127E61D5-CD06-7142-BDF0-E9E89BC9C0EE}" destId="{3B28284B-A5FD-5147-9A84-34B10BC7FAC2}" srcOrd="2" destOrd="0" presId="urn:microsoft.com/office/officeart/2005/8/layout/equation1"/>
    <dgm:cxn modelId="{D3CAB460-5292-A841-9E61-824173CA8D45}" type="presParOf" srcId="{127E61D5-CD06-7142-BDF0-E9E89BC9C0EE}" destId="{1603995E-CB5E-CD4C-BB68-CD97B11B07BC}" srcOrd="3" destOrd="0" presId="urn:microsoft.com/office/officeart/2005/8/layout/equation1"/>
    <dgm:cxn modelId="{B794E61F-8568-1548-8B45-824550F41DF1}" type="presParOf" srcId="{127E61D5-CD06-7142-BDF0-E9E89BC9C0EE}" destId="{6D561FB0-5D4B-3542-A2CA-A58CC7104965}" srcOrd="4" destOrd="0" presId="urn:microsoft.com/office/officeart/2005/8/layout/equation1"/>
    <dgm:cxn modelId="{61D17D40-4C88-5B4C-A5C1-D6AB942553ED}" type="presParOf" srcId="{127E61D5-CD06-7142-BDF0-E9E89BC9C0EE}" destId="{C2FA5435-2439-7D47-9C3B-AD3569C622F6}" srcOrd="5" destOrd="0" presId="urn:microsoft.com/office/officeart/2005/8/layout/equation1"/>
    <dgm:cxn modelId="{02DC03BC-6809-B944-A714-64070D1B7639}" type="presParOf" srcId="{127E61D5-CD06-7142-BDF0-E9E89BC9C0EE}" destId="{A4BC9D4A-D8F2-0A43-86F6-E0492F1C033A}" srcOrd="6" destOrd="0" presId="urn:microsoft.com/office/officeart/2005/8/layout/equation1"/>
    <dgm:cxn modelId="{9DAD7859-C102-C540-A189-AA3585FB9102}" type="presParOf" srcId="{127E61D5-CD06-7142-BDF0-E9E89BC9C0EE}" destId="{25D8A5BE-2963-FB47-8C33-6D9BC858BB9C}" srcOrd="7" destOrd="0" presId="urn:microsoft.com/office/officeart/2005/8/layout/equation1"/>
    <dgm:cxn modelId="{DB49FD5E-FCDA-314A-96C7-5B7F8BAD612E}" type="presParOf" srcId="{127E61D5-CD06-7142-BDF0-E9E89BC9C0EE}" destId="{21CE5D46-3327-1146-B71A-137A9D97539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215F4-5687-8A40-B7BA-3520D2EDE42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5695A3-96C1-4E4F-8978-378724A4CB98}">
      <dgm:prSet/>
      <dgm:spPr/>
      <dgm:t>
        <a:bodyPr/>
        <a:lstStyle/>
        <a:p>
          <a:pPr rtl="1"/>
          <a:r>
            <a:rPr lang="ar-SA"/>
            <a:t>الرقابة الميدانية</a:t>
          </a:r>
          <a:endParaRPr lang="en-US"/>
        </a:p>
      </dgm:t>
    </dgm:pt>
    <dgm:pt modelId="{A8B586CA-C647-464C-8FCE-29CF7760F8D8}" type="parTrans" cxnId="{DC932CFC-00AC-3B4B-A954-1FFE7D6430FB}">
      <dgm:prSet/>
      <dgm:spPr/>
      <dgm:t>
        <a:bodyPr/>
        <a:lstStyle/>
        <a:p>
          <a:pPr rtl="1"/>
          <a:endParaRPr lang="en-US"/>
        </a:p>
      </dgm:t>
    </dgm:pt>
    <dgm:pt modelId="{27E7711C-1DA9-554C-9D3A-79871DE26F2C}" type="sibTrans" cxnId="{DC932CFC-00AC-3B4B-A954-1FFE7D6430FB}">
      <dgm:prSet/>
      <dgm:spPr/>
      <dgm:t>
        <a:bodyPr/>
        <a:lstStyle/>
        <a:p>
          <a:pPr rtl="1"/>
          <a:endParaRPr lang="en-US"/>
        </a:p>
      </dgm:t>
    </dgm:pt>
    <dgm:pt modelId="{5E1EEEC2-2CEE-E74D-BAE3-FB34E995DC66}">
      <dgm:prSet/>
      <dgm:spPr/>
      <dgm:t>
        <a:bodyPr/>
        <a:lstStyle/>
        <a:p>
          <a:pPr rtl="1"/>
          <a:r>
            <a:rPr lang="ar-SA"/>
            <a:t>الرقابة الجوية</a:t>
          </a:r>
          <a:endParaRPr lang="en-US"/>
        </a:p>
      </dgm:t>
    </dgm:pt>
    <dgm:pt modelId="{D5CA3187-654F-CA44-B9F3-DD8EEC863958}" type="parTrans" cxnId="{F82C137A-4324-8C45-9429-12548747D77C}">
      <dgm:prSet/>
      <dgm:spPr/>
      <dgm:t>
        <a:bodyPr/>
        <a:lstStyle/>
        <a:p>
          <a:pPr rtl="1"/>
          <a:endParaRPr lang="en-US"/>
        </a:p>
      </dgm:t>
    </dgm:pt>
    <dgm:pt modelId="{E90A2633-E7DB-6D43-B681-A8594763FDB8}" type="sibTrans" cxnId="{F82C137A-4324-8C45-9429-12548747D77C}">
      <dgm:prSet/>
      <dgm:spPr/>
      <dgm:t>
        <a:bodyPr/>
        <a:lstStyle/>
        <a:p>
          <a:pPr rtl="1"/>
          <a:endParaRPr lang="en-US"/>
        </a:p>
      </dgm:t>
    </dgm:pt>
    <dgm:pt modelId="{488718BE-69E6-EC46-9C07-BC924E0F7076}">
      <dgm:prSet/>
      <dgm:spPr/>
      <dgm:t>
        <a:bodyPr/>
        <a:lstStyle/>
        <a:p>
          <a:pPr rtl="1"/>
          <a:r>
            <a:rPr lang="ar-SA"/>
            <a:t>الرقابة الفضائية</a:t>
          </a:r>
          <a:endParaRPr lang="en-US"/>
        </a:p>
      </dgm:t>
    </dgm:pt>
    <dgm:pt modelId="{E4D7571C-8D3F-464A-BF00-CBE159C5D68A}" type="parTrans" cxnId="{37417171-353A-4E4C-97DC-A6471CD9A75D}">
      <dgm:prSet/>
      <dgm:spPr/>
      <dgm:t>
        <a:bodyPr/>
        <a:lstStyle/>
        <a:p>
          <a:pPr rtl="1"/>
          <a:endParaRPr lang="en-US"/>
        </a:p>
      </dgm:t>
    </dgm:pt>
    <dgm:pt modelId="{F8B13571-E0F3-824D-86BD-9B7A89391441}" type="sibTrans" cxnId="{37417171-353A-4E4C-97DC-A6471CD9A75D}">
      <dgm:prSet/>
      <dgm:spPr/>
      <dgm:t>
        <a:bodyPr/>
        <a:lstStyle/>
        <a:p>
          <a:pPr rtl="1"/>
          <a:endParaRPr lang="en-US"/>
        </a:p>
      </dgm:t>
    </dgm:pt>
    <dgm:pt modelId="{892C39C7-C3CA-7F4E-8822-EA7B1697D2E7}" type="pres">
      <dgm:prSet presAssocID="{F62215F4-5687-8A40-B7BA-3520D2EDE42B}" presName="diagram" presStyleCnt="0">
        <dgm:presLayoutVars>
          <dgm:dir/>
          <dgm:resizeHandles val="exact"/>
        </dgm:presLayoutVars>
      </dgm:prSet>
      <dgm:spPr/>
    </dgm:pt>
    <dgm:pt modelId="{9EEB827B-5260-AA42-B3ED-E8C6498397C7}" type="pres">
      <dgm:prSet presAssocID="{AB5695A3-96C1-4E4F-8978-378724A4CB98}" presName="node" presStyleLbl="node1" presStyleIdx="0" presStyleCnt="3">
        <dgm:presLayoutVars>
          <dgm:bulletEnabled val="1"/>
        </dgm:presLayoutVars>
      </dgm:prSet>
      <dgm:spPr/>
    </dgm:pt>
    <dgm:pt modelId="{BC475916-D92A-0545-8EDA-F8724750143F}" type="pres">
      <dgm:prSet presAssocID="{27E7711C-1DA9-554C-9D3A-79871DE26F2C}" presName="sibTrans" presStyleCnt="0"/>
      <dgm:spPr/>
    </dgm:pt>
    <dgm:pt modelId="{96D8693B-E733-D749-BB0E-BED419B97FB7}" type="pres">
      <dgm:prSet presAssocID="{5E1EEEC2-2CEE-E74D-BAE3-FB34E995DC66}" presName="node" presStyleLbl="node1" presStyleIdx="1" presStyleCnt="3">
        <dgm:presLayoutVars>
          <dgm:bulletEnabled val="1"/>
        </dgm:presLayoutVars>
      </dgm:prSet>
      <dgm:spPr/>
    </dgm:pt>
    <dgm:pt modelId="{20B29696-7D0F-3544-8690-0C9F248A4BCE}" type="pres">
      <dgm:prSet presAssocID="{E90A2633-E7DB-6D43-B681-A8594763FDB8}" presName="sibTrans" presStyleCnt="0"/>
      <dgm:spPr/>
    </dgm:pt>
    <dgm:pt modelId="{1C0DE30E-DA91-FE47-8C37-83D46B6A18E1}" type="pres">
      <dgm:prSet presAssocID="{488718BE-69E6-EC46-9C07-BC924E0F7076}" presName="node" presStyleLbl="node1" presStyleIdx="2" presStyleCnt="3">
        <dgm:presLayoutVars>
          <dgm:bulletEnabled val="1"/>
        </dgm:presLayoutVars>
      </dgm:prSet>
      <dgm:spPr/>
    </dgm:pt>
  </dgm:ptLst>
  <dgm:cxnLst>
    <dgm:cxn modelId="{D481D205-CFE7-3D4E-9A30-88E5B8C16616}" type="presOf" srcId="{F62215F4-5687-8A40-B7BA-3520D2EDE42B}" destId="{892C39C7-C3CA-7F4E-8822-EA7B1697D2E7}" srcOrd="0" destOrd="0" presId="urn:microsoft.com/office/officeart/2005/8/layout/default"/>
    <dgm:cxn modelId="{37417171-353A-4E4C-97DC-A6471CD9A75D}" srcId="{F62215F4-5687-8A40-B7BA-3520D2EDE42B}" destId="{488718BE-69E6-EC46-9C07-BC924E0F7076}" srcOrd="2" destOrd="0" parTransId="{E4D7571C-8D3F-464A-BF00-CBE159C5D68A}" sibTransId="{F8B13571-E0F3-824D-86BD-9B7A89391441}"/>
    <dgm:cxn modelId="{F82C137A-4324-8C45-9429-12548747D77C}" srcId="{F62215F4-5687-8A40-B7BA-3520D2EDE42B}" destId="{5E1EEEC2-2CEE-E74D-BAE3-FB34E995DC66}" srcOrd="1" destOrd="0" parTransId="{D5CA3187-654F-CA44-B9F3-DD8EEC863958}" sibTransId="{E90A2633-E7DB-6D43-B681-A8594763FDB8}"/>
    <dgm:cxn modelId="{DD4D36A1-59E3-9F4C-B153-C3507E7FD977}" type="presOf" srcId="{AB5695A3-96C1-4E4F-8978-378724A4CB98}" destId="{9EEB827B-5260-AA42-B3ED-E8C6498397C7}" srcOrd="0" destOrd="0" presId="urn:microsoft.com/office/officeart/2005/8/layout/default"/>
    <dgm:cxn modelId="{FEF927AD-8D8A-B748-B735-F9662E288384}" type="presOf" srcId="{488718BE-69E6-EC46-9C07-BC924E0F7076}" destId="{1C0DE30E-DA91-FE47-8C37-83D46B6A18E1}" srcOrd="0" destOrd="0" presId="urn:microsoft.com/office/officeart/2005/8/layout/default"/>
    <dgm:cxn modelId="{92486CC1-0E58-4941-8F7A-D1E28AD32193}" type="presOf" srcId="{5E1EEEC2-2CEE-E74D-BAE3-FB34E995DC66}" destId="{96D8693B-E733-D749-BB0E-BED419B97FB7}" srcOrd="0" destOrd="0" presId="urn:microsoft.com/office/officeart/2005/8/layout/default"/>
    <dgm:cxn modelId="{DC932CFC-00AC-3B4B-A954-1FFE7D6430FB}" srcId="{F62215F4-5687-8A40-B7BA-3520D2EDE42B}" destId="{AB5695A3-96C1-4E4F-8978-378724A4CB98}" srcOrd="0" destOrd="0" parTransId="{A8B586CA-C647-464C-8FCE-29CF7760F8D8}" sibTransId="{27E7711C-1DA9-554C-9D3A-79871DE26F2C}"/>
    <dgm:cxn modelId="{47895610-961F-0940-A1AC-86EFC6E3D4E4}" type="presParOf" srcId="{892C39C7-C3CA-7F4E-8822-EA7B1697D2E7}" destId="{9EEB827B-5260-AA42-B3ED-E8C6498397C7}" srcOrd="0" destOrd="0" presId="urn:microsoft.com/office/officeart/2005/8/layout/default"/>
    <dgm:cxn modelId="{E3B52F91-42E9-784D-8B48-D8E8D12B5391}" type="presParOf" srcId="{892C39C7-C3CA-7F4E-8822-EA7B1697D2E7}" destId="{BC475916-D92A-0545-8EDA-F8724750143F}" srcOrd="1" destOrd="0" presId="urn:microsoft.com/office/officeart/2005/8/layout/default"/>
    <dgm:cxn modelId="{CF8D3EFE-50C0-1B4C-9607-F83E78597A7D}" type="presParOf" srcId="{892C39C7-C3CA-7F4E-8822-EA7B1697D2E7}" destId="{96D8693B-E733-D749-BB0E-BED419B97FB7}" srcOrd="2" destOrd="0" presId="urn:microsoft.com/office/officeart/2005/8/layout/default"/>
    <dgm:cxn modelId="{F7CE9BA8-68ED-7B4E-A7DA-0E5AF1D262A2}" type="presParOf" srcId="{892C39C7-C3CA-7F4E-8822-EA7B1697D2E7}" destId="{20B29696-7D0F-3544-8690-0C9F248A4BCE}" srcOrd="3" destOrd="0" presId="urn:microsoft.com/office/officeart/2005/8/layout/default"/>
    <dgm:cxn modelId="{2A7A61F1-0B44-DB42-970A-ABC5B56D5EBA}" type="presParOf" srcId="{892C39C7-C3CA-7F4E-8822-EA7B1697D2E7}" destId="{1C0DE30E-DA91-FE47-8C37-83D46B6A18E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2DA8C-E1AC-6B4C-BF2C-3403BAF7BA04}">
      <dsp:nvSpPr>
        <dsp:cNvPr id="0" name=""/>
        <dsp:cNvSpPr/>
      </dsp:nvSpPr>
      <dsp:spPr>
        <a:xfrm>
          <a:off x="0" y="4335442"/>
          <a:ext cx="10326689" cy="14229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/>
            <a:t>تتعدد النماذج المستخدمة لاعداد مؤشرات قياس الاستدامة البيئية ولكن تقع جميعها في نطاق خمسة عوامل رئيسية تترابط بيانتها بالشكل الذي يعبر عن نوعية القياس المطلوب. وهذي العوامل هي : </a:t>
          </a:r>
          <a:endParaRPr lang="en-US" sz="2000" kern="1200"/>
        </a:p>
      </dsp:txBody>
      <dsp:txXfrm>
        <a:off x="0" y="4335442"/>
        <a:ext cx="10326689" cy="768414"/>
      </dsp:txXfrm>
    </dsp:sp>
    <dsp:sp modelId="{78CDD10F-5F0B-5D4A-90F8-78202C669507}">
      <dsp:nvSpPr>
        <dsp:cNvPr id="0" name=""/>
        <dsp:cNvSpPr/>
      </dsp:nvSpPr>
      <dsp:spPr>
        <a:xfrm>
          <a:off x="1260" y="5075397"/>
          <a:ext cx="2064833" cy="6545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/>
            <a:t>القوى الدافعة</a:t>
          </a:r>
          <a:endParaRPr lang="en-US" sz="3200" kern="1200"/>
        </a:p>
      </dsp:txBody>
      <dsp:txXfrm>
        <a:off x="1260" y="5075397"/>
        <a:ext cx="2064833" cy="654574"/>
      </dsp:txXfrm>
    </dsp:sp>
    <dsp:sp modelId="{9F88B1C3-0904-3542-A759-3FEC67CA9F29}">
      <dsp:nvSpPr>
        <dsp:cNvPr id="0" name=""/>
        <dsp:cNvSpPr/>
      </dsp:nvSpPr>
      <dsp:spPr>
        <a:xfrm>
          <a:off x="2066094" y="5075397"/>
          <a:ext cx="2064833" cy="6545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/>
            <a:t>الضغوط</a:t>
          </a:r>
          <a:endParaRPr lang="en-US" sz="3200" kern="1200"/>
        </a:p>
      </dsp:txBody>
      <dsp:txXfrm>
        <a:off x="2066094" y="5075397"/>
        <a:ext cx="2064833" cy="654574"/>
      </dsp:txXfrm>
    </dsp:sp>
    <dsp:sp modelId="{5C3ED0C1-01F4-4A4A-83C4-FFDDDB7CBFB2}">
      <dsp:nvSpPr>
        <dsp:cNvPr id="0" name=""/>
        <dsp:cNvSpPr/>
      </dsp:nvSpPr>
      <dsp:spPr>
        <a:xfrm>
          <a:off x="4130927" y="5075397"/>
          <a:ext cx="2064833" cy="6545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/>
            <a:t>الحاله </a:t>
          </a:r>
          <a:endParaRPr lang="en-US" sz="3200" kern="1200"/>
        </a:p>
      </dsp:txBody>
      <dsp:txXfrm>
        <a:off x="4130927" y="5075397"/>
        <a:ext cx="2064833" cy="654574"/>
      </dsp:txXfrm>
    </dsp:sp>
    <dsp:sp modelId="{1C65E070-A2BB-9C48-9EB6-EBD0D8DDDF6E}">
      <dsp:nvSpPr>
        <dsp:cNvPr id="0" name=""/>
        <dsp:cNvSpPr/>
      </dsp:nvSpPr>
      <dsp:spPr>
        <a:xfrm>
          <a:off x="6195761" y="5075397"/>
          <a:ext cx="2064833" cy="6545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/>
            <a:t>التآثيرات</a:t>
          </a:r>
          <a:endParaRPr lang="en-US" sz="3200" kern="1200"/>
        </a:p>
      </dsp:txBody>
      <dsp:txXfrm>
        <a:off x="6195761" y="5075397"/>
        <a:ext cx="2064833" cy="654574"/>
      </dsp:txXfrm>
    </dsp:sp>
    <dsp:sp modelId="{E39C7776-21B3-A349-B60B-84759AF3BDEC}">
      <dsp:nvSpPr>
        <dsp:cNvPr id="0" name=""/>
        <dsp:cNvSpPr/>
      </dsp:nvSpPr>
      <dsp:spPr>
        <a:xfrm>
          <a:off x="8260594" y="5075397"/>
          <a:ext cx="2064833" cy="65457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الاستجابات</a:t>
          </a:r>
          <a:endParaRPr lang="en-US" sz="3200" kern="1200" dirty="0"/>
        </a:p>
      </dsp:txBody>
      <dsp:txXfrm>
        <a:off x="8260594" y="5075397"/>
        <a:ext cx="2064833" cy="654574"/>
      </dsp:txXfrm>
    </dsp:sp>
    <dsp:sp modelId="{3587D9B3-E32B-4E49-B317-DC3CD7D3F03F}">
      <dsp:nvSpPr>
        <dsp:cNvPr id="0" name=""/>
        <dsp:cNvSpPr/>
      </dsp:nvSpPr>
      <dsp:spPr>
        <a:xfrm rot="10800000">
          <a:off x="0" y="2168230"/>
          <a:ext cx="10326689" cy="218855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/>
            <a:t>يعتمد قياس استدامة هذه الموارد الطبيعية واختيار مؤشراتها على مجال القياس </a:t>
          </a:r>
          <a:r>
            <a:rPr lang="en-GB" sz="2000" b="1" kern="1200"/>
            <a:t>Scope</a:t>
          </a:r>
          <a:r>
            <a:rPr lang="ar-SA" sz="2000" b="1" kern="1200"/>
            <a:t> </a:t>
          </a:r>
          <a:endParaRPr lang="en-US" sz="2000" kern="1200"/>
        </a:p>
      </dsp:txBody>
      <dsp:txXfrm rot="10800000">
        <a:off x="0" y="2168230"/>
        <a:ext cx="10326689" cy="1422059"/>
      </dsp:txXfrm>
    </dsp:sp>
    <dsp:sp modelId="{4F2E2C72-830D-AF46-BDCA-8084062DF196}">
      <dsp:nvSpPr>
        <dsp:cNvPr id="0" name=""/>
        <dsp:cNvSpPr/>
      </dsp:nvSpPr>
      <dsp:spPr>
        <a:xfrm rot="10800000">
          <a:off x="0" y="1018"/>
          <a:ext cx="10326689" cy="2188557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/>
            <a:t>تصنف الموارد الطبيعية عادة من حيث بقائها او فنائها وقدرتها على العطاء الى نوعين: موارد متجددة وموارد غير متجددة.</a:t>
          </a:r>
          <a:endParaRPr lang="en-US" sz="2000" kern="1200"/>
        </a:p>
      </dsp:txBody>
      <dsp:txXfrm rot="10800000">
        <a:off x="0" y="1018"/>
        <a:ext cx="10326689" cy="1422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323E-B1D7-3541-99F4-A4DBC5125954}">
      <dsp:nvSpPr>
        <dsp:cNvPr id="0" name=""/>
        <dsp:cNvSpPr/>
      </dsp:nvSpPr>
      <dsp:spPr>
        <a:xfrm>
          <a:off x="1864" y="753917"/>
          <a:ext cx="2472026" cy="2472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إدارة الانتاج</a:t>
          </a:r>
          <a:endParaRPr lang="en-US" sz="3900" kern="1200" dirty="0"/>
        </a:p>
      </dsp:txBody>
      <dsp:txXfrm>
        <a:off x="363884" y="1115937"/>
        <a:ext cx="1747986" cy="1747986"/>
      </dsp:txXfrm>
    </dsp:sp>
    <dsp:sp modelId="{3B28284B-A5FD-5147-9A84-34B10BC7FAC2}">
      <dsp:nvSpPr>
        <dsp:cNvPr id="0" name=""/>
        <dsp:cNvSpPr/>
      </dsp:nvSpPr>
      <dsp:spPr>
        <a:xfrm>
          <a:off x="2674620" y="1273043"/>
          <a:ext cx="1433775" cy="1433775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2674620" y="1631487"/>
        <a:ext cx="1075331" cy="716887"/>
      </dsp:txXfrm>
    </dsp:sp>
    <dsp:sp modelId="{6D561FB0-5D4B-3542-A2CA-A58CC7104965}">
      <dsp:nvSpPr>
        <dsp:cNvPr id="0" name=""/>
        <dsp:cNvSpPr/>
      </dsp:nvSpPr>
      <dsp:spPr>
        <a:xfrm>
          <a:off x="4309124" y="753917"/>
          <a:ext cx="2472026" cy="2472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المدخلات</a:t>
          </a:r>
          <a:endParaRPr lang="en-US" sz="3900" kern="1200" dirty="0"/>
        </a:p>
      </dsp:txBody>
      <dsp:txXfrm>
        <a:off x="4671144" y="1115937"/>
        <a:ext cx="1747986" cy="1747986"/>
      </dsp:txXfrm>
    </dsp:sp>
    <dsp:sp modelId="{A4BC9D4A-D8F2-0A43-86F6-E0492F1C033A}">
      <dsp:nvSpPr>
        <dsp:cNvPr id="0" name=""/>
        <dsp:cNvSpPr/>
      </dsp:nvSpPr>
      <dsp:spPr>
        <a:xfrm>
          <a:off x="6981879" y="1273043"/>
          <a:ext cx="1433775" cy="143377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7171926" y="1568401"/>
        <a:ext cx="1053681" cy="843059"/>
      </dsp:txXfrm>
    </dsp:sp>
    <dsp:sp modelId="{21CE5D46-3327-1146-B71A-137A9D975395}">
      <dsp:nvSpPr>
        <dsp:cNvPr id="0" name=""/>
        <dsp:cNvSpPr/>
      </dsp:nvSpPr>
      <dsp:spPr>
        <a:xfrm>
          <a:off x="8616383" y="753917"/>
          <a:ext cx="2472026" cy="2472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المخرجات</a:t>
          </a:r>
          <a:endParaRPr lang="en-US" sz="3900" kern="1200" dirty="0"/>
        </a:p>
      </dsp:txBody>
      <dsp:txXfrm>
        <a:off x="8978403" y="1115937"/>
        <a:ext cx="1747986" cy="1747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B827B-5260-AA42-B3ED-E8C6498397C7}">
      <dsp:nvSpPr>
        <dsp:cNvPr id="0" name=""/>
        <dsp:cNvSpPr/>
      </dsp:nvSpPr>
      <dsp:spPr>
        <a:xfrm>
          <a:off x="0" y="694631"/>
          <a:ext cx="3465711" cy="20794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/>
            <a:t>الرقابة الميدانية</a:t>
          </a:r>
          <a:endParaRPr lang="en-US" sz="6000" kern="1200"/>
        </a:p>
      </dsp:txBody>
      <dsp:txXfrm>
        <a:off x="0" y="694631"/>
        <a:ext cx="3465711" cy="2079426"/>
      </dsp:txXfrm>
    </dsp:sp>
    <dsp:sp modelId="{96D8693B-E733-D749-BB0E-BED419B97FB7}">
      <dsp:nvSpPr>
        <dsp:cNvPr id="0" name=""/>
        <dsp:cNvSpPr/>
      </dsp:nvSpPr>
      <dsp:spPr>
        <a:xfrm>
          <a:off x="3812282" y="694631"/>
          <a:ext cx="3465711" cy="2079426"/>
        </a:xfrm>
        <a:prstGeom prst="rect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/>
            <a:t>الرقابة الجوية</a:t>
          </a:r>
          <a:endParaRPr lang="en-US" sz="6000" kern="1200"/>
        </a:p>
      </dsp:txBody>
      <dsp:txXfrm>
        <a:off x="3812282" y="694631"/>
        <a:ext cx="3465711" cy="2079426"/>
      </dsp:txXfrm>
    </dsp:sp>
    <dsp:sp modelId="{1C0DE30E-DA91-FE47-8C37-83D46B6A18E1}">
      <dsp:nvSpPr>
        <dsp:cNvPr id="0" name=""/>
        <dsp:cNvSpPr/>
      </dsp:nvSpPr>
      <dsp:spPr>
        <a:xfrm>
          <a:off x="7624564" y="694631"/>
          <a:ext cx="3465711" cy="2079426"/>
        </a:xfrm>
        <a:prstGeom prst="rect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/>
            <a:t>الرقابة الفضائية</a:t>
          </a:r>
          <a:endParaRPr lang="en-US" sz="6000" kern="1200"/>
        </a:p>
      </dsp:txBody>
      <dsp:txXfrm>
        <a:off x="7624564" y="694631"/>
        <a:ext cx="3465711" cy="2079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September 1,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3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September 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September 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September 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September 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September 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9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September 1,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September 1,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333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September 1,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3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September 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7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September 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September 1,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21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12" r:id="rId6"/>
    <p:sldLayoutId id="2147483707" r:id="rId7"/>
    <p:sldLayoutId id="2147483708" r:id="rId8"/>
    <p:sldLayoutId id="2147483709" r:id="rId9"/>
    <p:sldLayoutId id="2147483711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CD70D-615F-4EC3-9750-1170DDE47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1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3B8F9-EAED-D948-A5DF-01A7CFB8D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pPr algn="ctr" defTabSz="914400" rtl="1" eaLnBrk="1" latinLnBrk="0" hangingPunct="1">
              <a:spcBef>
                <a:spcPct val="0"/>
              </a:spcBef>
              <a:buNone/>
            </a:pPr>
            <a:r>
              <a:rPr lang="ar-SA" dirty="0"/>
              <a:t>الموارد الطبيعية وادارتها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FEA69-E7BE-DA45-B009-47E095F7B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pPr marL="0" indent="0" defTabSz="914400" rtl="1" eaLnBrk="1" latinLnBrk="0" hangingPunct="1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ar-SA">
                <a:solidFill>
                  <a:schemeClr val="tx1">
                    <a:alpha val="60000"/>
                  </a:schemeClr>
                </a:solidFill>
              </a:rPr>
              <a:t>٢٠٢٠/٢٠٢١</a:t>
            </a:r>
          </a:p>
          <a:p>
            <a:pPr marL="0" indent="0" defTabSz="914400" rtl="1" eaLnBrk="1" latinLnBrk="0" hangingPunct="1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ar-SA">
                <a:solidFill>
                  <a:schemeClr val="tx1">
                    <a:alpha val="60000"/>
                  </a:schemeClr>
                </a:solidFill>
              </a:rPr>
              <a:t>الفصل الدراسي الأول</a:t>
            </a:r>
          </a:p>
          <a:p>
            <a:pPr marL="0" indent="0" defTabSz="914400" rtl="1" eaLnBrk="1" latinLnBrk="0" hangingPunct="1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ar-SA">
                <a:solidFill>
                  <a:schemeClr val="tx1">
                    <a:alpha val="60000"/>
                  </a:schemeClr>
                </a:solidFill>
              </a:rPr>
              <a:t>العنود الفغم</a:t>
            </a:r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0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6BC1537F-70B6-428A-A094-6B76BBA78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482871"/>
              </p:ext>
            </p:extLst>
          </p:nvPr>
        </p:nvGraphicFramePr>
        <p:xfrm>
          <a:off x="1314450" y="549275"/>
          <a:ext cx="10326689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93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7D23-2F2D-D242-96A7-58EC62CC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866930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مفهوم الادارة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444132-9333-1F47-88C6-0716271A3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355542"/>
              </p:ext>
            </p:extLst>
          </p:nvPr>
        </p:nvGraphicFramePr>
        <p:xfrm>
          <a:off x="550863" y="2112963"/>
          <a:ext cx="11090275" cy="397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41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CCF6-826D-574B-873C-BC0907F1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pPr algn="r" defTabSz="914400" rtl="1" eaLnBrk="1" latinLnBrk="0" hangingPunct="1">
              <a:spcBef>
                <a:spcPct val="0"/>
              </a:spcBef>
              <a:buNone/>
            </a:pPr>
            <a:r>
              <a:rPr lang="ar-SA" sz="3400" dirty="0"/>
              <a:t>تتحقق الرقابة الفعالة على الموارد الطبيعية بعدة طرق من أهمها:</a:t>
            </a:r>
            <a:endParaRPr lang="en-US" sz="3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E5399C-DB0F-674E-9A59-35B9D0078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535164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09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2344-44DE-E548-9002-37C66F87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213" y="459857"/>
            <a:ext cx="5813160" cy="1011756"/>
          </a:xfrm>
        </p:spPr>
        <p:txBody>
          <a:bodyPr>
            <a:normAutofit fontScale="90000"/>
          </a:bodyPr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صيغة مصفوفة الرقابة على الموارد: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B50156-9237-9D46-95F5-EDEF7B41CF5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1" t="61598" r="33739" b="29336"/>
          <a:stretch/>
        </p:blipFill>
        <p:spPr bwMode="auto">
          <a:xfrm>
            <a:off x="6533977" y="1644680"/>
            <a:ext cx="5551396" cy="13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F1B9B2-D878-674E-AD90-48D8BB67BB67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840" y="228601"/>
            <a:ext cx="5813160" cy="6315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84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CB59ED-745A-E24F-9FA4-E4B79DF34E9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28395" r="33896" b="32556"/>
          <a:stretch/>
        </p:blipFill>
        <p:spPr bwMode="auto">
          <a:xfrm>
            <a:off x="1028700" y="514350"/>
            <a:ext cx="10882873" cy="5886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557684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</TotalTime>
  <Words>107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Walbaum Display</vt:lpstr>
      <vt:lpstr>3DFloatVTI</vt:lpstr>
      <vt:lpstr>الموارد الطبيعية وادارتها</vt:lpstr>
      <vt:lpstr>PowerPoint Presentation</vt:lpstr>
      <vt:lpstr>مفهوم الادارة</vt:lpstr>
      <vt:lpstr>تتحقق الرقابة الفعالة على الموارد الطبيعية بعدة طرق من أهمها:</vt:lpstr>
      <vt:lpstr>صيغة مصفوفة الرقابة على الموارد: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الموارد الطبيعية وادارتها</dc:title>
  <dc:creator>Alanoud Talal Alfaghom</dc:creator>
  <cp:lastModifiedBy>Alanoud Talal Alfaghom</cp:lastModifiedBy>
  <cp:revision>1</cp:revision>
  <dcterms:created xsi:type="dcterms:W3CDTF">2020-09-01T20:47:47Z</dcterms:created>
  <dcterms:modified xsi:type="dcterms:W3CDTF">2020-09-01T20:51:08Z</dcterms:modified>
</cp:coreProperties>
</file>