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3" r:id="rId12"/>
    <p:sldId id="264" r:id="rId13"/>
    <p:sldId id="267" r:id="rId14"/>
    <p:sldId id="268" r:id="rId15"/>
    <p:sldId id="269" r:id="rId16"/>
    <p:sldId id="270" r:id="rId17"/>
    <p:sldId id="265" r:id="rId18"/>
    <p:sldId id="266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4866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55564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354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7790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5289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0002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2432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9760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914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6255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571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ED27-D3CA-4025-9D53-B418E3111B8B}" type="datetimeFigureOut">
              <a:rPr lang="ar-SA" smtClean="0"/>
              <a:pPr/>
              <a:t>23/06/1438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548C-F62F-4823-83EF-C37C91F8FD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86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52700" y="2416628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2800" b="1" dirty="0" err="1" smtClean="0">
                <a:solidFill>
                  <a:schemeClr val="tx1"/>
                </a:solidFill>
              </a:rPr>
              <a:t>الإحتــــــمالات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961" t="19073" r="36739" b="47794"/>
          <a:stretch/>
        </p:blipFill>
        <p:spPr>
          <a:xfrm>
            <a:off x="1201783" y="679269"/>
            <a:ext cx="9784079" cy="5891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36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879" t="21103" r="22306" b="16787"/>
          <a:stretch>
            <a:fillRect/>
          </a:stretch>
        </p:blipFill>
        <p:spPr bwMode="auto">
          <a:xfrm>
            <a:off x="1136469" y="548640"/>
            <a:ext cx="10685417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682" t="21437" r="37294" b="40336"/>
          <a:stretch/>
        </p:blipFill>
        <p:spPr>
          <a:xfrm>
            <a:off x="3184071" y="734787"/>
            <a:ext cx="6196693" cy="5845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602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490" t="12621" r="24069" b="9062"/>
          <a:stretch>
            <a:fillRect/>
          </a:stretch>
        </p:blipFill>
        <p:spPr bwMode="auto">
          <a:xfrm>
            <a:off x="1854927" y="574764"/>
            <a:ext cx="8647610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167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85" t="13902" r="25738" b="49512"/>
          <a:stretch>
            <a:fillRect/>
          </a:stretch>
        </p:blipFill>
        <p:spPr bwMode="auto">
          <a:xfrm>
            <a:off x="2743200" y="378823"/>
            <a:ext cx="7563394" cy="58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703" t="13521" r="23655" b="62817"/>
          <a:stretch>
            <a:fillRect/>
          </a:stretch>
        </p:blipFill>
        <p:spPr bwMode="auto">
          <a:xfrm>
            <a:off x="3526972" y="757644"/>
            <a:ext cx="7445828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8626" t="28019" r="22154" b="43962"/>
          <a:stretch>
            <a:fillRect/>
          </a:stretch>
        </p:blipFill>
        <p:spPr bwMode="auto">
          <a:xfrm>
            <a:off x="4728754" y="3017519"/>
            <a:ext cx="6492240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063" t="15858" r="22894" b="53398"/>
          <a:stretch>
            <a:fillRect/>
          </a:stretch>
        </p:blipFill>
        <p:spPr bwMode="auto">
          <a:xfrm>
            <a:off x="3461657" y="431074"/>
            <a:ext cx="7981406" cy="291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5370" t="44397" r="22315" b="26724"/>
          <a:stretch>
            <a:fillRect/>
          </a:stretch>
        </p:blipFill>
        <p:spPr bwMode="auto">
          <a:xfrm>
            <a:off x="3722914" y="3304902"/>
            <a:ext cx="7680960" cy="270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546" t="28726" r="35562" b="18012"/>
          <a:stretch/>
        </p:blipFill>
        <p:spPr>
          <a:xfrm>
            <a:off x="3380015" y="261258"/>
            <a:ext cx="6694714" cy="6229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27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647" t="24945" r="36939" b="31737"/>
          <a:stretch/>
        </p:blipFill>
        <p:spPr>
          <a:xfrm>
            <a:off x="2547257" y="212271"/>
            <a:ext cx="7894864" cy="651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636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049" t="10989" r="21017" b="13846"/>
          <a:stretch>
            <a:fillRect/>
          </a:stretch>
        </p:blipFill>
        <p:spPr bwMode="auto">
          <a:xfrm>
            <a:off x="1058091" y="444137"/>
            <a:ext cx="10384972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382" t="16646" r="35082" b="28056"/>
          <a:stretch/>
        </p:blipFill>
        <p:spPr>
          <a:xfrm>
            <a:off x="2306972" y="176170"/>
            <a:ext cx="9295002" cy="6526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709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040" t="13306" r="21232" b="12266"/>
          <a:stretch>
            <a:fillRect/>
          </a:stretch>
        </p:blipFill>
        <p:spPr bwMode="auto">
          <a:xfrm>
            <a:off x="1084217" y="404949"/>
            <a:ext cx="10554789" cy="57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541726" y="862148"/>
            <a:ext cx="109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rgbClr val="FF0000"/>
                </a:solidFill>
              </a:rPr>
              <a:t>الواجب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6698" t="13419" r="20771" b="75079"/>
          <a:stretch>
            <a:fillRect/>
          </a:stretch>
        </p:blipFill>
        <p:spPr bwMode="auto">
          <a:xfrm>
            <a:off x="2886892" y="4258491"/>
            <a:ext cx="8948056" cy="176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0189" t="36822" r="24161" b="43254"/>
          <a:stretch>
            <a:fillRect/>
          </a:stretch>
        </p:blipFill>
        <p:spPr bwMode="auto">
          <a:xfrm>
            <a:off x="1397726" y="1293223"/>
            <a:ext cx="10358845" cy="25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0541726" y="1476102"/>
            <a:ext cx="7184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0189028" y="4480560"/>
            <a:ext cx="10842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-2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5768" t="14934" r="36376" b="26516"/>
          <a:stretch/>
        </p:blipFill>
        <p:spPr>
          <a:xfrm>
            <a:off x="2792186" y="579664"/>
            <a:ext cx="7298870" cy="6204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7254" t="12819" r="36304" b="27984"/>
          <a:stretch/>
        </p:blipFill>
        <p:spPr>
          <a:xfrm>
            <a:off x="2941390" y="83890"/>
            <a:ext cx="7248088" cy="6774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611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6099" t="23153" r="38475" b="19491"/>
          <a:stretch/>
        </p:blipFill>
        <p:spPr>
          <a:xfrm>
            <a:off x="2586446" y="169818"/>
            <a:ext cx="7680959" cy="6466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43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511" y="109440"/>
            <a:ext cx="7766977" cy="6639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453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722" t="12009" r="35953" b="38144"/>
          <a:stretch/>
        </p:blipFill>
        <p:spPr>
          <a:xfrm>
            <a:off x="2338252" y="204107"/>
            <a:ext cx="9385662" cy="6444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25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3098" t="49754" r="23534" b="20936"/>
          <a:stretch>
            <a:fillRect/>
          </a:stretch>
        </p:blipFill>
        <p:spPr bwMode="auto">
          <a:xfrm>
            <a:off x="5094514" y="274320"/>
            <a:ext cx="6609806" cy="22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/>
          <a:srcRect l="38307" t="20019" r="35969" b="48159"/>
          <a:stretch/>
        </p:blipFill>
        <p:spPr>
          <a:xfrm>
            <a:off x="3477956" y="2508070"/>
            <a:ext cx="7625593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776" t="20870" r="21377" b="14565"/>
          <a:stretch>
            <a:fillRect/>
          </a:stretch>
        </p:blipFill>
        <p:spPr bwMode="auto">
          <a:xfrm>
            <a:off x="1018903" y="653143"/>
            <a:ext cx="9810205" cy="56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05866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</Words>
  <Application>Microsoft Office PowerPoint</Application>
  <PresentationFormat>مخصص</PresentationFormat>
  <Paragraphs>4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skills</cp:lastModifiedBy>
  <cp:revision>9</cp:revision>
  <dcterms:created xsi:type="dcterms:W3CDTF">2017-02-19T07:43:33Z</dcterms:created>
  <dcterms:modified xsi:type="dcterms:W3CDTF">2017-03-21T17:42:44Z</dcterms:modified>
</cp:coreProperties>
</file>