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1" r:id="rId7"/>
    <p:sldId id="263" r:id="rId8"/>
    <p:sldId id="267" r:id="rId9"/>
    <p:sldId id="268" r:id="rId10"/>
    <p:sldId id="266" r:id="rId11"/>
    <p:sldId id="269" r:id="rId12"/>
    <p:sldId id="265" r:id="rId13"/>
    <p:sldId id="278" r:id="rId14"/>
    <p:sldId id="276" r:id="rId15"/>
    <p:sldId id="279" r:id="rId16"/>
    <p:sldId id="277" r:id="rId17"/>
    <p:sldId id="280" r:id="rId18"/>
    <p:sldId id="260" r:id="rId19"/>
    <p:sldId id="274" r:id="rId20"/>
    <p:sldId id="28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2" d="100"/>
          <a:sy n="72" d="100"/>
        </p:scale>
        <p:origin x="-114" y="-4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diagrams/_rels/drawing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BDF31E-B3AF-45DA-A467-45CA2C122E7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pPr rtl="1"/>
          <a:endParaRPr lang="ar-SA"/>
        </a:p>
      </dgm:t>
    </dgm:pt>
    <dgm:pt modelId="{872DAC9E-D571-4A0F-B0AF-0924094B6734}">
      <dgm:prSet phldrT="[Text]" custT="1"/>
      <dgm:spPr/>
      <dgm:t>
        <a:bodyPr/>
        <a:lstStyle/>
        <a:p>
          <a:pPr rtl="1"/>
          <a:r>
            <a:rPr lang="en-US" sz="4800" dirty="0" smtClean="0">
              <a:latin typeface="Sakkal Majalla" panose="02000000000000000000" pitchFamily="2" charset="-78"/>
              <a:cs typeface="Sakkal Majalla" panose="02000000000000000000" pitchFamily="2" charset="-78"/>
            </a:rPr>
            <a:t>1</a:t>
          </a:r>
          <a:endParaRPr lang="ar-SA" sz="4800" dirty="0">
            <a:latin typeface="Sakkal Majalla" panose="02000000000000000000" pitchFamily="2" charset="-78"/>
            <a:cs typeface="Sakkal Majalla" panose="02000000000000000000" pitchFamily="2" charset="-78"/>
          </a:endParaRPr>
        </a:p>
      </dgm:t>
    </dgm:pt>
    <dgm:pt modelId="{81F90EB5-F07B-4EB5-9DEC-BC0DCD22431B}" type="parTrans" cxnId="{E0C20172-27D6-423F-9B25-C3965F76EDB7}">
      <dgm:prSet/>
      <dgm:spPr/>
      <dgm:t>
        <a:bodyPr/>
        <a:lstStyle/>
        <a:p>
          <a:pPr rtl="1"/>
          <a:endParaRPr lang="ar-SA"/>
        </a:p>
      </dgm:t>
    </dgm:pt>
    <dgm:pt modelId="{2CEAA32A-E273-4572-8E90-D637DF76D1F7}" type="sibTrans" cxnId="{E0C20172-27D6-423F-9B25-C3965F76EDB7}">
      <dgm:prSet/>
      <dgm:spPr/>
      <dgm:t>
        <a:bodyPr/>
        <a:lstStyle/>
        <a:p>
          <a:pPr rtl="1"/>
          <a:endParaRPr lang="ar-SA"/>
        </a:p>
      </dgm:t>
    </dgm:pt>
    <dgm:pt modelId="{D2DC9DB8-4188-409F-97CC-4595D4FA31BB}">
      <dgm:prSet phldrT="[Text]" custT="1"/>
      <dgm:spPr/>
      <dgm:t>
        <a:bodyPr/>
        <a:lstStyle/>
        <a:p>
          <a:pPr rtl="1"/>
          <a:r>
            <a:rPr lang="ar-SA" sz="3200" dirty="0" smtClean="0">
              <a:latin typeface="Sakkal Majalla" panose="02000000000000000000" pitchFamily="2" charset="-78"/>
              <a:cs typeface="Sakkal Majalla" panose="02000000000000000000" pitchFamily="2" charset="-78"/>
            </a:rPr>
            <a:t>وجود مثيرأو منبه وهو نوع خاص من الطاقة التي تؤثر في الخلايا المستقبلة </a:t>
          </a:r>
          <a:r>
            <a:rPr lang="ar-SA" sz="2400" dirty="0" smtClean="0">
              <a:latin typeface="Sakkal Majalla" panose="02000000000000000000" pitchFamily="2" charset="-78"/>
              <a:cs typeface="Sakkal Majalla" panose="02000000000000000000" pitchFamily="2" charset="-78"/>
            </a:rPr>
            <a:t>.</a:t>
          </a:r>
          <a:endParaRPr lang="ar-SA" sz="2400" dirty="0"/>
        </a:p>
      </dgm:t>
    </dgm:pt>
    <dgm:pt modelId="{D0C44FBB-B2B9-44B5-92B9-32444898B454}" type="parTrans" cxnId="{06DDFBAD-8D0F-4ADF-AC99-7D2991AA41E1}">
      <dgm:prSet/>
      <dgm:spPr/>
      <dgm:t>
        <a:bodyPr/>
        <a:lstStyle/>
        <a:p>
          <a:pPr rtl="1"/>
          <a:endParaRPr lang="ar-SA"/>
        </a:p>
      </dgm:t>
    </dgm:pt>
    <dgm:pt modelId="{C9B50DDE-43D6-4284-81DE-2B1FE379C3AE}" type="sibTrans" cxnId="{06DDFBAD-8D0F-4ADF-AC99-7D2991AA41E1}">
      <dgm:prSet/>
      <dgm:spPr/>
      <dgm:t>
        <a:bodyPr/>
        <a:lstStyle/>
        <a:p>
          <a:pPr rtl="1"/>
          <a:endParaRPr lang="ar-SA"/>
        </a:p>
      </dgm:t>
    </dgm:pt>
    <dgm:pt modelId="{1E24CA1B-E601-4ABD-AF0E-63980FD718C6}">
      <dgm:prSet phldrT="[Text]" custT="1"/>
      <dgm:spPr/>
      <dgm:t>
        <a:bodyPr/>
        <a:lstStyle/>
        <a:p>
          <a:pPr rtl="1"/>
          <a:r>
            <a:rPr lang="en-US" sz="4000" dirty="0" smtClean="0"/>
            <a:t>2</a:t>
          </a:r>
          <a:endParaRPr lang="ar-SA" sz="4000" dirty="0"/>
        </a:p>
      </dgm:t>
    </dgm:pt>
    <dgm:pt modelId="{26E9E230-89BD-48FE-B923-111D60A74FDE}" type="parTrans" cxnId="{B4913687-F89D-47A8-80F3-90CBACB41439}">
      <dgm:prSet/>
      <dgm:spPr/>
      <dgm:t>
        <a:bodyPr/>
        <a:lstStyle/>
        <a:p>
          <a:pPr rtl="1"/>
          <a:endParaRPr lang="ar-SA"/>
        </a:p>
      </dgm:t>
    </dgm:pt>
    <dgm:pt modelId="{6D591EA1-59E9-4BA8-A440-1492CBBCC585}" type="sibTrans" cxnId="{B4913687-F89D-47A8-80F3-90CBACB41439}">
      <dgm:prSet/>
      <dgm:spPr/>
      <dgm:t>
        <a:bodyPr/>
        <a:lstStyle/>
        <a:p>
          <a:pPr rtl="1"/>
          <a:endParaRPr lang="ar-SA"/>
        </a:p>
      </dgm:t>
    </dgm:pt>
    <dgm:pt modelId="{9B7A2F15-DA06-4EDB-9111-5131E46A3F9B}">
      <dgm:prSet phldrT="[Text]"/>
      <dgm:spPr/>
      <dgm:t>
        <a:bodyPr/>
        <a:lstStyle/>
        <a:p>
          <a:pPr rtl="1"/>
          <a:r>
            <a:rPr lang="ar-SA" dirty="0" smtClean="0"/>
            <a:t>أن يؤثر المثير بالخلايا المستقبلة وهي خلايا حسية متخصصة لإستقبال تنبيهات حسية معينة تدفعها إلى النشاط وتنطلق منها نبضات عصبية مثال: فالموجات الصوتية تؤثر في خلايا السمع...</a:t>
          </a:r>
          <a:endParaRPr lang="ar-SA" dirty="0"/>
        </a:p>
      </dgm:t>
    </dgm:pt>
    <dgm:pt modelId="{9050423C-4778-46DF-BA40-DABC3AB390D9}" type="parTrans" cxnId="{A9BF712F-97FE-404F-A1FB-F2BE5CFCBA60}">
      <dgm:prSet/>
      <dgm:spPr/>
      <dgm:t>
        <a:bodyPr/>
        <a:lstStyle/>
        <a:p>
          <a:pPr rtl="1"/>
          <a:endParaRPr lang="ar-SA"/>
        </a:p>
      </dgm:t>
    </dgm:pt>
    <dgm:pt modelId="{994C5691-5056-49F8-86D7-181BA6B4D81D}" type="sibTrans" cxnId="{A9BF712F-97FE-404F-A1FB-F2BE5CFCBA60}">
      <dgm:prSet/>
      <dgm:spPr/>
      <dgm:t>
        <a:bodyPr/>
        <a:lstStyle/>
        <a:p>
          <a:pPr rtl="1"/>
          <a:endParaRPr lang="ar-SA"/>
        </a:p>
      </dgm:t>
    </dgm:pt>
    <dgm:pt modelId="{EBDCADCF-DCD0-4B43-802C-C3E97EE6AA82}">
      <dgm:prSet phldrT="[Text]" custT="1"/>
      <dgm:spPr/>
      <dgm:t>
        <a:bodyPr/>
        <a:lstStyle/>
        <a:p>
          <a:pPr rtl="1"/>
          <a:r>
            <a:rPr lang="en-US" sz="3200" dirty="0" smtClean="0"/>
            <a:t>4</a:t>
          </a:r>
          <a:endParaRPr lang="ar-SA" sz="3200" dirty="0"/>
        </a:p>
      </dgm:t>
    </dgm:pt>
    <dgm:pt modelId="{0E1EAC09-E23C-4561-A181-45F1F78CC416}" type="parTrans" cxnId="{4E468902-1CCF-4C00-BB35-5F8C22B65CF9}">
      <dgm:prSet/>
      <dgm:spPr/>
      <dgm:t>
        <a:bodyPr/>
        <a:lstStyle/>
        <a:p>
          <a:pPr rtl="1"/>
          <a:endParaRPr lang="ar-SA"/>
        </a:p>
      </dgm:t>
    </dgm:pt>
    <dgm:pt modelId="{E38007C5-A6B0-4F70-BEBB-746B91B671B9}" type="sibTrans" cxnId="{4E468902-1CCF-4C00-BB35-5F8C22B65CF9}">
      <dgm:prSet/>
      <dgm:spPr/>
      <dgm:t>
        <a:bodyPr/>
        <a:lstStyle/>
        <a:p>
          <a:pPr rtl="1"/>
          <a:endParaRPr lang="ar-SA"/>
        </a:p>
      </dgm:t>
    </dgm:pt>
    <dgm:pt modelId="{53DB6A7F-A093-4E63-B599-C62D3C7BCDA4}">
      <dgm:prSet phldrT="[Text]"/>
      <dgm:spPr/>
      <dgm:t>
        <a:bodyPr/>
        <a:lstStyle/>
        <a:p>
          <a:pPr rtl="1"/>
          <a:r>
            <a:rPr lang="ar-SA" dirty="0" smtClean="0"/>
            <a:t>أن يحدث تنبيه في المراكز الحسية بالمخ يؤدي إلى الشعور بالإحساس وبالتالي يكون إدراكنا لما يحدث فينا أو ما حولنا</a:t>
          </a:r>
          <a:endParaRPr lang="ar-SA" dirty="0"/>
        </a:p>
      </dgm:t>
    </dgm:pt>
    <dgm:pt modelId="{AD8E5891-46E6-4AF2-8906-80B034F619C8}" type="parTrans" cxnId="{F723F09B-30B0-444F-9038-69FB4EA158FE}">
      <dgm:prSet/>
      <dgm:spPr/>
      <dgm:t>
        <a:bodyPr/>
        <a:lstStyle/>
        <a:p>
          <a:pPr rtl="1"/>
          <a:endParaRPr lang="ar-SA"/>
        </a:p>
      </dgm:t>
    </dgm:pt>
    <dgm:pt modelId="{67FA41F9-DF74-43D9-97A4-75D87BBA76BB}" type="sibTrans" cxnId="{F723F09B-30B0-444F-9038-69FB4EA158FE}">
      <dgm:prSet/>
      <dgm:spPr/>
      <dgm:t>
        <a:bodyPr/>
        <a:lstStyle/>
        <a:p>
          <a:pPr rtl="1"/>
          <a:endParaRPr lang="ar-SA"/>
        </a:p>
      </dgm:t>
    </dgm:pt>
    <dgm:pt modelId="{6225006B-6879-4664-9E1E-E8588C44BCF4}">
      <dgm:prSet custT="1"/>
      <dgm:spPr/>
      <dgm:t>
        <a:bodyPr/>
        <a:lstStyle/>
        <a:p>
          <a:pPr rtl="1"/>
          <a:r>
            <a:rPr lang="en-US" sz="3200" dirty="0" smtClean="0"/>
            <a:t>3</a:t>
          </a:r>
          <a:endParaRPr lang="ar-SA" sz="3200" dirty="0"/>
        </a:p>
      </dgm:t>
    </dgm:pt>
    <dgm:pt modelId="{E886CB59-92E4-4E2F-A515-2895802EA446}" type="parTrans" cxnId="{EA582DBE-F133-4FE3-84F8-BD8AD5A3DF5C}">
      <dgm:prSet/>
      <dgm:spPr/>
      <dgm:t>
        <a:bodyPr/>
        <a:lstStyle/>
        <a:p>
          <a:pPr rtl="1"/>
          <a:endParaRPr lang="ar-SA"/>
        </a:p>
      </dgm:t>
    </dgm:pt>
    <dgm:pt modelId="{16C1DE3F-2A11-4561-9B40-A5E1E5238CA1}" type="sibTrans" cxnId="{EA582DBE-F133-4FE3-84F8-BD8AD5A3DF5C}">
      <dgm:prSet/>
      <dgm:spPr/>
      <dgm:t>
        <a:bodyPr/>
        <a:lstStyle/>
        <a:p>
          <a:pPr rtl="1"/>
          <a:endParaRPr lang="ar-SA"/>
        </a:p>
      </dgm:t>
    </dgm:pt>
    <dgm:pt modelId="{A76D82B2-15FE-4036-91FD-2512AF85193C}">
      <dgm:prSet/>
      <dgm:spPr/>
      <dgm:t>
        <a:bodyPr/>
        <a:lstStyle/>
        <a:p>
          <a:pPr rtl="1"/>
          <a:r>
            <a:rPr lang="ar-SA" dirty="0" smtClean="0"/>
            <a:t>أن تقوم الأعصاب بنقل النبضات العصبية من الخلايا المستقبلة إلى المخ .</a:t>
          </a:r>
          <a:endParaRPr lang="ar-SA" dirty="0"/>
        </a:p>
      </dgm:t>
    </dgm:pt>
    <dgm:pt modelId="{1C88995E-92AB-4849-AB79-D86A67A4FA06}" type="parTrans" cxnId="{65BB0061-E62E-4663-96C5-B6905EE3A97C}">
      <dgm:prSet/>
      <dgm:spPr/>
      <dgm:t>
        <a:bodyPr/>
        <a:lstStyle/>
        <a:p>
          <a:pPr rtl="1"/>
          <a:endParaRPr lang="ar-SA"/>
        </a:p>
      </dgm:t>
    </dgm:pt>
    <dgm:pt modelId="{546E856E-BC47-4FB8-9A4E-1FBCDC9F2905}" type="sibTrans" cxnId="{65BB0061-E62E-4663-96C5-B6905EE3A97C}">
      <dgm:prSet/>
      <dgm:spPr/>
      <dgm:t>
        <a:bodyPr/>
        <a:lstStyle/>
        <a:p>
          <a:pPr rtl="1"/>
          <a:endParaRPr lang="ar-SA"/>
        </a:p>
      </dgm:t>
    </dgm:pt>
    <dgm:pt modelId="{AD3B5085-4F43-410D-8D0D-426CAB2C3A4A}" type="pres">
      <dgm:prSet presAssocID="{2BBDF31E-B3AF-45DA-A467-45CA2C122E7C}" presName="linearFlow" presStyleCnt="0">
        <dgm:presLayoutVars>
          <dgm:dir/>
          <dgm:animLvl val="lvl"/>
          <dgm:resizeHandles val="exact"/>
        </dgm:presLayoutVars>
      </dgm:prSet>
      <dgm:spPr/>
      <dgm:t>
        <a:bodyPr/>
        <a:lstStyle/>
        <a:p>
          <a:pPr rtl="1"/>
          <a:endParaRPr lang="ar-SA"/>
        </a:p>
      </dgm:t>
    </dgm:pt>
    <dgm:pt modelId="{F931B59A-BADB-4E48-B709-8F5421533B88}" type="pres">
      <dgm:prSet presAssocID="{872DAC9E-D571-4A0F-B0AF-0924094B6734}" presName="composite" presStyleCnt="0"/>
      <dgm:spPr/>
    </dgm:pt>
    <dgm:pt modelId="{C9552E00-F58A-4880-AE40-26A86FE8426F}" type="pres">
      <dgm:prSet presAssocID="{872DAC9E-D571-4A0F-B0AF-0924094B6734}" presName="parentText" presStyleLbl="alignNode1" presStyleIdx="0" presStyleCnt="4" custLinFactNeighborX="-77" custLinFactNeighborY="0">
        <dgm:presLayoutVars>
          <dgm:chMax val="1"/>
          <dgm:bulletEnabled val="1"/>
        </dgm:presLayoutVars>
      </dgm:prSet>
      <dgm:spPr/>
      <dgm:t>
        <a:bodyPr/>
        <a:lstStyle/>
        <a:p>
          <a:pPr rtl="1"/>
          <a:endParaRPr lang="ar-SA"/>
        </a:p>
      </dgm:t>
    </dgm:pt>
    <dgm:pt modelId="{4BE4E354-8088-447B-A59F-17A4A96F2819}" type="pres">
      <dgm:prSet presAssocID="{872DAC9E-D571-4A0F-B0AF-0924094B6734}" presName="descendantText" presStyleLbl="alignAcc1" presStyleIdx="0" presStyleCnt="4" custLinFactNeighborX="0">
        <dgm:presLayoutVars>
          <dgm:bulletEnabled val="1"/>
        </dgm:presLayoutVars>
      </dgm:prSet>
      <dgm:spPr/>
      <dgm:t>
        <a:bodyPr/>
        <a:lstStyle/>
        <a:p>
          <a:pPr rtl="1"/>
          <a:endParaRPr lang="ar-SA"/>
        </a:p>
      </dgm:t>
    </dgm:pt>
    <dgm:pt modelId="{DC995EAA-5F85-4979-BBB7-66524D6F88E7}" type="pres">
      <dgm:prSet presAssocID="{2CEAA32A-E273-4572-8E90-D637DF76D1F7}" presName="sp" presStyleCnt="0"/>
      <dgm:spPr/>
    </dgm:pt>
    <dgm:pt modelId="{1355106E-55A8-47B2-935D-B2C2B17D7D83}" type="pres">
      <dgm:prSet presAssocID="{1E24CA1B-E601-4ABD-AF0E-63980FD718C6}" presName="composite" presStyleCnt="0"/>
      <dgm:spPr/>
    </dgm:pt>
    <dgm:pt modelId="{2F676D9F-C83C-46DB-9DF0-0F4C639693A5}" type="pres">
      <dgm:prSet presAssocID="{1E24CA1B-E601-4ABD-AF0E-63980FD718C6}" presName="parentText" presStyleLbl="alignNode1" presStyleIdx="1" presStyleCnt="4">
        <dgm:presLayoutVars>
          <dgm:chMax val="1"/>
          <dgm:bulletEnabled val="1"/>
        </dgm:presLayoutVars>
      </dgm:prSet>
      <dgm:spPr/>
      <dgm:t>
        <a:bodyPr/>
        <a:lstStyle/>
        <a:p>
          <a:pPr rtl="1"/>
          <a:endParaRPr lang="ar-SA"/>
        </a:p>
      </dgm:t>
    </dgm:pt>
    <dgm:pt modelId="{4F94F811-BD1D-4E9F-A347-127B3DA0E104}" type="pres">
      <dgm:prSet presAssocID="{1E24CA1B-E601-4ABD-AF0E-63980FD718C6}" presName="descendantText" presStyleLbl="alignAcc1" presStyleIdx="1" presStyleCnt="4">
        <dgm:presLayoutVars>
          <dgm:bulletEnabled val="1"/>
        </dgm:presLayoutVars>
      </dgm:prSet>
      <dgm:spPr/>
      <dgm:t>
        <a:bodyPr/>
        <a:lstStyle/>
        <a:p>
          <a:pPr rtl="1"/>
          <a:endParaRPr lang="ar-SA"/>
        </a:p>
      </dgm:t>
    </dgm:pt>
    <dgm:pt modelId="{5E31CBB5-21E7-4B51-93D4-F98BD5F3CDC8}" type="pres">
      <dgm:prSet presAssocID="{6D591EA1-59E9-4BA8-A440-1492CBBCC585}" presName="sp" presStyleCnt="0"/>
      <dgm:spPr/>
    </dgm:pt>
    <dgm:pt modelId="{91842CF5-DAB3-4A4D-BED8-7C4EDE85D3B5}" type="pres">
      <dgm:prSet presAssocID="{6225006B-6879-4664-9E1E-E8588C44BCF4}" presName="composite" presStyleCnt="0"/>
      <dgm:spPr/>
    </dgm:pt>
    <dgm:pt modelId="{D129505A-C8D0-49BA-81B9-4307940D1DB2}" type="pres">
      <dgm:prSet presAssocID="{6225006B-6879-4664-9E1E-E8588C44BCF4}" presName="parentText" presStyleLbl="alignNode1" presStyleIdx="2" presStyleCnt="4">
        <dgm:presLayoutVars>
          <dgm:chMax val="1"/>
          <dgm:bulletEnabled val="1"/>
        </dgm:presLayoutVars>
      </dgm:prSet>
      <dgm:spPr/>
      <dgm:t>
        <a:bodyPr/>
        <a:lstStyle/>
        <a:p>
          <a:pPr rtl="1"/>
          <a:endParaRPr lang="ar-SA"/>
        </a:p>
      </dgm:t>
    </dgm:pt>
    <dgm:pt modelId="{8B77BF9D-DCF8-4EB8-B8EC-2F8CBB933501}" type="pres">
      <dgm:prSet presAssocID="{6225006B-6879-4664-9E1E-E8588C44BCF4}" presName="descendantText" presStyleLbl="alignAcc1" presStyleIdx="2" presStyleCnt="4" custLinFactNeighborX="-900" custLinFactNeighborY="1648">
        <dgm:presLayoutVars>
          <dgm:bulletEnabled val="1"/>
        </dgm:presLayoutVars>
      </dgm:prSet>
      <dgm:spPr/>
      <dgm:t>
        <a:bodyPr/>
        <a:lstStyle/>
        <a:p>
          <a:pPr rtl="1"/>
          <a:endParaRPr lang="ar-SA"/>
        </a:p>
      </dgm:t>
    </dgm:pt>
    <dgm:pt modelId="{D7993B22-41B8-4E23-9534-F574F2510525}" type="pres">
      <dgm:prSet presAssocID="{16C1DE3F-2A11-4561-9B40-A5E1E5238CA1}" presName="sp" presStyleCnt="0"/>
      <dgm:spPr/>
    </dgm:pt>
    <dgm:pt modelId="{B5B002BB-36A9-4488-8815-EB1F2282D05C}" type="pres">
      <dgm:prSet presAssocID="{EBDCADCF-DCD0-4B43-802C-C3E97EE6AA82}" presName="composite" presStyleCnt="0"/>
      <dgm:spPr/>
    </dgm:pt>
    <dgm:pt modelId="{756E3967-0AB0-42A0-99DD-FAE6617D7F58}" type="pres">
      <dgm:prSet presAssocID="{EBDCADCF-DCD0-4B43-802C-C3E97EE6AA82}" presName="parentText" presStyleLbl="alignNode1" presStyleIdx="3" presStyleCnt="4">
        <dgm:presLayoutVars>
          <dgm:chMax val="1"/>
          <dgm:bulletEnabled val="1"/>
        </dgm:presLayoutVars>
      </dgm:prSet>
      <dgm:spPr/>
      <dgm:t>
        <a:bodyPr/>
        <a:lstStyle/>
        <a:p>
          <a:pPr rtl="1"/>
          <a:endParaRPr lang="ar-SA"/>
        </a:p>
      </dgm:t>
    </dgm:pt>
    <dgm:pt modelId="{DE91D9F5-73DD-4D11-8062-3C00E4BF9A40}" type="pres">
      <dgm:prSet presAssocID="{EBDCADCF-DCD0-4B43-802C-C3E97EE6AA82}" presName="descendantText" presStyleLbl="alignAcc1" presStyleIdx="3" presStyleCnt="4">
        <dgm:presLayoutVars>
          <dgm:bulletEnabled val="1"/>
        </dgm:presLayoutVars>
      </dgm:prSet>
      <dgm:spPr/>
      <dgm:t>
        <a:bodyPr/>
        <a:lstStyle/>
        <a:p>
          <a:pPr rtl="1"/>
          <a:endParaRPr lang="ar-SA"/>
        </a:p>
      </dgm:t>
    </dgm:pt>
  </dgm:ptLst>
  <dgm:cxnLst>
    <dgm:cxn modelId="{D9CE22A4-7BEA-4845-BA0E-2773C667BADB}" type="presOf" srcId="{D2DC9DB8-4188-409F-97CC-4595D4FA31BB}" destId="{4BE4E354-8088-447B-A59F-17A4A96F2819}" srcOrd="0" destOrd="0" presId="urn:microsoft.com/office/officeart/2005/8/layout/chevron2"/>
    <dgm:cxn modelId="{9D945A47-660D-4BDD-AD1D-669DC57FB231}" type="presOf" srcId="{6225006B-6879-4664-9E1E-E8588C44BCF4}" destId="{D129505A-C8D0-49BA-81B9-4307940D1DB2}" srcOrd="0" destOrd="0" presId="urn:microsoft.com/office/officeart/2005/8/layout/chevron2"/>
    <dgm:cxn modelId="{56EED1F4-2B0C-467B-9385-484E7BF9EBC3}" type="presOf" srcId="{A76D82B2-15FE-4036-91FD-2512AF85193C}" destId="{8B77BF9D-DCF8-4EB8-B8EC-2F8CBB933501}" srcOrd="0" destOrd="0" presId="urn:microsoft.com/office/officeart/2005/8/layout/chevron2"/>
    <dgm:cxn modelId="{A9BF712F-97FE-404F-A1FB-F2BE5CFCBA60}" srcId="{1E24CA1B-E601-4ABD-AF0E-63980FD718C6}" destId="{9B7A2F15-DA06-4EDB-9111-5131E46A3F9B}" srcOrd="0" destOrd="0" parTransId="{9050423C-4778-46DF-BA40-DABC3AB390D9}" sibTransId="{994C5691-5056-49F8-86D7-181BA6B4D81D}"/>
    <dgm:cxn modelId="{2B43EDD6-FEE0-434E-9CC4-3441064E4D5F}" type="presOf" srcId="{EBDCADCF-DCD0-4B43-802C-C3E97EE6AA82}" destId="{756E3967-0AB0-42A0-99DD-FAE6617D7F58}" srcOrd="0" destOrd="0" presId="urn:microsoft.com/office/officeart/2005/8/layout/chevron2"/>
    <dgm:cxn modelId="{627BE196-BB24-47C5-A433-70D0CC6EFA26}" type="presOf" srcId="{53DB6A7F-A093-4E63-B599-C62D3C7BCDA4}" destId="{DE91D9F5-73DD-4D11-8062-3C00E4BF9A40}" srcOrd="0" destOrd="0" presId="urn:microsoft.com/office/officeart/2005/8/layout/chevron2"/>
    <dgm:cxn modelId="{85EC6ADE-AC1D-4375-BE21-D16A6DFF2B26}" type="presOf" srcId="{2BBDF31E-B3AF-45DA-A467-45CA2C122E7C}" destId="{AD3B5085-4F43-410D-8D0D-426CAB2C3A4A}" srcOrd="0" destOrd="0" presId="urn:microsoft.com/office/officeart/2005/8/layout/chevron2"/>
    <dgm:cxn modelId="{E5EF9C85-16F4-417E-9CD4-E40F69020DF8}" type="presOf" srcId="{1E24CA1B-E601-4ABD-AF0E-63980FD718C6}" destId="{2F676D9F-C83C-46DB-9DF0-0F4C639693A5}" srcOrd="0" destOrd="0" presId="urn:microsoft.com/office/officeart/2005/8/layout/chevron2"/>
    <dgm:cxn modelId="{C1F35FBA-C9E8-4EBA-A3A2-E3118FAAA5C6}" type="presOf" srcId="{9B7A2F15-DA06-4EDB-9111-5131E46A3F9B}" destId="{4F94F811-BD1D-4E9F-A347-127B3DA0E104}" srcOrd="0" destOrd="0" presId="urn:microsoft.com/office/officeart/2005/8/layout/chevron2"/>
    <dgm:cxn modelId="{B4913687-F89D-47A8-80F3-90CBACB41439}" srcId="{2BBDF31E-B3AF-45DA-A467-45CA2C122E7C}" destId="{1E24CA1B-E601-4ABD-AF0E-63980FD718C6}" srcOrd="1" destOrd="0" parTransId="{26E9E230-89BD-48FE-B923-111D60A74FDE}" sibTransId="{6D591EA1-59E9-4BA8-A440-1492CBBCC585}"/>
    <dgm:cxn modelId="{4E468902-1CCF-4C00-BB35-5F8C22B65CF9}" srcId="{2BBDF31E-B3AF-45DA-A467-45CA2C122E7C}" destId="{EBDCADCF-DCD0-4B43-802C-C3E97EE6AA82}" srcOrd="3" destOrd="0" parTransId="{0E1EAC09-E23C-4561-A181-45F1F78CC416}" sibTransId="{E38007C5-A6B0-4F70-BEBB-746B91B671B9}"/>
    <dgm:cxn modelId="{F723F09B-30B0-444F-9038-69FB4EA158FE}" srcId="{EBDCADCF-DCD0-4B43-802C-C3E97EE6AA82}" destId="{53DB6A7F-A093-4E63-B599-C62D3C7BCDA4}" srcOrd="0" destOrd="0" parTransId="{AD8E5891-46E6-4AF2-8906-80B034F619C8}" sibTransId="{67FA41F9-DF74-43D9-97A4-75D87BBA76BB}"/>
    <dgm:cxn modelId="{06DDFBAD-8D0F-4ADF-AC99-7D2991AA41E1}" srcId="{872DAC9E-D571-4A0F-B0AF-0924094B6734}" destId="{D2DC9DB8-4188-409F-97CC-4595D4FA31BB}" srcOrd="0" destOrd="0" parTransId="{D0C44FBB-B2B9-44B5-92B9-32444898B454}" sibTransId="{C9B50DDE-43D6-4284-81DE-2B1FE379C3AE}"/>
    <dgm:cxn modelId="{A016B6AC-C69C-40DA-9FFE-250D7B9648F5}" type="presOf" srcId="{872DAC9E-D571-4A0F-B0AF-0924094B6734}" destId="{C9552E00-F58A-4880-AE40-26A86FE8426F}" srcOrd="0" destOrd="0" presId="urn:microsoft.com/office/officeart/2005/8/layout/chevron2"/>
    <dgm:cxn modelId="{65BB0061-E62E-4663-96C5-B6905EE3A97C}" srcId="{6225006B-6879-4664-9E1E-E8588C44BCF4}" destId="{A76D82B2-15FE-4036-91FD-2512AF85193C}" srcOrd="0" destOrd="0" parTransId="{1C88995E-92AB-4849-AB79-D86A67A4FA06}" sibTransId="{546E856E-BC47-4FB8-9A4E-1FBCDC9F2905}"/>
    <dgm:cxn modelId="{EA582DBE-F133-4FE3-84F8-BD8AD5A3DF5C}" srcId="{2BBDF31E-B3AF-45DA-A467-45CA2C122E7C}" destId="{6225006B-6879-4664-9E1E-E8588C44BCF4}" srcOrd="2" destOrd="0" parTransId="{E886CB59-92E4-4E2F-A515-2895802EA446}" sibTransId="{16C1DE3F-2A11-4561-9B40-A5E1E5238CA1}"/>
    <dgm:cxn modelId="{E0C20172-27D6-423F-9B25-C3965F76EDB7}" srcId="{2BBDF31E-B3AF-45DA-A467-45CA2C122E7C}" destId="{872DAC9E-D571-4A0F-B0AF-0924094B6734}" srcOrd="0" destOrd="0" parTransId="{81F90EB5-F07B-4EB5-9DEC-BC0DCD22431B}" sibTransId="{2CEAA32A-E273-4572-8E90-D637DF76D1F7}"/>
    <dgm:cxn modelId="{A0A53919-D5F5-4B49-AFAC-BFA873201067}" type="presParOf" srcId="{AD3B5085-4F43-410D-8D0D-426CAB2C3A4A}" destId="{F931B59A-BADB-4E48-B709-8F5421533B88}" srcOrd="0" destOrd="0" presId="urn:microsoft.com/office/officeart/2005/8/layout/chevron2"/>
    <dgm:cxn modelId="{AA9FD798-2019-42C2-8966-794B5780CB24}" type="presParOf" srcId="{F931B59A-BADB-4E48-B709-8F5421533B88}" destId="{C9552E00-F58A-4880-AE40-26A86FE8426F}" srcOrd="0" destOrd="0" presId="urn:microsoft.com/office/officeart/2005/8/layout/chevron2"/>
    <dgm:cxn modelId="{F6D771A2-31C6-4D17-A7A5-1E7534B03952}" type="presParOf" srcId="{F931B59A-BADB-4E48-B709-8F5421533B88}" destId="{4BE4E354-8088-447B-A59F-17A4A96F2819}" srcOrd="1" destOrd="0" presId="urn:microsoft.com/office/officeart/2005/8/layout/chevron2"/>
    <dgm:cxn modelId="{1E8E2AA3-27AA-4576-9AC3-1B39510CB6AC}" type="presParOf" srcId="{AD3B5085-4F43-410D-8D0D-426CAB2C3A4A}" destId="{DC995EAA-5F85-4979-BBB7-66524D6F88E7}" srcOrd="1" destOrd="0" presId="urn:microsoft.com/office/officeart/2005/8/layout/chevron2"/>
    <dgm:cxn modelId="{3D99AD3A-988E-4E43-9813-6E49A3629797}" type="presParOf" srcId="{AD3B5085-4F43-410D-8D0D-426CAB2C3A4A}" destId="{1355106E-55A8-47B2-935D-B2C2B17D7D83}" srcOrd="2" destOrd="0" presId="urn:microsoft.com/office/officeart/2005/8/layout/chevron2"/>
    <dgm:cxn modelId="{B1A34F5F-3B68-4C1C-9A85-EF006413B259}" type="presParOf" srcId="{1355106E-55A8-47B2-935D-B2C2B17D7D83}" destId="{2F676D9F-C83C-46DB-9DF0-0F4C639693A5}" srcOrd="0" destOrd="0" presId="urn:microsoft.com/office/officeart/2005/8/layout/chevron2"/>
    <dgm:cxn modelId="{BCCF0A27-B960-4763-BF59-8EF6732771BE}" type="presParOf" srcId="{1355106E-55A8-47B2-935D-B2C2B17D7D83}" destId="{4F94F811-BD1D-4E9F-A347-127B3DA0E104}" srcOrd="1" destOrd="0" presId="urn:microsoft.com/office/officeart/2005/8/layout/chevron2"/>
    <dgm:cxn modelId="{EB38E93C-555C-447A-9E0C-2FADCC7F5A73}" type="presParOf" srcId="{AD3B5085-4F43-410D-8D0D-426CAB2C3A4A}" destId="{5E31CBB5-21E7-4B51-93D4-F98BD5F3CDC8}" srcOrd="3" destOrd="0" presId="urn:microsoft.com/office/officeart/2005/8/layout/chevron2"/>
    <dgm:cxn modelId="{75F0BFCD-E5C8-4B32-9476-5BC9E9F1FD4A}" type="presParOf" srcId="{AD3B5085-4F43-410D-8D0D-426CAB2C3A4A}" destId="{91842CF5-DAB3-4A4D-BED8-7C4EDE85D3B5}" srcOrd="4" destOrd="0" presId="urn:microsoft.com/office/officeart/2005/8/layout/chevron2"/>
    <dgm:cxn modelId="{C7852E43-A98E-429B-BDF5-C4E35C4E9A40}" type="presParOf" srcId="{91842CF5-DAB3-4A4D-BED8-7C4EDE85D3B5}" destId="{D129505A-C8D0-49BA-81B9-4307940D1DB2}" srcOrd="0" destOrd="0" presId="urn:microsoft.com/office/officeart/2005/8/layout/chevron2"/>
    <dgm:cxn modelId="{2CA55E42-304F-4C68-B740-D2A11B540573}" type="presParOf" srcId="{91842CF5-DAB3-4A4D-BED8-7C4EDE85D3B5}" destId="{8B77BF9D-DCF8-4EB8-B8EC-2F8CBB933501}" srcOrd="1" destOrd="0" presId="urn:microsoft.com/office/officeart/2005/8/layout/chevron2"/>
    <dgm:cxn modelId="{6B7BBA26-0E39-4FC6-B283-F03C71E4B877}" type="presParOf" srcId="{AD3B5085-4F43-410D-8D0D-426CAB2C3A4A}" destId="{D7993B22-41B8-4E23-9534-F574F2510525}" srcOrd="5" destOrd="0" presId="urn:microsoft.com/office/officeart/2005/8/layout/chevron2"/>
    <dgm:cxn modelId="{DD56A5FA-A03C-4A39-A00E-6FA2D350EFAF}" type="presParOf" srcId="{AD3B5085-4F43-410D-8D0D-426CAB2C3A4A}" destId="{B5B002BB-36A9-4488-8815-EB1F2282D05C}" srcOrd="6" destOrd="0" presId="urn:microsoft.com/office/officeart/2005/8/layout/chevron2"/>
    <dgm:cxn modelId="{7FE0E2D4-B740-45CB-A29F-60F911A8FE01}" type="presParOf" srcId="{B5B002BB-36A9-4488-8815-EB1F2282D05C}" destId="{756E3967-0AB0-42A0-99DD-FAE6617D7F58}" srcOrd="0" destOrd="0" presId="urn:microsoft.com/office/officeart/2005/8/layout/chevron2"/>
    <dgm:cxn modelId="{F414C543-D628-4822-A578-FE0F627CA0B5}" type="presParOf" srcId="{B5B002BB-36A9-4488-8815-EB1F2282D05C}" destId="{DE91D9F5-73DD-4D11-8062-3C00E4BF9A4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27F5F3-A060-47AD-9901-2B7A94CF3D5E}" type="doc">
      <dgm:prSet loTypeId="urn:microsoft.com/office/officeart/2005/8/layout/vList3" loCatId="list" qsTypeId="urn:microsoft.com/office/officeart/2005/8/quickstyle/simple1" qsCatId="simple" csTypeId="urn:microsoft.com/office/officeart/2005/8/colors/accent1_2" csCatId="accent1" phldr="1"/>
      <dgm:spPr/>
      <dgm:t>
        <a:bodyPr/>
        <a:lstStyle/>
        <a:p>
          <a:pPr rtl="1"/>
          <a:endParaRPr lang="ar-SA"/>
        </a:p>
      </dgm:t>
    </dgm:pt>
    <dgm:pt modelId="{E60993B9-986B-4066-813B-C14543148A3B}">
      <dgm:prSet phldrT="[Text]"/>
      <dgm:spPr/>
      <dgm:t>
        <a:bodyPr/>
        <a:lstStyle/>
        <a:p>
          <a:pPr rtl="1"/>
          <a:r>
            <a:rPr lang="ar-SA" dirty="0" smtClean="0">
              <a:latin typeface="Sakkal Majalla" panose="02000000000000000000" pitchFamily="2" charset="-78"/>
              <a:cs typeface="Sakkal Majalla" panose="02000000000000000000" pitchFamily="2" charset="-78"/>
            </a:rPr>
            <a:t>الإحساسات الداخلية العامة</a:t>
          </a:r>
          <a:endParaRPr lang="ar-SA" dirty="0">
            <a:latin typeface="Sakkal Majalla" panose="02000000000000000000" pitchFamily="2" charset="-78"/>
            <a:cs typeface="Sakkal Majalla" panose="02000000000000000000" pitchFamily="2" charset="-78"/>
          </a:endParaRPr>
        </a:p>
      </dgm:t>
    </dgm:pt>
    <dgm:pt modelId="{CF9481AD-2051-46BB-B7A4-82DA36D77893}" type="parTrans" cxnId="{4EC71DDA-208C-47C8-BA5B-F0F5F3CA641A}">
      <dgm:prSet/>
      <dgm:spPr/>
      <dgm:t>
        <a:bodyPr/>
        <a:lstStyle/>
        <a:p>
          <a:pPr rtl="1"/>
          <a:endParaRPr lang="ar-SA"/>
        </a:p>
      </dgm:t>
    </dgm:pt>
    <dgm:pt modelId="{6317926C-FF25-4DFB-85A1-4E204A1D4201}" type="sibTrans" cxnId="{4EC71DDA-208C-47C8-BA5B-F0F5F3CA641A}">
      <dgm:prSet/>
      <dgm:spPr/>
      <dgm:t>
        <a:bodyPr/>
        <a:lstStyle/>
        <a:p>
          <a:pPr rtl="1"/>
          <a:endParaRPr lang="ar-SA"/>
        </a:p>
      </dgm:t>
    </dgm:pt>
    <dgm:pt modelId="{6F608062-6A7B-48ED-9633-447B581DA6E9}">
      <dgm:prSet phldrT="[Text]"/>
      <dgm:spPr/>
      <dgm:t>
        <a:bodyPr/>
        <a:lstStyle/>
        <a:p>
          <a:pPr rtl="1"/>
          <a:r>
            <a:rPr lang="ar-SA" dirty="0" smtClean="0"/>
            <a:t>الإحساسات الخارجية  </a:t>
          </a:r>
          <a:endParaRPr lang="ar-SA" dirty="0"/>
        </a:p>
      </dgm:t>
    </dgm:pt>
    <dgm:pt modelId="{416CE832-6DDB-4C1D-9369-B5F804BE3790}" type="sibTrans" cxnId="{46C199D9-1F25-4CEF-A948-B8599F13063F}">
      <dgm:prSet/>
      <dgm:spPr/>
      <dgm:t>
        <a:bodyPr/>
        <a:lstStyle/>
        <a:p>
          <a:pPr rtl="1"/>
          <a:endParaRPr lang="ar-SA"/>
        </a:p>
      </dgm:t>
    </dgm:pt>
    <dgm:pt modelId="{87D9C20B-9814-441C-AF4F-FD02904AD9F4}" type="parTrans" cxnId="{46C199D9-1F25-4CEF-A948-B8599F13063F}">
      <dgm:prSet/>
      <dgm:spPr/>
      <dgm:t>
        <a:bodyPr/>
        <a:lstStyle/>
        <a:p>
          <a:pPr rtl="1"/>
          <a:endParaRPr lang="ar-SA"/>
        </a:p>
      </dgm:t>
    </dgm:pt>
    <dgm:pt modelId="{CD824C0E-60BC-4C49-B51B-F9C62401300C}">
      <dgm:prSet phldrT="[Text]"/>
      <dgm:spPr/>
      <dgm:t>
        <a:bodyPr/>
        <a:lstStyle/>
        <a:p>
          <a:pPr rtl="1"/>
          <a:r>
            <a:rPr lang="ar-SA" dirty="0" smtClean="0">
              <a:latin typeface="Sakkal Majalla" panose="02000000000000000000" pitchFamily="2" charset="-78"/>
              <a:cs typeface="Sakkal Majalla" panose="02000000000000000000" pitchFamily="2" charset="-78"/>
            </a:rPr>
            <a:t>الإحساسات الداخلية الخاصة</a:t>
          </a:r>
          <a:endParaRPr lang="ar-SA" dirty="0"/>
        </a:p>
      </dgm:t>
    </dgm:pt>
    <dgm:pt modelId="{AE6A44D8-6C10-45A8-9FD2-F701C1D2E4A8}" type="sibTrans" cxnId="{F3F198B0-1A19-408D-AEF7-71C32F6DAD3F}">
      <dgm:prSet/>
      <dgm:spPr/>
      <dgm:t>
        <a:bodyPr/>
        <a:lstStyle/>
        <a:p>
          <a:pPr rtl="1"/>
          <a:endParaRPr lang="ar-SA"/>
        </a:p>
      </dgm:t>
    </dgm:pt>
    <dgm:pt modelId="{5D2D73E8-18D9-40F6-86A5-0D547E043C10}" type="parTrans" cxnId="{F3F198B0-1A19-408D-AEF7-71C32F6DAD3F}">
      <dgm:prSet/>
      <dgm:spPr/>
      <dgm:t>
        <a:bodyPr/>
        <a:lstStyle/>
        <a:p>
          <a:pPr rtl="1"/>
          <a:endParaRPr lang="ar-SA"/>
        </a:p>
      </dgm:t>
    </dgm:pt>
    <dgm:pt modelId="{364671B6-CA10-446F-A8CD-C880D3F7B0BB}" type="pres">
      <dgm:prSet presAssocID="{A427F5F3-A060-47AD-9901-2B7A94CF3D5E}" presName="linearFlow" presStyleCnt="0">
        <dgm:presLayoutVars>
          <dgm:dir/>
          <dgm:resizeHandles val="exact"/>
        </dgm:presLayoutVars>
      </dgm:prSet>
      <dgm:spPr/>
      <dgm:t>
        <a:bodyPr/>
        <a:lstStyle/>
        <a:p>
          <a:pPr rtl="1"/>
          <a:endParaRPr lang="ar-SA"/>
        </a:p>
      </dgm:t>
    </dgm:pt>
    <dgm:pt modelId="{024A00C6-31F4-44E5-A912-84B2099EE8BA}" type="pres">
      <dgm:prSet presAssocID="{E60993B9-986B-4066-813B-C14543148A3B}" presName="composite" presStyleCnt="0"/>
      <dgm:spPr/>
    </dgm:pt>
    <dgm:pt modelId="{9AB71240-4AA9-4351-B578-7C36F8D800C9}" type="pres">
      <dgm:prSet presAssocID="{E60993B9-986B-4066-813B-C14543148A3B}" presName="imgShp" presStyleLbl="fgImgPlace1" presStyleIdx="0" presStyleCnt="3" custScaleX="241914" custScaleY="114788" custLinFactX="-3919" custLinFactNeighborX="-100000" custLinFactNeighborY="-1223"/>
      <dgm:spPr>
        <a:blipFill rotWithShape="1">
          <a:blip xmlns:r="http://schemas.openxmlformats.org/officeDocument/2006/relationships" r:embed="rId1"/>
          <a:stretch>
            <a:fillRect/>
          </a:stretch>
        </a:blipFill>
      </dgm:spPr>
      <dgm:t>
        <a:bodyPr/>
        <a:lstStyle/>
        <a:p>
          <a:pPr rtl="1"/>
          <a:endParaRPr lang="ar-SA"/>
        </a:p>
      </dgm:t>
    </dgm:pt>
    <dgm:pt modelId="{0DAC61D7-8136-4D77-A5A2-1777E71B6919}" type="pres">
      <dgm:prSet presAssocID="{E60993B9-986B-4066-813B-C14543148A3B}" presName="txShp" presStyleLbl="node1" presStyleIdx="0" presStyleCnt="3">
        <dgm:presLayoutVars>
          <dgm:bulletEnabled val="1"/>
        </dgm:presLayoutVars>
      </dgm:prSet>
      <dgm:spPr/>
      <dgm:t>
        <a:bodyPr/>
        <a:lstStyle/>
        <a:p>
          <a:pPr rtl="1"/>
          <a:endParaRPr lang="ar-SA"/>
        </a:p>
      </dgm:t>
    </dgm:pt>
    <dgm:pt modelId="{29F43202-25AC-4689-A1AC-ECA907952A8A}" type="pres">
      <dgm:prSet presAssocID="{6317926C-FF25-4DFB-85A1-4E204A1D4201}" presName="spacing" presStyleCnt="0"/>
      <dgm:spPr/>
    </dgm:pt>
    <dgm:pt modelId="{9BB6FD70-3C83-4A17-8191-626A62686502}" type="pres">
      <dgm:prSet presAssocID="{CD824C0E-60BC-4C49-B51B-F9C62401300C}" presName="composite" presStyleCnt="0"/>
      <dgm:spPr/>
    </dgm:pt>
    <dgm:pt modelId="{598B9615-3350-460E-B9C6-9EA65FE70866}" type="pres">
      <dgm:prSet presAssocID="{CD824C0E-60BC-4C49-B51B-F9C62401300C}" presName="imgShp" presStyleLbl="fgImgPlace1" presStyleIdx="1" presStyleCnt="3" custScaleX="244775" custScaleY="115492" custLinFactNeighborX="-92916" custLinFactNeighborY="-4890"/>
      <dgm:spPr>
        <a:blipFill rotWithShape="1">
          <a:blip xmlns:r="http://schemas.openxmlformats.org/officeDocument/2006/relationships" r:embed="rId2"/>
          <a:stretch>
            <a:fillRect/>
          </a:stretch>
        </a:blipFill>
      </dgm:spPr>
      <dgm:t>
        <a:bodyPr/>
        <a:lstStyle/>
        <a:p>
          <a:pPr rtl="1"/>
          <a:endParaRPr lang="ar-SA"/>
        </a:p>
      </dgm:t>
    </dgm:pt>
    <dgm:pt modelId="{560E44EE-8EAA-46A9-845B-D4D3194DBBCE}" type="pres">
      <dgm:prSet presAssocID="{CD824C0E-60BC-4C49-B51B-F9C62401300C}" presName="txShp" presStyleLbl="node1" presStyleIdx="1" presStyleCnt="3">
        <dgm:presLayoutVars>
          <dgm:bulletEnabled val="1"/>
        </dgm:presLayoutVars>
      </dgm:prSet>
      <dgm:spPr/>
      <dgm:t>
        <a:bodyPr/>
        <a:lstStyle/>
        <a:p>
          <a:pPr rtl="1"/>
          <a:endParaRPr lang="ar-SA"/>
        </a:p>
      </dgm:t>
    </dgm:pt>
    <dgm:pt modelId="{676927FE-0929-44BA-BBAA-7B08A98E02AD}" type="pres">
      <dgm:prSet presAssocID="{AE6A44D8-6C10-45A8-9FD2-F701C1D2E4A8}" presName="spacing" presStyleCnt="0"/>
      <dgm:spPr/>
    </dgm:pt>
    <dgm:pt modelId="{4800AE85-A642-48F7-AB96-C6CF6B00AE25}" type="pres">
      <dgm:prSet presAssocID="{6F608062-6A7B-48ED-9633-447B581DA6E9}" presName="composite" presStyleCnt="0"/>
      <dgm:spPr/>
    </dgm:pt>
    <dgm:pt modelId="{60120508-6970-4CE4-AB8E-3E8CD95DEE7D}" type="pres">
      <dgm:prSet presAssocID="{6F608062-6A7B-48ED-9633-447B581DA6E9}" presName="imgShp" presStyleLbl="fgImgPlace1" presStyleIdx="2" presStyleCnt="3" custScaleX="251323" custScaleY="111716" custLinFactNeighborX="-99208" custLinFactNeighborY="1341"/>
      <dgm:spPr>
        <a:blipFill rotWithShape="1">
          <a:blip xmlns:r="http://schemas.openxmlformats.org/officeDocument/2006/relationships" r:embed="rId3"/>
          <a:stretch>
            <a:fillRect/>
          </a:stretch>
        </a:blipFill>
      </dgm:spPr>
      <dgm:t>
        <a:bodyPr/>
        <a:lstStyle/>
        <a:p>
          <a:pPr rtl="1"/>
          <a:endParaRPr lang="ar-SA"/>
        </a:p>
      </dgm:t>
    </dgm:pt>
    <dgm:pt modelId="{F53646CC-25F7-450F-AC36-300D208AE8B3}" type="pres">
      <dgm:prSet presAssocID="{6F608062-6A7B-48ED-9633-447B581DA6E9}" presName="txShp" presStyleLbl="node1" presStyleIdx="2" presStyleCnt="3">
        <dgm:presLayoutVars>
          <dgm:bulletEnabled val="1"/>
        </dgm:presLayoutVars>
      </dgm:prSet>
      <dgm:spPr/>
      <dgm:t>
        <a:bodyPr/>
        <a:lstStyle/>
        <a:p>
          <a:pPr rtl="1"/>
          <a:endParaRPr lang="ar-SA"/>
        </a:p>
      </dgm:t>
    </dgm:pt>
  </dgm:ptLst>
  <dgm:cxnLst>
    <dgm:cxn modelId="{F3F198B0-1A19-408D-AEF7-71C32F6DAD3F}" srcId="{A427F5F3-A060-47AD-9901-2B7A94CF3D5E}" destId="{CD824C0E-60BC-4C49-B51B-F9C62401300C}" srcOrd="1" destOrd="0" parTransId="{5D2D73E8-18D9-40F6-86A5-0D547E043C10}" sibTransId="{AE6A44D8-6C10-45A8-9FD2-F701C1D2E4A8}"/>
    <dgm:cxn modelId="{DD763E71-8334-4DEE-AA58-9335175FEAD9}" type="presOf" srcId="{CD824C0E-60BC-4C49-B51B-F9C62401300C}" destId="{560E44EE-8EAA-46A9-845B-D4D3194DBBCE}" srcOrd="0" destOrd="0" presId="urn:microsoft.com/office/officeart/2005/8/layout/vList3"/>
    <dgm:cxn modelId="{C6B3DA5C-0B07-4E1E-81F3-61B4D6132C99}" type="presOf" srcId="{A427F5F3-A060-47AD-9901-2B7A94CF3D5E}" destId="{364671B6-CA10-446F-A8CD-C880D3F7B0BB}" srcOrd="0" destOrd="0" presId="urn:microsoft.com/office/officeart/2005/8/layout/vList3"/>
    <dgm:cxn modelId="{CB68F334-AE8F-4EB6-B6F3-CC13D9944C18}" type="presOf" srcId="{E60993B9-986B-4066-813B-C14543148A3B}" destId="{0DAC61D7-8136-4D77-A5A2-1777E71B6919}" srcOrd="0" destOrd="0" presId="urn:microsoft.com/office/officeart/2005/8/layout/vList3"/>
    <dgm:cxn modelId="{46C199D9-1F25-4CEF-A948-B8599F13063F}" srcId="{A427F5F3-A060-47AD-9901-2B7A94CF3D5E}" destId="{6F608062-6A7B-48ED-9633-447B581DA6E9}" srcOrd="2" destOrd="0" parTransId="{87D9C20B-9814-441C-AF4F-FD02904AD9F4}" sibTransId="{416CE832-6DDB-4C1D-9369-B5F804BE3790}"/>
    <dgm:cxn modelId="{51FF6445-F79F-4EC4-8DB9-91781DEFB7D4}" type="presOf" srcId="{6F608062-6A7B-48ED-9633-447B581DA6E9}" destId="{F53646CC-25F7-450F-AC36-300D208AE8B3}" srcOrd="0" destOrd="0" presId="urn:microsoft.com/office/officeart/2005/8/layout/vList3"/>
    <dgm:cxn modelId="{4EC71DDA-208C-47C8-BA5B-F0F5F3CA641A}" srcId="{A427F5F3-A060-47AD-9901-2B7A94CF3D5E}" destId="{E60993B9-986B-4066-813B-C14543148A3B}" srcOrd="0" destOrd="0" parTransId="{CF9481AD-2051-46BB-B7A4-82DA36D77893}" sibTransId="{6317926C-FF25-4DFB-85A1-4E204A1D4201}"/>
    <dgm:cxn modelId="{9CD527CB-AD64-488A-ADEA-C0B9C8783CF5}" type="presParOf" srcId="{364671B6-CA10-446F-A8CD-C880D3F7B0BB}" destId="{024A00C6-31F4-44E5-A912-84B2099EE8BA}" srcOrd="0" destOrd="0" presId="urn:microsoft.com/office/officeart/2005/8/layout/vList3"/>
    <dgm:cxn modelId="{DAFA5563-14A7-46BE-9D38-38E1171FC50F}" type="presParOf" srcId="{024A00C6-31F4-44E5-A912-84B2099EE8BA}" destId="{9AB71240-4AA9-4351-B578-7C36F8D800C9}" srcOrd="0" destOrd="0" presId="urn:microsoft.com/office/officeart/2005/8/layout/vList3"/>
    <dgm:cxn modelId="{A25D26AC-EC98-4B98-88C2-811B51000D9A}" type="presParOf" srcId="{024A00C6-31F4-44E5-A912-84B2099EE8BA}" destId="{0DAC61D7-8136-4D77-A5A2-1777E71B6919}" srcOrd="1" destOrd="0" presId="urn:microsoft.com/office/officeart/2005/8/layout/vList3"/>
    <dgm:cxn modelId="{819E7EEA-5263-43B3-9288-7A3995862E2A}" type="presParOf" srcId="{364671B6-CA10-446F-A8CD-C880D3F7B0BB}" destId="{29F43202-25AC-4689-A1AC-ECA907952A8A}" srcOrd="1" destOrd="0" presId="urn:microsoft.com/office/officeart/2005/8/layout/vList3"/>
    <dgm:cxn modelId="{83F75050-7AA5-4DB1-B6B8-905DF691F38E}" type="presParOf" srcId="{364671B6-CA10-446F-A8CD-C880D3F7B0BB}" destId="{9BB6FD70-3C83-4A17-8191-626A62686502}" srcOrd="2" destOrd="0" presId="urn:microsoft.com/office/officeart/2005/8/layout/vList3"/>
    <dgm:cxn modelId="{507ADD27-3D27-4DC6-BEF7-0AF26326C563}" type="presParOf" srcId="{9BB6FD70-3C83-4A17-8191-626A62686502}" destId="{598B9615-3350-460E-B9C6-9EA65FE70866}" srcOrd="0" destOrd="0" presId="urn:microsoft.com/office/officeart/2005/8/layout/vList3"/>
    <dgm:cxn modelId="{873C92F0-AC67-4A83-A829-592B7B92625E}" type="presParOf" srcId="{9BB6FD70-3C83-4A17-8191-626A62686502}" destId="{560E44EE-8EAA-46A9-845B-D4D3194DBBCE}" srcOrd="1" destOrd="0" presId="urn:microsoft.com/office/officeart/2005/8/layout/vList3"/>
    <dgm:cxn modelId="{E06963ED-3B84-43FE-854E-B73EF6272FB9}" type="presParOf" srcId="{364671B6-CA10-446F-A8CD-C880D3F7B0BB}" destId="{676927FE-0929-44BA-BBAA-7B08A98E02AD}" srcOrd="3" destOrd="0" presId="urn:microsoft.com/office/officeart/2005/8/layout/vList3"/>
    <dgm:cxn modelId="{65514EE4-A85D-464E-AF04-5CB9665AB41E}" type="presParOf" srcId="{364671B6-CA10-446F-A8CD-C880D3F7B0BB}" destId="{4800AE85-A642-48F7-AB96-C6CF6B00AE25}" srcOrd="4" destOrd="0" presId="urn:microsoft.com/office/officeart/2005/8/layout/vList3"/>
    <dgm:cxn modelId="{1ECF0E39-2600-4D4B-957B-47672E4A8CC9}" type="presParOf" srcId="{4800AE85-A642-48F7-AB96-C6CF6B00AE25}" destId="{60120508-6970-4CE4-AB8E-3E8CD95DEE7D}" srcOrd="0" destOrd="0" presId="urn:microsoft.com/office/officeart/2005/8/layout/vList3"/>
    <dgm:cxn modelId="{42E5FB93-29EE-4199-AAF5-68FF73A5216B}" type="presParOf" srcId="{4800AE85-A642-48F7-AB96-C6CF6B00AE25}" destId="{F53646CC-25F7-450F-AC36-300D208AE8B3}"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E4B91B3-16C5-4ED2-A1CA-05947105BFB4}"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pPr rtl="1"/>
          <a:endParaRPr lang="ar-SA"/>
        </a:p>
      </dgm:t>
    </dgm:pt>
    <dgm:pt modelId="{C1D31A60-9FA8-475F-8E04-C41CBDC1AB0F}">
      <dgm:prSet phldrT="[Text]"/>
      <dgm:spPr/>
      <dgm:t>
        <a:bodyPr/>
        <a:lstStyle/>
        <a:p>
          <a:pPr rtl="1"/>
          <a:r>
            <a:rPr lang="en-US" dirty="0" smtClean="0"/>
            <a:t>selective</a:t>
          </a:r>
          <a:endParaRPr lang="ar-SA" dirty="0"/>
        </a:p>
      </dgm:t>
    </dgm:pt>
    <dgm:pt modelId="{92C4AA16-DB07-4A14-96A8-11B55B0FC207}" type="parTrans" cxnId="{83D2FFDF-FC1C-4F06-ACEA-D54DEE344C9C}">
      <dgm:prSet/>
      <dgm:spPr/>
      <dgm:t>
        <a:bodyPr/>
        <a:lstStyle/>
        <a:p>
          <a:pPr rtl="1"/>
          <a:endParaRPr lang="ar-SA"/>
        </a:p>
      </dgm:t>
    </dgm:pt>
    <dgm:pt modelId="{255B5A56-9C9C-420A-96FB-2E008B53B7C8}" type="sibTrans" cxnId="{83D2FFDF-FC1C-4F06-ACEA-D54DEE344C9C}">
      <dgm:prSet/>
      <dgm:spPr/>
      <dgm:t>
        <a:bodyPr/>
        <a:lstStyle/>
        <a:p>
          <a:pPr rtl="1"/>
          <a:endParaRPr lang="ar-SA"/>
        </a:p>
      </dgm:t>
    </dgm:pt>
    <dgm:pt modelId="{4A3C0ABD-AB03-4508-B0C0-6400CE683E78}">
      <dgm:prSet phldrT="[Text]" custT="1"/>
      <dgm:spPr/>
      <dgm:t>
        <a:bodyPr/>
        <a:lstStyle/>
        <a:p>
          <a:pPr rtl="1"/>
          <a:r>
            <a:rPr lang="ar-SA" sz="3200" dirty="0" smtClean="0">
              <a:latin typeface="Sakkal Majalla" panose="02000000000000000000" pitchFamily="2" charset="-78"/>
              <a:cs typeface="Sakkal Majalla" panose="02000000000000000000" pitchFamily="2" charset="-78"/>
            </a:rPr>
            <a:t>انتقائي</a:t>
          </a:r>
          <a:endParaRPr lang="ar-SA" sz="3200" dirty="0">
            <a:latin typeface="Sakkal Majalla" panose="02000000000000000000" pitchFamily="2" charset="-78"/>
            <a:cs typeface="Sakkal Majalla" panose="02000000000000000000" pitchFamily="2" charset="-78"/>
          </a:endParaRPr>
        </a:p>
      </dgm:t>
    </dgm:pt>
    <dgm:pt modelId="{EC841708-FDB2-4AD7-887B-96ED4A4629C6}" type="parTrans" cxnId="{22117034-021E-44E1-936A-80BCE20F2FA5}">
      <dgm:prSet/>
      <dgm:spPr/>
      <dgm:t>
        <a:bodyPr/>
        <a:lstStyle/>
        <a:p>
          <a:pPr rtl="1"/>
          <a:endParaRPr lang="ar-SA"/>
        </a:p>
      </dgm:t>
    </dgm:pt>
    <dgm:pt modelId="{09ECF870-EDFC-4CBE-B5D8-AA736BD36456}" type="sibTrans" cxnId="{22117034-021E-44E1-936A-80BCE20F2FA5}">
      <dgm:prSet/>
      <dgm:spPr/>
      <dgm:t>
        <a:bodyPr/>
        <a:lstStyle/>
        <a:p>
          <a:pPr rtl="1"/>
          <a:endParaRPr lang="ar-SA"/>
        </a:p>
      </dgm:t>
    </dgm:pt>
    <dgm:pt modelId="{74E62049-8951-4912-8A38-8EFA76B17099}">
      <dgm:prSet phldrT="[Text]"/>
      <dgm:spPr/>
      <dgm:t>
        <a:bodyPr/>
        <a:lstStyle/>
        <a:p>
          <a:pPr rtl="1"/>
          <a:r>
            <a:rPr lang="en-US" dirty="0" smtClean="0"/>
            <a:t>sensitive</a:t>
          </a:r>
          <a:endParaRPr lang="ar-SA" dirty="0"/>
        </a:p>
      </dgm:t>
    </dgm:pt>
    <dgm:pt modelId="{159DB58C-4347-4935-A82F-56D6623CC2C7}" type="parTrans" cxnId="{142770B2-3B1B-4BD8-A613-66147C2F3551}">
      <dgm:prSet/>
      <dgm:spPr/>
      <dgm:t>
        <a:bodyPr/>
        <a:lstStyle/>
        <a:p>
          <a:pPr rtl="1"/>
          <a:endParaRPr lang="ar-SA"/>
        </a:p>
      </dgm:t>
    </dgm:pt>
    <dgm:pt modelId="{C694AE60-04C1-451B-95C0-FF9ACA3EC525}" type="sibTrans" cxnId="{142770B2-3B1B-4BD8-A613-66147C2F3551}">
      <dgm:prSet/>
      <dgm:spPr/>
      <dgm:t>
        <a:bodyPr/>
        <a:lstStyle/>
        <a:p>
          <a:pPr rtl="1"/>
          <a:endParaRPr lang="ar-SA"/>
        </a:p>
      </dgm:t>
    </dgm:pt>
    <dgm:pt modelId="{F05B691C-8685-4216-AFA2-B4A7256BE37F}">
      <dgm:prSet phldrT="[Text]" custT="1"/>
      <dgm:spPr/>
      <dgm:t>
        <a:bodyPr/>
        <a:lstStyle/>
        <a:p>
          <a:pPr rtl="1"/>
          <a:r>
            <a:rPr lang="ar-SA" sz="3200" dirty="0" smtClean="0">
              <a:latin typeface="Sakkal Majalla" panose="02000000000000000000" pitchFamily="2" charset="-78"/>
              <a:cs typeface="Sakkal Majalla" panose="02000000000000000000" pitchFamily="2" charset="-78"/>
            </a:rPr>
            <a:t>حساس</a:t>
          </a:r>
          <a:endParaRPr lang="ar-SA" sz="3200" dirty="0">
            <a:latin typeface="Sakkal Majalla" panose="02000000000000000000" pitchFamily="2" charset="-78"/>
            <a:cs typeface="Sakkal Majalla" panose="02000000000000000000" pitchFamily="2" charset="-78"/>
          </a:endParaRPr>
        </a:p>
      </dgm:t>
    </dgm:pt>
    <dgm:pt modelId="{7F0C6D8F-FAC9-479E-ACEC-CC6C8875F84D}" type="parTrans" cxnId="{BF2D47CC-60AE-4E77-A4A5-6E33176A728A}">
      <dgm:prSet/>
      <dgm:spPr/>
      <dgm:t>
        <a:bodyPr/>
        <a:lstStyle/>
        <a:p>
          <a:pPr rtl="1"/>
          <a:endParaRPr lang="ar-SA"/>
        </a:p>
      </dgm:t>
    </dgm:pt>
    <dgm:pt modelId="{B3BDA69E-62B6-43A7-8CE6-A9AEAFA86C9B}" type="sibTrans" cxnId="{BF2D47CC-60AE-4E77-A4A5-6E33176A728A}">
      <dgm:prSet/>
      <dgm:spPr/>
      <dgm:t>
        <a:bodyPr/>
        <a:lstStyle/>
        <a:p>
          <a:pPr rtl="1"/>
          <a:endParaRPr lang="ar-SA"/>
        </a:p>
      </dgm:t>
    </dgm:pt>
    <dgm:pt modelId="{E41B37B6-83C4-453B-9239-60B01BA4C93D}">
      <dgm:prSet phldrT="[Text]"/>
      <dgm:spPr/>
      <dgm:t>
        <a:bodyPr/>
        <a:lstStyle/>
        <a:p>
          <a:pPr rtl="1"/>
          <a:r>
            <a:rPr lang="en-US" dirty="0" smtClean="0"/>
            <a:t>gradual</a:t>
          </a:r>
          <a:endParaRPr lang="ar-SA" dirty="0"/>
        </a:p>
      </dgm:t>
    </dgm:pt>
    <dgm:pt modelId="{7EB03AC8-1B99-49E1-A1DA-095235627131}" type="parTrans" cxnId="{4AF0307B-09B2-44EA-A042-D79FAA84DA5E}">
      <dgm:prSet/>
      <dgm:spPr/>
      <dgm:t>
        <a:bodyPr/>
        <a:lstStyle/>
        <a:p>
          <a:pPr rtl="1"/>
          <a:endParaRPr lang="ar-SA"/>
        </a:p>
      </dgm:t>
    </dgm:pt>
    <dgm:pt modelId="{F909D4BD-D055-4B49-AF9C-2908E245863E}" type="sibTrans" cxnId="{4AF0307B-09B2-44EA-A042-D79FAA84DA5E}">
      <dgm:prSet/>
      <dgm:spPr/>
      <dgm:t>
        <a:bodyPr/>
        <a:lstStyle/>
        <a:p>
          <a:pPr rtl="1"/>
          <a:endParaRPr lang="ar-SA"/>
        </a:p>
      </dgm:t>
    </dgm:pt>
    <dgm:pt modelId="{08ECEED5-C73F-496A-9A46-982B30426CD7}">
      <dgm:prSet phldrT="[Text]" custT="1"/>
      <dgm:spPr/>
      <dgm:t>
        <a:bodyPr/>
        <a:lstStyle/>
        <a:p>
          <a:pPr rtl="1"/>
          <a:r>
            <a:rPr lang="ar-SA" sz="3200" dirty="0" smtClean="0">
              <a:latin typeface="Sakkal Majalla" panose="02000000000000000000" pitchFamily="2" charset="-78"/>
              <a:cs typeface="Sakkal Majalla" panose="02000000000000000000" pitchFamily="2" charset="-78"/>
            </a:rPr>
            <a:t>متدرج</a:t>
          </a:r>
          <a:endParaRPr lang="ar-SA" sz="3200" dirty="0">
            <a:latin typeface="Sakkal Majalla" panose="02000000000000000000" pitchFamily="2" charset="-78"/>
            <a:cs typeface="Sakkal Majalla" panose="02000000000000000000" pitchFamily="2" charset="-78"/>
          </a:endParaRPr>
        </a:p>
      </dgm:t>
    </dgm:pt>
    <dgm:pt modelId="{D5544DAF-AAB7-416C-B3DD-3FBD85B13E34}" type="parTrans" cxnId="{0E372DDE-102A-45DA-8D8C-BC552C975496}">
      <dgm:prSet/>
      <dgm:spPr/>
      <dgm:t>
        <a:bodyPr/>
        <a:lstStyle/>
        <a:p>
          <a:pPr rtl="1"/>
          <a:endParaRPr lang="ar-SA"/>
        </a:p>
      </dgm:t>
    </dgm:pt>
    <dgm:pt modelId="{D2998489-BFA6-4460-A1AB-254F314B57A3}" type="sibTrans" cxnId="{0E372DDE-102A-45DA-8D8C-BC552C975496}">
      <dgm:prSet/>
      <dgm:spPr/>
      <dgm:t>
        <a:bodyPr/>
        <a:lstStyle/>
        <a:p>
          <a:pPr rtl="1"/>
          <a:endParaRPr lang="ar-SA"/>
        </a:p>
      </dgm:t>
    </dgm:pt>
    <dgm:pt modelId="{CEC15DE3-D961-4BAE-927A-D2E2F8E0E8D4}" type="pres">
      <dgm:prSet presAssocID="{5E4B91B3-16C5-4ED2-A1CA-05947105BFB4}" presName="Name0" presStyleCnt="0">
        <dgm:presLayoutVars>
          <dgm:chMax/>
          <dgm:chPref/>
          <dgm:dir/>
        </dgm:presLayoutVars>
      </dgm:prSet>
      <dgm:spPr/>
      <dgm:t>
        <a:bodyPr/>
        <a:lstStyle/>
        <a:p>
          <a:pPr rtl="1"/>
          <a:endParaRPr lang="ar-SA"/>
        </a:p>
      </dgm:t>
    </dgm:pt>
    <dgm:pt modelId="{F92F9DD7-3940-4D61-9301-1149B0333401}" type="pres">
      <dgm:prSet presAssocID="{C1D31A60-9FA8-475F-8E04-C41CBDC1AB0F}" presName="parenttextcomposite" presStyleCnt="0"/>
      <dgm:spPr/>
    </dgm:pt>
    <dgm:pt modelId="{72F3D442-41E7-4E92-8F16-2DC82EB3C960}" type="pres">
      <dgm:prSet presAssocID="{C1D31A60-9FA8-475F-8E04-C41CBDC1AB0F}" presName="parenttext" presStyleLbl="revTx" presStyleIdx="0" presStyleCnt="3">
        <dgm:presLayoutVars>
          <dgm:chMax/>
          <dgm:chPref val="2"/>
          <dgm:bulletEnabled val="1"/>
        </dgm:presLayoutVars>
      </dgm:prSet>
      <dgm:spPr/>
      <dgm:t>
        <a:bodyPr/>
        <a:lstStyle/>
        <a:p>
          <a:pPr rtl="1"/>
          <a:endParaRPr lang="ar-SA"/>
        </a:p>
      </dgm:t>
    </dgm:pt>
    <dgm:pt modelId="{BB61808A-8A92-46E5-A54D-78780CBCC052}" type="pres">
      <dgm:prSet presAssocID="{C1D31A60-9FA8-475F-8E04-C41CBDC1AB0F}" presName="composite" presStyleCnt="0"/>
      <dgm:spPr/>
    </dgm:pt>
    <dgm:pt modelId="{04760F30-7B91-4FCC-B4AD-EDFB75387F20}" type="pres">
      <dgm:prSet presAssocID="{C1D31A60-9FA8-475F-8E04-C41CBDC1AB0F}" presName="chevron1" presStyleLbl="alignNode1" presStyleIdx="0" presStyleCnt="21"/>
      <dgm:spPr/>
    </dgm:pt>
    <dgm:pt modelId="{7FA32D31-E5A2-487D-AA8E-F1A6B5FDF129}" type="pres">
      <dgm:prSet presAssocID="{C1D31A60-9FA8-475F-8E04-C41CBDC1AB0F}" presName="chevron2" presStyleLbl="alignNode1" presStyleIdx="1" presStyleCnt="21"/>
      <dgm:spPr/>
    </dgm:pt>
    <dgm:pt modelId="{E2219836-A4AA-4C9E-8336-9380D86093CF}" type="pres">
      <dgm:prSet presAssocID="{C1D31A60-9FA8-475F-8E04-C41CBDC1AB0F}" presName="chevron3" presStyleLbl="alignNode1" presStyleIdx="2" presStyleCnt="21"/>
      <dgm:spPr/>
    </dgm:pt>
    <dgm:pt modelId="{983EDDA9-C413-49A4-AB61-D594B01ADB90}" type="pres">
      <dgm:prSet presAssocID="{C1D31A60-9FA8-475F-8E04-C41CBDC1AB0F}" presName="chevron4" presStyleLbl="alignNode1" presStyleIdx="3" presStyleCnt="21"/>
      <dgm:spPr/>
    </dgm:pt>
    <dgm:pt modelId="{3A6E4F7F-C9CE-4010-A8DC-53E831033F33}" type="pres">
      <dgm:prSet presAssocID="{C1D31A60-9FA8-475F-8E04-C41CBDC1AB0F}" presName="chevron5" presStyleLbl="alignNode1" presStyleIdx="4" presStyleCnt="21"/>
      <dgm:spPr/>
    </dgm:pt>
    <dgm:pt modelId="{2E810ED7-3F71-4432-AF16-63D257C3A049}" type="pres">
      <dgm:prSet presAssocID="{C1D31A60-9FA8-475F-8E04-C41CBDC1AB0F}" presName="chevron6" presStyleLbl="alignNode1" presStyleIdx="5" presStyleCnt="21"/>
      <dgm:spPr/>
    </dgm:pt>
    <dgm:pt modelId="{0C95A04C-2488-48F5-AFCF-9293D79E2239}" type="pres">
      <dgm:prSet presAssocID="{C1D31A60-9FA8-475F-8E04-C41CBDC1AB0F}" presName="chevron7" presStyleLbl="alignNode1" presStyleIdx="6" presStyleCnt="21"/>
      <dgm:spPr/>
    </dgm:pt>
    <dgm:pt modelId="{CF7A137D-C655-43A2-9D4D-CC94D9559156}" type="pres">
      <dgm:prSet presAssocID="{C1D31A60-9FA8-475F-8E04-C41CBDC1AB0F}" presName="childtext" presStyleLbl="solidFgAcc1" presStyleIdx="0" presStyleCnt="3">
        <dgm:presLayoutVars>
          <dgm:chMax/>
          <dgm:chPref val="0"/>
          <dgm:bulletEnabled val="1"/>
        </dgm:presLayoutVars>
      </dgm:prSet>
      <dgm:spPr/>
      <dgm:t>
        <a:bodyPr/>
        <a:lstStyle/>
        <a:p>
          <a:pPr rtl="1"/>
          <a:endParaRPr lang="ar-SA"/>
        </a:p>
      </dgm:t>
    </dgm:pt>
    <dgm:pt modelId="{98F35973-EEA2-47B9-BBC8-70915C2389B5}" type="pres">
      <dgm:prSet presAssocID="{255B5A56-9C9C-420A-96FB-2E008B53B7C8}" presName="sibTrans" presStyleCnt="0"/>
      <dgm:spPr/>
    </dgm:pt>
    <dgm:pt modelId="{B200AAD5-73DA-4144-BF72-A4762D7BCF29}" type="pres">
      <dgm:prSet presAssocID="{74E62049-8951-4912-8A38-8EFA76B17099}" presName="parenttextcomposite" presStyleCnt="0"/>
      <dgm:spPr/>
    </dgm:pt>
    <dgm:pt modelId="{3AFAC03E-3F61-4433-A469-D359D377F4D4}" type="pres">
      <dgm:prSet presAssocID="{74E62049-8951-4912-8A38-8EFA76B17099}" presName="parenttext" presStyleLbl="revTx" presStyleIdx="1" presStyleCnt="3">
        <dgm:presLayoutVars>
          <dgm:chMax/>
          <dgm:chPref val="2"/>
          <dgm:bulletEnabled val="1"/>
        </dgm:presLayoutVars>
      </dgm:prSet>
      <dgm:spPr/>
      <dgm:t>
        <a:bodyPr/>
        <a:lstStyle/>
        <a:p>
          <a:pPr rtl="1"/>
          <a:endParaRPr lang="ar-SA"/>
        </a:p>
      </dgm:t>
    </dgm:pt>
    <dgm:pt modelId="{BF6593C3-B945-4347-9CFF-F70E9D58937F}" type="pres">
      <dgm:prSet presAssocID="{74E62049-8951-4912-8A38-8EFA76B17099}" presName="composite" presStyleCnt="0"/>
      <dgm:spPr/>
    </dgm:pt>
    <dgm:pt modelId="{AF9B1692-EB04-4D74-B677-5CBB69B1A880}" type="pres">
      <dgm:prSet presAssocID="{74E62049-8951-4912-8A38-8EFA76B17099}" presName="chevron1" presStyleLbl="alignNode1" presStyleIdx="7" presStyleCnt="21"/>
      <dgm:spPr/>
    </dgm:pt>
    <dgm:pt modelId="{8BEF8B7E-BA59-4A88-9F75-93B498AF6192}" type="pres">
      <dgm:prSet presAssocID="{74E62049-8951-4912-8A38-8EFA76B17099}" presName="chevron2" presStyleLbl="alignNode1" presStyleIdx="8" presStyleCnt="21"/>
      <dgm:spPr/>
    </dgm:pt>
    <dgm:pt modelId="{7D4C9981-8428-4187-B4D8-462D79ACBB4E}" type="pres">
      <dgm:prSet presAssocID="{74E62049-8951-4912-8A38-8EFA76B17099}" presName="chevron3" presStyleLbl="alignNode1" presStyleIdx="9" presStyleCnt="21"/>
      <dgm:spPr/>
    </dgm:pt>
    <dgm:pt modelId="{78CF3BF6-B625-465A-8FDF-BFCD25B7B0F7}" type="pres">
      <dgm:prSet presAssocID="{74E62049-8951-4912-8A38-8EFA76B17099}" presName="chevron4" presStyleLbl="alignNode1" presStyleIdx="10" presStyleCnt="21"/>
      <dgm:spPr/>
    </dgm:pt>
    <dgm:pt modelId="{22FC094E-2E42-4C8F-AB14-2330DDC7DEB6}" type="pres">
      <dgm:prSet presAssocID="{74E62049-8951-4912-8A38-8EFA76B17099}" presName="chevron5" presStyleLbl="alignNode1" presStyleIdx="11" presStyleCnt="21"/>
      <dgm:spPr/>
    </dgm:pt>
    <dgm:pt modelId="{76D7119E-331D-474B-9AA6-6957BA28DDE1}" type="pres">
      <dgm:prSet presAssocID="{74E62049-8951-4912-8A38-8EFA76B17099}" presName="chevron6" presStyleLbl="alignNode1" presStyleIdx="12" presStyleCnt="21"/>
      <dgm:spPr/>
    </dgm:pt>
    <dgm:pt modelId="{020A9F66-D89A-4A5B-93E4-2E986CCD4BFC}" type="pres">
      <dgm:prSet presAssocID="{74E62049-8951-4912-8A38-8EFA76B17099}" presName="chevron7" presStyleLbl="alignNode1" presStyleIdx="13" presStyleCnt="21"/>
      <dgm:spPr/>
    </dgm:pt>
    <dgm:pt modelId="{AD4E6645-4912-4E99-8D61-ED60B66DB0C9}" type="pres">
      <dgm:prSet presAssocID="{74E62049-8951-4912-8A38-8EFA76B17099}" presName="childtext" presStyleLbl="solidFgAcc1" presStyleIdx="1" presStyleCnt="3">
        <dgm:presLayoutVars>
          <dgm:chMax/>
          <dgm:chPref val="0"/>
          <dgm:bulletEnabled val="1"/>
        </dgm:presLayoutVars>
      </dgm:prSet>
      <dgm:spPr/>
      <dgm:t>
        <a:bodyPr/>
        <a:lstStyle/>
        <a:p>
          <a:pPr rtl="1"/>
          <a:endParaRPr lang="ar-SA"/>
        </a:p>
      </dgm:t>
    </dgm:pt>
    <dgm:pt modelId="{2B0378F4-059B-4723-822D-586CA9751CF4}" type="pres">
      <dgm:prSet presAssocID="{C694AE60-04C1-451B-95C0-FF9ACA3EC525}" presName="sibTrans" presStyleCnt="0"/>
      <dgm:spPr/>
    </dgm:pt>
    <dgm:pt modelId="{E722B1D0-5761-4FF0-B732-C825CDCFA10D}" type="pres">
      <dgm:prSet presAssocID="{E41B37B6-83C4-453B-9239-60B01BA4C93D}" presName="parenttextcomposite" presStyleCnt="0"/>
      <dgm:spPr/>
    </dgm:pt>
    <dgm:pt modelId="{33C421DB-D55C-490A-A50D-98BF83E63E9F}" type="pres">
      <dgm:prSet presAssocID="{E41B37B6-83C4-453B-9239-60B01BA4C93D}" presName="parenttext" presStyleLbl="revTx" presStyleIdx="2" presStyleCnt="3">
        <dgm:presLayoutVars>
          <dgm:chMax/>
          <dgm:chPref val="2"/>
          <dgm:bulletEnabled val="1"/>
        </dgm:presLayoutVars>
      </dgm:prSet>
      <dgm:spPr/>
      <dgm:t>
        <a:bodyPr/>
        <a:lstStyle/>
        <a:p>
          <a:pPr rtl="1"/>
          <a:endParaRPr lang="ar-SA"/>
        </a:p>
      </dgm:t>
    </dgm:pt>
    <dgm:pt modelId="{02454C83-3EA4-4F64-AAC0-C8645C667221}" type="pres">
      <dgm:prSet presAssocID="{E41B37B6-83C4-453B-9239-60B01BA4C93D}" presName="composite" presStyleCnt="0"/>
      <dgm:spPr/>
    </dgm:pt>
    <dgm:pt modelId="{4F2A82D6-7E21-4391-95B8-9D045CEC45EB}" type="pres">
      <dgm:prSet presAssocID="{E41B37B6-83C4-453B-9239-60B01BA4C93D}" presName="chevron1" presStyleLbl="alignNode1" presStyleIdx="14" presStyleCnt="21"/>
      <dgm:spPr/>
    </dgm:pt>
    <dgm:pt modelId="{CCCD0A0C-1AAF-483B-B45D-9A8FBBFF9FFD}" type="pres">
      <dgm:prSet presAssocID="{E41B37B6-83C4-453B-9239-60B01BA4C93D}" presName="chevron2" presStyleLbl="alignNode1" presStyleIdx="15" presStyleCnt="21"/>
      <dgm:spPr/>
    </dgm:pt>
    <dgm:pt modelId="{EB46C77D-3A34-4B75-A807-C78FA4D2DC36}" type="pres">
      <dgm:prSet presAssocID="{E41B37B6-83C4-453B-9239-60B01BA4C93D}" presName="chevron3" presStyleLbl="alignNode1" presStyleIdx="16" presStyleCnt="21"/>
      <dgm:spPr/>
    </dgm:pt>
    <dgm:pt modelId="{9996A941-B647-464C-8633-037B9E40E6C6}" type="pres">
      <dgm:prSet presAssocID="{E41B37B6-83C4-453B-9239-60B01BA4C93D}" presName="chevron4" presStyleLbl="alignNode1" presStyleIdx="17" presStyleCnt="21"/>
      <dgm:spPr/>
    </dgm:pt>
    <dgm:pt modelId="{FAE82FB4-7884-4EC7-B172-790034A30ED7}" type="pres">
      <dgm:prSet presAssocID="{E41B37B6-83C4-453B-9239-60B01BA4C93D}" presName="chevron5" presStyleLbl="alignNode1" presStyleIdx="18" presStyleCnt="21"/>
      <dgm:spPr/>
    </dgm:pt>
    <dgm:pt modelId="{8F9CA440-F5E3-4A99-AEE6-3BA16B32EFF9}" type="pres">
      <dgm:prSet presAssocID="{E41B37B6-83C4-453B-9239-60B01BA4C93D}" presName="chevron6" presStyleLbl="alignNode1" presStyleIdx="19" presStyleCnt="21"/>
      <dgm:spPr/>
    </dgm:pt>
    <dgm:pt modelId="{9F6A959C-D3E1-4AB5-8467-CD1748B880A1}" type="pres">
      <dgm:prSet presAssocID="{E41B37B6-83C4-453B-9239-60B01BA4C93D}" presName="chevron7" presStyleLbl="alignNode1" presStyleIdx="20" presStyleCnt="21"/>
      <dgm:spPr/>
    </dgm:pt>
    <dgm:pt modelId="{9839526D-3A42-4802-A3BA-9855FB938A29}" type="pres">
      <dgm:prSet presAssocID="{E41B37B6-83C4-453B-9239-60B01BA4C93D}" presName="childtext" presStyleLbl="solidFgAcc1" presStyleIdx="2" presStyleCnt="3">
        <dgm:presLayoutVars>
          <dgm:chMax/>
          <dgm:chPref val="0"/>
          <dgm:bulletEnabled val="1"/>
        </dgm:presLayoutVars>
      </dgm:prSet>
      <dgm:spPr/>
      <dgm:t>
        <a:bodyPr/>
        <a:lstStyle/>
        <a:p>
          <a:pPr rtl="1"/>
          <a:endParaRPr lang="ar-SA"/>
        </a:p>
      </dgm:t>
    </dgm:pt>
  </dgm:ptLst>
  <dgm:cxnLst>
    <dgm:cxn modelId="{24305A4C-253B-4C84-99A3-039C94FAF80A}" type="presOf" srcId="{E41B37B6-83C4-453B-9239-60B01BA4C93D}" destId="{33C421DB-D55C-490A-A50D-98BF83E63E9F}" srcOrd="0" destOrd="0" presId="urn:microsoft.com/office/officeart/2008/layout/VerticalAccentList"/>
    <dgm:cxn modelId="{22117034-021E-44E1-936A-80BCE20F2FA5}" srcId="{C1D31A60-9FA8-475F-8E04-C41CBDC1AB0F}" destId="{4A3C0ABD-AB03-4508-B0C0-6400CE683E78}" srcOrd="0" destOrd="0" parTransId="{EC841708-FDB2-4AD7-887B-96ED4A4629C6}" sibTransId="{09ECF870-EDFC-4CBE-B5D8-AA736BD36456}"/>
    <dgm:cxn modelId="{340113D8-AC75-4DA7-8041-1EEE1469A076}" type="presOf" srcId="{F05B691C-8685-4216-AFA2-B4A7256BE37F}" destId="{AD4E6645-4912-4E99-8D61-ED60B66DB0C9}" srcOrd="0" destOrd="0" presId="urn:microsoft.com/office/officeart/2008/layout/VerticalAccentList"/>
    <dgm:cxn modelId="{0E372DDE-102A-45DA-8D8C-BC552C975496}" srcId="{E41B37B6-83C4-453B-9239-60B01BA4C93D}" destId="{08ECEED5-C73F-496A-9A46-982B30426CD7}" srcOrd="0" destOrd="0" parTransId="{D5544DAF-AAB7-416C-B3DD-3FBD85B13E34}" sibTransId="{D2998489-BFA6-4460-A1AB-254F314B57A3}"/>
    <dgm:cxn modelId="{32985BCE-8A88-460A-A094-56079A492C64}" type="presOf" srcId="{C1D31A60-9FA8-475F-8E04-C41CBDC1AB0F}" destId="{72F3D442-41E7-4E92-8F16-2DC82EB3C960}" srcOrd="0" destOrd="0" presId="urn:microsoft.com/office/officeart/2008/layout/VerticalAccentList"/>
    <dgm:cxn modelId="{27AE28CD-4933-47AB-AD20-84B1A0452D2A}" type="presOf" srcId="{4A3C0ABD-AB03-4508-B0C0-6400CE683E78}" destId="{CF7A137D-C655-43A2-9D4D-CC94D9559156}" srcOrd="0" destOrd="0" presId="urn:microsoft.com/office/officeart/2008/layout/VerticalAccentList"/>
    <dgm:cxn modelId="{142770B2-3B1B-4BD8-A613-66147C2F3551}" srcId="{5E4B91B3-16C5-4ED2-A1CA-05947105BFB4}" destId="{74E62049-8951-4912-8A38-8EFA76B17099}" srcOrd="1" destOrd="0" parTransId="{159DB58C-4347-4935-A82F-56D6623CC2C7}" sibTransId="{C694AE60-04C1-451B-95C0-FF9ACA3EC525}"/>
    <dgm:cxn modelId="{1DB1482B-82B7-4818-B419-C20A85949A40}" type="presOf" srcId="{08ECEED5-C73F-496A-9A46-982B30426CD7}" destId="{9839526D-3A42-4802-A3BA-9855FB938A29}" srcOrd="0" destOrd="0" presId="urn:microsoft.com/office/officeart/2008/layout/VerticalAccentList"/>
    <dgm:cxn modelId="{4AF0307B-09B2-44EA-A042-D79FAA84DA5E}" srcId="{5E4B91B3-16C5-4ED2-A1CA-05947105BFB4}" destId="{E41B37B6-83C4-453B-9239-60B01BA4C93D}" srcOrd="2" destOrd="0" parTransId="{7EB03AC8-1B99-49E1-A1DA-095235627131}" sibTransId="{F909D4BD-D055-4B49-AF9C-2908E245863E}"/>
    <dgm:cxn modelId="{83D2FFDF-FC1C-4F06-ACEA-D54DEE344C9C}" srcId="{5E4B91B3-16C5-4ED2-A1CA-05947105BFB4}" destId="{C1D31A60-9FA8-475F-8E04-C41CBDC1AB0F}" srcOrd="0" destOrd="0" parTransId="{92C4AA16-DB07-4A14-96A8-11B55B0FC207}" sibTransId="{255B5A56-9C9C-420A-96FB-2E008B53B7C8}"/>
    <dgm:cxn modelId="{FF355450-031D-492A-B9D3-1FE18719FC7F}" type="presOf" srcId="{74E62049-8951-4912-8A38-8EFA76B17099}" destId="{3AFAC03E-3F61-4433-A469-D359D377F4D4}" srcOrd="0" destOrd="0" presId="urn:microsoft.com/office/officeart/2008/layout/VerticalAccentList"/>
    <dgm:cxn modelId="{BF2D47CC-60AE-4E77-A4A5-6E33176A728A}" srcId="{74E62049-8951-4912-8A38-8EFA76B17099}" destId="{F05B691C-8685-4216-AFA2-B4A7256BE37F}" srcOrd="0" destOrd="0" parTransId="{7F0C6D8F-FAC9-479E-ACEC-CC6C8875F84D}" sibTransId="{B3BDA69E-62B6-43A7-8CE6-A9AEAFA86C9B}"/>
    <dgm:cxn modelId="{EB3ABB15-F2AC-4601-AB13-CC353559A252}" type="presOf" srcId="{5E4B91B3-16C5-4ED2-A1CA-05947105BFB4}" destId="{CEC15DE3-D961-4BAE-927A-D2E2F8E0E8D4}" srcOrd="0" destOrd="0" presId="urn:microsoft.com/office/officeart/2008/layout/VerticalAccentList"/>
    <dgm:cxn modelId="{BB099F6F-0A83-43E6-A42B-4127F434FC66}" type="presParOf" srcId="{CEC15DE3-D961-4BAE-927A-D2E2F8E0E8D4}" destId="{F92F9DD7-3940-4D61-9301-1149B0333401}" srcOrd="0" destOrd="0" presId="urn:microsoft.com/office/officeart/2008/layout/VerticalAccentList"/>
    <dgm:cxn modelId="{7BBF475E-C690-483D-97B1-42B723909775}" type="presParOf" srcId="{F92F9DD7-3940-4D61-9301-1149B0333401}" destId="{72F3D442-41E7-4E92-8F16-2DC82EB3C960}" srcOrd="0" destOrd="0" presId="urn:microsoft.com/office/officeart/2008/layout/VerticalAccentList"/>
    <dgm:cxn modelId="{31C57C5B-72EB-4DB7-8B90-F0A66F431A51}" type="presParOf" srcId="{CEC15DE3-D961-4BAE-927A-D2E2F8E0E8D4}" destId="{BB61808A-8A92-46E5-A54D-78780CBCC052}" srcOrd="1" destOrd="0" presId="urn:microsoft.com/office/officeart/2008/layout/VerticalAccentList"/>
    <dgm:cxn modelId="{66E2126C-9DB5-420C-8A9B-77E398198CBC}" type="presParOf" srcId="{BB61808A-8A92-46E5-A54D-78780CBCC052}" destId="{04760F30-7B91-4FCC-B4AD-EDFB75387F20}" srcOrd="0" destOrd="0" presId="urn:microsoft.com/office/officeart/2008/layout/VerticalAccentList"/>
    <dgm:cxn modelId="{EA1B5CFE-1259-4E23-A9A1-58E1E843DE8B}" type="presParOf" srcId="{BB61808A-8A92-46E5-A54D-78780CBCC052}" destId="{7FA32D31-E5A2-487D-AA8E-F1A6B5FDF129}" srcOrd="1" destOrd="0" presId="urn:microsoft.com/office/officeart/2008/layout/VerticalAccentList"/>
    <dgm:cxn modelId="{B883EF50-CEC1-4814-BAFD-8561CB55199C}" type="presParOf" srcId="{BB61808A-8A92-46E5-A54D-78780CBCC052}" destId="{E2219836-A4AA-4C9E-8336-9380D86093CF}" srcOrd="2" destOrd="0" presId="urn:microsoft.com/office/officeart/2008/layout/VerticalAccentList"/>
    <dgm:cxn modelId="{3B012A82-01D4-4AF6-A86D-03D6C01C48B7}" type="presParOf" srcId="{BB61808A-8A92-46E5-A54D-78780CBCC052}" destId="{983EDDA9-C413-49A4-AB61-D594B01ADB90}" srcOrd="3" destOrd="0" presId="urn:microsoft.com/office/officeart/2008/layout/VerticalAccentList"/>
    <dgm:cxn modelId="{91134C60-8369-4592-ABDE-F94005AB0704}" type="presParOf" srcId="{BB61808A-8A92-46E5-A54D-78780CBCC052}" destId="{3A6E4F7F-C9CE-4010-A8DC-53E831033F33}" srcOrd="4" destOrd="0" presId="urn:microsoft.com/office/officeart/2008/layout/VerticalAccentList"/>
    <dgm:cxn modelId="{25508340-D5A0-4239-8A9B-341AEDA97523}" type="presParOf" srcId="{BB61808A-8A92-46E5-A54D-78780CBCC052}" destId="{2E810ED7-3F71-4432-AF16-63D257C3A049}" srcOrd="5" destOrd="0" presId="urn:microsoft.com/office/officeart/2008/layout/VerticalAccentList"/>
    <dgm:cxn modelId="{38F1E5C8-430F-4684-8361-7E45493C9768}" type="presParOf" srcId="{BB61808A-8A92-46E5-A54D-78780CBCC052}" destId="{0C95A04C-2488-48F5-AFCF-9293D79E2239}" srcOrd="6" destOrd="0" presId="urn:microsoft.com/office/officeart/2008/layout/VerticalAccentList"/>
    <dgm:cxn modelId="{E4768327-4276-4958-87A4-F79EB8E50125}" type="presParOf" srcId="{BB61808A-8A92-46E5-A54D-78780CBCC052}" destId="{CF7A137D-C655-43A2-9D4D-CC94D9559156}" srcOrd="7" destOrd="0" presId="urn:microsoft.com/office/officeart/2008/layout/VerticalAccentList"/>
    <dgm:cxn modelId="{FB6C768E-8113-41B1-A350-15C0F84E44E9}" type="presParOf" srcId="{CEC15DE3-D961-4BAE-927A-D2E2F8E0E8D4}" destId="{98F35973-EEA2-47B9-BBC8-70915C2389B5}" srcOrd="2" destOrd="0" presId="urn:microsoft.com/office/officeart/2008/layout/VerticalAccentList"/>
    <dgm:cxn modelId="{994CCAB7-2A8C-49DE-9E32-A273DD91FF04}" type="presParOf" srcId="{CEC15DE3-D961-4BAE-927A-D2E2F8E0E8D4}" destId="{B200AAD5-73DA-4144-BF72-A4762D7BCF29}" srcOrd="3" destOrd="0" presId="urn:microsoft.com/office/officeart/2008/layout/VerticalAccentList"/>
    <dgm:cxn modelId="{56458CEE-80F2-4C4C-AE69-621DC54F3398}" type="presParOf" srcId="{B200AAD5-73DA-4144-BF72-A4762D7BCF29}" destId="{3AFAC03E-3F61-4433-A469-D359D377F4D4}" srcOrd="0" destOrd="0" presId="urn:microsoft.com/office/officeart/2008/layout/VerticalAccentList"/>
    <dgm:cxn modelId="{D2467093-FA76-443C-A6A8-032E05B7A74D}" type="presParOf" srcId="{CEC15DE3-D961-4BAE-927A-D2E2F8E0E8D4}" destId="{BF6593C3-B945-4347-9CFF-F70E9D58937F}" srcOrd="4" destOrd="0" presId="urn:microsoft.com/office/officeart/2008/layout/VerticalAccentList"/>
    <dgm:cxn modelId="{036A1130-0CF4-42DE-BA53-F6E8BA92CBC9}" type="presParOf" srcId="{BF6593C3-B945-4347-9CFF-F70E9D58937F}" destId="{AF9B1692-EB04-4D74-B677-5CBB69B1A880}" srcOrd="0" destOrd="0" presId="urn:microsoft.com/office/officeart/2008/layout/VerticalAccentList"/>
    <dgm:cxn modelId="{16531C15-7B4A-4407-B4F0-E9C616A604DF}" type="presParOf" srcId="{BF6593C3-B945-4347-9CFF-F70E9D58937F}" destId="{8BEF8B7E-BA59-4A88-9F75-93B498AF6192}" srcOrd="1" destOrd="0" presId="urn:microsoft.com/office/officeart/2008/layout/VerticalAccentList"/>
    <dgm:cxn modelId="{15C24BE9-2FA8-4534-A834-18BC2237BDF6}" type="presParOf" srcId="{BF6593C3-B945-4347-9CFF-F70E9D58937F}" destId="{7D4C9981-8428-4187-B4D8-462D79ACBB4E}" srcOrd="2" destOrd="0" presId="urn:microsoft.com/office/officeart/2008/layout/VerticalAccentList"/>
    <dgm:cxn modelId="{F15DF5E7-88A4-4A86-88F6-A3C5346D42A4}" type="presParOf" srcId="{BF6593C3-B945-4347-9CFF-F70E9D58937F}" destId="{78CF3BF6-B625-465A-8FDF-BFCD25B7B0F7}" srcOrd="3" destOrd="0" presId="urn:microsoft.com/office/officeart/2008/layout/VerticalAccentList"/>
    <dgm:cxn modelId="{01276569-B887-4C7F-BFB8-02173AB5484A}" type="presParOf" srcId="{BF6593C3-B945-4347-9CFF-F70E9D58937F}" destId="{22FC094E-2E42-4C8F-AB14-2330DDC7DEB6}" srcOrd="4" destOrd="0" presId="urn:microsoft.com/office/officeart/2008/layout/VerticalAccentList"/>
    <dgm:cxn modelId="{CFBC9707-0FC4-49E3-92ED-588A5007DC2B}" type="presParOf" srcId="{BF6593C3-B945-4347-9CFF-F70E9D58937F}" destId="{76D7119E-331D-474B-9AA6-6957BA28DDE1}" srcOrd="5" destOrd="0" presId="urn:microsoft.com/office/officeart/2008/layout/VerticalAccentList"/>
    <dgm:cxn modelId="{E4923754-2E79-4C22-843A-E98148F9562F}" type="presParOf" srcId="{BF6593C3-B945-4347-9CFF-F70E9D58937F}" destId="{020A9F66-D89A-4A5B-93E4-2E986CCD4BFC}" srcOrd="6" destOrd="0" presId="urn:microsoft.com/office/officeart/2008/layout/VerticalAccentList"/>
    <dgm:cxn modelId="{9F821D16-7CAD-4D79-8F59-E1D48A447C69}" type="presParOf" srcId="{BF6593C3-B945-4347-9CFF-F70E9D58937F}" destId="{AD4E6645-4912-4E99-8D61-ED60B66DB0C9}" srcOrd="7" destOrd="0" presId="urn:microsoft.com/office/officeart/2008/layout/VerticalAccentList"/>
    <dgm:cxn modelId="{FA11481A-F6F1-42CC-A2D0-77D0A4631CF3}" type="presParOf" srcId="{CEC15DE3-D961-4BAE-927A-D2E2F8E0E8D4}" destId="{2B0378F4-059B-4723-822D-586CA9751CF4}" srcOrd="5" destOrd="0" presId="urn:microsoft.com/office/officeart/2008/layout/VerticalAccentList"/>
    <dgm:cxn modelId="{51F84B48-4D5D-45D8-8613-11FF18FF44EA}" type="presParOf" srcId="{CEC15DE3-D961-4BAE-927A-D2E2F8E0E8D4}" destId="{E722B1D0-5761-4FF0-B732-C825CDCFA10D}" srcOrd="6" destOrd="0" presId="urn:microsoft.com/office/officeart/2008/layout/VerticalAccentList"/>
    <dgm:cxn modelId="{C39C5C3C-896A-438B-9DA0-1BE59742A706}" type="presParOf" srcId="{E722B1D0-5761-4FF0-B732-C825CDCFA10D}" destId="{33C421DB-D55C-490A-A50D-98BF83E63E9F}" srcOrd="0" destOrd="0" presId="urn:microsoft.com/office/officeart/2008/layout/VerticalAccentList"/>
    <dgm:cxn modelId="{8A864EE2-2473-4EF0-A447-FCB7D3BE9B64}" type="presParOf" srcId="{CEC15DE3-D961-4BAE-927A-D2E2F8E0E8D4}" destId="{02454C83-3EA4-4F64-AAC0-C8645C667221}" srcOrd="7" destOrd="0" presId="urn:microsoft.com/office/officeart/2008/layout/VerticalAccentList"/>
    <dgm:cxn modelId="{3A518756-3C78-4A80-AA77-4138720DC2B6}" type="presParOf" srcId="{02454C83-3EA4-4F64-AAC0-C8645C667221}" destId="{4F2A82D6-7E21-4391-95B8-9D045CEC45EB}" srcOrd="0" destOrd="0" presId="urn:microsoft.com/office/officeart/2008/layout/VerticalAccentList"/>
    <dgm:cxn modelId="{34419B87-AFF1-4276-BD8B-0A3F5824A51A}" type="presParOf" srcId="{02454C83-3EA4-4F64-AAC0-C8645C667221}" destId="{CCCD0A0C-1AAF-483B-B45D-9A8FBBFF9FFD}" srcOrd="1" destOrd="0" presId="urn:microsoft.com/office/officeart/2008/layout/VerticalAccentList"/>
    <dgm:cxn modelId="{C096A911-F0E8-458B-B86D-55D2B3E55FD4}" type="presParOf" srcId="{02454C83-3EA4-4F64-AAC0-C8645C667221}" destId="{EB46C77D-3A34-4B75-A807-C78FA4D2DC36}" srcOrd="2" destOrd="0" presId="urn:microsoft.com/office/officeart/2008/layout/VerticalAccentList"/>
    <dgm:cxn modelId="{FE34C724-361A-4611-8704-479806FB5CD6}" type="presParOf" srcId="{02454C83-3EA4-4F64-AAC0-C8645C667221}" destId="{9996A941-B647-464C-8633-037B9E40E6C6}" srcOrd="3" destOrd="0" presId="urn:microsoft.com/office/officeart/2008/layout/VerticalAccentList"/>
    <dgm:cxn modelId="{CDB6D223-7631-4DA0-81DA-A69250328172}" type="presParOf" srcId="{02454C83-3EA4-4F64-AAC0-C8645C667221}" destId="{FAE82FB4-7884-4EC7-B172-790034A30ED7}" srcOrd="4" destOrd="0" presId="urn:microsoft.com/office/officeart/2008/layout/VerticalAccentList"/>
    <dgm:cxn modelId="{EABFEB85-7EBC-4BA2-9174-94BD6C70C8F0}" type="presParOf" srcId="{02454C83-3EA4-4F64-AAC0-C8645C667221}" destId="{8F9CA440-F5E3-4A99-AEE6-3BA16B32EFF9}" srcOrd="5" destOrd="0" presId="urn:microsoft.com/office/officeart/2008/layout/VerticalAccentList"/>
    <dgm:cxn modelId="{4BCB7637-DE01-4F97-87DB-4E70EFD93EF4}" type="presParOf" srcId="{02454C83-3EA4-4F64-AAC0-C8645C667221}" destId="{9F6A959C-D3E1-4AB5-8467-CD1748B880A1}" srcOrd="6" destOrd="0" presId="urn:microsoft.com/office/officeart/2008/layout/VerticalAccentList"/>
    <dgm:cxn modelId="{0647C16A-4D3E-4B73-BF06-EEE48C93EBAE}" type="presParOf" srcId="{02454C83-3EA4-4F64-AAC0-C8645C667221}" destId="{9839526D-3A42-4802-A3BA-9855FB938A29}"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37443CD-A820-49BE-8E86-1FC7655C4238}" type="doc">
      <dgm:prSet loTypeId="urn:microsoft.com/office/officeart/2005/8/layout/default" loCatId="list" qsTypeId="urn:microsoft.com/office/officeart/2005/8/quickstyle/simple1" qsCatId="simple" csTypeId="urn:microsoft.com/office/officeart/2005/8/colors/accent1_2" csCatId="accent1" phldr="1"/>
      <dgm:spPr/>
      <dgm:t>
        <a:bodyPr/>
        <a:lstStyle/>
        <a:p>
          <a:pPr rtl="1"/>
          <a:endParaRPr lang="ar-SA"/>
        </a:p>
      </dgm:t>
    </dgm:pt>
    <dgm:pt modelId="{1DE19F24-CA84-4B0B-BA43-DF9CFF997A89}">
      <dgm:prSet phldrT="[Text]"/>
      <dgm:spPr/>
      <dgm:t>
        <a:bodyPr/>
        <a:lstStyle/>
        <a:p>
          <a:pPr rtl="1"/>
          <a:r>
            <a:rPr lang="ar-SA" dirty="0" smtClean="0">
              <a:latin typeface="Sakkal Majalla" panose="02000000000000000000" pitchFamily="2" charset="-78"/>
              <a:cs typeface="Sakkal Majalla" panose="02000000000000000000" pitchFamily="2" charset="-78"/>
            </a:rPr>
            <a:t>الاعتيادي</a:t>
          </a:r>
          <a:endParaRPr lang="ar-SA" dirty="0">
            <a:latin typeface="Sakkal Majalla" panose="02000000000000000000" pitchFamily="2" charset="-78"/>
            <a:cs typeface="Sakkal Majalla" panose="02000000000000000000" pitchFamily="2" charset="-78"/>
          </a:endParaRPr>
        </a:p>
      </dgm:t>
    </dgm:pt>
    <dgm:pt modelId="{FAB4A91C-6476-42EF-AC65-A962E85E0D52}" type="parTrans" cxnId="{D8793506-C0BE-4BE0-9F98-AB01C7560A0E}">
      <dgm:prSet/>
      <dgm:spPr/>
      <dgm:t>
        <a:bodyPr/>
        <a:lstStyle/>
        <a:p>
          <a:pPr rtl="1"/>
          <a:endParaRPr lang="ar-SA"/>
        </a:p>
      </dgm:t>
    </dgm:pt>
    <dgm:pt modelId="{7895D456-B12C-49BF-A592-C22A127DD80B}" type="sibTrans" cxnId="{D8793506-C0BE-4BE0-9F98-AB01C7560A0E}">
      <dgm:prSet/>
      <dgm:spPr/>
      <dgm:t>
        <a:bodyPr/>
        <a:lstStyle/>
        <a:p>
          <a:pPr rtl="1"/>
          <a:endParaRPr lang="ar-SA"/>
        </a:p>
      </dgm:t>
    </dgm:pt>
    <dgm:pt modelId="{309C768A-96DB-4513-A339-BF47CF124A0F}">
      <dgm:prSet phldrT="[Text]"/>
      <dgm:spPr/>
      <dgm:t>
        <a:bodyPr/>
        <a:lstStyle/>
        <a:p>
          <a:pPr rtl="1"/>
          <a:r>
            <a:rPr lang="ar-SA" dirty="0" smtClean="0">
              <a:latin typeface="Sakkal Majalla" panose="02000000000000000000" pitchFamily="2" charset="-78"/>
              <a:cs typeface="Sakkal Majalla" panose="02000000000000000000" pitchFamily="2" charset="-78"/>
            </a:rPr>
            <a:t>الإجباري</a:t>
          </a:r>
          <a:endParaRPr lang="ar-SA" dirty="0">
            <a:latin typeface="Sakkal Majalla" panose="02000000000000000000" pitchFamily="2" charset="-78"/>
            <a:cs typeface="Sakkal Majalla" panose="02000000000000000000" pitchFamily="2" charset="-78"/>
          </a:endParaRPr>
        </a:p>
      </dgm:t>
    </dgm:pt>
    <dgm:pt modelId="{97CEABC5-1EB3-4C12-A704-6E4F29B485DD}" type="parTrans" cxnId="{BBC53AD3-287E-4C9E-8279-05607B01B851}">
      <dgm:prSet/>
      <dgm:spPr/>
      <dgm:t>
        <a:bodyPr/>
        <a:lstStyle/>
        <a:p>
          <a:pPr rtl="1"/>
          <a:endParaRPr lang="ar-SA"/>
        </a:p>
      </dgm:t>
    </dgm:pt>
    <dgm:pt modelId="{B48A73BF-83B0-4AD4-A1D7-6E663B18E63F}" type="sibTrans" cxnId="{BBC53AD3-287E-4C9E-8279-05607B01B851}">
      <dgm:prSet/>
      <dgm:spPr/>
      <dgm:t>
        <a:bodyPr/>
        <a:lstStyle/>
        <a:p>
          <a:pPr rtl="1"/>
          <a:endParaRPr lang="ar-SA"/>
        </a:p>
      </dgm:t>
    </dgm:pt>
    <dgm:pt modelId="{4EBFA57A-4DAE-4656-9637-744476656525}">
      <dgm:prSet phldrT="[Text]"/>
      <dgm:spPr/>
      <dgm:t>
        <a:bodyPr/>
        <a:lstStyle/>
        <a:p>
          <a:pPr rtl="1"/>
          <a:r>
            <a:rPr lang="ar-SA" dirty="0" smtClean="0">
              <a:latin typeface="Sakkal Majalla" panose="02000000000000000000" pitchFamily="2" charset="-78"/>
              <a:cs typeface="Sakkal Majalla" panose="02000000000000000000" pitchFamily="2" charset="-78"/>
            </a:rPr>
            <a:t>الإنتقائي</a:t>
          </a:r>
          <a:endParaRPr lang="ar-SA" dirty="0">
            <a:latin typeface="Sakkal Majalla" panose="02000000000000000000" pitchFamily="2" charset="-78"/>
            <a:cs typeface="Sakkal Majalla" panose="02000000000000000000" pitchFamily="2" charset="-78"/>
          </a:endParaRPr>
        </a:p>
      </dgm:t>
    </dgm:pt>
    <dgm:pt modelId="{6BD5C2E1-7D6E-4A74-A47F-FC975BDBDC45}" type="parTrans" cxnId="{C94A7CB2-D5C5-4BC5-9C66-A7DF816988BF}">
      <dgm:prSet/>
      <dgm:spPr/>
      <dgm:t>
        <a:bodyPr/>
        <a:lstStyle/>
        <a:p>
          <a:pPr rtl="1"/>
          <a:endParaRPr lang="ar-SA"/>
        </a:p>
      </dgm:t>
    </dgm:pt>
    <dgm:pt modelId="{79202E69-B8DF-48C4-A769-A435946094E9}" type="sibTrans" cxnId="{C94A7CB2-D5C5-4BC5-9C66-A7DF816988BF}">
      <dgm:prSet/>
      <dgm:spPr/>
      <dgm:t>
        <a:bodyPr/>
        <a:lstStyle/>
        <a:p>
          <a:pPr rtl="1"/>
          <a:endParaRPr lang="ar-SA"/>
        </a:p>
      </dgm:t>
    </dgm:pt>
    <dgm:pt modelId="{2BDCFB81-FAF3-413F-9927-A39AF1F735A4}">
      <dgm:prSet phldrT="[Text]"/>
      <dgm:spPr/>
      <dgm:t>
        <a:bodyPr/>
        <a:lstStyle/>
        <a:p>
          <a:pPr rtl="1"/>
          <a:r>
            <a:rPr lang="ar-SA" dirty="0" smtClean="0">
              <a:latin typeface="Sakkal Majalla" panose="02000000000000000000" pitchFamily="2" charset="-78"/>
              <a:cs typeface="Sakkal Majalla" panose="02000000000000000000" pitchFamily="2" charset="-78"/>
            </a:rPr>
            <a:t>النوعي</a:t>
          </a:r>
          <a:endParaRPr lang="ar-SA" dirty="0">
            <a:latin typeface="Sakkal Majalla" panose="02000000000000000000" pitchFamily="2" charset="-78"/>
            <a:cs typeface="Sakkal Majalla" panose="02000000000000000000" pitchFamily="2" charset="-78"/>
          </a:endParaRPr>
        </a:p>
      </dgm:t>
    </dgm:pt>
    <dgm:pt modelId="{1AD046F4-1A84-42C5-B958-5F9A404770C0}" type="parTrans" cxnId="{046D8CCB-572C-4F4A-9118-E5E521184AF9}">
      <dgm:prSet/>
      <dgm:spPr/>
      <dgm:t>
        <a:bodyPr/>
        <a:lstStyle/>
        <a:p>
          <a:pPr rtl="1"/>
          <a:endParaRPr lang="ar-SA"/>
        </a:p>
      </dgm:t>
    </dgm:pt>
    <dgm:pt modelId="{C88CDD76-6000-49A6-B1E0-6EA4997717EA}" type="sibTrans" cxnId="{046D8CCB-572C-4F4A-9118-E5E521184AF9}">
      <dgm:prSet/>
      <dgm:spPr/>
      <dgm:t>
        <a:bodyPr/>
        <a:lstStyle/>
        <a:p>
          <a:pPr rtl="1"/>
          <a:endParaRPr lang="ar-SA"/>
        </a:p>
      </dgm:t>
    </dgm:pt>
    <dgm:pt modelId="{5C5C6D63-438C-45C8-9C47-B469B36DB326}">
      <dgm:prSet phldrT="[Text]"/>
      <dgm:spPr/>
      <dgm:t>
        <a:bodyPr/>
        <a:lstStyle/>
        <a:p>
          <a:pPr rtl="1"/>
          <a:r>
            <a:rPr lang="ar-SA" dirty="0" smtClean="0">
              <a:latin typeface="Sakkal Majalla" panose="02000000000000000000" pitchFamily="2" charset="-78"/>
              <a:cs typeface="Sakkal Majalla" panose="02000000000000000000" pitchFamily="2" charset="-78"/>
            </a:rPr>
            <a:t>التوقعي</a:t>
          </a:r>
          <a:endParaRPr lang="ar-SA" dirty="0">
            <a:latin typeface="Sakkal Majalla" panose="02000000000000000000" pitchFamily="2" charset="-78"/>
            <a:cs typeface="Sakkal Majalla" panose="02000000000000000000" pitchFamily="2" charset="-78"/>
          </a:endParaRPr>
        </a:p>
      </dgm:t>
    </dgm:pt>
    <dgm:pt modelId="{55626142-CBC9-4A10-8864-2D5C07E32620}" type="parTrans" cxnId="{50DC5EF0-F682-4F65-86DC-5389B81B20C6}">
      <dgm:prSet/>
      <dgm:spPr/>
      <dgm:t>
        <a:bodyPr/>
        <a:lstStyle/>
        <a:p>
          <a:pPr rtl="1"/>
          <a:endParaRPr lang="ar-SA"/>
        </a:p>
      </dgm:t>
    </dgm:pt>
    <dgm:pt modelId="{3CE010CE-833F-454E-B224-DB2B536213AF}" type="sibTrans" cxnId="{50DC5EF0-F682-4F65-86DC-5389B81B20C6}">
      <dgm:prSet/>
      <dgm:spPr/>
      <dgm:t>
        <a:bodyPr/>
        <a:lstStyle/>
        <a:p>
          <a:pPr rtl="1"/>
          <a:endParaRPr lang="ar-SA"/>
        </a:p>
      </dgm:t>
    </dgm:pt>
    <dgm:pt modelId="{B61E26A4-BD04-490C-8B72-000DCEBE2881}" type="pres">
      <dgm:prSet presAssocID="{137443CD-A820-49BE-8E86-1FC7655C4238}" presName="diagram" presStyleCnt="0">
        <dgm:presLayoutVars>
          <dgm:dir/>
          <dgm:resizeHandles val="exact"/>
        </dgm:presLayoutVars>
      </dgm:prSet>
      <dgm:spPr/>
      <dgm:t>
        <a:bodyPr/>
        <a:lstStyle/>
        <a:p>
          <a:pPr rtl="1"/>
          <a:endParaRPr lang="ar-SA"/>
        </a:p>
      </dgm:t>
    </dgm:pt>
    <dgm:pt modelId="{425EA6EB-DA38-4042-8753-DC00402A0C96}" type="pres">
      <dgm:prSet presAssocID="{1DE19F24-CA84-4B0B-BA43-DF9CFF997A89}" presName="node" presStyleLbl="node1" presStyleIdx="0" presStyleCnt="5">
        <dgm:presLayoutVars>
          <dgm:bulletEnabled val="1"/>
        </dgm:presLayoutVars>
      </dgm:prSet>
      <dgm:spPr/>
      <dgm:t>
        <a:bodyPr/>
        <a:lstStyle/>
        <a:p>
          <a:pPr rtl="1"/>
          <a:endParaRPr lang="ar-SA"/>
        </a:p>
      </dgm:t>
    </dgm:pt>
    <dgm:pt modelId="{76B07E32-FB50-4917-8B69-A503BE5F39F4}" type="pres">
      <dgm:prSet presAssocID="{7895D456-B12C-49BF-A592-C22A127DD80B}" presName="sibTrans" presStyleCnt="0"/>
      <dgm:spPr/>
    </dgm:pt>
    <dgm:pt modelId="{6E763265-2967-44C1-83BB-26F51E510222}" type="pres">
      <dgm:prSet presAssocID="{309C768A-96DB-4513-A339-BF47CF124A0F}" presName="node" presStyleLbl="node1" presStyleIdx="1" presStyleCnt="5">
        <dgm:presLayoutVars>
          <dgm:bulletEnabled val="1"/>
        </dgm:presLayoutVars>
      </dgm:prSet>
      <dgm:spPr/>
      <dgm:t>
        <a:bodyPr/>
        <a:lstStyle/>
        <a:p>
          <a:pPr rtl="1"/>
          <a:endParaRPr lang="ar-SA"/>
        </a:p>
      </dgm:t>
    </dgm:pt>
    <dgm:pt modelId="{7BEBF820-61A9-4EF2-87A0-12CC5C734FB3}" type="pres">
      <dgm:prSet presAssocID="{B48A73BF-83B0-4AD4-A1D7-6E663B18E63F}" presName="sibTrans" presStyleCnt="0"/>
      <dgm:spPr/>
    </dgm:pt>
    <dgm:pt modelId="{6CAEBB55-110C-4884-A8A7-04327599C269}" type="pres">
      <dgm:prSet presAssocID="{4EBFA57A-4DAE-4656-9637-744476656525}" presName="node" presStyleLbl="node1" presStyleIdx="2" presStyleCnt="5">
        <dgm:presLayoutVars>
          <dgm:bulletEnabled val="1"/>
        </dgm:presLayoutVars>
      </dgm:prSet>
      <dgm:spPr/>
      <dgm:t>
        <a:bodyPr/>
        <a:lstStyle/>
        <a:p>
          <a:pPr rtl="1"/>
          <a:endParaRPr lang="ar-SA"/>
        </a:p>
      </dgm:t>
    </dgm:pt>
    <dgm:pt modelId="{2FB24687-08BE-43CB-9E6D-48A553D90CDC}" type="pres">
      <dgm:prSet presAssocID="{79202E69-B8DF-48C4-A769-A435946094E9}" presName="sibTrans" presStyleCnt="0"/>
      <dgm:spPr/>
    </dgm:pt>
    <dgm:pt modelId="{DB2AAAAB-962E-4C60-8CF5-07F813A6AD50}" type="pres">
      <dgm:prSet presAssocID="{2BDCFB81-FAF3-413F-9927-A39AF1F735A4}" presName="node" presStyleLbl="node1" presStyleIdx="3" presStyleCnt="5">
        <dgm:presLayoutVars>
          <dgm:bulletEnabled val="1"/>
        </dgm:presLayoutVars>
      </dgm:prSet>
      <dgm:spPr/>
      <dgm:t>
        <a:bodyPr/>
        <a:lstStyle/>
        <a:p>
          <a:pPr rtl="1"/>
          <a:endParaRPr lang="ar-SA"/>
        </a:p>
      </dgm:t>
    </dgm:pt>
    <dgm:pt modelId="{A73CF7D5-CEB4-472F-BEAD-FCDC6D832D9B}" type="pres">
      <dgm:prSet presAssocID="{C88CDD76-6000-49A6-B1E0-6EA4997717EA}" presName="sibTrans" presStyleCnt="0"/>
      <dgm:spPr/>
    </dgm:pt>
    <dgm:pt modelId="{E9FB1078-3CED-470F-B5F4-94043DCD5F1A}" type="pres">
      <dgm:prSet presAssocID="{5C5C6D63-438C-45C8-9C47-B469B36DB326}" presName="node" presStyleLbl="node1" presStyleIdx="4" presStyleCnt="5">
        <dgm:presLayoutVars>
          <dgm:bulletEnabled val="1"/>
        </dgm:presLayoutVars>
      </dgm:prSet>
      <dgm:spPr/>
      <dgm:t>
        <a:bodyPr/>
        <a:lstStyle/>
        <a:p>
          <a:pPr rtl="1"/>
          <a:endParaRPr lang="ar-SA"/>
        </a:p>
      </dgm:t>
    </dgm:pt>
  </dgm:ptLst>
  <dgm:cxnLst>
    <dgm:cxn modelId="{FAC31747-4FE4-4C4B-B112-14EC1699299D}" type="presOf" srcId="{5C5C6D63-438C-45C8-9C47-B469B36DB326}" destId="{E9FB1078-3CED-470F-B5F4-94043DCD5F1A}" srcOrd="0" destOrd="0" presId="urn:microsoft.com/office/officeart/2005/8/layout/default"/>
    <dgm:cxn modelId="{EDFB5EC2-415C-44D2-BED5-52CB8F265D2D}" type="presOf" srcId="{2BDCFB81-FAF3-413F-9927-A39AF1F735A4}" destId="{DB2AAAAB-962E-4C60-8CF5-07F813A6AD50}" srcOrd="0" destOrd="0" presId="urn:microsoft.com/office/officeart/2005/8/layout/default"/>
    <dgm:cxn modelId="{94358D99-0307-4C86-AC3F-8B38E3E8467B}" type="presOf" srcId="{137443CD-A820-49BE-8E86-1FC7655C4238}" destId="{B61E26A4-BD04-490C-8B72-000DCEBE2881}" srcOrd="0" destOrd="0" presId="urn:microsoft.com/office/officeart/2005/8/layout/default"/>
    <dgm:cxn modelId="{F62660B2-9881-42D5-801E-0BD1A89FFCD2}" type="presOf" srcId="{309C768A-96DB-4513-A339-BF47CF124A0F}" destId="{6E763265-2967-44C1-83BB-26F51E510222}" srcOrd="0" destOrd="0" presId="urn:microsoft.com/office/officeart/2005/8/layout/default"/>
    <dgm:cxn modelId="{92F9D411-72BD-4C18-BBC3-B9ED86697131}" type="presOf" srcId="{4EBFA57A-4DAE-4656-9637-744476656525}" destId="{6CAEBB55-110C-4884-A8A7-04327599C269}" srcOrd="0" destOrd="0" presId="urn:microsoft.com/office/officeart/2005/8/layout/default"/>
    <dgm:cxn modelId="{736740E5-21CB-4BC8-B171-CBE1F5AF8E85}" type="presOf" srcId="{1DE19F24-CA84-4B0B-BA43-DF9CFF997A89}" destId="{425EA6EB-DA38-4042-8753-DC00402A0C96}" srcOrd="0" destOrd="0" presId="urn:microsoft.com/office/officeart/2005/8/layout/default"/>
    <dgm:cxn modelId="{046D8CCB-572C-4F4A-9118-E5E521184AF9}" srcId="{137443CD-A820-49BE-8E86-1FC7655C4238}" destId="{2BDCFB81-FAF3-413F-9927-A39AF1F735A4}" srcOrd="3" destOrd="0" parTransId="{1AD046F4-1A84-42C5-B958-5F9A404770C0}" sibTransId="{C88CDD76-6000-49A6-B1E0-6EA4997717EA}"/>
    <dgm:cxn modelId="{BBC53AD3-287E-4C9E-8279-05607B01B851}" srcId="{137443CD-A820-49BE-8E86-1FC7655C4238}" destId="{309C768A-96DB-4513-A339-BF47CF124A0F}" srcOrd="1" destOrd="0" parTransId="{97CEABC5-1EB3-4C12-A704-6E4F29B485DD}" sibTransId="{B48A73BF-83B0-4AD4-A1D7-6E663B18E63F}"/>
    <dgm:cxn modelId="{D8793506-C0BE-4BE0-9F98-AB01C7560A0E}" srcId="{137443CD-A820-49BE-8E86-1FC7655C4238}" destId="{1DE19F24-CA84-4B0B-BA43-DF9CFF997A89}" srcOrd="0" destOrd="0" parTransId="{FAB4A91C-6476-42EF-AC65-A962E85E0D52}" sibTransId="{7895D456-B12C-49BF-A592-C22A127DD80B}"/>
    <dgm:cxn modelId="{50DC5EF0-F682-4F65-86DC-5389B81B20C6}" srcId="{137443CD-A820-49BE-8E86-1FC7655C4238}" destId="{5C5C6D63-438C-45C8-9C47-B469B36DB326}" srcOrd="4" destOrd="0" parTransId="{55626142-CBC9-4A10-8864-2D5C07E32620}" sibTransId="{3CE010CE-833F-454E-B224-DB2B536213AF}"/>
    <dgm:cxn modelId="{C94A7CB2-D5C5-4BC5-9C66-A7DF816988BF}" srcId="{137443CD-A820-49BE-8E86-1FC7655C4238}" destId="{4EBFA57A-4DAE-4656-9637-744476656525}" srcOrd="2" destOrd="0" parTransId="{6BD5C2E1-7D6E-4A74-A47F-FC975BDBDC45}" sibTransId="{79202E69-B8DF-48C4-A769-A435946094E9}"/>
    <dgm:cxn modelId="{813ACE8B-862E-4F61-90FE-6EBE262EBA8A}" type="presParOf" srcId="{B61E26A4-BD04-490C-8B72-000DCEBE2881}" destId="{425EA6EB-DA38-4042-8753-DC00402A0C96}" srcOrd="0" destOrd="0" presId="urn:microsoft.com/office/officeart/2005/8/layout/default"/>
    <dgm:cxn modelId="{91789CB0-7067-45AF-A249-660E0EE33452}" type="presParOf" srcId="{B61E26A4-BD04-490C-8B72-000DCEBE2881}" destId="{76B07E32-FB50-4917-8B69-A503BE5F39F4}" srcOrd="1" destOrd="0" presId="urn:microsoft.com/office/officeart/2005/8/layout/default"/>
    <dgm:cxn modelId="{450817E4-7FB6-4591-8E9E-A2B02FD44ABC}" type="presParOf" srcId="{B61E26A4-BD04-490C-8B72-000DCEBE2881}" destId="{6E763265-2967-44C1-83BB-26F51E510222}" srcOrd="2" destOrd="0" presId="urn:microsoft.com/office/officeart/2005/8/layout/default"/>
    <dgm:cxn modelId="{225FC523-68F0-4993-8750-FC0EF2172690}" type="presParOf" srcId="{B61E26A4-BD04-490C-8B72-000DCEBE2881}" destId="{7BEBF820-61A9-4EF2-87A0-12CC5C734FB3}" srcOrd="3" destOrd="0" presId="urn:microsoft.com/office/officeart/2005/8/layout/default"/>
    <dgm:cxn modelId="{357A6073-3458-4B5B-9D2D-7EC3A7FE7824}" type="presParOf" srcId="{B61E26A4-BD04-490C-8B72-000DCEBE2881}" destId="{6CAEBB55-110C-4884-A8A7-04327599C269}" srcOrd="4" destOrd="0" presId="urn:microsoft.com/office/officeart/2005/8/layout/default"/>
    <dgm:cxn modelId="{7572B013-C2EB-43E6-88F0-3315EA1A9A00}" type="presParOf" srcId="{B61E26A4-BD04-490C-8B72-000DCEBE2881}" destId="{2FB24687-08BE-43CB-9E6D-48A553D90CDC}" srcOrd="5" destOrd="0" presId="urn:microsoft.com/office/officeart/2005/8/layout/default"/>
    <dgm:cxn modelId="{0F8C4DF8-35AB-4671-9536-3F4ACA45F984}" type="presParOf" srcId="{B61E26A4-BD04-490C-8B72-000DCEBE2881}" destId="{DB2AAAAB-962E-4C60-8CF5-07F813A6AD50}" srcOrd="6" destOrd="0" presId="urn:microsoft.com/office/officeart/2005/8/layout/default"/>
    <dgm:cxn modelId="{E4FD7FB4-F433-4082-B577-A0C907DA28BA}" type="presParOf" srcId="{B61E26A4-BD04-490C-8B72-000DCEBE2881}" destId="{A73CF7D5-CEB4-472F-BEAD-FCDC6D832D9B}" srcOrd="7" destOrd="0" presId="urn:microsoft.com/office/officeart/2005/8/layout/default"/>
    <dgm:cxn modelId="{2A0B0BD6-EF2C-436B-BB88-2E462B95EE91}" type="presParOf" srcId="{B61E26A4-BD04-490C-8B72-000DCEBE2881}" destId="{E9FB1078-3CED-470F-B5F4-94043DCD5F1A}"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80B107F-4303-4D9A-A9F1-0E8DC0115A38}" type="doc">
      <dgm:prSet loTypeId="urn:microsoft.com/office/officeart/2005/8/layout/chevron2" loCatId="list" qsTypeId="urn:microsoft.com/office/officeart/2005/8/quickstyle/simple1" qsCatId="simple" csTypeId="urn:microsoft.com/office/officeart/2005/8/colors/accent1_2" csCatId="accent1" phldr="1"/>
      <dgm:spPr/>
      <dgm:t>
        <a:bodyPr/>
        <a:lstStyle/>
        <a:p>
          <a:pPr rtl="1"/>
          <a:endParaRPr lang="ar-SA"/>
        </a:p>
      </dgm:t>
    </dgm:pt>
    <dgm:pt modelId="{C3D6292C-8BAF-4D3E-85B8-F6C3D922DC5E}">
      <dgm:prSet phldrT="[Text]"/>
      <dgm:spPr/>
      <dgm:t>
        <a:bodyPr/>
        <a:lstStyle/>
        <a:p>
          <a:pPr rtl="1"/>
          <a:r>
            <a:rPr lang="en-US" dirty="0" smtClean="0"/>
            <a:t>1</a:t>
          </a:r>
          <a:endParaRPr lang="ar-SA" dirty="0"/>
        </a:p>
      </dgm:t>
    </dgm:pt>
    <dgm:pt modelId="{C1D93B9D-66C0-4F77-B433-1B8BB60B3FFF}" type="parTrans" cxnId="{75D4D33C-6CD9-4D2A-AA38-F9E8DF40C09F}">
      <dgm:prSet/>
      <dgm:spPr/>
      <dgm:t>
        <a:bodyPr/>
        <a:lstStyle/>
        <a:p>
          <a:pPr rtl="1"/>
          <a:endParaRPr lang="ar-SA"/>
        </a:p>
      </dgm:t>
    </dgm:pt>
    <dgm:pt modelId="{8912E09D-9C76-4B95-8845-1FEF9852372C}" type="sibTrans" cxnId="{75D4D33C-6CD9-4D2A-AA38-F9E8DF40C09F}">
      <dgm:prSet/>
      <dgm:spPr/>
      <dgm:t>
        <a:bodyPr/>
        <a:lstStyle/>
        <a:p>
          <a:pPr rtl="1"/>
          <a:endParaRPr lang="ar-SA"/>
        </a:p>
      </dgm:t>
    </dgm:pt>
    <dgm:pt modelId="{8906050E-3B98-42A9-9256-A6D1B9D7CD78}">
      <dgm:prSet phldrT="[Text]"/>
      <dgm:spPr/>
      <dgm:t>
        <a:bodyPr/>
        <a:lstStyle/>
        <a:p>
          <a:pPr rtl="1"/>
          <a:r>
            <a:rPr lang="ar-SA" dirty="0" smtClean="0">
              <a:latin typeface="Sakkal Majalla" panose="02000000000000000000" pitchFamily="2" charset="-78"/>
              <a:cs typeface="Sakkal Majalla" panose="02000000000000000000" pitchFamily="2" charset="-78"/>
            </a:rPr>
            <a:t>العمليات الحسية</a:t>
          </a:r>
          <a:endParaRPr lang="ar-SA" dirty="0">
            <a:latin typeface="Sakkal Majalla" panose="02000000000000000000" pitchFamily="2" charset="-78"/>
            <a:cs typeface="Sakkal Majalla" panose="02000000000000000000" pitchFamily="2" charset="-78"/>
          </a:endParaRPr>
        </a:p>
      </dgm:t>
    </dgm:pt>
    <dgm:pt modelId="{93E97B24-D3DA-475B-8F6B-814D73890DEF}" type="parTrans" cxnId="{E6D9CFD4-9399-43D8-91BE-C98075A0D11B}">
      <dgm:prSet/>
      <dgm:spPr/>
      <dgm:t>
        <a:bodyPr/>
        <a:lstStyle/>
        <a:p>
          <a:pPr rtl="1"/>
          <a:endParaRPr lang="ar-SA"/>
        </a:p>
      </dgm:t>
    </dgm:pt>
    <dgm:pt modelId="{423C1138-C8D2-4922-B4E4-9FFEA22737F5}" type="sibTrans" cxnId="{E6D9CFD4-9399-43D8-91BE-C98075A0D11B}">
      <dgm:prSet/>
      <dgm:spPr/>
      <dgm:t>
        <a:bodyPr/>
        <a:lstStyle/>
        <a:p>
          <a:pPr rtl="1"/>
          <a:endParaRPr lang="ar-SA"/>
        </a:p>
      </dgm:t>
    </dgm:pt>
    <dgm:pt modelId="{51C0F12B-AF3A-4C26-B8F0-F0F9B2C3E299}">
      <dgm:prSet phldrT="[Text]"/>
      <dgm:spPr/>
      <dgm:t>
        <a:bodyPr/>
        <a:lstStyle/>
        <a:p>
          <a:pPr rtl="1"/>
          <a:r>
            <a:rPr lang="en-US" dirty="0" smtClean="0"/>
            <a:t>2</a:t>
          </a:r>
          <a:endParaRPr lang="ar-SA" dirty="0"/>
        </a:p>
      </dgm:t>
    </dgm:pt>
    <dgm:pt modelId="{E8F3032E-8237-4278-8C1B-4C7796A9AE7E}" type="parTrans" cxnId="{D99B2497-CAEB-44EA-A0D1-7FE8A60393F6}">
      <dgm:prSet/>
      <dgm:spPr/>
      <dgm:t>
        <a:bodyPr/>
        <a:lstStyle/>
        <a:p>
          <a:pPr rtl="1"/>
          <a:endParaRPr lang="ar-SA"/>
        </a:p>
      </dgm:t>
    </dgm:pt>
    <dgm:pt modelId="{7AF52600-99A6-4AC5-82A8-990EEAD27992}" type="sibTrans" cxnId="{D99B2497-CAEB-44EA-A0D1-7FE8A60393F6}">
      <dgm:prSet/>
      <dgm:spPr/>
      <dgm:t>
        <a:bodyPr/>
        <a:lstStyle/>
        <a:p>
          <a:pPr rtl="1"/>
          <a:endParaRPr lang="ar-SA"/>
        </a:p>
      </dgm:t>
    </dgm:pt>
    <dgm:pt modelId="{4DEA48FA-E829-450A-AA5B-7CC1FBF91C8D}">
      <dgm:prSet phldrT="[Text]"/>
      <dgm:spPr/>
      <dgm:t>
        <a:bodyPr/>
        <a:lstStyle/>
        <a:p>
          <a:pPr rtl="1"/>
          <a:r>
            <a:rPr lang="ar-SA" dirty="0" smtClean="0">
              <a:latin typeface="Sakkal Majalla" panose="02000000000000000000" pitchFamily="2" charset="-78"/>
              <a:cs typeface="Sakkal Majalla" panose="02000000000000000000" pitchFamily="2" charset="-78"/>
            </a:rPr>
            <a:t>العمليات الرمزية</a:t>
          </a:r>
          <a:endParaRPr lang="ar-SA" dirty="0">
            <a:latin typeface="Sakkal Majalla" panose="02000000000000000000" pitchFamily="2" charset="-78"/>
            <a:cs typeface="Sakkal Majalla" panose="02000000000000000000" pitchFamily="2" charset="-78"/>
          </a:endParaRPr>
        </a:p>
      </dgm:t>
    </dgm:pt>
    <dgm:pt modelId="{8325F5B0-6FF8-4BE5-A9B4-29D4F7732568}" type="parTrans" cxnId="{3727BE03-57F0-4524-9B58-3F8B9F74F816}">
      <dgm:prSet/>
      <dgm:spPr/>
      <dgm:t>
        <a:bodyPr/>
        <a:lstStyle/>
        <a:p>
          <a:pPr rtl="1"/>
          <a:endParaRPr lang="ar-SA"/>
        </a:p>
      </dgm:t>
    </dgm:pt>
    <dgm:pt modelId="{CC10116B-3616-43D4-97AD-8484A96483EE}" type="sibTrans" cxnId="{3727BE03-57F0-4524-9B58-3F8B9F74F816}">
      <dgm:prSet/>
      <dgm:spPr/>
      <dgm:t>
        <a:bodyPr/>
        <a:lstStyle/>
        <a:p>
          <a:pPr rtl="1"/>
          <a:endParaRPr lang="ar-SA"/>
        </a:p>
      </dgm:t>
    </dgm:pt>
    <dgm:pt modelId="{98A39CFE-8F4A-42E4-B5B0-69D72B79F570}">
      <dgm:prSet phldrT="[Text]"/>
      <dgm:spPr/>
      <dgm:t>
        <a:bodyPr/>
        <a:lstStyle/>
        <a:p>
          <a:pPr rtl="1"/>
          <a:r>
            <a:rPr lang="en-US" dirty="0" smtClean="0"/>
            <a:t>3</a:t>
          </a:r>
          <a:endParaRPr lang="ar-SA" dirty="0"/>
        </a:p>
      </dgm:t>
    </dgm:pt>
    <dgm:pt modelId="{2C6A55FD-A064-49D1-AA4B-1D48941BB5FF}" type="parTrans" cxnId="{40556607-0D12-4066-BF5C-47D26B8E73B3}">
      <dgm:prSet/>
      <dgm:spPr/>
      <dgm:t>
        <a:bodyPr/>
        <a:lstStyle/>
        <a:p>
          <a:pPr rtl="1"/>
          <a:endParaRPr lang="ar-SA"/>
        </a:p>
      </dgm:t>
    </dgm:pt>
    <dgm:pt modelId="{311888DE-5273-4CAA-91F6-A1645C8B0940}" type="sibTrans" cxnId="{40556607-0D12-4066-BF5C-47D26B8E73B3}">
      <dgm:prSet/>
      <dgm:spPr/>
      <dgm:t>
        <a:bodyPr/>
        <a:lstStyle/>
        <a:p>
          <a:pPr rtl="1"/>
          <a:endParaRPr lang="ar-SA"/>
        </a:p>
      </dgm:t>
    </dgm:pt>
    <dgm:pt modelId="{296B3431-7672-4573-8681-78AB11210EDD}">
      <dgm:prSet phldrT="[Text]"/>
      <dgm:spPr/>
      <dgm:t>
        <a:bodyPr/>
        <a:lstStyle/>
        <a:p>
          <a:pPr rtl="1"/>
          <a:r>
            <a:rPr lang="ar-SA" dirty="0" smtClean="0">
              <a:latin typeface="Sakkal Majalla" panose="02000000000000000000" pitchFamily="2" charset="-78"/>
              <a:cs typeface="Sakkal Majalla" panose="02000000000000000000" pitchFamily="2" charset="-78"/>
            </a:rPr>
            <a:t>العمليات الإنفعالية</a:t>
          </a:r>
          <a:endParaRPr lang="ar-SA" dirty="0">
            <a:latin typeface="Sakkal Majalla" panose="02000000000000000000" pitchFamily="2" charset="-78"/>
            <a:cs typeface="Sakkal Majalla" panose="02000000000000000000" pitchFamily="2" charset="-78"/>
          </a:endParaRPr>
        </a:p>
      </dgm:t>
    </dgm:pt>
    <dgm:pt modelId="{A4E2D184-459C-4851-BFCB-B4436A01F0A4}" type="parTrans" cxnId="{D2949BD8-209D-4E1E-BF72-4478D4B2433B}">
      <dgm:prSet/>
      <dgm:spPr/>
      <dgm:t>
        <a:bodyPr/>
        <a:lstStyle/>
        <a:p>
          <a:pPr rtl="1"/>
          <a:endParaRPr lang="ar-SA"/>
        </a:p>
      </dgm:t>
    </dgm:pt>
    <dgm:pt modelId="{D9955CC0-BCDF-4BBD-A38E-5D87C7248508}" type="sibTrans" cxnId="{D2949BD8-209D-4E1E-BF72-4478D4B2433B}">
      <dgm:prSet/>
      <dgm:spPr/>
      <dgm:t>
        <a:bodyPr/>
        <a:lstStyle/>
        <a:p>
          <a:pPr rtl="1"/>
          <a:endParaRPr lang="ar-SA"/>
        </a:p>
      </dgm:t>
    </dgm:pt>
    <dgm:pt modelId="{FA20C333-F79D-402B-B58A-37C99AF39044}" type="pres">
      <dgm:prSet presAssocID="{D80B107F-4303-4D9A-A9F1-0E8DC0115A38}" presName="linearFlow" presStyleCnt="0">
        <dgm:presLayoutVars>
          <dgm:dir/>
          <dgm:animLvl val="lvl"/>
          <dgm:resizeHandles val="exact"/>
        </dgm:presLayoutVars>
      </dgm:prSet>
      <dgm:spPr/>
      <dgm:t>
        <a:bodyPr/>
        <a:lstStyle/>
        <a:p>
          <a:pPr rtl="1"/>
          <a:endParaRPr lang="ar-SA"/>
        </a:p>
      </dgm:t>
    </dgm:pt>
    <dgm:pt modelId="{C34996E3-9A39-43DF-9D67-21D6B80ECD11}" type="pres">
      <dgm:prSet presAssocID="{C3D6292C-8BAF-4D3E-85B8-F6C3D922DC5E}" presName="composite" presStyleCnt="0"/>
      <dgm:spPr/>
    </dgm:pt>
    <dgm:pt modelId="{D9DBBE0F-390B-4F0B-A2E9-95EC8680F5C9}" type="pres">
      <dgm:prSet presAssocID="{C3D6292C-8BAF-4D3E-85B8-F6C3D922DC5E}" presName="parentText" presStyleLbl="alignNode1" presStyleIdx="0" presStyleCnt="3">
        <dgm:presLayoutVars>
          <dgm:chMax val="1"/>
          <dgm:bulletEnabled val="1"/>
        </dgm:presLayoutVars>
      </dgm:prSet>
      <dgm:spPr/>
      <dgm:t>
        <a:bodyPr/>
        <a:lstStyle/>
        <a:p>
          <a:pPr rtl="1"/>
          <a:endParaRPr lang="ar-SA"/>
        </a:p>
      </dgm:t>
    </dgm:pt>
    <dgm:pt modelId="{55F17F43-CC31-447D-ACF7-078EFFAF16F7}" type="pres">
      <dgm:prSet presAssocID="{C3D6292C-8BAF-4D3E-85B8-F6C3D922DC5E}" presName="descendantText" presStyleLbl="alignAcc1" presStyleIdx="0" presStyleCnt="3">
        <dgm:presLayoutVars>
          <dgm:bulletEnabled val="1"/>
        </dgm:presLayoutVars>
      </dgm:prSet>
      <dgm:spPr/>
      <dgm:t>
        <a:bodyPr/>
        <a:lstStyle/>
        <a:p>
          <a:pPr rtl="1"/>
          <a:endParaRPr lang="ar-SA"/>
        </a:p>
      </dgm:t>
    </dgm:pt>
    <dgm:pt modelId="{E7D19C3C-0D42-478A-87A6-2F345936D683}" type="pres">
      <dgm:prSet presAssocID="{8912E09D-9C76-4B95-8845-1FEF9852372C}" presName="sp" presStyleCnt="0"/>
      <dgm:spPr/>
    </dgm:pt>
    <dgm:pt modelId="{BF964FC1-C21F-4620-8A35-F7100711409C}" type="pres">
      <dgm:prSet presAssocID="{51C0F12B-AF3A-4C26-B8F0-F0F9B2C3E299}" presName="composite" presStyleCnt="0"/>
      <dgm:spPr/>
    </dgm:pt>
    <dgm:pt modelId="{DFA39A43-500B-4940-924D-9BC836D212E7}" type="pres">
      <dgm:prSet presAssocID="{51C0F12B-AF3A-4C26-B8F0-F0F9B2C3E299}" presName="parentText" presStyleLbl="alignNode1" presStyleIdx="1" presStyleCnt="3">
        <dgm:presLayoutVars>
          <dgm:chMax val="1"/>
          <dgm:bulletEnabled val="1"/>
        </dgm:presLayoutVars>
      </dgm:prSet>
      <dgm:spPr/>
      <dgm:t>
        <a:bodyPr/>
        <a:lstStyle/>
        <a:p>
          <a:pPr rtl="1"/>
          <a:endParaRPr lang="ar-SA"/>
        </a:p>
      </dgm:t>
    </dgm:pt>
    <dgm:pt modelId="{3F1CE529-9EDA-4248-B927-552ABD97E499}" type="pres">
      <dgm:prSet presAssocID="{51C0F12B-AF3A-4C26-B8F0-F0F9B2C3E299}" presName="descendantText" presStyleLbl="alignAcc1" presStyleIdx="1" presStyleCnt="3">
        <dgm:presLayoutVars>
          <dgm:bulletEnabled val="1"/>
        </dgm:presLayoutVars>
      </dgm:prSet>
      <dgm:spPr/>
      <dgm:t>
        <a:bodyPr/>
        <a:lstStyle/>
        <a:p>
          <a:pPr rtl="1"/>
          <a:endParaRPr lang="ar-SA"/>
        </a:p>
      </dgm:t>
    </dgm:pt>
    <dgm:pt modelId="{8D0D9C35-A841-4B06-8685-41BE5BF66D86}" type="pres">
      <dgm:prSet presAssocID="{7AF52600-99A6-4AC5-82A8-990EEAD27992}" presName="sp" presStyleCnt="0"/>
      <dgm:spPr/>
    </dgm:pt>
    <dgm:pt modelId="{9C811774-77BA-4FAA-AD54-9FBD15C8915E}" type="pres">
      <dgm:prSet presAssocID="{98A39CFE-8F4A-42E4-B5B0-69D72B79F570}" presName="composite" presStyleCnt="0"/>
      <dgm:spPr/>
    </dgm:pt>
    <dgm:pt modelId="{8700C61C-205A-4ED1-BD24-C0DA6ECA6A8B}" type="pres">
      <dgm:prSet presAssocID="{98A39CFE-8F4A-42E4-B5B0-69D72B79F570}" presName="parentText" presStyleLbl="alignNode1" presStyleIdx="2" presStyleCnt="3">
        <dgm:presLayoutVars>
          <dgm:chMax val="1"/>
          <dgm:bulletEnabled val="1"/>
        </dgm:presLayoutVars>
      </dgm:prSet>
      <dgm:spPr/>
      <dgm:t>
        <a:bodyPr/>
        <a:lstStyle/>
        <a:p>
          <a:pPr rtl="1"/>
          <a:endParaRPr lang="ar-SA"/>
        </a:p>
      </dgm:t>
    </dgm:pt>
    <dgm:pt modelId="{8E9492B8-08CC-44E9-8FC8-09210B46B062}" type="pres">
      <dgm:prSet presAssocID="{98A39CFE-8F4A-42E4-B5B0-69D72B79F570}" presName="descendantText" presStyleLbl="alignAcc1" presStyleIdx="2" presStyleCnt="3">
        <dgm:presLayoutVars>
          <dgm:bulletEnabled val="1"/>
        </dgm:presLayoutVars>
      </dgm:prSet>
      <dgm:spPr/>
      <dgm:t>
        <a:bodyPr/>
        <a:lstStyle/>
        <a:p>
          <a:pPr rtl="1"/>
          <a:endParaRPr lang="ar-SA"/>
        </a:p>
      </dgm:t>
    </dgm:pt>
  </dgm:ptLst>
  <dgm:cxnLst>
    <dgm:cxn modelId="{D2942126-FE49-44FD-ABEE-047693718294}" type="presOf" srcId="{4DEA48FA-E829-450A-AA5B-7CC1FBF91C8D}" destId="{3F1CE529-9EDA-4248-B927-552ABD97E499}" srcOrd="0" destOrd="0" presId="urn:microsoft.com/office/officeart/2005/8/layout/chevron2"/>
    <dgm:cxn modelId="{40556607-0D12-4066-BF5C-47D26B8E73B3}" srcId="{D80B107F-4303-4D9A-A9F1-0E8DC0115A38}" destId="{98A39CFE-8F4A-42E4-B5B0-69D72B79F570}" srcOrd="2" destOrd="0" parTransId="{2C6A55FD-A064-49D1-AA4B-1D48941BB5FF}" sibTransId="{311888DE-5273-4CAA-91F6-A1645C8B0940}"/>
    <dgm:cxn modelId="{D2949BD8-209D-4E1E-BF72-4478D4B2433B}" srcId="{98A39CFE-8F4A-42E4-B5B0-69D72B79F570}" destId="{296B3431-7672-4573-8681-78AB11210EDD}" srcOrd="0" destOrd="0" parTransId="{A4E2D184-459C-4851-BFCB-B4436A01F0A4}" sibTransId="{D9955CC0-BCDF-4BBD-A38E-5D87C7248508}"/>
    <dgm:cxn modelId="{75D4D33C-6CD9-4D2A-AA38-F9E8DF40C09F}" srcId="{D80B107F-4303-4D9A-A9F1-0E8DC0115A38}" destId="{C3D6292C-8BAF-4D3E-85B8-F6C3D922DC5E}" srcOrd="0" destOrd="0" parTransId="{C1D93B9D-66C0-4F77-B433-1B8BB60B3FFF}" sibTransId="{8912E09D-9C76-4B95-8845-1FEF9852372C}"/>
    <dgm:cxn modelId="{189FDBBE-5677-43CD-8E8D-620B2CC95DA3}" type="presOf" srcId="{C3D6292C-8BAF-4D3E-85B8-F6C3D922DC5E}" destId="{D9DBBE0F-390B-4F0B-A2E9-95EC8680F5C9}" srcOrd="0" destOrd="0" presId="urn:microsoft.com/office/officeart/2005/8/layout/chevron2"/>
    <dgm:cxn modelId="{3727BE03-57F0-4524-9B58-3F8B9F74F816}" srcId="{51C0F12B-AF3A-4C26-B8F0-F0F9B2C3E299}" destId="{4DEA48FA-E829-450A-AA5B-7CC1FBF91C8D}" srcOrd="0" destOrd="0" parTransId="{8325F5B0-6FF8-4BE5-A9B4-29D4F7732568}" sibTransId="{CC10116B-3616-43D4-97AD-8484A96483EE}"/>
    <dgm:cxn modelId="{B9CA5F74-AA23-4006-B12C-D992D66742A3}" type="presOf" srcId="{296B3431-7672-4573-8681-78AB11210EDD}" destId="{8E9492B8-08CC-44E9-8FC8-09210B46B062}" srcOrd="0" destOrd="0" presId="urn:microsoft.com/office/officeart/2005/8/layout/chevron2"/>
    <dgm:cxn modelId="{E6D9CFD4-9399-43D8-91BE-C98075A0D11B}" srcId="{C3D6292C-8BAF-4D3E-85B8-F6C3D922DC5E}" destId="{8906050E-3B98-42A9-9256-A6D1B9D7CD78}" srcOrd="0" destOrd="0" parTransId="{93E97B24-D3DA-475B-8F6B-814D73890DEF}" sibTransId="{423C1138-C8D2-4922-B4E4-9FFEA22737F5}"/>
    <dgm:cxn modelId="{C98E3AF0-F204-477B-BAEB-F5E2FF72BCE1}" type="presOf" srcId="{D80B107F-4303-4D9A-A9F1-0E8DC0115A38}" destId="{FA20C333-F79D-402B-B58A-37C99AF39044}" srcOrd="0" destOrd="0" presId="urn:microsoft.com/office/officeart/2005/8/layout/chevron2"/>
    <dgm:cxn modelId="{2D0549D8-6DFD-468C-92B7-8B01F8C31E8D}" type="presOf" srcId="{98A39CFE-8F4A-42E4-B5B0-69D72B79F570}" destId="{8700C61C-205A-4ED1-BD24-C0DA6ECA6A8B}" srcOrd="0" destOrd="0" presId="urn:microsoft.com/office/officeart/2005/8/layout/chevron2"/>
    <dgm:cxn modelId="{D99B2497-CAEB-44EA-A0D1-7FE8A60393F6}" srcId="{D80B107F-4303-4D9A-A9F1-0E8DC0115A38}" destId="{51C0F12B-AF3A-4C26-B8F0-F0F9B2C3E299}" srcOrd="1" destOrd="0" parTransId="{E8F3032E-8237-4278-8C1B-4C7796A9AE7E}" sibTransId="{7AF52600-99A6-4AC5-82A8-990EEAD27992}"/>
    <dgm:cxn modelId="{E196D040-B824-40F3-810C-61B88F21FCDB}" type="presOf" srcId="{8906050E-3B98-42A9-9256-A6D1B9D7CD78}" destId="{55F17F43-CC31-447D-ACF7-078EFFAF16F7}" srcOrd="0" destOrd="0" presId="urn:microsoft.com/office/officeart/2005/8/layout/chevron2"/>
    <dgm:cxn modelId="{9A1E8A61-6112-4DA1-AFD0-0217A4B0CDDB}" type="presOf" srcId="{51C0F12B-AF3A-4C26-B8F0-F0F9B2C3E299}" destId="{DFA39A43-500B-4940-924D-9BC836D212E7}" srcOrd="0" destOrd="0" presId="urn:microsoft.com/office/officeart/2005/8/layout/chevron2"/>
    <dgm:cxn modelId="{BB7E37E4-B1BC-4867-BD33-F1D9DFD27D6D}" type="presParOf" srcId="{FA20C333-F79D-402B-B58A-37C99AF39044}" destId="{C34996E3-9A39-43DF-9D67-21D6B80ECD11}" srcOrd="0" destOrd="0" presId="urn:microsoft.com/office/officeart/2005/8/layout/chevron2"/>
    <dgm:cxn modelId="{30552D19-F906-4E0A-ABE6-11A0ABE5AC09}" type="presParOf" srcId="{C34996E3-9A39-43DF-9D67-21D6B80ECD11}" destId="{D9DBBE0F-390B-4F0B-A2E9-95EC8680F5C9}" srcOrd="0" destOrd="0" presId="urn:microsoft.com/office/officeart/2005/8/layout/chevron2"/>
    <dgm:cxn modelId="{B025A4F0-977B-4101-A3DF-F86BAF0F5DA3}" type="presParOf" srcId="{C34996E3-9A39-43DF-9D67-21D6B80ECD11}" destId="{55F17F43-CC31-447D-ACF7-078EFFAF16F7}" srcOrd="1" destOrd="0" presId="urn:microsoft.com/office/officeart/2005/8/layout/chevron2"/>
    <dgm:cxn modelId="{87AE2BC5-81B0-4348-8E49-79FEA2FDBAED}" type="presParOf" srcId="{FA20C333-F79D-402B-B58A-37C99AF39044}" destId="{E7D19C3C-0D42-478A-87A6-2F345936D683}" srcOrd="1" destOrd="0" presId="urn:microsoft.com/office/officeart/2005/8/layout/chevron2"/>
    <dgm:cxn modelId="{981E2C3A-77CA-4434-8CE7-2E2D8C0A94B7}" type="presParOf" srcId="{FA20C333-F79D-402B-B58A-37C99AF39044}" destId="{BF964FC1-C21F-4620-8A35-F7100711409C}" srcOrd="2" destOrd="0" presId="urn:microsoft.com/office/officeart/2005/8/layout/chevron2"/>
    <dgm:cxn modelId="{D1150186-FCAA-4AF8-89CA-0C532B37BED2}" type="presParOf" srcId="{BF964FC1-C21F-4620-8A35-F7100711409C}" destId="{DFA39A43-500B-4940-924D-9BC836D212E7}" srcOrd="0" destOrd="0" presId="urn:microsoft.com/office/officeart/2005/8/layout/chevron2"/>
    <dgm:cxn modelId="{4A9A41B6-7F38-48BC-9A2F-63F58A58643E}" type="presParOf" srcId="{BF964FC1-C21F-4620-8A35-F7100711409C}" destId="{3F1CE529-9EDA-4248-B927-552ABD97E499}" srcOrd="1" destOrd="0" presId="urn:microsoft.com/office/officeart/2005/8/layout/chevron2"/>
    <dgm:cxn modelId="{078B9E6C-1CDC-43D1-8090-36E70CFF9593}" type="presParOf" srcId="{FA20C333-F79D-402B-B58A-37C99AF39044}" destId="{8D0D9C35-A841-4B06-8685-41BE5BF66D86}" srcOrd="3" destOrd="0" presId="urn:microsoft.com/office/officeart/2005/8/layout/chevron2"/>
    <dgm:cxn modelId="{F54EE1E9-D1BD-4DF3-B4B5-9AB0C9D11B03}" type="presParOf" srcId="{FA20C333-F79D-402B-B58A-37C99AF39044}" destId="{9C811774-77BA-4FAA-AD54-9FBD15C8915E}" srcOrd="4" destOrd="0" presId="urn:microsoft.com/office/officeart/2005/8/layout/chevron2"/>
    <dgm:cxn modelId="{D578F7B2-22C7-4321-9F00-26454527C1AF}" type="presParOf" srcId="{9C811774-77BA-4FAA-AD54-9FBD15C8915E}" destId="{8700C61C-205A-4ED1-BD24-C0DA6ECA6A8B}" srcOrd="0" destOrd="0" presId="urn:microsoft.com/office/officeart/2005/8/layout/chevron2"/>
    <dgm:cxn modelId="{A66E7E0B-5C83-4290-957F-9B7716456B8E}" type="presParOf" srcId="{9C811774-77BA-4FAA-AD54-9FBD15C8915E}" destId="{8E9492B8-08CC-44E9-8FC8-09210B46B06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552E00-F58A-4880-AE40-26A86FE8426F}">
      <dsp:nvSpPr>
        <dsp:cNvPr id="0" name=""/>
        <dsp:cNvSpPr/>
      </dsp:nvSpPr>
      <dsp:spPr>
        <a:xfrm rot="5400000">
          <a:off x="-180385" y="185325"/>
          <a:ext cx="1202571" cy="84179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rtl="1">
            <a:lnSpc>
              <a:spcPct val="90000"/>
            </a:lnSpc>
            <a:spcBef>
              <a:spcPct val="0"/>
            </a:spcBef>
            <a:spcAft>
              <a:spcPct val="35000"/>
            </a:spcAft>
          </a:pPr>
          <a:r>
            <a:rPr lang="en-US" sz="4800" kern="1200" dirty="0" smtClean="0">
              <a:latin typeface="Sakkal Majalla" panose="02000000000000000000" pitchFamily="2" charset="-78"/>
              <a:cs typeface="Sakkal Majalla" panose="02000000000000000000" pitchFamily="2" charset="-78"/>
            </a:rPr>
            <a:t>1</a:t>
          </a:r>
          <a:endParaRPr lang="ar-SA" sz="4800" kern="1200" dirty="0">
            <a:latin typeface="Sakkal Majalla" panose="02000000000000000000" pitchFamily="2" charset="-78"/>
            <a:cs typeface="Sakkal Majalla" panose="02000000000000000000" pitchFamily="2" charset="-78"/>
          </a:endParaRPr>
        </a:p>
      </dsp:txBody>
      <dsp:txXfrm rot="-5400000">
        <a:off x="2" y="425839"/>
        <a:ext cx="841799" cy="360772"/>
      </dsp:txXfrm>
    </dsp:sp>
    <dsp:sp modelId="{4BE4E354-8088-447B-A59F-17A4A96F2819}">
      <dsp:nvSpPr>
        <dsp:cNvPr id="0" name=""/>
        <dsp:cNvSpPr/>
      </dsp:nvSpPr>
      <dsp:spPr>
        <a:xfrm rot="5400000">
          <a:off x="5458304" y="-4611565"/>
          <a:ext cx="782082" cy="1001509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r" defTabSz="1422400" rtl="1">
            <a:lnSpc>
              <a:spcPct val="90000"/>
            </a:lnSpc>
            <a:spcBef>
              <a:spcPct val="0"/>
            </a:spcBef>
            <a:spcAft>
              <a:spcPct val="15000"/>
            </a:spcAft>
            <a:buChar char="••"/>
          </a:pPr>
          <a:r>
            <a:rPr lang="ar-SA" sz="3200" kern="1200" dirty="0" smtClean="0">
              <a:latin typeface="Sakkal Majalla" panose="02000000000000000000" pitchFamily="2" charset="-78"/>
              <a:cs typeface="Sakkal Majalla" panose="02000000000000000000" pitchFamily="2" charset="-78"/>
            </a:rPr>
            <a:t>وجود مثيرأو منبه وهو نوع خاص من الطاقة التي تؤثر في الخلايا المستقبلة </a:t>
          </a:r>
          <a:r>
            <a:rPr lang="ar-SA" sz="2400" kern="1200" dirty="0" smtClean="0">
              <a:latin typeface="Sakkal Majalla" panose="02000000000000000000" pitchFamily="2" charset="-78"/>
              <a:cs typeface="Sakkal Majalla" panose="02000000000000000000" pitchFamily="2" charset="-78"/>
            </a:rPr>
            <a:t>.</a:t>
          </a:r>
          <a:endParaRPr lang="ar-SA" sz="2400" kern="1200" dirty="0"/>
        </a:p>
      </dsp:txBody>
      <dsp:txXfrm rot="-5400000">
        <a:off x="841800" y="43117"/>
        <a:ext cx="9976913" cy="705726"/>
      </dsp:txXfrm>
    </dsp:sp>
    <dsp:sp modelId="{2F676D9F-C83C-46DB-9DF0-0F4C639693A5}">
      <dsp:nvSpPr>
        <dsp:cNvPr id="0" name=""/>
        <dsp:cNvSpPr/>
      </dsp:nvSpPr>
      <dsp:spPr>
        <a:xfrm rot="5400000">
          <a:off x="-180385" y="1240780"/>
          <a:ext cx="1202571" cy="84179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rtl="1">
            <a:lnSpc>
              <a:spcPct val="90000"/>
            </a:lnSpc>
            <a:spcBef>
              <a:spcPct val="0"/>
            </a:spcBef>
            <a:spcAft>
              <a:spcPct val="35000"/>
            </a:spcAft>
          </a:pPr>
          <a:r>
            <a:rPr lang="en-US" sz="4000" kern="1200" dirty="0" smtClean="0"/>
            <a:t>2</a:t>
          </a:r>
          <a:endParaRPr lang="ar-SA" sz="4000" kern="1200" dirty="0"/>
        </a:p>
      </dsp:txBody>
      <dsp:txXfrm rot="-5400000">
        <a:off x="2" y="1481294"/>
        <a:ext cx="841799" cy="360772"/>
      </dsp:txXfrm>
    </dsp:sp>
    <dsp:sp modelId="{4F94F811-BD1D-4E9F-A347-127B3DA0E104}">
      <dsp:nvSpPr>
        <dsp:cNvPr id="0" name=""/>
        <dsp:cNvSpPr/>
      </dsp:nvSpPr>
      <dsp:spPr>
        <a:xfrm rot="5400000">
          <a:off x="5458509" y="-3556315"/>
          <a:ext cx="781671" cy="1001509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r>
            <a:rPr lang="ar-SA" sz="2400" kern="1200" dirty="0" smtClean="0"/>
            <a:t>أن يؤثر المثير بالخلايا المستقبلة وهي خلايا حسية متخصصة لإستقبال تنبيهات حسية معينة تدفعها إلى النشاط وتنطلق منها نبضات عصبية مثال: فالموجات الصوتية تؤثر في خلايا السمع...</a:t>
          </a:r>
          <a:endParaRPr lang="ar-SA" sz="2400" kern="1200" dirty="0"/>
        </a:p>
      </dsp:txBody>
      <dsp:txXfrm rot="-5400000">
        <a:off x="841799" y="1098553"/>
        <a:ext cx="9976933" cy="705355"/>
      </dsp:txXfrm>
    </dsp:sp>
    <dsp:sp modelId="{D129505A-C8D0-49BA-81B9-4307940D1DB2}">
      <dsp:nvSpPr>
        <dsp:cNvPr id="0" name=""/>
        <dsp:cNvSpPr/>
      </dsp:nvSpPr>
      <dsp:spPr>
        <a:xfrm rot="5400000">
          <a:off x="-180385" y="2296235"/>
          <a:ext cx="1202571" cy="84179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en-US" sz="3200" kern="1200" dirty="0" smtClean="0"/>
            <a:t>3</a:t>
          </a:r>
          <a:endParaRPr lang="ar-SA" sz="3200" kern="1200" dirty="0"/>
        </a:p>
      </dsp:txBody>
      <dsp:txXfrm rot="-5400000">
        <a:off x="2" y="2536749"/>
        <a:ext cx="841799" cy="360772"/>
      </dsp:txXfrm>
    </dsp:sp>
    <dsp:sp modelId="{8B77BF9D-DCF8-4EB8-B8EC-2F8CBB933501}">
      <dsp:nvSpPr>
        <dsp:cNvPr id="0" name=""/>
        <dsp:cNvSpPr/>
      </dsp:nvSpPr>
      <dsp:spPr>
        <a:xfrm rot="5400000">
          <a:off x="5368373" y="-2487977"/>
          <a:ext cx="781671" cy="1001509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r>
            <a:rPr lang="ar-SA" sz="2400" kern="1200" dirty="0" smtClean="0"/>
            <a:t>أن تقوم الأعصاب بنقل النبضات العصبية من الخلايا المستقبلة إلى المخ .</a:t>
          </a:r>
          <a:endParaRPr lang="ar-SA" sz="2400" kern="1200" dirty="0"/>
        </a:p>
      </dsp:txBody>
      <dsp:txXfrm rot="-5400000">
        <a:off x="751663" y="2166891"/>
        <a:ext cx="9976933" cy="705355"/>
      </dsp:txXfrm>
    </dsp:sp>
    <dsp:sp modelId="{756E3967-0AB0-42A0-99DD-FAE6617D7F58}">
      <dsp:nvSpPr>
        <dsp:cNvPr id="0" name=""/>
        <dsp:cNvSpPr/>
      </dsp:nvSpPr>
      <dsp:spPr>
        <a:xfrm rot="5400000">
          <a:off x="-180385" y="3351691"/>
          <a:ext cx="1202571" cy="84179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en-US" sz="3200" kern="1200" dirty="0" smtClean="0"/>
            <a:t>4</a:t>
          </a:r>
          <a:endParaRPr lang="ar-SA" sz="3200" kern="1200" dirty="0"/>
        </a:p>
      </dsp:txBody>
      <dsp:txXfrm rot="-5400000">
        <a:off x="2" y="3592205"/>
        <a:ext cx="841799" cy="360772"/>
      </dsp:txXfrm>
    </dsp:sp>
    <dsp:sp modelId="{DE91D9F5-73DD-4D11-8062-3C00E4BF9A40}">
      <dsp:nvSpPr>
        <dsp:cNvPr id="0" name=""/>
        <dsp:cNvSpPr/>
      </dsp:nvSpPr>
      <dsp:spPr>
        <a:xfrm rot="5400000">
          <a:off x="5458509" y="-1445404"/>
          <a:ext cx="781671" cy="1001509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r>
            <a:rPr lang="ar-SA" sz="2400" kern="1200" dirty="0" smtClean="0"/>
            <a:t>أن يحدث تنبيه في المراكز الحسية بالمخ يؤدي إلى الشعور بالإحساس وبالتالي يكون إدراكنا لما يحدث فينا أو ما حولنا</a:t>
          </a:r>
          <a:endParaRPr lang="ar-SA" sz="2400" kern="1200" dirty="0"/>
        </a:p>
      </dsp:txBody>
      <dsp:txXfrm rot="-5400000">
        <a:off x="841799" y="3209464"/>
        <a:ext cx="9976933" cy="7053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AC61D7-8136-4D77-A5A2-1777E71B6919}">
      <dsp:nvSpPr>
        <dsp:cNvPr id="0" name=""/>
        <dsp:cNvSpPr/>
      </dsp:nvSpPr>
      <dsp:spPr>
        <a:xfrm rot="10800000">
          <a:off x="2327957" y="74358"/>
          <a:ext cx="6911511" cy="970738"/>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8069" tIns="148590" rIns="277368" bIns="148590" numCol="1" spcCol="1270" anchor="ctr" anchorCtr="0">
          <a:noAutofit/>
        </a:bodyPr>
        <a:lstStyle/>
        <a:p>
          <a:pPr lvl="0" algn="ctr" defTabSz="1733550" rtl="1">
            <a:lnSpc>
              <a:spcPct val="90000"/>
            </a:lnSpc>
            <a:spcBef>
              <a:spcPct val="0"/>
            </a:spcBef>
            <a:spcAft>
              <a:spcPct val="35000"/>
            </a:spcAft>
          </a:pPr>
          <a:r>
            <a:rPr lang="ar-SA" sz="3900" kern="1200" dirty="0" smtClean="0">
              <a:latin typeface="Sakkal Majalla" panose="02000000000000000000" pitchFamily="2" charset="-78"/>
              <a:cs typeface="Sakkal Majalla" panose="02000000000000000000" pitchFamily="2" charset="-78"/>
            </a:rPr>
            <a:t>الإحساسات الداخلية العامة</a:t>
          </a:r>
          <a:endParaRPr lang="ar-SA" sz="3900" kern="1200" dirty="0">
            <a:latin typeface="Sakkal Majalla" panose="02000000000000000000" pitchFamily="2" charset="-78"/>
            <a:cs typeface="Sakkal Majalla" panose="02000000000000000000" pitchFamily="2" charset="-78"/>
          </a:endParaRPr>
        </a:p>
      </dsp:txBody>
      <dsp:txXfrm rot="10800000">
        <a:off x="2570641" y="74358"/>
        <a:ext cx="6668827" cy="970738"/>
      </dsp:txXfrm>
    </dsp:sp>
    <dsp:sp modelId="{9AB71240-4AA9-4351-B578-7C36F8D800C9}">
      <dsp:nvSpPr>
        <dsp:cNvPr id="0" name=""/>
        <dsp:cNvSpPr/>
      </dsp:nvSpPr>
      <dsp:spPr>
        <a:xfrm>
          <a:off x="144999" y="0"/>
          <a:ext cx="2348352" cy="1114291"/>
        </a:xfrm>
        <a:prstGeom prst="ellipse">
          <a:avLst/>
        </a:prstGeom>
        <a:blipFill rotWithShape="1">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0E44EE-8EAA-46A9-845B-D4D3194DBBCE}">
      <dsp:nvSpPr>
        <dsp:cNvPr id="0" name=""/>
        <dsp:cNvSpPr/>
      </dsp:nvSpPr>
      <dsp:spPr>
        <a:xfrm rot="10800000">
          <a:off x="2334900" y="1461372"/>
          <a:ext cx="6911511" cy="970738"/>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8069" tIns="148590" rIns="277368" bIns="148590" numCol="1" spcCol="1270" anchor="ctr" anchorCtr="0">
          <a:noAutofit/>
        </a:bodyPr>
        <a:lstStyle/>
        <a:p>
          <a:pPr lvl="0" algn="ctr" defTabSz="1733550" rtl="1">
            <a:lnSpc>
              <a:spcPct val="90000"/>
            </a:lnSpc>
            <a:spcBef>
              <a:spcPct val="0"/>
            </a:spcBef>
            <a:spcAft>
              <a:spcPct val="35000"/>
            </a:spcAft>
          </a:pPr>
          <a:r>
            <a:rPr lang="ar-SA" sz="3900" kern="1200" dirty="0" smtClean="0">
              <a:latin typeface="Sakkal Majalla" panose="02000000000000000000" pitchFamily="2" charset="-78"/>
              <a:cs typeface="Sakkal Majalla" panose="02000000000000000000" pitchFamily="2" charset="-78"/>
            </a:rPr>
            <a:t>الإحساسات الداخلية الخاصة</a:t>
          </a:r>
          <a:endParaRPr lang="ar-SA" sz="3900" kern="1200" dirty="0"/>
        </a:p>
      </dsp:txBody>
      <dsp:txXfrm rot="10800000">
        <a:off x="2577584" y="1461372"/>
        <a:ext cx="6668827" cy="970738"/>
      </dsp:txXfrm>
    </dsp:sp>
    <dsp:sp modelId="{598B9615-3350-460E-B9C6-9EA65FE70866}">
      <dsp:nvSpPr>
        <dsp:cNvPr id="0" name=""/>
        <dsp:cNvSpPr/>
      </dsp:nvSpPr>
      <dsp:spPr>
        <a:xfrm>
          <a:off x="244866" y="1338709"/>
          <a:ext cx="2376125" cy="1121125"/>
        </a:xfrm>
        <a:prstGeom prst="ellipse">
          <a:avLst/>
        </a:prstGeom>
        <a:blipFill rotWithShape="1">
          <a:blip xmlns:r="http://schemas.openxmlformats.org/officeDocument/2006/relationships" r:embed="rId2"/>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3646CC-25F7-450F-AC36-300D208AE8B3}">
      <dsp:nvSpPr>
        <dsp:cNvPr id="0" name=""/>
        <dsp:cNvSpPr/>
      </dsp:nvSpPr>
      <dsp:spPr>
        <a:xfrm rot="10800000">
          <a:off x="2350791" y="2833475"/>
          <a:ext cx="6911511" cy="970738"/>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8069" tIns="148590" rIns="277368" bIns="148590" numCol="1" spcCol="1270" anchor="ctr" anchorCtr="0">
          <a:noAutofit/>
        </a:bodyPr>
        <a:lstStyle/>
        <a:p>
          <a:pPr lvl="0" algn="ctr" defTabSz="1733550" rtl="1">
            <a:lnSpc>
              <a:spcPct val="90000"/>
            </a:lnSpc>
            <a:spcBef>
              <a:spcPct val="0"/>
            </a:spcBef>
            <a:spcAft>
              <a:spcPct val="35000"/>
            </a:spcAft>
          </a:pPr>
          <a:r>
            <a:rPr lang="ar-SA" sz="3900" kern="1200" dirty="0" smtClean="0"/>
            <a:t>الإحساسات الخارجية  </a:t>
          </a:r>
          <a:endParaRPr lang="ar-SA" sz="3900" kern="1200" dirty="0"/>
        </a:p>
      </dsp:txBody>
      <dsp:txXfrm rot="10800000">
        <a:off x="2593475" y="2833475"/>
        <a:ext cx="6668827" cy="970738"/>
      </dsp:txXfrm>
    </dsp:sp>
    <dsp:sp modelId="{60120508-6970-4CE4-AB8E-3E8CD95DEE7D}">
      <dsp:nvSpPr>
        <dsp:cNvPr id="0" name=""/>
        <dsp:cNvSpPr/>
      </dsp:nvSpPr>
      <dsp:spPr>
        <a:xfrm>
          <a:off x="167896" y="2779191"/>
          <a:ext cx="2439689" cy="1084470"/>
        </a:xfrm>
        <a:prstGeom prst="ellipse">
          <a:avLst/>
        </a:prstGeom>
        <a:blipFill rotWithShape="1">
          <a:blip xmlns:r="http://schemas.openxmlformats.org/officeDocument/2006/relationships" r:embed="rId3"/>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F3D442-41E7-4E92-8F16-2DC82EB3C960}">
      <dsp:nvSpPr>
        <dsp:cNvPr id="0" name=""/>
        <dsp:cNvSpPr/>
      </dsp:nvSpPr>
      <dsp:spPr>
        <a:xfrm>
          <a:off x="2156800" y="1962"/>
          <a:ext cx="5129045" cy="466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b" anchorCtr="0">
          <a:noAutofit/>
        </a:bodyPr>
        <a:lstStyle/>
        <a:p>
          <a:pPr lvl="0" algn="ctr" defTabSz="977900" rtl="1">
            <a:lnSpc>
              <a:spcPct val="90000"/>
            </a:lnSpc>
            <a:spcBef>
              <a:spcPct val="0"/>
            </a:spcBef>
            <a:spcAft>
              <a:spcPct val="35000"/>
            </a:spcAft>
          </a:pPr>
          <a:r>
            <a:rPr lang="en-US" sz="2200" kern="1200" dirty="0" smtClean="0"/>
            <a:t>selective</a:t>
          </a:r>
          <a:endParaRPr lang="ar-SA" sz="2200" kern="1200" dirty="0"/>
        </a:p>
      </dsp:txBody>
      <dsp:txXfrm>
        <a:off x="2156800" y="1962"/>
        <a:ext cx="5129045" cy="466276"/>
      </dsp:txXfrm>
    </dsp:sp>
    <dsp:sp modelId="{04760F30-7B91-4FCC-B4AD-EDFB75387F20}">
      <dsp:nvSpPr>
        <dsp:cNvPr id="0" name=""/>
        <dsp:cNvSpPr/>
      </dsp:nvSpPr>
      <dsp:spPr>
        <a:xfrm>
          <a:off x="2156800" y="468239"/>
          <a:ext cx="1200196" cy="94982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A32D31-E5A2-487D-AA8E-F1A6B5FDF129}">
      <dsp:nvSpPr>
        <dsp:cNvPr id="0" name=""/>
        <dsp:cNvSpPr/>
      </dsp:nvSpPr>
      <dsp:spPr>
        <a:xfrm>
          <a:off x="2877715" y="468239"/>
          <a:ext cx="1200196" cy="94982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219836-A4AA-4C9E-8336-9380D86093CF}">
      <dsp:nvSpPr>
        <dsp:cNvPr id="0" name=""/>
        <dsp:cNvSpPr/>
      </dsp:nvSpPr>
      <dsp:spPr>
        <a:xfrm>
          <a:off x="3599201" y="468239"/>
          <a:ext cx="1200196" cy="94982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3EDDA9-C413-49A4-AB61-D594B01ADB90}">
      <dsp:nvSpPr>
        <dsp:cNvPr id="0" name=""/>
        <dsp:cNvSpPr/>
      </dsp:nvSpPr>
      <dsp:spPr>
        <a:xfrm>
          <a:off x="4320117" y="468239"/>
          <a:ext cx="1200196" cy="94982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6E4F7F-C9CE-4010-A8DC-53E831033F33}">
      <dsp:nvSpPr>
        <dsp:cNvPr id="0" name=""/>
        <dsp:cNvSpPr/>
      </dsp:nvSpPr>
      <dsp:spPr>
        <a:xfrm>
          <a:off x="5041602" y="468239"/>
          <a:ext cx="1200196" cy="94982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810ED7-3F71-4432-AF16-63D257C3A049}">
      <dsp:nvSpPr>
        <dsp:cNvPr id="0" name=""/>
        <dsp:cNvSpPr/>
      </dsp:nvSpPr>
      <dsp:spPr>
        <a:xfrm>
          <a:off x="5762518" y="468239"/>
          <a:ext cx="1200196" cy="94982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95A04C-2488-48F5-AFCF-9293D79E2239}">
      <dsp:nvSpPr>
        <dsp:cNvPr id="0" name=""/>
        <dsp:cNvSpPr/>
      </dsp:nvSpPr>
      <dsp:spPr>
        <a:xfrm>
          <a:off x="6484004" y="468239"/>
          <a:ext cx="1200196" cy="94982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7A137D-C655-43A2-9D4D-CC94D9559156}">
      <dsp:nvSpPr>
        <dsp:cNvPr id="0" name=""/>
        <dsp:cNvSpPr/>
      </dsp:nvSpPr>
      <dsp:spPr>
        <a:xfrm>
          <a:off x="2156800" y="563221"/>
          <a:ext cx="5195722" cy="759858"/>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280" tIns="81280" rIns="81280" bIns="81280" numCol="1" spcCol="1270" anchor="ctr" anchorCtr="0">
          <a:noAutofit/>
        </a:bodyPr>
        <a:lstStyle/>
        <a:p>
          <a:pPr lvl="0" algn="ctr" defTabSz="1422400" rtl="1">
            <a:lnSpc>
              <a:spcPct val="90000"/>
            </a:lnSpc>
            <a:spcBef>
              <a:spcPct val="0"/>
            </a:spcBef>
            <a:spcAft>
              <a:spcPct val="35000"/>
            </a:spcAft>
          </a:pPr>
          <a:r>
            <a:rPr lang="ar-SA" sz="3200" kern="1200" dirty="0" smtClean="0">
              <a:latin typeface="Sakkal Majalla" panose="02000000000000000000" pitchFamily="2" charset="-78"/>
              <a:cs typeface="Sakkal Majalla" panose="02000000000000000000" pitchFamily="2" charset="-78"/>
            </a:rPr>
            <a:t>انتقائي</a:t>
          </a:r>
          <a:endParaRPr lang="ar-SA" sz="3200" kern="1200" dirty="0">
            <a:latin typeface="Sakkal Majalla" panose="02000000000000000000" pitchFamily="2" charset="-78"/>
            <a:cs typeface="Sakkal Majalla" panose="02000000000000000000" pitchFamily="2" charset="-78"/>
          </a:endParaRPr>
        </a:p>
      </dsp:txBody>
      <dsp:txXfrm>
        <a:off x="2156800" y="563221"/>
        <a:ext cx="5195722" cy="759858"/>
      </dsp:txXfrm>
    </dsp:sp>
    <dsp:sp modelId="{3AFAC03E-3F61-4433-A469-D359D377F4D4}">
      <dsp:nvSpPr>
        <dsp:cNvPr id="0" name=""/>
        <dsp:cNvSpPr/>
      </dsp:nvSpPr>
      <dsp:spPr>
        <a:xfrm>
          <a:off x="2156800" y="1468479"/>
          <a:ext cx="5129045" cy="466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b" anchorCtr="0">
          <a:noAutofit/>
        </a:bodyPr>
        <a:lstStyle/>
        <a:p>
          <a:pPr lvl="0" algn="ctr" defTabSz="977900" rtl="1">
            <a:lnSpc>
              <a:spcPct val="90000"/>
            </a:lnSpc>
            <a:spcBef>
              <a:spcPct val="0"/>
            </a:spcBef>
            <a:spcAft>
              <a:spcPct val="35000"/>
            </a:spcAft>
          </a:pPr>
          <a:r>
            <a:rPr lang="en-US" sz="2200" kern="1200" dirty="0" smtClean="0"/>
            <a:t>sensitive</a:t>
          </a:r>
          <a:endParaRPr lang="ar-SA" sz="2200" kern="1200" dirty="0"/>
        </a:p>
      </dsp:txBody>
      <dsp:txXfrm>
        <a:off x="2156800" y="1468479"/>
        <a:ext cx="5129045" cy="466276"/>
      </dsp:txXfrm>
    </dsp:sp>
    <dsp:sp modelId="{AF9B1692-EB04-4D74-B677-5CBB69B1A880}">
      <dsp:nvSpPr>
        <dsp:cNvPr id="0" name=""/>
        <dsp:cNvSpPr/>
      </dsp:nvSpPr>
      <dsp:spPr>
        <a:xfrm>
          <a:off x="2156800" y="1934756"/>
          <a:ext cx="1200196" cy="94982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EF8B7E-BA59-4A88-9F75-93B498AF6192}">
      <dsp:nvSpPr>
        <dsp:cNvPr id="0" name=""/>
        <dsp:cNvSpPr/>
      </dsp:nvSpPr>
      <dsp:spPr>
        <a:xfrm>
          <a:off x="2877715" y="1934756"/>
          <a:ext cx="1200196" cy="94982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4C9981-8428-4187-B4D8-462D79ACBB4E}">
      <dsp:nvSpPr>
        <dsp:cNvPr id="0" name=""/>
        <dsp:cNvSpPr/>
      </dsp:nvSpPr>
      <dsp:spPr>
        <a:xfrm>
          <a:off x="3599201" y="1934756"/>
          <a:ext cx="1200196" cy="94982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CF3BF6-B625-465A-8FDF-BFCD25B7B0F7}">
      <dsp:nvSpPr>
        <dsp:cNvPr id="0" name=""/>
        <dsp:cNvSpPr/>
      </dsp:nvSpPr>
      <dsp:spPr>
        <a:xfrm>
          <a:off x="4320117" y="1934756"/>
          <a:ext cx="1200196" cy="94982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FC094E-2E42-4C8F-AB14-2330DDC7DEB6}">
      <dsp:nvSpPr>
        <dsp:cNvPr id="0" name=""/>
        <dsp:cNvSpPr/>
      </dsp:nvSpPr>
      <dsp:spPr>
        <a:xfrm>
          <a:off x="5041602" y="1934756"/>
          <a:ext cx="1200196" cy="94982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D7119E-331D-474B-9AA6-6957BA28DDE1}">
      <dsp:nvSpPr>
        <dsp:cNvPr id="0" name=""/>
        <dsp:cNvSpPr/>
      </dsp:nvSpPr>
      <dsp:spPr>
        <a:xfrm>
          <a:off x="5762518" y="1934756"/>
          <a:ext cx="1200196" cy="94982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0A9F66-D89A-4A5B-93E4-2E986CCD4BFC}">
      <dsp:nvSpPr>
        <dsp:cNvPr id="0" name=""/>
        <dsp:cNvSpPr/>
      </dsp:nvSpPr>
      <dsp:spPr>
        <a:xfrm>
          <a:off x="6484004" y="1934756"/>
          <a:ext cx="1200196" cy="94982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4E6645-4912-4E99-8D61-ED60B66DB0C9}">
      <dsp:nvSpPr>
        <dsp:cNvPr id="0" name=""/>
        <dsp:cNvSpPr/>
      </dsp:nvSpPr>
      <dsp:spPr>
        <a:xfrm>
          <a:off x="2156800" y="2029739"/>
          <a:ext cx="5195722" cy="759858"/>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280" tIns="81280" rIns="81280" bIns="81280" numCol="1" spcCol="1270" anchor="ctr" anchorCtr="0">
          <a:noAutofit/>
        </a:bodyPr>
        <a:lstStyle/>
        <a:p>
          <a:pPr lvl="0" algn="ctr" defTabSz="1422400" rtl="1">
            <a:lnSpc>
              <a:spcPct val="90000"/>
            </a:lnSpc>
            <a:spcBef>
              <a:spcPct val="0"/>
            </a:spcBef>
            <a:spcAft>
              <a:spcPct val="35000"/>
            </a:spcAft>
          </a:pPr>
          <a:r>
            <a:rPr lang="ar-SA" sz="3200" kern="1200" dirty="0" smtClean="0">
              <a:latin typeface="Sakkal Majalla" panose="02000000000000000000" pitchFamily="2" charset="-78"/>
              <a:cs typeface="Sakkal Majalla" panose="02000000000000000000" pitchFamily="2" charset="-78"/>
            </a:rPr>
            <a:t>حساس</a:t>
          </a:r>
          <a:endParaRPr lang="ar-SA" sz="3200" kern="1200" dirty="0">
            <a:latin typeface="Sakkal Majalla" panose="02000000000000000000" pitchFamily="2" charset="-78"/>
            <a:cs typeface="Sakkal Majalla" panose="02000000000000000000" pitchFamily="2" charset="-78"/>
          </a:endParaRPr>
        </a:p>
      </dsp:txBody>
      <dsp:txXfrm>
        <a:off x="2156800" y="2029739"/>
        <a:ext cx="5195722" cy="759858"/>
      </dsp:txXfrm>
    </dsp:sp>
    <dsp:sp modelId="{33C421DB-D55C-490A-A50D-98BF83E63E9F}">
      <dsp:nvSpPr>
        <dsp:cNvPr id="0" name=""/>
        <dsp:cNvSpPr/>
      </dsp:nvSpPr>
      <dsp:spPr>
        <a:xfrm>
          <a:off x="2156800" y="2934997"/>
          <a:ext cx="5129045" cy="466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b" anchorCtr="0">
          <a:noAutofit/>
        </a:bodyPr>
        <a:lstStyle/>
        <a:p>
          <a:pPr lvl="0" algn="ctr" defTabSz="977900" rtl="1">
            <a:lnSpc>
              <a:spcPct val="90000"/>
            </a:lnSpc>
            <a:spcBef>
              <a:spcPct val="0"/>
            </a:spcBef>
            <a:spcAft>
              <a:spcPct val="35000"/>
            </a:spcAft>
          </a:pPr>
          <a:r>
            <a:rPr lang="en-US" sz="2200" kern="1200" dirty="0" smtClean="0"/>
            <a:t>gradual</a:t>
          </a:r>
          <a:endParaRPr lang="ar-SA" sz="2200" kern="1200" dirty="0"/>
        </a:p>
      </dsp:txBody>
      <dsp:txXfrm>
        <a:off x="2156800" y="2934997"/>
        <a:ext cx="5129045" cy="466276"/>
      </dsp:txXfrm>
    </dsp:sp>
    <dsp:sp modelId="{4F2A82D6-7E21-4391-95B8-9D045CEC45EB}">
      <dsp:nvSpPr>
        <dsp:cNvPr id="0" name=""/>
        <dsp:cNvSpPr/>
      </dsp:nvSpPr>
      <dsp:spPr>
        <a:xfrm>
          <a:off x="2156800" y="3401274"/>
          <a:ext cx="1200196" cy="94982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CD0A0C-1AAF-483B-B45D-9A8FBBFF9FFD}">
      <dsp:nvSpPr>
        <dsp:cNvPr id="0" name=""/>
        <dsp:cNvSpPr/>
      </dsp:nvSpPr>
      <dsp:spPr>
        <a:xfrm>
          <a:off x="2877715" y="3401274"/>
          <a:ext cx="1200196" cy="94982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46C77D-3A34-4B75-A807-C78FA4D2DC36}">
      <dsp:nvSpPr>
        <dsp:cNvPr id="0" name=""/>
        <dsp:cNvSpPr/>
      </dsp:nvSpPr>
      <dsp:spPr>
        <a:xfrm>
          <a:off x="3599201" y="3401274"/>
          <a:ext cx="1200196" cy="94982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96A941-B647-464C-8633-037B9E40E6C6}">
      <dsp:nvSpPr>
        <dsp:cNvPr id="0" name=""/>
        <dsp:cNvSpPr/>
      </dsp:nvSpPr>
      <dsp:spPr>
        <a:xfrm>
          <a:off x="4320117" y="3401274"/>
          <a:ext cx="1200196" cy="94982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E82FB4-7884-4EC7-B172-790034A30ED7}">
      <dsp:nvSpPr>
        <dsp:cNvPr id="0" name=""/>
        <dsp:cNvSpPr/>
      </dsp:nvSpPr>
      <dsp:spPr>
        <a:xfrm>
          <a:off x="5041602" y="3401274"/>
          <a:ext cx="1200196" cy="94982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9CA440-F5E3-4A99-AEE6-3BA16B32EFF9}">
      <dsp:nvSpPr>
        <dsp:cNvPr id="0" name=""/>
        <dsp:cNvSpPr/>
      </dsp:nvSpPr>
      <dsp:spPr>
        <a:xfrm>
          <a:off x="5762518" y="3401274"/>
          <a:ext cx="1200196" cy="94982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6A959C-D3E1-4AB5-8467-CD1748B880A1}">
      <dsp:nvSpPr>
        <dsp:cNvPr id="0" name=""/>
        <dsp:cNvSpPr/>
      </dsp:nvSpPr>
      <dsp:spPr>
        <a:xfrm>
          <a:off x="6484004" y="3401274"/>
          <a:ext cx="1200196" cy="94982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39526D-3A42-4802-A3BA-9855FB938A29}">
      <dsp:nvSpPr>
        <dsp:cNvPr id="0" name=""/>
        <dsp:cNvSpPr/>
      </dsp:nvSpPr>
      <dsp:spPr>
        <a:xfrm>
          <a:off x="2156800" y="3496256"/>
          <a:ext cx="5195722" cy="759858"/>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280" tIns="81280" rIns="81280" bIns="81280" numCol="1" spcCol="1270" anchor="ctr" anchorCtr="0">
          <a:noAutofit/>
        </a:bodyPr>
        <a:lstStyle/>
        <a:p>
          <a:pPr lvl="0" algn="ctr" defTabSz="1422400" rtl="1">
            <a:lnSpc>
              <a:spcPct val="90000"/>
            </a:lnSpc>
            <a:spcBef>
              <a:spcPct val="0"/>
            </a:spcBef>
            <a:spcAft>
              <a:spcPct val="35000"/>
            </a:spcAft>
          </a:pPr>
          <a:r>
            <a:rPr lang="ar-SA" sz="3200" kern="1200" dirty="0" smtClean="0">
              <a:latin typeface="Sakkal Majalla" panose="02000000000000000000" pitchFamily="2" charset="-78"/>
              <a:cs typeface="Sakkal Majalla" panose="02000000000000000000" pitchFamily="2" charset="-78"/>
            </a:rPr>
            <a:t>متدرج</a:t>
          </a:r>
          <a:endParaRPr lang="ar-SA" sz="3200" kern="1200" dirty="0">
            <a:latin typeface="Sakkal Majalla" panose="02000000000000000000" pitchFamily="2" charset="-78"/>
            <a:cs typeface="Sakkal Majalla" panose="02000000000000000000" pitchFamily="2" charset="-78"/>
          </a:endParaRPr>
        </a:p>
      </dsp:txBody>
      <dsp:txXfrm>
        <a:off x="2156800" y="3496256"/>
        <a:ext cx="5195722" cy="7598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5EA6EB-DA38-4042-8753-DC00402A0C96}">
      <dsp:nvSpPr>
        <dsp:cNvPr id="0" name=""/>
        <dsp:cNvSpPr/>
      </dsp:nvSpPr>
      <dsp:spPr>
        <a:xfrm>
          <a:off x="406217" y="1379"/>
          <a:ext cx="3203286" cy="192197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rtl="1">
            <a:lnSpc>
              <a:spcPct val="90000"/>
            </a:lnSpc>
            <a:spcBef>
              <a:spcPct val="0"/>
            </a:spcBef>
            <a:spcAft>
              <a:spcPct val="35000"/>
            </a:spcAft>
          </a:pPr>
          <a:r>
            <a:rPr lang="ar-SA" sz="6500" kern="1200" dirty="0" smtClean="0">
              <a:latin typeface="Sakkal Majalla" panose="02000000000000000000" pitchFamily="2" charset="-78"/>
              <a:cs typeface="Sakkal Majalla" panose="02000000000000000000" pitchFamily="2" charset="-78"/>
            </a:rPr>
            <a:t>الاعتيادي</a:t>
          </a:r>
          <a:endParaRPr lang="ar-SA" sz="6500" kern="1200" dirty="0">
            <a:latin typeface="Sakkal Majalla" panose="02000000000000000000" pitchFamily="2" charset="-78"/>
            <a:cs typeface="Sakkal Majalla" panose="02000000000000000000" pitchFamily="2" charset="-78"/>
          </a:endParaRPr>
        </a:p>
      </dsp:txBody>
      <dsp:txXfrm>
        <a:off x="406217" y="1379"/>
        <a:ext cx="3203286" cy="1921972"/>
      </dsp:txXfrm>
    </dsp:sp>
    <dsp:sp modelId="{6E763265-2967-44C1-83BB-26F51E510222}">
      <dsp:nvSpPr>
        <dsp:cNvPr id="0" name=""/>
        <dsp:cNvSpPr/>
      </dsp:nvSpPr>
      <dsp:spPr>
        <a:xfrm>
          <a:off x="3929833" y="1379"/>
          <a:ext cx="3203286" cy="192197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rtl="1">
            <a:lnSpc>
              <a:spcPct val="90000"/>
            </a:lnSpc>
            <a:spcBef>
              <a:spcPct val="0"/>
            </a:spcBef>
            <a:spcAft>
              <a:spcPct val="35000"/>
            </a:spcAft>
          </a:pPr>
          <a:r>
            <a:rPr lang="ar-SA" sz="6500" kern="1200" dirty="0" smtClean="0">
              <a:latin typeface="Sakkal Majalla" panose="02000000000000000000" pitchFamily="2" charset="-78"/>
              <a:cs typeface="Sakkal Majalla" panose="02000000000000000000" pitchFamily="2" charset="-78"/>
            </a:rPr>
            <a:t>الإجباري</a:t>
          </a:r>
          <a:endParaRPr lang="ar-SA" sz="6500" kern="1200" dirty="0">
            <a:latin typeface="Sakkal Majalla" panose="02000000000000000000" pitchFamily="2" charset="-78"/>
            <a:cs typeface="Sakkal Majalla" panose="02000000000000000000" pitchFamily="2" charset="-78"/>
          </a:endParaRPr>
        </a:p>
      </dsp:txBody>
      <dsp:txXfrm>
        <a:off x="3929833" y="1379"/>
        <a:ext cx="3203286" cy="1921972"/>
      </dsp:txXfrm>
    </dsp:sp>
    <dsp:sp modelId="{6CAEBB55-110C-4884-A8A7-04327599C269}">
      <dsp:nvSpPr>
        <dsp:cNvPr id="0" name=""/>
        <dsp:cNvSpPr/>
      </dsp:nvSpPr>
      <dsp:spPr>
        <a:xfrm>
          <a:off x="7453448" y="1379"/>
          <a:ext cx="3203286" cy="192197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rtl="1">
            <a:lnSpc>
              <a:spcPct val="90000"/>
            </a:lnSpc>
            <a:spcBef>
              <a:spcPct val="0"/>
            </a:spcBef>
            <a:spcAft>
              <a:spcPct val="35000"/>
            </a:spcAft>
          </a:pPr>
          <a:r>
            <a:rPr lang="ar-SA" sz="6500" kern="1200" dirty="0" smtClean="0">
              <a:latin typeface="Sakkal Majalla" panose="02000000000000000000" pitchFamily="2" charset="-78"/>
              <a:cs typeface="Sakkal Majalla" panose="02000000000000000000" pitchFamily="2" charset="-78"/>
            </a:rPr>
            <a:t>الإنتقائي</a:t>
          </a:r>
          <a:endParaRPr lang="ar-SA" sz="6500" kern="1200" dirty="0">
            <a:latin typeface="Sakkal Majalla" panose="02000000000000000000" pitchFamily="2" charset="-78"/>
            <a:cs typeface="Sakkal Majalla" panose="02000000000000000000" pitchFamily="2" charset="-78"/>
          </a:endParaRPr>
        </a:p>
      </dsp:txBody>
      <dsp:txXfrm>
        <a:off x="7453448" y="1379"/>
        <a:ext cx="3203286" cy="1921972"/>
      </dsp:txXfrm>
    </dsp:sp>
    <dsp:sp modelId="{DB2AAAAB-962E-4C60-8CF5-07F813A6AD50}">
      <dsp:nvSpPr>
        <dsp:cNvPr id="0" name=""/>
        <dsp:cNvSpPr/>
      </dsp:nvSpPr>
      <dsp:spPr>
        <a:xfrm>
          <a:off x="2168025" y="2243679"/>
          <a:ext cx="3203286" cy="192197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rtl="1">
            <a:lnSpc>
              <a:spcPct val="90000"/>
            </a:lnSpc>
            <a:spcBef>
              <a:spcPct val="0"/>
            </a:spcBef>
            <a:spcAft>
              <a:spcPct val="35000"/>
            </a:spcAft>
          </a:pPr>
          <a:r>
            <a:rPr lang="ar-SA" sz="6500" kern="1200" dirty="0" smtClean="0">
              <a:latin typeface="Sakkal Majalla" panose="02000000000000000000" pitchFamily="2" charset="-78"/>
              <a:cs typeface="Sakkal Majalla" panose="02000000000000000000" pitchFamily="2" charset="-78"/>
            </a:rPr>
            <a:t>النوعي</a:t>
          </a:r>
          <a:endParaRPr lang="ar-SA" sz="6500" kern="1200" dirty="0">
            <a:latin typeface="Sakkal Majalla" panose="02000000000000000000" pitchFamily="2" charset="-78"/>
            <a:cs typeface="Sakkal Majalla" panose="02000000000000000000" pitchFamily="2" charset="-78"/>
          </a:endParaRPr>
        </a:p>
      </dsp:txBody>
      <dsp:txXfrm>
        <a:off x="2168025" y="2243679"/>
        <a:ext cx="3203286" cy="1921972"/>
      </dsp:txXfrm>
    </dsp:sp>
    <dsp:sp modelId="{E9FB1078-3CED-470F-B5F4-94043DCD5F1A}">
      <dsp:nvSpPr>
        <dsp:cNvPr id="0" name=""/>
        <dsp:cNvSpPr/>
      </dsp:nvSpPr>
      <dsp:spPr>
        <a:xfrm>
          <a:off x="5691640" y="2243679"/>
          <a:ext cx="3203286" cy="192197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rtl="1">
            <a:lnSpc>
              <a:spcPct val="90000"/>
            </a:lnSpc>
            <a:spcBef>
              <a:spcPct val="0"/>
            </a:spcBef>
            <a:spcAft>
              <a:spcPct val="35000"/>
            </a:spcAft>
          </a:pPr>
          <a:r>
            <a:rPr lang="ar-SA" sz="6500" kern="1200" dirty="0" smtClean="0">
              <a:latin typeface="Sakkal Majalla" panose="02000000000000000000" pitchFamily="2" charset="-78"/>
              <a:cs typeface="Sakkal Majalla" panose="02000000000000000000" pitchFamily="2" charset="-78"/>
            </a:rPr>
            <a:t>التوقعي</a:t>
          </a:r>
          <a:endParaRPr lang="ar-SA" sz="6500" kern="1200" dirty="0">
            <a:latin typeface="Sakkal Majalla" panose="02000000000000000000" pitchFamily="2" charset="-78"/>
            <a:cs typeface="Sakkal Majalla" panose="02000000000000000000" pitchFamily="2" charset="-78"/>
          </a:endParaRPr>
        </a:p>
      </dsp:txBody>
      <dsp:txXfrm>
        <a:off x="5691640" y="2243679"/>
        <a:ext cx="3203286" cy="19219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DBBE0F-390B-4F0B-A2E9-95EC8680F5C9}">
      <dsp:nvSpPr>
        <dsp:cNvPr id="0" name=""/>
        <dsp:cNvSpPr/>
      </dsp:nvSpPr>
      <dsp:spPr>
        <a:xfrm rot="5400000">
          <a:off x="-155697" y="156594"/>
          <a:ext cx="1037982" cy="72658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en-US" sz="2100" kern="1200" dirty="0" smtClean="0"/>
            <a:t>1</a:t>
          </a:r>
          <a:endParaRPr lang="ar-SA" sz="2100" kern="1200" dirty="0"/>
        </a:p>
      </dsp:txBody>
      <dsp:txXfrm rot="-5400000">
        <a:off x="1" y="364191"/>
        <a:ext cx="726587" cy="311395"/>
      </dsp:txXfrm>
    </dsp:sp>
    <dsp:sp modelId="{55F17F43-CC31-447D-ACF7-078EFFAF16F7}">
      <dsp:nvSpPr>
        <dsp:cNvPr id="0" name=""/>
        <dsp:cNvSpPr/>
      </dsp:nvSpPr>
      <dsp:spPr>
        <a:xfrm rot="5400000">
          <a:off x="4832522" y="-4105037"/>
          <a:ext cx="674688" cy="888655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1590" rIns="21590" bIns="21590" numCol="1" spcCol="1270" anchor="ctr" anchorCtr="0">
          <a:noAutofit/>
        </a:bodyPr>
        <a:lstStyle/>
        <a:p>
          <a:pPr marL="285750" lvl="1" indent="-285750" algn="r" defTabSz="1511300" rtl="1">
            <a:lnSpc>
              <a:spcPct val="90000"/>
            </a:lnSpc>
            <a:spcBef>
              <a:spcPct val="0"/>
            </a:spcBef>
            <a:spcAft>
              <a:spcPct val="15000"/>
            </a:spcAft>
            <a:buChar char="••"/>
          </a:pPr>
          <a:r>
            <a:rPr lang="ar-SA" sz="3400" kern="1200" dirty="0" smtClean="0">
              <a:latin typeface="Sakkal Majalla" panose="02000000000000000000" pitchFamily="2" charset="-78"/>
              <a:cs typeface="Sakkal Majalla" panose="02000000000000000000" pitchFamily="2" charset="-78"/>
            </a:rPr>
            <a:t>العمليات الحسية</a:t>
          </a:r>
          <a:endParaRPr lang="ar-SA" sz="3400" kern="1200" dirty="0">
            <a:latin typeface="Sakkal Majalla" panose="02000000000000000000" pitchFamily="2" charset="-78"/>
            <a:cs typeface="Sakkal Majalla" panose="02000000000000000000" pitchFamily="2" charset="-78"/>
          </a:endParaRPr>
        </a:p>
      </dsp:txBody>
      <dsp:txXfrm rot="-5400000">
        <a:off x="726588" y="33833"/>
        <a:ext cx="8853621" cy="608816"/>
      </dsp:txXfrm>
    </dsp:sp>
    <dsp:sp modelId="{DFA39A43-500B-4940-924D-9BC836D212E7}">
      <dsp:nvSpPr>
        <dsp:cNvPr id="0" name=""/>
        <dsp:cNvSpPr/>
      </dsp:nvSpPr>
      <dsp:spPr>
        <a:xfrm rot="5400000">
          <a:off x="-155697" y="988988"/>
          <a:ext cx="1037982" cy="72658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en-US" sz="2100" kern="1200" dirty="0" smtClean="0"/>
            <a:t>2</a:t>
          </a:r>
          <a:endParaRPr lang="ar-SA" sz="2100" kern="1200" dirty="0"/>
        </a:p>
      </dsp:txBody>
      <dsp:txXfrm rot="-5400000">
        <a:off x="1" y="1196585"/>
        <a:ext cx="726587" cy="311395"/>
      </dsp:txXfrm>
    </dsp:sp>
    <dsp:sp modelId="{3F1CE529-9EDA-4248-B927-552ABD97E499}">
      <dsp:nvSpPr>
        <dsp:cNvPr id="0" name=""/>
        <dsp:cNvSpPr/>
      </dsp:nvSpPr>
      <dsp:spPr>
        <a:xfrm rot="5400000">
          <a:off x="4832522" y="-3272643"/>
          <a:ext cx="674688" cy="888655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1590" rIns="21590" bIns="21590" numCol="1" spcCol="1270" anchor="ctr" anchorCtr="0">
          <a:noAutofit/>
        </a:bodyPr>
        <a:lstStyle/>
        <a:p>
          <a:pPr marL="285750" lvl="1" indent="-285750" algn="r" defTabSz="1511300" rtl="1">
            <a:lnSpc>
              <a:spcPct val="90000"/>
            </a:lnSpc>
            <a:spcBef>
              <a:spcPct val="0"/>
            </a:spcBef>
            <a:spcAft>
              <a:spcPct val="15000"/>
            </a:spcAft>
            <a:buChar char="••"/>
          </a:pPr>
          <a:r>
            <a:rPr lang="ar-SA" sz="3400" kern="1200" dirty="0" smtClean="0">
              <a:latin typeface="Sakkal Majalla" panose="02000000000000000000" pitchFamily="2" charset="-78"/>
              <a:cs typeface="Sakkal Majalla" panose="02000000000000000000" pitchFamily="2" charset="-78"/>
            </a:rPr>
            <a:t>العمليات الرمزية</a:t>
          </a:r>
          <a:endParaRPr lang="ar-SA" sz="3400" kern="1200" dirty="0">
            <a:latin typeface="Sakkal Majalla" panose="02000000000000000000" pitchFamily="2" charset="-78"/>
            <a:cs typeface="Sakkal Majalla" panose="02000000000000000000" pitchFamily="2" charset="-78"/>
          </a:endParaRPr>
        </a:p>
      </dsp:txBody>
      <dsp:txXfrm rot="-5400000">
        <a:off x="726588" y="866227"/>
        <a:ext cx="8853621" cy="608816"/>
      </dsp:txXfrm>
    </dsp:sp>
    <dsp:sp modelId="{8700C61C-205A-4ED1-BD24-C0DA6ECA6A8B}">
      <dsp:nvSpPr>
        <dsp:cNvPr id="0" name=""/>
        <dsp:cNvSpPr/>
      </dsp:nvSpPr>
      <dsp:spPr>
        <a:xfrm rot="5400000">
          <a:off x="-155697" y="1821382"/>
          <a:ext cx="1037982" cy="72658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en-US" sz="2100" kern="1200" dirty="0" smtClean="0"/>
            <a:t>3</a:t>
          </a:r>
          <a:endParaRPr lang="ar-SA" sz="2100" kern="1200" dirty="0"/>
        </a:p>
      </dsp:txBody>
      <dsp:txXfrm rot="-5400000">
        <a:off x="1" y="2028979"/>
        <a:ext cx="726587" cy="311395"/>
      </dsp:txXfrm>
    </dsp:sp>
    <dsp:sp modelId="{8E9492B8-08CC-44E9-8FC8-09210B46B062}">
      <dsp:nvSpPr>
        <dsp:cNvPr id="0" name=""/>
        <dsp:cNvSpPr/>
      </dsp:nvSpPr>
      <dsp:spPr>
        <a:xfrm rot="5400000">
          <a:off x="4832522" y="-2440249"/>
          <a:ext cx="674688" cy="888655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1590" rIns="21590" bIns="21590" numCol="1" spcCol="1270" anchor="ctr" anchorCtr="0">
          <a:noAutofit/>
        </a:bodyPr>
        <a:lstStyle/>
        <a:p>
          <a:pPr marL="285750" lvl="1" indent="-285750" algn="r" defTabSz="1511300" rtl="1">
            <a:lnSpc>
              <a:spcPct val="90000"/>
            </a:lnSpc>
            <a:spcBef>
              <a:spcPct val="0"/>
            </a:spcBef>
            <a:spcAft>
              <a:spcPct val="15000"/>
            </a:spcAft>
            <a:buChar char="••"/>
          </a:pPr>
          <a:r>
            <a:rPr lang="ar-SA" sz="3400" kern="1200" dirty="0" smtClean="0">
              <a:latin typeface="Sakkal Majalla" panose="02000000000000000000" pitchFamily="2" charset="-78"/>
              <a:cs typeface="Sakkal Majalla" panose="02000000000000000000" pitchFamily="2" charset="-78"/>
            </a:rPr>
            <a:t>العمليات الإنفعالية</a:t>
          </a:r>
          <a:endParaRPr lang="ar-SA" sz="3400" kern="1200" dirty="0">
            <a:latin typeface="Sakkal Majalla" panose="02000000000000000000" pitchFamily="2" charset="-78"/>
            <a:cs typeface="Sakkal Majalla" panose="02000000000000000000" pitchFamily="2" charset="-78"/>
          </a:endParaRPr>
        </a:p>
      </dsp:txBody>
      <dsp:txXfrm rot="-5400000">
        <a:off x="726588" y="1698621"/>
        <a:ext cx="8853621" cy="60881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2/13/2019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2/13/2019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2/13/2019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2/13/2019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2/13/2019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2/13/2019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2/13/2019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1"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0319" y="4711615"/>
            <a:ext cx="9584143" cy="1006605"/>
          </a:xfrm>
        </p:spPr>
        <p:txBody>
          <a:bodyPr>
            <a:noAutofit/>
          </a:bodyPr>
          <a:lstStyle/>
          <a:p>
            <a:pPr algn="r"/>
            <a:r>
              <a:rPr lang="ar-SA" sz="4400" dirty="0" smtClean="0"/>
              <a:t/>
            </a:r>
            <a:br>
              <a:rPr lang="ar-SA" sz="4400" dirty="0" smtClean="0"/>
            </a:br>
            <a:r>
              <a:rPr lang="ar-SA" sz="4400" dirty="0"/>
              <a:t/>
            </a:r>
            <a:br>
              <a:rPr lang="ar-SA" sz="4400" dirty="0"/>
            </a:br>
            <a:r>
              <a:rPr lang="ar-SA" sz="5400" dirty="0" smtClean="0">
                <a:latin typeface="Sakkal Majalla" panose="02000000000000000000" pitchFamily="2" charset="-78"/>
                <a:cs typeface="Sakkal Majalla" panose="02000000000000000000" pitchFamily="2" charset="-78"/>
              </a:rPr>
              <a:t>الفصل الثالث- الإحساس والإنتباه والإدراك</a:t>
            </a:r>
            <a:endParaRPr lang="ar-SA" sz="5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0351175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6600" dirty="0" smtClean="0">
                <a:latin typeface="Sakkal Majalla" panose="02000000000000000000" pitchFamily="2" charset="-78"/>
                <a:cs typeface="Sakkal Majalla" panose="02000000000000000000" pitchFamily="2" charset="-78"/>
              </a:rPr>
              <a:t>عوامل الانتباه</a:t>
            </a:r>
            <a:endParaRPr lang="ar-SA" sz="6600"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680321" y="2240925"/>
            <a:ext cx="9613861" cy="734096"/>
          </a:xfrm>
        </p:spPr>
        <p:txBody>
          <a:bodyPr>
            <a:normAutofit/>
          </a:bodyPr>
          <a:lstStyle/>
          <a:p>
            <a:pPr marL="0" indent="0" algn="ctr">
              <a:buNone/>
            </a:pPr>
            <a:r>
              <a:rPr lang="ar-SA" sz="4000" b="1" dirty="0" smtClean="0">
                <a:solidFill>
                  <a:srgbClr val="FFFF00"/>
                </a:solidFill>
                <a:latin typeface="Sakkal Majalla" panose="02000000000000000000" pitchFamily="2" charset="-78"/>
                <a:cs typeface="Sakkal Majalla" panose="02000000000000000000" pitchFamily="2" charset="-78"/>
              </a:rPr>
              <a:t>ما الذي يجعلنا ننتبه لمثيرات دون الأخرى؟!</a:t>
            </a:r>
            <a:endParaRPr lang="ar-SA" sz="4000" b="1" dirty="0">
              <a:solidFill>
                <a:srgbClr val="FFFF00"/>
              </a:solidFill>
              <a:latin typeface="Sakkal Majalla" panose="02000000000000000000" pitchFamily="2" charset="-78"/>
              <a:cs typeface="Sakkal Majalla" panose="02000000000000000000" pitchFamily="2" charset="-78"/>
            </a:endParaRPr>
          </a:p>
        </p:txBody>
      </p:sp>
      <p:sp>
        <p:nvSpPr>
          <p:cNvPr id="4" name="Rectangle 3"/>
          <p:cNvSpPr/>
          <p:nvPr/>
        </p:nvSpPr>
        <p:spPr>
          <a:xfrm>
            <a:off x="1330787" y="4992727"/>
            <a:ext cx="8071440" cy="830997"/>
          </a:xfrm>
          <a:prstGeom prst="rect">
            <a:avLst/>
          </a:prstGeom>
        </p:spPr>
        <p:txBody>
          <a:bodyPr wrap="none">
            <a:spAutoFit/>
          </a:bodyPr>
          <a:lstStyle/>
          <a:p>
            <a:r>
              <a:rPr lang="ar-SA" sz="4800" dirty="0" smtClean="0">
                <a:latin typeface="Sakkal Majalla" panose="02000000000000000000" pitchFamily="2" charset="-78"/>
                <a:cs typeface="Sakkal Majalla" panose="02000000000000000000" pitchFamily="2" charset="-78"/>
              </a:rPr>
              <a:t>عوامل ذاتية داخلية مرتبطة بالشخص المثار</a:t>
            </a:r>
            <a:endParaRPr lang="ar-SA" sz="4800" dirty="0"/>
          </a:p>
        </p:txBody>
      </p:sp>
      <p:sp>
        <p:nvSpPr>
          <p:cNvPr id="5" name="Rectangle 4"/>
          <p:cNvSpPr/>
          <p:nvPr/>
        </p:nvSpPr>
        <p:spPr>
          <a:xfrm>
            <a:off x="1248468" y="3381780"/>
            <a:ext cx="8477566" cy="830997"/>
          </a:xfrm>
          <a:prstGeom prst="rect">
            <a:avLst/>
          </a:prstGeom>
        </p:spPr>
        <p:txBody>
          <a:bodyPr wrap="square">
            <a:spAutoFit/>
          </a:bodyPr>
          <a:lstStyle/>
          <a:p>
            <a:pPr algn="ctr"/>
            <a:r>
              <a:rPr lang="ar-SA" sz="4800" dirty="0" smtClean="0">
                <a:latin typeface="Sakkal Majalla" panose="02000000000000000000" pitchFamily="2" charset="-78"/>
                <a:cs typeface="Sakkal Majalla" panose="02000000000000000000" pitchFamily="2" charset="-78"/>
              </a:rPr>
              <a:t>عوامل موضوعية خارجية مرتبطة بالمثير</a:t>
            </a:r>
            <a:endParaRPr lang="ar-SA" sz="4800" dirty="0"/>
          </a:p>
        </p:txBody>
      </p:sp>
      <p:sp>
        <p:nvSpPr>
          <p:cNvPr id="6" name="مستطيل 5"/>
          <p:cNvSpPr/>
          <p:nvPr/>
        </p:nvSpPr>
        <p:spPr>
          <a:xfrm>
            <a:off x="1080435" y="4407952"/>
            <a:ext cx="8813631" cy="584775"/>
          </a:xfrm>
          <a:prstGeom prst="rect">
            <a:avLst/>
          </a:prstGeom>
        </p:spPr>
        <p:txBody>
          <a:bodyPr wrap="none">
            <a:spAutoFit/>
          </a:bodyPr>
          <a:lstStyle/>
          <a:p>
            <a:r>
              <a:rPr lang="ar-SA" sz="3200" b="1" dirty="0" err="1" smtClean="0">
                <a:solidFill>
                  <a:srgbClr val="FFFF00"/>
                </a:solidFill>
                <a:latin typeface="Sakkal Majalla" panose="02000000000000000000" pitchFamily="2" charset="-78"/>
                <a:cs typeface="Sakkal Majalla" panose="02000000000000000000" pitchFamily="2" charset="-78"/>
              </a:rPr>
              <a:t>ماأسباب</a:t>
            </a:r>
            <a:r>
              <a:rPr lang="ar-SA" sz="3200" b="1" dirty="0" smtClean="0">
                <a:solidFill>
                  <a:srgbClr val="FFFF00"/>
                </a:solidFill>
                <a:latin typeface="Sakkal Majalla" panose="02000000000000000000" pitchFamily="2" charset="-78"/>
                <a:cs typeface="Sakkal Majalla" panose="02000000000000000000" pitchFamily="2" charset="-78"/>
              </a:rPr>
              <a:t> الفروق في </a:t>
            </a:r>
            <a:r>
              <a:rPr lang="ar-SA" sz="3200" b="1" dirty="0" err="1" smtClean="0">
                <a:solidFill>
                  <a:srgbClr val="FFFF00"/>
                </a:solidFill>
                <a:latin typeface="Sakkal Majalla" panose="02000000000000000000" pitchFamily="2" charset="-78"/>
                <a:cs typeface="Sakkal Majalla" panose="02000000000000000000" pitchFamily="2" charset="-78"/>
              </a:rPr>
              <a:t>الإنتباه</a:t>
            </a:r>
            <a:r>
              <a:rPr lang="ar-SA" sz="3200" b="1" dirty="0" smtClean="0">
                <a:solidFill>
                  <a:srgbClr val="FFFF00"/>
                </a:solidFill>
                <a:latin typeface="Sakkal Majalla" panose="02000000000000000000" pitchFamily="2" charset="-78"/>
                <a:cs typeface="Sakkal Majalla" panose="02000000000000000000" pitchFamily="2" charset="-78"/>
              </a:rPr>
              <a:t> على الرغم من وحدة وثبات خصائص المثير؟!</a:t>
            </a:r>
            <a:endParaRPr lang="ar-SA" sz="3200" b="1" dirty="0">
              <a:solidFill>
                <a:srgbClr val="FFFF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63209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ircle(in)">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mph" presetSubtype="0" fill="hold" grpId="0" nodeType="clickEffect">
                                  <p:stCondLst>
                                    <p:cond delay="0"/>
                                  </p:stCondLst>
                                  <p:iterate type="lt">
                                    <p:tmPct val="4000"/>
                                  </p:iterate>
                                  <p:childTnLst>
                                    <p:set>
                                      <p:cBhvr override="childStyle">
                                        <p:cTn id="15" dur="500" fill="hold"/>
                                        <p:tgtEl>
                                          <p:spTgt spid="6"/>
                                        </p:tgtEl>
                                        <p:attrNameLst>
                                          <p:attrName>style.textDecorationUnderline</p:attrName>
                                        </p:attrNameLst>
                                      </p:cBhvr>
                                      <p:to>
                                        <p:strVal val="tru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5400" dirty="0" smtClean="0">
                <a:latin typeface="Sakkal Majalla" panose="02000000000000000000" pitchFamily="2" charset="-78"/>
                <a:cs typeface="Sakkal Majalla" panose="02000000000000000000" pitchFamily="2" charset="-78"/>
              </a:rPr>
              <a:t>الإدراك </a:t>
            </a:r>
            <a:r>
              <a:rPr lang="en-US" sz="5400" dirty="0" smtClean="0">
                <a:latin typeface="Sakkal Majalla" panose="02000000000000000000" pitchFamily="2" charset="-78"/>
                <a:cs typeface="Sakkal Majalla" panose="02000000000000000000" pitchFamily="2" charset="-78"/>
              </a:rPr>
              <a:t>Perception</a:t>
            </a:r>
            <a:endParaRPr lang="ar-SA" sz="5400"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680321" y="2182326"/>
            <a:ext cx="9613861" cy="1526789"/>
          </a:xfrm>
        </p:spPr>
        <p:txBody>
          <a:bodyPr>
            <a:normAutofit fontScale="92500" lnSpcReduction="10000"/>
          </a:bodyPr>
          <a:lstStyle/>
          <a:p>
            <a:pPr marL="0" indent="0" algn="just">
              <a:buNone/>
            </a:pPr>
            <a:r>
              <a:rPr lang="ar-SA" sz="2800" dirty="0" smtClean="0">
                <a:latin typeface="Sakkal Majalla" panose="02000000000000000000" pitchFamily="2" charset="-78"/>
                <a:cs typeface="Sakkal Majalla" panose="02000000000000000000" pitchFamily="2" charset="-78"/>
              </a:rPr>
              <a:t>الإدراك : هو عملية معرفية منظمة تُمكن الفرد من</a:t>
            </a:r>
            <a:r>
              <a:rPr lang="ar-SA" sz="2800" dirty="0" smtClean="0">
                <a:solidFill>
                  <a:srgbClr val="FFFF00"/>
                </a:solidFill>
                <a:latin typeface="Sakkal Majalla" panose="02000000000000000000" pitchFamily="2" charset="-78"/>
                <a:cs typeface="Sakkal Majalla" panose="02000000000000000000" pitchFamily="2" charset="-78"/>
              </a:rPr>
              <a:t> </a:t>
            </a:r>
            <a:r>
              <a:rPr lang="ar-SA" sz="2800" b="1" dirty="0" smtClean="0">
                <a:solidFill>
                  <a:srgbClr val="FFFF00"/>
                </a:solidFill>
                <a:latin typeface="Sakkal Majalla" panose="02000000000000000000" pitchFamily="2" charset="-78"/>
                <a:cs typeface="Sakkal Majalla" panose="02000000000000000000" pitchFamily="2" charset="-78"/>
              </a:rPr>
              <a:t>فهم</a:t>
            </a:r>
            <a:r>
              <a:rPr lang="ar-SA" sz="2800" b="1" dirty="0" smtClean="0">
                <a:latin typeface="Sakkal Majalla" panose="02000000000000000000" pitchFamily="2" charset="-78"/>
                <a:cs typeface="Sakkal Majalla" panose="02000000000000000000" pitchFamily="2" charset="-78"/>
              </a:rPr>
              <a:t> </a:t>
            </a:r>
            <a:r>
              <a:rPr lang="ar-SA" sz="2800" dirty="0" smtClean="0">
                <a:latin typeface="Sakkal Majalla" panose="02000000000000000000" pitchFamily="2" charset="-78"/>
                <a:cs typeface="Sakkal Majalla" panose="02000000000000000000" pitchFamily="2" charset="-78"/>
              </a:rPr>
              <a:t>العالم الخارجي المحيط به و</a:t>
            </a:r>
            <a:r>
              <a:rPr lang="ar-SA" sz="2800" dirty="0" smtClean="0">
                <a:solidFill>
                  <a:srgbClr val="FFFF00"/>
                </a:solidFill>
                <a:latin typeface="Sakkal Majalla" panose="02000000000000000000" pitchFamily="2" charset="-78"/>
                <a:cs typeface="Sakkal Majalla" panose="02000000000000000000" pitchFamily="2" charset="-78"/>
              </a:rPr>
              <a:t>التكيف</a:t>
            </a:r>
            <a:r>
              <a:rPr lang="ar-SA" sz="2800" dirty="0" smtClean="0">
                <a:latin typeface="Sakkal Majalla" panose="02000000000000000000" pitchFamily="2" charset="-78"/>
                <a:cs typeface="Sakkal Majalla" panose="02000000000000000000" pitchFamily="2" charset="-78"/>
              </a:rPr>
              <a:t> معه خلال اختيار الأنماط السلوكية المناسبة وتتضمن عملية الإدراك </a:t>
            </a:r>
            <a:r>
              <a:rPr lang="ar-SA" sz="2800" dirty="0" smtClean="0">
                <a:solidFill>
                  <a:srgbClr val="FFFF00"/>
                </a:solidFill>
                <a:latin typeface="Sakkal Majalla" panose="02000000000000000000" pitchFamily="2" charset="-78"/>
                <a:cs typeface="Sakkal Majalla" panose="02000000000000000000" pitchFamily="2" charset="-78"/>
              </a:rPr>
              <a:t>تجمع</a:t>
            </a:r>
            <a:r>
              <a:rPr lang="ar-SA" sz="2800" dirty="0" smtClean="0">
                <a:latin typeface="Sakkal Majalla" panose="02000000000000000000" pitchFamily="2" charset="-78"/>
                <a:cs typeface="Sakkal Majalla" panose="02000000000000000000" pitchFamily="2" charset="-78"/>
              </a:rPr>
              <a:t> الإحساسات المختلفة </a:t>
            </a:r>
            <a:r>
              <a:rPr lang="ar-SA" sz="2800" b="1" dirty="0" smtClean="0">
                <a:latin typeface="Sakkal Majalla" panose="02000000000000000000" pitchFamily="2" charset="-78"/>
                <a:cs typeface="Sakkal Majalla" panose="02000000000000000000" pitchFamily="2" charset="-78"/>
              </a:rPr>
              <a:t>و</a:t>
            </a:r>
            <a:r>
              <a:rPr lang="ar-SA" sz="2800" b="1" dirty="0" smtClean="0">
                <a:solidFill>
                  <a:srgbClr val="FFFF00"/>
                </a:solidFill>
                <a:latin typeface="Sakkal Majalla" panose="02000000000000000000" pitchFamily="2" charset="-78"/>
                <a:cs typeface="Sakkal Majalla" panose="02000000000000000000" pitchFamily="2" charset="-78"/>
              </a:rPr>
              <a:t>تنظيمها</a:t>
            </a:r>
            <a:r>
              <a:rPr lang="ar-SA" sz="2800" dirty="0" smtClean="0">
                <a:latin typeface="Sakkal Majalla" panose="02000000000000000000" pitchFamily="2" charset="-78"/>
                <a:cs typeface="Sakkal Majalla" panose="02000000000000000000" pitchFamily="2" charset="-78"/>
              </a:rPr>
              <a:t> معاً </a:t>
            </a:r>
            <a:r>
              <a:rPr lang="ar-SA" sz="2800" dirty="0" smtClean="0">
                <a:solidFill>
                  <a:srgbClr val="FFFF00"/>
                </a:solidFill>
                <a:latin typeface="Sakkal Majalla" panose="02000000000000000000" pitchFamily="2" charset="-78"/>
                <a:cs typeface="Sakkal Majalla" panose="02000000000000000000" pitchFamily="2" charset="-78"/>
              </a:rPr>
              <a:t>لتشكل خبرة </a:t>
            </a:r>
            <a:r>
              <a:rPr lang="ar-SA" sz="2800" dirty="0" smtClean="0">
                <a:latin typeface="Sakkal Majalla" panose="02000000000000000000" pitchFamily="2" charset="-78"/>
                <a:cs typeface="Sakkal Majalla" panose="02000000000000000000" pitchFamily="2" charset="-78"/>
              </a:rPr>
              <a:t>ما تخزن </a:t>
            </a:r>
            <a:r>
              <a:rPr lang="ar-SA" sz="2800" b="1" dirty="0" smtClean="0">
                <a:latin typeface="Sakkal Majalla" panose="02000000000000000000" pitchFamily="2" charset="-78"/>
                <a:cs typeface="Sakkal Majalla" panose="02000000000000000000" pitchFamily="2" charset="-78"/>
              </a:rPr>
              <a:t>بالذاكرة</a:t>
            </a:r>
            <a:r>
              <a:rPr lang="ar-SA" sz="2800" dirty="0" smtClean="0">
                <a:latin typeface="Sakkal Majalla" panose="02000000000000000000" pitchFamily="2" charset="-78"/>
                <a:cs typeface="Sakkal Majalla" panose="02000000000000000000" pitchFamily="2" charset="-78"/>
              </a:rPr>
              <a:t> . </a:t>
            </a:r>
          </a:p>
          <a:p>
            <a:pPr marL="0" indent="0" algn="just">
              <a:buNone/>
            </a:pPr>
            <a:r>
              <a:rPr lang="ar-SA" sz="2800" dirty="0" smtClean="0">
                <a:latin typeface="Sakkal Majalla" panose="02000000000000000000" pitchFamily="2" charset="-78"/>
                <a:cs typeface="Sakkal Majalla" panose="02000000000000000000" pitchFamily="2" charset="-78"/>
              </a:rPr>
              <a:t>وتبعاً لذلك يتضمن </a:t>
            </a:r>
            <a:r>
              <a:rPr lang="ar-SA" sz="2800" b="1" dirty="0" smtClean="0">
                <a:solidFill>
                  <a:schemeClr val="bg1"/>
                </a:solidFill>
                <a:latin typeface="Sakkal Majalla" panose="02000000000000000000" pitchFamily="2" charset="-78"/>
                <a:cs typeface="Sakkal Majalla" panose="02000000000000000000" pitchFamily="2" charset="-78"/>
              </a:rPr>
              <a:t>الإدراك الأبعاد </a:t>
            </a:r>
            <a:r>
              <a:rPr lang="ar-SA" sz="2800" dirty="0" smtClean="0">
                <a:latin typeface="Sakkal Majalla" panose="02000000000000000000" pitchFamily="2" charset="-78"/>
                <a:cs typeface="Sakkal Majalla" panose="02000000000000000000" pitchFamily="2" charset="-78"/>
              </a:rPr>
              <a:t>التالية:</a:t>
            </a:r>
            <a:endParaRPr lang="ar-SA" sz="2800" dirty="0">
              <a:latin typeface="Sakkal Majalla" panose="02000000000000000000" pitchFamily="2" charset="-78"/>
              <a:cs typeface="Sakkal Majalla" panose="02000000000000000000" pitchFamily="2" charset="-78"/>
            </a:endParaRPr>
          </a:p>
        </p:txBody>
      </p:sp>
      <p:graphicFrame>
        <p:nvGraphicFramePr>
          <p:cNvPr id="5" name="Content Placeholder 3"/>
          <p:cNvGraphicFramePr>
            <a:graphicFrameLocks/>
          </p:cNvGraphicFramePr>
          <p:nvPr>
            <p:extLst>
              <p:ext uri="{D42A27DB-BD31-4B8C-83A1-F6EECF244321}">
                <p14:modId xmlns:p14="http://schemas.microsoft.com/office/powerpoint/2010/main" val="4147899803"/>
              </p:ext>
            </p:extLst>
          </p:nvPr>
        </p:nvGraphicFramePr>
        <p:xfrm>
          <a:off x="681037" y="3915177"/>
          <a:ext cx="9613145" cy="27045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7066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800" dirty="0" smtClean="0">
                <a:latin typeface="Sakkal Majalla" panose="02000000000000000000" pitchFamily="2" charset="-78"/>
                <a:cs typeface="Sakkal Majalla" panose="02000000000000000000" pitchFamily="2" charset="-78"/>
              </a:rPr>
              <a:t>مبادئ وقوانين ساهمت في فهم الإدراك</a:t>
            </a:r>
            <a:endParaRPr lang="ar-SA" sz="4800"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649357" y="2266122"/>
            <a:ext cx="9409043" cy="1385359"/>
          </a:xfrm>
        </p:spPr>
        <p:txBody>
          <a:bodyPr>
            <a:normAutofit fontScale="70000" lnSpcReduction="20000"/>
          </a:bodyPr>
          <a:lstStyle/>
          <a:p>
            <a:pPr marL="0" indent="0" algn="ctr">
              <a:buNone/>
            </a:pPr>
            <a:r>
              <a:rPr lang="ar-SA" sz="3600" dirty="0" smtClean="0">
                <a:latin typeface="Sakkal Majalla" panose="02000000000000000000" pitchFamily="2" charset="-78"/>
                <a:cs typeface="Sakkal Majalla" panose="02000000000000000000" pitchFamily="2" charset="-78"/>
              </a:rPr>
              <a:t>أولاً: الشكل والخلفية</a:t>
            </a:r>
          </a:p>
          <a:p>
            <a:pPr marL="0" indent="0" algn="ctr">
              <a:buNone/>
            </a:pPr>
            <a:r>
              <a:rPr lang="ar-SA" sz="3600" dirty="0" smtClean="0">
                <a:latin typeface="Sakkal Majalla" panose="02000000000000000000" pitchFamily="2" charset="-78"/>
                <a:cs typeface="Sakkal Majalla" panose="02000000000000000000" pitchFamily="2" charset="-78"/>
              </a:rPr>
              <a:t>عادة ما تكون الأشياء الحسية منظمة على شكل صور وخلفية بحيث تشكل كلا منتظماً يعطي معنى معين أو يؤدي وظيفة ما ولكن سرعان ما تلاحظ جزء سائداً يبرز أكثر من غيره يعرف بالشكل وتسمى الأجزاء المحيطة بالخلفية</a:t>
            </a:r>
          </a:p>
          <a:p>
            <a:pPr marL="0" indent="0">
              <a:buNone/>
            </a:pPr>
            <a:endParaRPr lang="ar-SA" sz="3600" dirty="0" smtClean="0">
              <a:latin typeface="Sakkal Majalla" panose="02000000000000000000" pitchFamily="2" charset="-78"/>
              <a:cs typeface="Sakkal Majalla" panose="02000000000000000000" pitchFamily="2" charset="-78"/>
            </a:endParaRPr>
          </a:p>
          <a:p>
            <a:pPr marL="0" indent="0">
              <a:buNone/>
            </a:pPr>
            <a:endParaRPr lang="ar-SA" dirty="0"/>
          </a:p>
          <a:p>
            <a:pPr marL="0" indent="0">
              <a:buNone/>
            </a:pPr>
            <a:endParaRPr lang="ar-SA" dirty="0" smtClean="0"/>
          </a:p>
          <a:p>
            <a:pPr marL="0" indent="0">
              <a:buNone/>
            </a:pPr>
            <a:endParaRPr lang="ar-SA" dirty="0"/>
          </a:p>
        </p:txBody>
      </p:sp>
      <p:pic>
        <p:nvPicPr>
          <p:cNvPr id="5" name="Picture 4"/>
          <p:cNvPicPr>
            <a:picLocks noChangeAspect="1"/>
          </p:cNvPicPr>
          <p:nvPr/>
        </p:nvPicPr>
        <p:blipFill>
          <a:blip r:embed="rId2"/>
          <a:stretch>
            <a:fillRect/>
          </a:stretch>
        </p:blipFill>
        <p:spPr>
          <a:xfrm>
            <a:off x="3767033" y="4366541"/>
            <a:ext cx="2931506" cy="2143125"/>
          </a:xfrm>
          <a:prstGeom prst="rect">
            <a:avLst/>
          </a:prstGeom>
        </p:spPr>
      </p:pic>
    </p:spTree>
    <p:extLst>
      <p:ext uri="{BB962C8B-B14F-4D97-AF65-F5344CB8AC3E}">
        <p14:creationId xmlns:p14="http://schemas.microsoft.com/office/powerpoint/2010/main" val="2416278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800" dirty="0" smtClean="0">
                <a:latin typeface="Sakkal Majalla" panose="02000000000000000000" pitchFamily="2" charset="-78"/>
                <a:cs typeface="Sakkal Majalla" panose="02000000000000000000" pitchFamily="2" charset="-78"/>
              </a:rPr>
              <a:t>مبادئ وقوانين ساهمت في فهم الإدراك</a:t>
            </a:r>
            <a:endParaRPr lang="ar-SA" sz="4800" dirty="0">
              <a:latin typeface="Sakkal Majalla" panose="02000000000000000000" pitchFamily="2" charset="-78"/>
              <a:cs typeface="Sakkal Majalla" panose="02000000000000000000" pitchFamily="2" charset="-78"/>
            </a:endParaRPr>
          </a:p>
        </p:txBody>
      </p:sp>
      <p:sp>
        <p:nvSpPr>
          <p:cNvPr id="4" name="Rectangle 3"/>
          <p:cNvSpPr/>
          <p:nvPr/>
        </p:nvSpPr>
        <p:spPr>
          <a:xfrm>
            <a:off x="397566" y="2239782"/>
            <a:ext cx="9475304" cy="1323439"/>
          </a:xfrm>
          <a:prstGeom prst="rect">
            <a:avLst/>
          </a:prstGeom>
        </p:spPr>
        <p:txBody>
          <a:bodyPr wrap="square">
            <a:spAutoFit/>
          </a:bodyPr>
          <a:lstStyle/>
          <a:p>
            <a:pPr algn="ctr"/>
            <a:r>
              <a:rPr lang="ar-SA" sz="4000" dirty="0" smtClean="0">
                <a:latin typeface="Sakkal Majalla" panose="02000000000000000000" pitchFamily="2" charset="-78"/>
                <a:cs typeface="Sakkal Majalla" panose="02000000000000000000" pitchFamily="2" charset="-78"/>
              </a:rPr>
              <a:t>ثانياً: التشابه</a:t>
            </a:r>
          </a:p>
          <a:p>
            <a:pPr algn="ctr"/>
            <a:r>
              <a:rPr lang="ar-SA" sz="4000" dirty="0" smtClean="0">
                <a:latin typeface="Sakkal Majalla" panose="02000000000000000000" pitchFamily="2" charset="-78"/>
                <a:cs typeface="Sakkal Majalla" panose="02000000000000000000" pitchFamily="2" charset="-78"/>
              </a:rPr>
              <a:t> يتم إدراك الأشياء المتشابهة أكثر من الأشياء المتباينة </a:t>
            </a:r>
            <a:endParaRPr lang="ar-SA" sz="4000" dirty="0"/>
          </a:p>
        </p:txBody>
      </p:sp>
      <p:pic>
        <p:nvPicPr>
          <p:cNvPr id="8" name="Picture 7"/>
          <p:cNvPicPr>
            <a:picLocks noChangeAspect="1"/>
          </p:cNvPicPr>
          <p:nvPr/>
        </p:nvPicPr>
        <p:blipFill>
          <a:blip r:embed="rId2"/>
          <a:stretch>
            <a:fillRect/>
          </a:stretch>
        </p:blipFill>
        <p:spPr>
          <a:xfrm>
            <a:off x="2884868" y="4029493"/>
            <a:ext cx="4481847" cy="2680400"/>
          </a:xfrm>
          <a:prstGeom prst="rect">
            <a:avLst/>
          </a:prstGeom>
        </p:spPr>
      </p:pic>
    </p:spTree>
    <p:extLst>
      <p:ext uri="{BB962C8B-B14F-4D97-AF65-F5344CB8AC3E}">
        <p14:creationId xmlns:p14="http://schemas.microsoft.com/office/powerpoint/2010/main" val="3174039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800" dirty="0" smtClean="0">
                <a:latin typeface="Sakkal Majalla" panose="02000000000000000000" pitchFamily="2" charset="-78"/>
                <a:cs typeface="Sakkal Majalla" panose="02000000000000000000" pitchFamily="2" charset="-78"/>
              </a:rPr>
              <a:t>تابع- مبادئ وقوانين ساهمت في فهم الإدراك</a:t>
            </a:r>
            <a:endParaRPr lang="ar-SA" sz="4800"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0" y="2464905"/>
            <a:ext cx="11052313" cy="1139686"/>
          </a:xfrm>
        </p:spPr>
        <p:txBody>
          <a:bodyPr>
            <a:noAutofit/>
          </a:bodyPr>
          <a:lstStyle/>
          <a:p>
            <a:pPr marL="0" indent="0" algn="ctr">
              <a:buNone/>
            </a:pPr>
            <a:r>
              <a:rPr lang="ar-SA" sz="3200" dirty="0" smtClean="0">
                <a:latin typeface="Sakkal Majalla" panose="02000000000000000000" pitchFamily="2" charset="-78"/>
                <a:cs typeface="Sakkal Majalla" panose="02000000000000000000" pitchFamily="2" charset="-78"/>
              </a:rPr>
              <a:t>ثالثاً- التقارب</a:t>
            </a:r>
          </a:p>
          <a:p>
            <a:pPr marL="0" indent="0" algn="ctr">
              <a:buNone/>
            </a:pPr>
            <a:r>
              <a:rPr lang="ar-SA" sz="3200" dirty="0" smtClean="0">
                <a:latin typeface="Sakkal Majalla" panose="02000000000000000000" pitchFamily="2" charset="-78"/>
                <a:cs typeface="Sakkal Majalla" panose="02000000000000000000" pitchFamily="2" charset="-78"/>
              </a:rPr>
              <a:t>أن  العناصر تميل إلى التجمع في تكوينات إدراكية تبعاً لدرجة  تقارب حدوثها الزماني والمكاني </a:t>
            </a:r>
            <a:endParaRPr lang="ar-SA" sz="3200" dirty="0"/>
          </a:p>
        </p:txBody>
      </p:sp>
      <p:pic>
        <p:nvPicPr>
          <p:cNvPr id="5" name="Picture 4"/>
          <p:cNvPicPr>
            <a:picLocks noChangeAspect="1"/>
          </p:cNvPicPr>
          <p:nvPr/>
        </p:nvPicPr>
        <p:blipFill>
          <a:blip r:embed="rId2"/>
          <a:stretch>
            <a:fillRect/>
          </a:stretch>
        </p:blipFill>
        <p:spPr>
          <a:xfrm>
            <a:off x="3142445" y="3940935"/>
            <a:ext cx="4314423" cy="2588654"/>
          </a:xfrm>
          <a:prstGeom prst="rect">
            <a:avLst/>
          </a:prstGeom>
        </p:spPr>
      </p:pic>
    </p:spTree>
    <p:extLst>
      <p:ext uri="{BB962C8B-B14F-4D97-AF65-F5344CB8AC3E}">
        <p14:creationId xmlns:p14="http://schemas.microsoft.com/office/powerpoint/2010/main" val="1725258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800" dirty="0" smtClean="0">
                <a:latin typeface="Sakkal Majalla" panose="02000000000000000000" pitchFamily="2" charset="-78"/>
                <a:cs typeface="Sakkal Majalla" panose="02000000000000000000" pitchFamily="2" charset="-78"/>
              </a:rPr>
              <a:t>تابع- مبادئ وقوانين ساهمت في فهم الإدراك</a:t>
            </a:r>
            <a:endParaRPr lang="ar-SA" sz="4800" dirty="0">
              <a:latin typeface="Sakkal Majalla" panose="02000000000000000000" pitchFamily="2" charset="-78"/>
              <a:cs typeface="Sakkal Majalla" panose="02000000000000000000" pitchFamily="2" charset="-78"/>
            </a:endParaRPr>
          </a:p>
        </p:txBody>
      </p:sp>
      <p:sp>
        <p:nvSpPr>
          <p:cNvPr id="4" name="Rectangle 3"/>
          <p:cNvSpPr/>
          <p:nvPr/>
        </p:nvSpPr>
        <p:spPr>
          <a:xfrm>
            <a:off x="609803" y="2070094"/>
            <a:ext cx="10835017" cy="1569660"/>
          </a:xfrm>
          <a:prstGeom prst="rect">
            <a:avLst/>
          </a:prstGeom>
        </p:spPr>
        <p:txBody>
          <a:bodyPr wrap="none">
            <a:spAutoFit/>
          </a:bodyPr>
          <a:lstStyle/>
          <a:p>
            <a:pPr algn="ctr"/>
            <a:r>
              <a:rPr lang="ar-SA" sz="3200" dirty="0" smtClean="0">
                <a:latin typeface="Sakkal Majalla" panose="02000000000000000000" pitchFamily="2" charset="-78"/>
                <a:cs typeface="Sakkal Majalla" panose="02000000000000000000" pitchFamily="2" charset="-78"/>
              </a:rPr>
              <a:t>   رابعاً- الإغلاق</a:t>
            </a:r>
          </a:p>
          <a:p>
            <a:pPr algn="ctr"/>
            <a:r>
              <a:rPr lang="ar-SA" sz="3200" dirty="0" smtClean="0">
                <a:latin typeface="Sakkal Majalla" panose="02000000000000000000" pitchFamily="2" charset="-78"/>
                <a:cs typeface="Sakkal Majalla" panose="02000000000000000000" pitchFamily="2" charset="-78"/>
              </a:rPr>
              <a:t>إدراك الأشكال التي تمتاز بالاكتمال أو الاستقرار على نحو أسهل من غير المكتملة  أو الناقصة، </a:t>
            </a:r>
          </a:p>
          <a:p>
            <a:pPr algn="ctr"/>
            <a:r>
              <a:rPr lang="ar-SA" sz="3200" dirty="0" smtClean="0">
                <a:latin typeface="Sakkal Majalla" panose="02000000000000000000" pitchFamily="2" charset="-78"/>
                <a:cs typeface="Sakkal Majalla" panose="02000000000000000000" pitchFamily="2" charset="-78"/>
              </a:rPr>
              <a:t>ونظراً لطبيعة الإدراك الكلية  </a:t>
            </a:r>
            <a:r>
              <a:rPr lang="ar-SA" sz="3200" dirty="0">
                <a:latin typeface="Sakkal Majalla" panose="02000000000000000000" pitchFamily="2" charset="-78"/>
                <a:cs typeface="Sakkal Majalla" panose="02000000000000000000" pitchFamily="2" charset="-78"/>
              </a:rPr>
              <a:t>يعمد الإنسان إلى ملئ </a:t>
            </a:r>
            <a:r>
              <a:rPr lang="ar-SA" sz="3200" dirty="0" smtClean="0">
                <a:latin typeface="Sakkal Majalla" panose="02000000000000000000" pitchFamily="2" charset="-78"/>
                <a:cs typeface="Sakkal Majalla" panose="02000000000000000000" pitchFamily="2" charset="-78"/>
              </a:rPr>
              <a:t>الفراغات</a:t>
            </a:r>
            <a:endParaRPr lang="ar-SA" sz="2800" dirty="0"/>
          </a:p>
        </p:txBody>
      </p:sp>
      <p:pic>
        <p:nvPicPr>
          <p:cNvPr id="2050" name="Picture 2" descr="نتيجة بحث الصور عن خداع مول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7312" y="4121239"/>
            <a:ext cx="2704564" cy="238405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3"/>
          <a:stretch>
            <a:fillRect/>
          </a:stretch>
        </p:blipFill>
        <p:spPr>
          <a:xfrm>
            <a:off x="1803042" y="4224270"/>
            <a:ext cx="2657742" cy="2384054"/>
          </a:xfrm>
          <a:prstGeom prst="rect">
            <a:avLst/>
          </a:prstGeom>
        </p:spPr>
      </p:pic>
    </p:spTree>
    <p:extLst>
      <p:ext uri="{BB962C8B-B14F-4D97-AF65-F5344CB8AC3E}">
        <p14:creationId xmlns:p14="http://schemas.microsoft.com/office/powerpoint/2010/main" val="3625021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 calcmode="lin" valueType="num">
                                      <p:cBhvr additive="base">
                                        <p:cTn id="13" dur="500" fill="hold"/>
                                        <p:tgtEl>
                                          <p:spTgt spid="2050"/>
                                        </p:tgtEl>
                                        <p:attrNameLst>
                                          <p:attrName>ppt_x</p:attrName>
                                        </p:attrNameLst>
                                      </p:cBhvr>
                                      <p:tavLst>
                                        <p:tav tm="0">
                                          <p:val>
                                            <p:strVal val="#ppt_x"/>
                                          </p:val>
                                        </p:tav>
                                        <p:tav tm="100000">
                                          <p:val>
                                            <p:strVal val="#ppt_x"/>
                                          </p:val>
                                        </p:tav>
                                      </p:tavLst>
                                    </p:anim>
                                    <p:anim calcmode="lin" valueType="num">
                                      <p:cBhvr additive="base">
                                        <p:cTn id="14"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800" dirty="0" smtClean="0">
                <a:latin typeface="Sakkal Majalla" panose="02000000000000000000" pitchFamily="2" charset="-78"/>
                <a:cs typeface="Sakkal Majalla" panose="02000000000000000000" pitchFamily="2" charset="-78"/>
              </a:rPr>
              <a:t>تابع-مبادئ وقوانين ساهمت في فهم الإدراك</a:t>
            </a:r>
            <a:endParaRPr lang="ar-SA" sz="4800"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1364974" y="2226365"/>
            <a:ext cx="9236765" cy="1219200"/>
          </a:xfrm>
        </p:spPr>
        <p:txBody>
          <a:bodyPr>
            <a:noAutofit/>
          </a:bodyPr>
          <a:lstStyle/>
          <a:p>
            <a:pPr marL="0" indent="0" algn="ctr">
              <a:buNone/>
            </a:pPr>
            <a:r>
              <a:rPr lang="ar-SA" sz="3200" dirty="0" smtClean="0">
                <a:latin typeface="Sakkal Majalla" panose="02000000000000000000" pitchFamily="2" charset="-78"/>
                <a:cs typeface="Sakkal Majalla" panose="02000000000000000000" pitchFamily="2" charset="-78"/>
              </a:rPr>
              <a:t>خامساً- الاتجاه المشترك</a:t>
            </a:r>
            <a:r>
              <a:rPr lang="ar-SA" sz="3200" dirty="0" smtClean="0"/>
              <a:t>:</a:t>
            </a:r>
          </a:p>
          <a:p>
            <a:pPr marL="0" indent="0" algn="ctr">
              <a:buNone/>
            </a:pPr>
            <a:r>
              <a:rPr lang="ar-SA" sz="2800" dirty="0" smtClean="0"/>
              <a:t>يشير هذا المبدأ إلى أن العناصر التي تتحر أو تسير في اتجاه معين تدرك على أنها استمرار لموقف معين وبالتالي تنتمي لمجموعة واحدة</a:t>
            </a:r>
            <a:endParaRPr lang="ar-SA" sz="2800" dirty="0"/>
          </a:p>
        </p:txBody>
      </p:sp>
      <p:pic>
        <p:nvPicPr>
          <p:cNvPr id="4" name="Picture 3"/>
          <p:cNvPicPr>
            <a:picLocks noChangeAspect="1"/>
          </p:cNvPicPr>
          <p:nvPr/>
        </p:nvPicPr>
        <p:blipFill>
          <a:blip r:embed="rId2"/>
          <a:stretch>
            <a:fillRect/>
          </a:stretch>
        </p:blipFill>
        <p:spPr>
          <a:xfrm>
            <a:off x="3029522" y="3753352"/>
            <a:ext cx="4945487" cy="2949262"/>
          </a:xfrm>
          <a:prstGeom prst="rect">
            <a:avLst/>
          </a:prstGeom>
        </p:spPr>
      </p:pic>
    </p:spTree>
    <p:extLst>
      <p:ext uri="{BB962C8B-B14F-4D97-AF65-F5344CB8AC3E}">
        <p14:creationId xmlns:p14="http://schemas.microsoft.com/office/powerpoint/2010/main" val="3105334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800" dirty="0" smtClean="0">
                <a:latin typeface="Sakkal Majalla" panose="02000000000000000000" pitchFamily="2" charset="-78"/>
                <a:cs typeface="Sakkal Majalla" panose="02000000000000000000" pitchFamily="2" charset="-78"/>
              </a:rPr>
              <a:t>تابع-مبادئ وقوانين ساهمت في فهم الإدراك</a:t>
            </a:r>
            <a:endParaRPr lang="ar-SA" sz="4800" dirty="0">
              <a:latin typeface="Sakkal Majalla" panose="02000000000000000000" pitchFamily="2" charset="-78"/>
              <a:cs typeface="Sakkal Majalla" panose="02000000000000000000" pitchFamily="2" charset="-78"/>
            </a:endParaRPr>
          </a:p>
        </p:txBody>
      </p:sp>
      <p:sp>
        <p:nvSpPr>
          <p:cNvPr id="5" name="Rectangle 4"/>
          <p:cNvSpPr/>
          <p:nvPr/>
        </p:nvSpPr>
        <p:spPr>
          <a:xfrm>
            <a:off x="784886" y="2250622"/>
            <a:ext cx="9467655" cy="1446550"/>
          </a:xfrm>
          <a:prstGeom prst="rect">
            <a:avLst/>
          </a:prstGeom>
        </p:spPr>
        <p:txBody>
          <a:bodyPr wrap="none">
            <a:spAutoFit/>
          </a:bodyPr>
          <a:lstStyle/>
          <a:p>
            <a:pPr algn="ctr"/>
            <a:r>
              <a:rPr lang="ar-SA" sz="3200" dirty="0" smtClean="0">
                <a:latin typeface="Sakkal Majalla" panose="02000000000000000000" pitchFamily="2" charset="-78"/>
                <a:cs typeface="Sakkal Majalla" panose="02000000000000000000" pitchFamily="2" charset="-78"/>
              </a:rPr>
              <a:t>سادساً- ثبات الإدراك</a:t>
            </a:r>
            <a:r>
              <a:rPr lang="ar-SA" sz="2800" dirty="0" smtClean="0">
                <a:latin typeface="Sakkal Majalla" panose="02000000000000000000" pitchFamily="2" charset="-78"/>
                <a:cs typeface="Sakkal Majalla" panose="02000000000000000000" pitchFamily="2" charset="-78"/>
              </a:rPr>
              <a:t>:</a:t>
            </a:r>
          </a:p>
          <a:p>
            <a:pPr algn="ctr"/>
            <a:r>
              <a:rPr lang="ar-SA" sz="2800" dirty="0" smtClean="0">
                <a:latin typeface="Sakkal Majalla" panose="02000000000000000000" pitchFamily="2" charset="-78"/>
                <a:cs typeface="Sakkal Majalla" panose="02000000000000000000" pitchFamily="2" charset="-78"/>
              </a:rPr>
              <a:t>تشير الدراسات إلى أن ادراكنا الحسي للمساحات والأحجام والحركة والعق والأطوال يميل إلى </a:t>
            </a:r>
          </a:p>
          <a:p>
            <a:pPr algn="ctr"/>
            <a:r>
              <a:rPr lang="ar-SA" sz="2800" dirty="0" smtClean="0">
                <a:latin typeface="Sakkal Majalla" panose="02000000000000000000" pitchFamily="2" charset="-78"/>
                <a:cs typeface="Sakkal Majalla" panose="02000000000000000000" pitchFamily="2" charset="-78"/>
              </a:rPr>
              <a:t>الثبات بالرغم من تغير مواقع الأشياء على شبكية العين</a:t>
            </a:r>
            <a:endParaRPr lang="ar-SA" sz="2800" dirty="0">
              <a:latin typeface="Sakkal Majalla" panose="02000000000000000000" pitchFamily="2" charset="-78"/>
              <a:cs typeface="Sakkal Majalla" panose="02000000000000000000" pitchFamily="2" charset="-78"/>
            </a:endParaRPr>
          </a:p>
        </p:txBody>
      </p:sp>
      <p:pic>
        <p:nvPicPr>
          <p:cNvPr id="4" name="Picture 3"/>
          <p:cNvPicPr>
            <a:picLocks noChangeAspect="1"/>
          </p:cNvPicPr>
          <p:nvPr/>
        </p:nvPicPr>
        <p:blipFill>
          <a:blip r:embed="rId2"/>
          <a:stretch>
            <a:fillRect/>
          </a:stretch>
        </p:blipFill>
        <p:spPr>
          <a:xfrm>
            <a:off x="3296993" y="3734873"/>
            <a:ext cx="4726546" cy="2653048"/>
          </a:xfrm>
          <a:prstGeom prst="rect">
            <a:avLst/>
          </a:prstGeom>
        </p:spPr>
      </p:pic>
    </p:spTree>
    <p:extLst>
      <p:ext uri="{BB962C8B-B14F-4D97-AF65-F5344CB8AC3E}">
        <p14:creationId xmlns:p14="http://schemas.microsoft.com/office/powerpoint/2010/main" val="2379297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5400" dirty="0" smtClean="0">
                <a:latin typeface="Sakkal Majalla" panose="02000000000000000000" pitchFamily="2" charset="-78"/>
                <a:cs typeface="Sakkal Majalla" panose="02000000000000000000" pitchFamily="2" charset="-78"/>
              </a:rPr>
              <a:t>خداع الإدراك</a:t>
            </a:r>
            <a:endParaRPr lang="ar-SA" sz="5400" dirty="0">
              <a:latin typeface="Sakkal Majalla" panose="02000000000000000000" pitchFamily="2" charset="-78"/>
              <a:cs typeface="Sakkal Majalla" panose="02000000000000000000" pitchFamily="2" charset="-78"/>
            </a:endParaRPr>
          </a:p>
        </p:txBody>
      </p:sp>
      <p:sp>
        <p:nvSpPr>
          <p:cNvPr id="4" name="Rectangle 3"/>
          <p:cNvSpPr/>
          <p:nvPr/>
        </p:nvSpPr>
        <p:spPr>
          <a:xfrm>
            <a:off x="7418231" y="5263972"/>
            <a:ext cx="3683358" cy="769441"/>
          </a:xfrm>
          <a:prstGeom prst="rect">
            <a:avLst/>
          </a:prstGeom>
        </p:spPr>
        <p:txBody>
          <a:bodyPr wrap="square">
            <a:spAutoFit/>
          </a:bodyPr>
          <a:lstStyle/>
          <a:p>
            <a:pPr algn="r"/>
            <a:r>
              <a:rPr lang="ar-SA" sz="3600" dirty="0" smtClean="0">
                <a:latin typeface="Sakkal Majalla" panose="02000000000000000000" pitchFamily="2" charset="-78"/>
                <a:cs typeface="Sakkal Majalla" panose="02000000000000000000" pitchFamily="2" charset="-78"/>
              </a:rPr>
              <a:t>           </a:t>
            </a:r>
            <a:r>
              <a:rPr lang="ar-SA" sz="4400" dirty="0" smtClean="0">
                <a:latin typeface="Sakkal Majalla" panose="02000000000000000000" pitchFamily="2" charset="-78"/>
                <a:cs typeface="Sakkal Majalla" panose="02000000000000000000" pitchFamily="2" charset="-78"/>
              </a:rPr>
              <a:t>الخداع الإدراكي    </a:t>
            </a:r>
            <a:endParaRPr lang="ar-SA" sz="4400" dirty="0">
              <a:latin typeface="Sakkal Majalla" panose="02000000000000000000" pitchFamily="2" charset="-78"/>
              <a:cs typeface="Sakkal Majalla" panose="02000000000000000000" pitchFamily="2" charset="-78"/>
            </a:endParaRPr>
          </a:p>
        </p:txBody>
      </p:sp>
      <p:pic>
        <p:nvPicPr>
          <p:cNvPr id="1026" name="Picture 2" descr="https://encrypted-tbn0.gstatic.com/images?q=tbn:ANd9GcTJ2kk5FLFyUHJRvSS7ZKwVvkuudJrdPuUtkVYSoVErqR-EttdtSaE65fW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57" y="2375510"/>
            <a:ext cx="3174168" cy="1823003"/>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idx="1"/>
          </p:nvPr>
        </p:nvSpPr>
        <p:spPr>
          <a:xfrm>
            <a:off x="7508384" y="2480925"/>
            <a:ext cx="2785798" cy="1657888"/>
          </a:xfrm>
        </p:spPr>
        <p:txBody>
          <a:bodyPr>
            <a:normAutofit/>
          </a:bodyPr>
          <a:lstStyle/>
          <a:p>
            <a:pPr marL="0" indent="0">
              <a:buNone/>
            </a:pPr>
            <a:r>
              <a:rPr lang="ar-SA" sz="4400" dirty="0" smtClean="0">
                <a:latin typeface="Sakkal Majalla" panose="02000000000000000000" pitchFamily="2" charset="-78"/>
                <a:cs typeface="Sakkal Majalla" panose="02000000000000000000" pitchFamily="2" charset="-78"/>
              </a:rPr>
              <a:t>                            </a:t>
            </a:r>
          </a:p>
          <a:p>
            <a:pPr marL="0" indent="0">
              <a:buNone/>
            </a:pPr>
            <a:r>
              <a:rPr lang="ar-SA" sz="4400" dirty="0" smtClean="0">
                <a:latin typeface="Sakkal Majalla" panose="02000000000000000000" pitchFamily="2" charset="-78"/>
                <a:cs typeface="Sakkal Majalla" panose="02000000000000000000" pitchFamily="2" charset="-78"/>
              </a:rPr>
              <a:t>الخداع الفيزيائي</a:t>
            </a:r>
            <a:endParaRPr lang="ar-SA" sz="4400" dirty="0">
              <a:latin typeface="Sakkal Majalla" panose="02000000000000000000" pitchFamily="2" charset="-78"/>
              <a:cs typeface="Sakkal Majalla" panose="02000000000000000000" pitchFamily="2" charset="-78"/>
            </a:endParaRPr>
          </a:p>
        </p:txBody>
      </p:sp>
      <p:sp>
        <p:nvSpPr>
          <p:cNvPr id="6" name="Left Arrow 5"/>
          <p:cNvSpPr/>
          <p:nvPr/>
        </p:nvSpPr>
        <p:spPr>
          <a:xfrm>
            <a:off x="4262907" y="3309869"/>
            <a:ext cx="3155324" cy="33485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030" name="Picture 6" descr="نتيجة بحث الصور عن خداع مولر"/>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321" y="4842456"/>
            <a:ext cx="3354174" cy="1687133"/>
          </a:xfrm>
          <a:prstGeom prst="rect">
            <a:avLst/>
          </a:prstGeom>
          <a:noFill/>
          <a:extLst>
            <a:ext uri="{909E8E84-426E-40DD-AFC4-6F175D3DCCD1}">
              <a14:hiddenFill xmlns:a14="http://schemas.microsoft.com/office/drawing/2010/main">
                <a:solidFill>
                  <a:srgbClr val="FFFFFF"/>
                </a:solidFill>
              </a14:hiddenFill>
            </a:ext>
          </a:extLst>
        </p:spPr>
      </p:pic>
      <p:sp>
        <p:nvSpPr>
          <p:cNvPr id="7" name="Left Arrow 6"/>
          <p:cNvSpPr/>
          <p:nvPr/>
        </p:nvSpPr>
        <p:spPr>
          <a:xfrm>
            <a:off x="4262908" y="5686022"/>
            <a:ext cx="3245476" cy="31553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2981438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wipe(down)">
                                      <p:cBhvr>
                                        <p:cTn id="17" dur="5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030"/>
                                        </p:tgtEl>
                                        <p:attrNameLst>
                                          <p:attrName>style.visibility</p:attrName>
                                        </p:attrNameLst>
                                      </p:cBhvr>
                                      <p:to>
                                        <p:strVal val="visible"/>
                                      </p:to>
                                    </p:set>
                                    <p:animEffect transition="in" filter="barn(inVertical)">
                                      <p:cBhvr>
                                        <p:cTn id="27" dur="500"/>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5400" dirty="0" smtClean="0">
                <a:latin typeface="Sakkal Majalla" panose="02000000000000000000" pitchFamily="2" charset="-78"/>
                <a:cs typeface="Sakkal Majalla" panose="02000000000000000000" pitchFamily="2" charset="-78"/>
              </a:rPr>
              <a:t>العوامل التي تؤثر في الإدراك</a:t>
            </a:r>
            <a:endParaRPr lang="ar-SA" sz="5400"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680321" y="2228045"/>
            <a:ext cx="9613861" cy="592428"/>
          </a:xfrm>
        </p:spPr>
        <p:txBody>
          <a:bodyPr>
            <a:noAutofit/>
          </a:bodyPr>
          <a:lstStyle/>
          <a:p>
            <a:pPr marL="0" indent="0" algn="ctr">
              <a:buNone/>
            </a:pPr>
            <a:r>
              <a:rPr lang="ar-SA" sz="4000" dirty="0" smtClean="0">
                <a:solidFill>
                  <a:srgbClr val="FFFF00"/>
                </a:solidFill>
                <a:latin typeface="Sakkal Majalla" panose="02000000000000000000" pitchFamily="2" charset="-78"/>
                <a:cs typeface="Sakkal Majalla" panose="02000000000000000000" pitchFamily="2" charset="-78"/>
              </a:rPr>
              <a:t>ماهي العوامل التي تقف خلف الفروق الفردية في الإدراك؟</a:t>
            </a:r>
            <a:endParaRPr lang="ar-SA" sz="4000" dirty="0">
              <a:solidFill>
                <a:srgbClr val="FFFF00"/>
              </a:solidFill>
              <a:latin typeface="Sakkal Majalla" panose="02000000000000000000" pitchFamily="2" charset="-78"/>
              <a:cs typeface="Sakkal Majalla" panose="02000000000000000000" pitchFamily="2" charset="-78"/>
            </a:endParaRPr>
          </a:p>
        </p:txBody>
      </p:sp>
      <p:sp>
        <p:nvSpPr>
          <p:cNvPr id="4" name="Rectangle 3"/>
          <p:cNvSpPr/>
          <p:nvPr/>
        </p:nvSpPr>
        <p:spPr>
          <a:xfrm>
            <a:off x="515156" y="3103808"/>
            <a:ext cx="11359166" cy="3926178"/>
          </a:xfrm>
          <a:prstGeom prst="rect">
            <a:avLst/>
          </a:prstGeom>
        </p:spPr>
        <p:txBody>
          <a:bodyPr wrap="square">
            <a:spAutoFit/>
          </a:bodyPr>
          <a:lstStyle/>
          <a:p>
            <a:pPr algn="r"/>
            <a:r>
              <a:rPr lang="ar-SA" sz="2400" dirty="0" smtClean="0">
                <a:latin typeface="Sakkal Majalla" panose="02000000000000000000" pitchFamily="2" charset="-78"/>
                <a:cs typeface="Sakkal Majalla" panose="02000000000000000000" pitchFamily="2" charset="-78"/>
              </a:rPr>
              <a:t>- درجة الألفة بالمثير</a:t>
            </a:r>
          </a:p>
          <a:p>
            <a:pPr algn="r"/>
            <a:r>
              <a:rPr lang="ar-SA" sz="2400" dirty="0" smtClean="0">
                <a:latin typeface="Sakkal Majalla" panose="02000000000000000000" pitchFamily="2" charset="-78"/>
                <a:cs typeface="Sakkal Majalla" panose="02000000000000000000" pitchFamily="2" charset="-78"/>
              </a:rPr>
              <a:t>- مدى وضوح المثيرات أو غموضها</a:t>
            </a:r>
          </a:p>
          <a:p>
            <a:pPr algn="r"/>
            <a:r>
              <a:rPr lang="ar-SA" sz="2400" dirty="0" smtClean="0">
                <a:latin typeface="Sakkal Majalla" panose="02000000000000000000" pitchFamily="2" charset="-78"/>
                <a:cs typeface="Sakkal Majalla" panose="02000000000000000000" pitchFamily="2" charset="-78"/>
              </a:rPr>
              <a:t>- التوقع</a:t>
            </a:r>
          </a:p>
          <a:p>
            <a:pPr algn="r"/>
            <a:r>
              <a:rPr lang="ar-SA" sz="2400" dirty="0" smtClean="0">
                <a:latin typeface="Sakkal Majalla" panose="02000000000000000000" pitchFamily="2" charset="-78"/>
                <a:cs typeface="Sakkal Majalla" panose="02000000000000000000" pitchFamily="2" charset="-78"/>
              </a:rPr>
              <a:t>- الدافعية</a:t>
            </a:r>
          </a:p>
          <a:p>
            <a:pPr algn="r"/>
            <a:r>
              <a:rPr lang="ar-SA" sz="2400" dirty="0" smtClean="0">
                <a:latin typeface="Sakkal Majalla" panose="02000000000000000000" pitchFamily="2" charset="-78"/>
                <a:cs typeface="Sakkal Majalla" panose="02000000000000000000" pitchFamily="2" charset="-78"/>
              </a:rPr>
              <a:t>- الحالة الإنفعالية</a:t>
            </a:r>
          </a:p>
          <a:p>
            <a:pPr algn="r"/>
            <a:r>
              <a:rPr lang="ar-SA" sz="2400" dirty="0" smtClean="0">
                <a:latin typeface="Sakkal Majalla" panose="02000000000000000000" pitchFamily="2" charset="-78"/>
                <a:cs typeface="Sakkal Majalla" panose="02000000000000000000" pitchFamily="2" charset="-78"/>
              </a:rPr>
              <a:t>- الميول و الإتجاهات</a:t>
            </a:r>
          </a:p>
          <a:p>
            <a:pPr algn="r"/>
            <a:r>
              <a:rPr lang="ar-SA" sz="2400" dirty="0" smtClean="0">
                <a:latin typeface="Sakkal Majalla" panose="02000000000000000000" pitchFamily="2" charset="-78"/>
                <a:cs typeface="Sakkal Majalla" panose="02000000000000000000" pitchFamily="2" charset="-78"/>
              </a:rPr>
              <a:t>- الخبرة السابقة</a:t>
            </a:r>
          </a:p>
          <a:p>
            <a:pPr algn="r"/>
            <a:r>
              <a:rPr lang="ar-SA" sz="2400" dirty="0" smtClean="0">
                <a:latin typeface="Sakkal Majalla" panose="02000000000000000000" pitchFamily="2" charset="-78"/>
                <a:cs typeface="Sakkal Majalla" panose="02000000000000000000" pitchFamily="2" charset="-78"/>
              </a:rPr>
              <a:t>-التخصص أو المهنة</a:t>
            </a:r>
          </a:p>
          <a:p>
            <a:pPr algn="r"/>
            <a:r>
              <a:rPr lang="ar-SA" sz="2400" dirty="0" smtClean="0">
                <a:latin typeface="Sakkal Majalla" panose="02000000000000000000" pitchFamily="2" charset="-78"/>
                <a:cs typeface="Sakkal Majalla" panose="02000000000000000000" pitchFamily="2" charset="-78"/>
              </a:rPr>
              <a:t>- النظام القيمي</a:t>
            </a:r>
          </a:p>
          <a:p>
            <a:pPr algn="r"/>
            <a:r>
              <a:rPr lang="ar-SA" sz="2400" dirty="0" smtClean="0">
                <a:latin typeface="Sakkal Majalla" panose="02000000000000000000" pitchFamily="2" charset="-78"/>
                <a:cs typeface="Sakkal Majalla" panose="02000000000000000000" pitchFamily="2" charset="-78"/>
              </a:rPr>
              <a:t>- درجة الإنتباه</a:t>
            </a:r>
            <a:endParaRPr lang="ar-SA"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091625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6600" dirty="0" smtClean="0"/>
              <a:t>تساؤلات</a:t>
            </a:r>
            <a:endParaRPr lang="ar-SA" sz="6600" dirty="0"/>
          </a:p>
        </p:txBody>
      </p:sp>
      <p:pic>
        <p:nvPicPr>
          <p:cNvPr id="1026" name="Picture 2" descr="نتيجة بحث الصور عن عقل الإنسان والمثيرات من حوله احساس انتباه ادرا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61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نشاط  رقم 3 مدخل 104 نفس الفصل الدراسي الأول 1438هـ</a:t>
            </a:r>
            <a:r>
              <a:rPr lang="en-US" dirty="0"/>
              <a:t/>
            </a:r>
            <a:br>
              <a:rPr lang="en-US" dirty="0"/>
            </a:br>
            <a:endParaRPr lang="ar-SA" dirty="0"/>
          </a:p>
        </p:txBody>
      </p:sp>
      <p:sp>
        <p:nvSpPr>
          <p:cNvPr id="3" name="عنصر نائب للمحتوى 2"/>
          <p:cNvSpPr>
            <a:spLocks noGrp="1"/>
          </p:cNvSpPr>
          <p:nvPr>
            <p:ph idx="1"/>
          </p:nvPr>
        </p:nvSpPr>
        <p:spPr/>
        <p:txBody>
          <a:bodyPr/>
          <a:lstStyle/>
          <a:p>
            <a:pPr marL="0" indent="0">
              <a:buNone/>
            </a:pPr>
            <a:r>
              <a:rPr lang="ar-SA" dirty="0"/>
              <a:t>المطلوب :</a:t>
            </a:r>
            <a:endParaRPr lang="en-US" dirty="0"/>
          </a:p>
          <a:p>
            <a:pPr marL="0" indent="0">
              <a:buNone/>
            </a:pPr>
            <a:r>
              <a:rPr lang="ar-SA" dirty="0"/>
              <a:t>هناك عدد من </a:t>
            </a:r>
            <a:r>
              <a:rPr lang="ar-SA" b="1" dirty="0"/>
              <a:t>العوامل تؤثر في الإدراك </a:t>
            </a:r>
            <a:r>
              <a:rPr lang="ar-SA" dirty="0"/>
              <a:t>مذكورة في الكتاب المقرر</a:t>
            </a:r>
            <a:endParaRPr lang="en-US" dirty="0"/>
          </a:p>
          <a:p>
            <a:pPr marL="0" indent="0">
              <a:buNone/>
            </a:pPr>
            <a:r>
              <a:rPr lang="ar-SA" b="1" u="sng" dirty="0" smtClean="0"/>
              <a:t>المطلوب </a:t>
            </a:r>
            <a:r>
              <a:rPr lang="ar-SA" b="1" u="sng" dirty="0"/>
              <a:t>توضيح أحد هذه العوامل لزميلاتك و تقديم مثال عليه </a:t>
            </a:r>
            <a:endParaRPr lang="en-US" dirty="0"/>
          </a:p>
          <a:p>
            <a:pPr marL="0" indent="0">
              <a:buNone/>
            </a:pPr>
            <a:endParaRPr lang="ar-SA" dirty="0"/>
          </a:p>
        </p:txBody>
      </p:sp>
    </p:spTree>
    <p:extLst>
      <p:ext uri="{BB962C8B-B14F-4D97-AF65-F5344CB8AC3E}">
        <p14:creationId xmlns:p14="http://schemas.microsoft.com/office/powerpoint/2010/main" val="983218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5400" dirty="0" smtClean="0">
                <a:latin typeface="Sakkal Majalla" panose="02000000000000000000" pitchFamily="2" charset="-78"/>
                <a:cs typeface="Sakkal Majalla" panose="02000000000000000000" pitchFamily="2" charset="-78"/>
              </a:rPr>
              <a:t>مفردات المحاضرة</a:t>
            </a:r>
            <a:endParaRPr lang="ar-SA" sz="5400"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680320" y="2421227"/>
            <a:ext cx="11181121" cy="4237149"/>
          </a:xfrm>
        </p:spPr>
        <p:txBody>
          <a:bodyPr>
            <a:noAutofit/>
          </a:bodyPr>
          <a:lstStyle/>
          <a:p>
            <a:pPr marL="0" indent="0">
              <a:buNone/>
            </a:pPr>
            <a:r>
              <a:rPr lang="ar-SA" sz="3600" b="1" dirty="0" smtClean="0">
                <a:solidFill>
                  <a:schemeClr val="bg1"/>
                </a:solidFill>
                <a:latin typeface="Sakkal Majalla" panose="02000000000000000000" pitchFamily="2" charset="-78"/>
                <a:cs typeface="Sakkal Majalla" panose="02000000000000000000" pitchFamily="2" charset="-78"/>
              </a:rPr>
              <a:t>الإحساس: </a:t>
            </a:r>
            <a:r>
              <a:rPr lang="ar-SA" sz="3600" dirty="0" smtClean="0">
                <a:latin typeface="Sakkal Majalla" panose="02000000000000000000" pitchFamily="2" charset="-78"/>
                <a:cs typeface="Sakkal Majalla" panose="02000000000000000000" pitchFamily="2" charset="-78"/>
              </a:rPr>
              <a:t>طبيعته- أنواع الإحساسات- خطوات الإحساس- خصائص </a:t>
            </a:r>
            <a:r>
              <a:rPr lang="ar-SA" sz="3600" smtClean="0">
                <a:latin typeface="Sakkal Majalla" panose="02000000000000000000" pitchFamily="2" charset="-78"/>
                <a:cs typeface="Sakkal Majalla" panose="02000000000000000000" pitchFamily="2" charset="-78"/>
              </a:rPr>
              <a:t>العضو </a:t>
            </a:r>
            <a:r>
              <a:rPr lang="ar-SA" sz="3600" smtClean="0">
                <a:latin typeface="Sakkal Majalla" panose="02000000000000000000" pitchFamily="2" charset="-78"/>
                <a:cs typeface="Sakkal Majalla" panose="02000000000000000000" pitchFamily="2" charset="-78"/>
              </a:rPr>
              <a:t>الحساس.</a:t>
            </a:r>
            <a:endParaRPr lang="ar-SA" sz="3600" dirty="0" smtClean="0">
              <a:latin typeface="Sakkal Majalla" panose="02000000000000000000" pitchFamily="2" charset="-78"/>
              <a:cs typeface="Sakkal Majalla" panose="02000000000000000000" pitchFamily="2" charset="-78"/>
            </a:endParaRPr>
          </a:p>
          <a:p>
            <a:pPr marL="0" indent="0">
              <a:buNone/>
            </a:pPr>
            <a:endParaRPr lang="ar-SA" sz="3600" dirty="0">
              <a:latin typeface="Sakkal Majalla" panose="02000000000000000000" pitchFamily="2" charset="-78"/>
              <a:cs typeface="Sakkal Majalla" panose="02000000000000000000" pitchFamily="2" charset="-78"/>
            </a:endParaRPr>
          </a:p>
          <a:p>
            <a:pPr marL="0" indent="0">
              <a:buNone/>
            </a:pPr>
            <a:r>
              <a:rPr lang="ar-SA" sz="3600" b="1" dirty="0" smtClean="0">
                <a:solidFill>
                  <a:schemeClr val="bg1"/>
                </a:solidFill>
                <a:latin typeface="Sakkal Majalla" panose="02000000000000000000" pitchFamily="2" charset="-78"/>
                <a:cs typeface="Sakkal Majalla" panose="02000000000000000000" pitchFamily="2" charset="-78"/>
              </a:rPr>
              <a:t>الإنتباه: </a:t>
            </a:r>
            <a:r>
              <a:rPr lang="ar-SA" sz="3600" dirty="0" smtClean="0">
                <a:latin typeface="Sakkal Majalla" panose="02000000000000000000" pitchFamily="2" charset="-78"/>
                <a:cs typeface="Sakkal Majalla" panose="02000000000000000000" pitchFamily="2" charset="-78"/>
              </a:rPr>
              <a:t>تعريفه- أنواع </a:t>
            </a:r>
            <a:r>
              <a:rPr lang="ar-SA" sz="3600" dirty="0" err="1" smtClean="0">
                <a:latin typeface="Sakkal Majalla" panose="02000000000000000000" pitchFamily="2" charset="-78"/>
                <a:cs typeface="Sakkal Majalla" panose="02000000000000000000" pitchFamily="2" charset="-78"/>
              </a:rPr>
              <a:t>الإنتباه</a:t>
            </a:r>
            <a:r>
              <a:rPr lang="ar-SA" sz="3600" dirty="0" smtClean="0">
                <a:latin typeface="Sakkal Majalla" panose="02000000000000000000" pitchFamily="2" charset="-78"/>
                <a:cs typeface="Sakkal Majalla" panose="02000000000000000000" pitchFamily="2" charset="-78"/>
              </a:rPr>
              <a:t>- عوامل الإنتباه.</a:t>
            </a:r>
          </a:p>
          <a:p>
            <a:pPr marL="0" indent="0">
              <a:buNone/>
            </a:pPr>
            <a:endParaRPr lang="ar-SA" sz="3600" dirty="0">
              <a:latin typeface="Sakkal Majalla" panose="02000000000000000000" pitchFamily="2" charset="-78"/>
              <a:cs typeface="Sakkal Majalla" panose="02000000000000000000" pitchFamily="2" charset="-78"/>
            </a:endParaRPr>
          </a:p>
          <a:p>
            <a:pPr marL="0" indent="0">
              <a:buNone/>
            </a:pPr>
            <a:r>
              <a:rPr lang="ar-SA" sz="3600" b="1" dirty="0" smtClean="0">
                <a:solidFill>
                  <a:schemeClr val="bg1"/>
                </a:solidFill>
                <a:latin typeface="Sakkal Majalla" panose="02000000000000000000" pitchFamily="2" charset="-78"/>
                <a:cs typeface="Sakkal Majalla" panose="02000000000000000000" pitchFamily="2" charset="-78"/>
              </a:rPr>
              <a:t>الإدراك: </a:t>
            </a:r>
            <a:r>
              <a:rPr lang="ar-SA" sz="3600" dirty="0" smtClean="0">
                <a:latin typeface="Sakkal Majalla" panose="02000000000000000000" pitchFamily="2" charset="-78"/>
                <a:cs typeface="Sakkal Majalla" panose="02000000000000000000" pitchFamily="2" charset="-78"/>
              </a:rPr>
              <a:t>طبيعة الإدراك- مبادئ الإدراك- ثبات الإدراك- أبعاد الإدراك- العوامل التي تؤثر بالإدراك.</a:t>
            </a:r>
            <a:endParaRPr lang="ar-SA" sz="36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210599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6000" dirty="0" smtClean="0">
                <a:latin typeface="Sakkal Majalla" panose="02000000000000000000" pitchFamily="2" charset="-78"/>
                <a:cs typeface="Sakkal Majalla" panose="02000000000000000000" pitchFamily="2" charset="-78"/>
              </a:rPr>
              <a:t>الإحساس </a:t>
            </a:r>
            <a:r>
              <a:rPr lang="en-US" sz="6000" dirty="0" smtClean="0">
                <a:latin typeface="Sakkal Majalla" panose="02000000000000000000" pitchFamily="2" charset="-78"/>
                <a:cs typeface="Sakkal Majalla" panose="02000000000000000000" pitchFamily="2" charset="-78"/>
              </a:rPr>
              <a:t>Sensation</a:t>
            </a:r>
            <a:endParaRPr lang="ar-SA" sz="6000"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680321" y="2336873"/>
            <a:ext cx="9613861" cy="972997"/>
          </a:xfrm>
        </p:spPr>
        <p:txBody>
          <a:bodyPr>
            <a:normAutofit/>
          </a:bodyPr>
          <a:lstStyle/>
          <a:p>
            <a:pPr marL="0" indent="0">
              <a:buNone/>
            </a:pPr>
            <a:r>
              <a:rPr lang="ar-SA" sz="3200" dirty="0" smtClean="0">
                <a:latin typeface="Sakkal Majalla" panose="02000000000000000000" pitchFamily="2" charset="-78"/>
                <a:cs typeface="Sakkal Majalla" panose="02000000000000000000" pitchFamily="2" charset="-78"/>
              </a:rPr>
              <a:t>الإحساس : هو العملية الحيوية التي يتم من خلالها استقبال المعلومات عن العالم الخارجي عبر الحواس المتعددة والتي تمكن الفرد من الوعي بخصائصها.</a:t>
            </a:r>
            <a:endParaRPr lang="ar-SA" sz="3200" dirty="0">
              <a:latin typeface="Sakkal Majalla" panose="02000000000000000000" pitchFamily="2" charset="-78"/>
              <a:cs typeface="Sakkal Majalla" panose="02000000000000000000" pitchFamily="2" charset="-78"/>
            </a:endParaRPr>
          </a:p>
        </p:txBody>
      </p:sp>
      <p:sp>
        <p:nvSpPr>
          <p:cNvPr id="4" name="TextBox 3"/>
          <p:cNvSpPr txBox="1"/>
          <p:nvPr/>
        </p:nvSpPr>
        <p:spPr>
          <a:xfrm>
            <a:off x="824248" y="3477296"/>
            <a:ext cx="10122793" cy="2677656"/>
          </a:xfrm>
          <a:prstGeom prst="rect">
            <a:avLst/>
          </a:prstGeom>
          <a:noFill/>
        </p:spPr>
        <p:txBody>
          <a:bodyPr wrap="square" rtlCol="1">
            <a:spAutoFit/>
          </a:bodyPr>
          <a:lstStyle/>
          <a:p>
            <a:pPr algn="ctr"/>
            <a:r>
              <a:rPr lang="ar-SA" sz="2800" dirty="0" smtClean="0">
                <a:latin typeface="Sakkal Majalla" panose="02000000000000000000" pitchFamily="2" charset="-78"/>
                <a:cs typeface="Sakkal Majalla" panose="02000000000000000000" pitchFamily="2" charset="-78"/>
              </a:rPr>
              <a:t>أثناء تفاعلنا مع البيئة من حولنا تستقبل الحواس الخمسة عدداً من الإحساسات و المثيرات المختلفة في الثانية  و يتم تحويلها إلى نبضات عصبية -كهربائية تنتقل عبر العصب الحسي الخاص إلى منطقة تسمى المهاد حيث يقوم بتصنيفها ونقلها إلى مناطقها الخاصة بالدماغ في القشرة المخية.</a:t>
            </a:r>
          </a:p>
          <a:p>
            <a:pPr algn="ctr"/>
            <a:r>
              <a:rPr lang="ar-SA" sz="2800" dirty="0" smtClean="0">
                <a:latin typeface="Sakkal Majalla" panose="02000000000000000000" pitchFamily="2" charset="-78"/>
                <a:cs typeface="Sakkal Majalla" panose="02000000000000000000" pitchFamily="2" charset="-78"/>
              </a:rPr>
              <a:t> هذه العملية </a:t>
            </a:r>
            <a:r>
              <a:rPr lang="ar-SA" sz="2800" dirty="0" err="1" smtClean="0">
                <a:latin typeface="Sakkal Majalla" panose="02000000000000000000" pitchFamily="2" charset="-78"/>
                <a:cs typeface="Sakkal Majalla" panose="02000000000000000000" pitchFamily="2" charset="-78"/>
              </a:rPr>
              <a:t>االتي</a:t>
            </a:r>
            <a:r>
              <a:rPr lang="ar-SA" sz="2800" dirty="0" smtClean="0">
                <a:latin typeface="Sakkal Majalla" panose="02000000000000000000" pitchFamily="2" charset="-78"/>
                <a:cs typeface="Sakkal Majalla" panose="02000000000000000000" pitchFamily="2" charset="-78"/>
              </a:rPr>
              <a:t> يتم من خلالها تحويل الإحساسات إلى نبضات كهربائية – كيمائية ونقلها إلى المناطق المختصة بالدماغ بعملية التوصيل العصبي والتي تحدث نتيجة لفرق جهد الفعل في غشاء الخلية العصبية الناتج من تغير تركيز الشحنات. </a:t>
            </a:r>
            <a:endParaRPr lang="ar-SA"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606466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855264439"/>
              </p:ext>
            </p:extLst>
          </p:nvPr>
        </p:nvGraphicFramePr>
        <p:xfrm>
          <a:off x="463639" y="2176530"/>
          <a:ext cx="10856891" cy="43788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p:cNvSpPr>
            <a:spLocks noGrp="1"/>
          </p:cNvSpPr>
          <p:nvPr>
            <p:ph type="title"/>
          </p:nvPr>
        </p:nvSpPr>
        <p:spPr/>
        <p:txBody>
          <a:bodyPr>
            <a:normAutofit/>
          </a:bodyPr>
          <a:lstStyle/>
          <a:p>
            <a:pPr algn="ctr"/>
            <a:r>
              <a:rPr lang="ar-SA" sz="6000" dirty="0" smtClean="0">
                <a:latin typeface="Sakkal Majalla" panose="02000000000000000000" pitchFamily="2" charset="-78"/>
                <a:cs typeface="Sakkal Majalla" panose="02000000000000000000" pitchFamily="2" charset="-78"/>
              </a:rPr>
              <a:t>خطوات الإحساس</a:t>
            </a:r>
            <a:endParaRPr lang="ar-SA" sz="60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4582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latin typeface="Sakkal Majalla" panose="02000000000000000000" pitchFamily="2" charset="-78"/>
                <a:cs typeface="Sakkal Majalla" panose="02000000000000000000" pitchFamily="2" charset="-78"/>
              </a:rPr>
              <a:t>أنواع الإحساسات</a:t>
            </a:r>
            <a:endParaRPr lang="ar-SA"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680320" y="2085519"/>
            <a:ext cx="9613861" cy="747833"/>
          </a:xfrm>
        </p:spPr>
        <p:txBody>
          <a:bodyPr>
            <a:normAutofit/>
          </a:bodyPr>
          <a:lstStyle/>
          <a:p>
            <a:pPr marL="0" indent="0">
              <a:buNone/>
            </a:pPr>
            <a:r>
              <a:rPr lang="ar-SA" sz="3200" b="1" dirty="0" smtClean="0">
                <a:solidFill>
                  <a:srgbClr val="FFFF00"/>
                </a:solidFill>
                <a:latin typeface="Sakkal Majalla" panose="02000000000000000000" pitchFamily="2" charset="-78"/>
                <a:cs typeface="Sakkal Majalla" panose="02000000000000000000" pitchFamily="2" charset="-78"/>
              </a:rPr>
              <a:t>لو صنفنا الإحساسات تبعاً لمصادرها فإن أنواع الإحساسات ستكون ؟؟؟</a:t>
            </a:r>
            <a:endParaRPr lang="ar-SA" sz="3200" b="1" dirty="0">
              <a:solidFill>
                <a:srgbClr val="FFFF00"/>
              </a:solidFill>
              <a:latin typeface="Sakkal Majalla" panose="02000000000000000000" pitchFamily="2" charset="-78"/>
              <a:cs typeface="Sakkal Majalla" panose="02000000000000000000" pitchFamily="2" charset="-78"/>
            </a:endParaRPr>
          </a:p>
        </p:txBody>
      </p:sp>
      <p:graphicFrame>
        <p:nvGraphicFramePr>
          <p:cNvPr id="8" name="Diagram 7"/>
          <p:cNvGraphicFramePr/>
          <p:nvPr>
            <p:extLst>
              <p:ext uri="{D42A27DB-BD31-4B8C-83A1-F6EECF244321}">
                <p14:modId xmlns:p14="http://schemas.microsoft.com/office/powerpoint/2010/main" val="861790493"/>
              </p:ext>
            </p:extLst>
          </p:nvPr>
        </p:nvGraphicFramePr>
        <p:xfrm>
          <a:off x="540914" y="2833352"/>
          <a:ext cx="10393250" cy="3863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664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6000" dirty="0" smtClean="0">
                <a:latin typeface="Sakkal Majalla" panose="02000000000000000000" pitchFamily="2" charset="-78"/>
                <a:cs typeface="Sakkal Majalla" panose="02000000000000000000" pitchFamily="2" charset="-78"/>
              </a:rPr>
              <a:t>خصائص أعضاء الإحساس</a:t>
            </a:r>
            <a:endParaRPr lang="ar-SA" sz="6000" dirty="0">
              <a:latin typeface="Sakkal Majalla" panose="02000000000000000000" pitchFamily="2" charset="-78"/>
              <a:cs typeface="Sakkal Majalla" panose="020000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11142193"/>
              </p:ext>
            </p:extLst>
          </p:nvPr>
        </p:nvGraphicFramePr>
        <p:xfrm>
          <a:off x="681037" y="2189408"/>
          <a:ext cx="9841001" cy="43530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7162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6000" dirty="0" smtClean="0">
                <a:latin typeface="Sakkal Majalla" panose="02000000000000000000" pitchFamily="2" charset="-78"/>
                <a:cs typeface="Sakkal Majalla" panose="02000000000000000000" pitchFamily="2" charset="-78"/>
              </a:rPr>
              <a:t>الانتباه</a:t>
            </a:r>
            <a:r>
              <a:rPr lang="en-US" sz="6000" dirty="0" smtClean="0">
                <a:latin typeface="Sakkal Majalla" panose="02000000000000000000" pitchFamily="2" charset="-78"/>
                <a:cs typeface="Sakkal Majalla" panose="02000000000000000000" pitchFamily="2" charset="-78"/>
              </a:rPr>
              <a:t>Attention </a:t>
            </a:r>
            <a:endParaRPr lang="ar-SA" sz="6000"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680321" y="2228045"/>
            <a:ext cx="9613861" cy="1249251"/>
          </a:xfrm>
        </p:spPr>
        <p:txBody>
          <a:bodyPr>
            <a:noAutofit/>
          </a:bodyPr>
          <a:lstStyle/>
          <a:p>
            <a:pPr marL="0" indent="0" algn="ctr">
              <a:buNone/>
            </a:pPr>
            <a:r>
              <a:rPr lang="ar-SA" sz="3200" dirty="0" smtClean="0">
                <a:latin typeface="Sakkal Majalla" panose="02000000000000000000" pitchFamily="2" charset="-78"/>
                <a:cs typeface="Sakkal Majalla" panose="02000000000000000000" pitchFamily="2" charset="-78"/>
              </a:rPr>
              <a:t>عملية توجيه وتركيز الشعور على الإحساسات الناتجة بفعل مثيرات خارجية موجودة في المجال البيئي الإدراكي للفرد، أو المثيرات الداخلية والتي تحدث داخل الفرد</a:t>
            </a:r>
            <a:endParaRPr lang="ar-SA" sz="3200" dirty="0">
              <a:latin typeface="Sakkal Majalla" panose="02000000000000000000" pitchFamily="2" charset="-78"/>
              <a:cs typeface="Sakkal Majalla" panose="02000000000000000000" pitchFamily="2" charset="-78"/>
            </a:endParaRPr>
          </a:p>
        </p:txBody>
      </p:sp>
      <p:pic>
        <p:nvPicPr>
          <p:cNvPr id="5" name="Picture 4"/>
          <p:cNvPicPr>
            <a:picLocks noChangeAspect="1"/>
          </p:cNvPicPr>
          <p:nvPr/>
        </p:nvPicPr>
        <p:blipFill>
          <a:blip r:embed="rId2"/>
          <a:stretch>
            <a:fillRect/>
          </a:stretch>
        </p:blipFill>
        <p:spPr>
          <a:xfrm>
            <a:off x="3335630" y="3645151"/>
            <a:ext cx="4572000" cy="2877998"/>
          </a:xfrm>
          <a:prstGeom prst="rect">
            <a:avLst/>
          </a:prstGeom>
        </p:spPr>
      </p:pic>
    </p:spTree>
    <p:extLst>
      <p:ext uri="{BB962C8B-B14F-4D97-AF65-F5344CB8AC3E}">
        <p14:creationId xmlns:p14="http://schemas.microsoft.com/office/powerpoint/2010/main" val="1004406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6600" dirty="0" smtClean="0">
                <a:latin typeface="Sakkal Majalla" panose="02000000000000000000" pitchFamily="2" charset="-78"/>
                <a:cs typeface="Sakkal Majalla" panose="02000000000000000000" pitchFamily="2" charset="-78"/>
              </a:rPr>
              <a:t>أنواع الانتباه</a:t>
            </a:r>
            <a:endParaRPr lang="ar-SA" sz="6600" dirty="0">
              <a:latin typeface="Sakkal Majalla" panose="02000000000000000000" pitchFamily="2" charset="-78"/>
              <a:cs typeface="Sakkal Majalla" panose="020000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0001708"/>
              </p:ext>
            </p:extLst>
          </p:nvPr>
        </p:nvGraphicFramePr>
        <p:xfrm>
          <a:off x="257577" y="2336800"/>
          <a:ext cx="11062953" cy="41670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2372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298</TotalTime>
  <Words>654</Words>
  <Application>Microsoft Office PowerPoint</Application>
  <PresentationFormat>مخصص</PresentationFormat>
  <Paragraphs>97</Paragraphs>
  <Slides>20</Slides>
  <Notes>0</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Berlin</vt:lpstr>
      <vt:lpstr>  الفصل الثالث- الإحساس والإنتباه والإدراك</vt:lpstr>
      <vt:lpstr>تساؤلات</vt:lpstr>
      <vt:lpstr>مفردات المحاضرة</vt:lpstr>
      <vt:lpstr>الإحساس Sensation</vt:lpstr>
      <vt:lpstr>خطوات الإحساس</vt:lpstr>
      <vt:lpstr>أنواع الإحساسات</vt:lpstr>
      <vt:lpstr>خصائص أعضاء الإحساس</vt:lpstr>
      <vt:lpstr>الانتباهAttention </vt:lpstr>
      <vt:lpstr>أنواع الانتباه</vt:lpstr>
      <vt:lpstr>عوامل الانتباه</vt:lpstr>
      <vt:lpstr>الإدراك Perception</vt:lpstr>
      <vt:lpstr>مبادئ وقوانين ساهمت في فهم الإدراك</vt:lpstr>
      <vt:lpstr>مبادئ وقوانين ساهمت في فهم الإدراك</vt:lpstr>
      <vt:lpstr>تابع- مبادئ وقوانين ساهمت في فهم الإدراك</vt:lpstr>
      <vt:lpstr>تابع- مبادئ وقوانين ساهمت في فهم الإدراك</vt:lpstr>
      <vt:lpstr>تابع-مبادئ وقوانين ساهمت في فهم الإدراك</vt:lpstr>
      <vt:lpstr>تابع-مبادئ وقوانين ساهمت في فهم الإدراك</vt:lpstr>
      <vt:lpstr>خداع الإدراك</vt:lpstr>
      <vt:lpstr>العوامل التي تؤثر في الإدراك</vt:lpstr>
      <vt:lpstr>نشاط  رقم 3 مدخل 104 نفس الفصل الدراسي الأول 1438هـ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الثالث- الإحساس والإنتباه والإدراك</dc:title>
  <dc:creator>wafa</dc:creator>
  <cp:lastModifiedBy>wafa</cp:lastModifiedBy>
  <cp:revision>33</cp:revision>
  <dcterms:created xsi:type="dcterms:W3CDTF">2016-10-17T15:34:33Z</dcterms:created>
  <dcterms:modified xsi:type="dcterms:W3CDTF">2019-02-13T08:15:07Z</dcterms:modified>
</cp:coreProperties>
</file>