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60" r:id="rId3"/>
    <p:sldId id="256" r:id="rId4"/>
    <p:sldId id="261" r:id="rId5"/>
    <p:sldId id="262" r:id="rId6"/>
    <p:sldId id="269" r:id="rId7"/>
    <p:sldId id="270" r:id="rId8"/>
    <p:sldId id="275" r:id="rId9"/>
    <p:sldId id="276" r:id="rId10"/>
    <p:sldId id="271" r:id="rId11"/>
    <p:sldId id="277" r:id="rId12"/>
    <p:sldId id="272" r:id="rId13"/>
    <p:sldId id="273" r:id="rId14"/>
    <p:sldId id="274" r:id="rId15"/>
    <p:sldId id="259"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7D5AE-C1EA-4470-A051-BF3688C9A8BD}" type="doc">
      <dgm:prSet loTypeId="urn:microsoft.com/office/officeart/2005/8/layout/orgChart1" loCatId="hierarchy" qsTypeId="urn:microsoft.com/office/officeart/2005/8/quickstyle/3d1" qsCatId="3D" csTypeId="urn:microsoft.com/office/officeart/2005/8/colors/accent1_1" csCatId="accent1" phldr="1"/>
      <dgm:spPr/>
      <dgm:t>
        <a:bodyPr/>
        <a:lstStyle/>
        <a:p>
          <a:pPr rtl="1"/>
          <a:endParaRPr lang="ar-SA"/>
        </a:p>
      </dgm:t>
    </dgm:pt>
    <dgm:pt modelId="{F20FC8F4-4ECA-4F72-B324-86AD4095B0E8}">
      <dgm:prSet phldrT="[نص]" custT="1"/>
      <dgm:spPr/>
      <dgm:t>
        <a:bodyPr/>
        <a:lstStyle/>
        <a:p>
          <a:pPr rtl="1"/>
          <a:r>
            <a:rPr lang="ar-SA" sz="4800" b="1" dirty="0"/>
            <a:t>النظريات </a:t>
          </a:r>
          <a:r>
            <a:rPr lang="ar-SA" sz="4800" b="1" dirty="0" smtClean="0"/>
            <a:t>الإعلامية</a:t>
          </a:r>
          <a:endParaRPr lang="ar-SA" sz="4800" b="1" dirty="0"/>
        </a:p>
      </dgm:t>
    </dgm:pt>
    <dgm:pt modelId="{6F695F98-3B57-4DBB-B242-428EDF13D3E3}" type="parTrans" cxnId="{65FD6C94-275F-478C-A4C3-EB897740B298}">
      <dgm:prSet/>
      <dgm:spPr/>
      <dgm:t>
        <a:bodyPr/>
        <a:lstStyle/>
        <a:p>
          <a:pPr rtl="1"/>
          <a:endParaRPr lang="ar-SA" sz="3200"/>
        </a:p>
      </dgm:t>
    </dgm:pt>
    <dgm:pt modelId="{918B7F8A-6665-4801-9DBA-AE7D06C3E29D}" type="sibTrans" cxnId="{65FD6C94-275F-478C-A4C3-EB897740B298}">
      <dgm:prSet/>
      <dgm:spPr/>
      <dgm:t>
        <a:bodyPr/>
        <a:lstStyle/>
        <a:p>
          <a:pPr rtl="1"/>
          <a:endParaRPr lang="ar-SA" sz="3200"/>
        </a:p>
      </dgm:t>
    </dgm:pt>
    <dgm:pt modelId="{87CE2956-E6EE-4C9E-AB53-15662FD83AB9}">
      <dgm:prSet phldrT="[نص]" custT="1"/>
      <dgm:spPr>
        <a:solidFill>
          <a:schemeClr val="accent1">
            <a:lumMod val="40000"/>
            <a:lumOff val="60000"/>
          </a:schemeClr>
        </a:solidFill>
      </dgm:spPr>
      <dgm:t>
        <a:bodyPr/>
        <a:lstStyle/>
        <a:p>
          <a:pPr rtl="1"/>
          <a:r>
            <a:rPr lang="ar-SA" sz="1400" dirty="0"/>
            <a:t>النظريات المتعلقة بالنظام السياسي</a:t>
          </a:r>
        </a:p>
      </dgm:t>
    </dgm:pt>
    <dgm:pt modelId="{EC8FFC15-C186-4CE7-90EC-BDD041D9C08D}" type="parTrans" cxnId="{216F1743-65FD-45F9-936C-9E4C9BA50F70}">
      <dgm:prSet/>
      <dgm:spPr/>
      <dgm:t>
        <a:bodyPr/>
        <a:lstStyle/>
        <a:p>
          <a:pPr rtl="1"/>
          <a:endParaRPr lang="ar-SA" sz="4800"/>
        </a:p>
      </dgm:t>
    </dgm:pt>
    <dgm:pt modelId="{0CA78FEB-7F3A-4480-849A-83DCA12C519F}" type="sibTrans" cxnId="{216F1743-65FD-45F9-936C-9E4C9BA50F70}">
      <dgm:prSet/>
      <dgm:spPr/>
      <dgm:t>
        <a:bodyPr/>
        <a:lstStyle/>
        <a:p>
          <a:pPr rtl="1"/>
          <a:endParaRPr lang="ar-SA" sz="3200"/>
        </a:p>
      </dgm:t>
    </dgm:pt>
    <dgm:pt modelId="{12376828-E2D2-4D51-AE13-CE0F71592031}">
      <dgm:prSet phldrT="[نص]" custT="1"/>
      <dgm:spPr>
        <a:solidFill>
          <a:srgbClr val="FFFF00"/>
        </a:solidFill>
      </dgm:spPr>
      <dgm:t>
        <a:bodyPr/>
        <a:lstStyle/>
        <a:p>
          <a:pPr rtl="1"/>
          <a:r>
            <a:rPr lang="ar-SA" sz="1400" dirty="0"/>
            <a:t>السلطوية</a:t>
          </a:r>
        </a:p>
      </dgm:t>
    </dgm:pt>
    <dgm:pt modelId="{2FB6DA5D-E342-4939-912E-96FA544A4F4C}" type="parTrans" cxnId="{14A7CD1B-45AB-43B1-BFDC-B1E4D4A0F6CF}">
      <dgm:prSet/>
      <dgm:spPr/>
      <dgm:t>
        <a:bodyPr/>
        <a:lstStyle/>
        <a:p>
          <a:pPr rtl="1"/>
          <a:endParaRPr lang="ar-SA" sz="4800"/>
        </a:p>
      </dgm:t>
    </dgm:pt>
    <dgm:pt modelId="{D0354AFA-A94B-470A-BB55-5BE0617DFE62}" type="sibTrans" cxnId="{14A7CD1B-45AB-43B1-BFDC-B1E4D4A0F6CF}">
      <dgm:prSet/>
      <dgm:spPr/>
      <dgm:t>
        <a:bodyPr/>
        <a:lstStyle/>
        <a:p>
          <a:pPr rtl="1"/>
          <a:endParaRPr lang="ar-SA" sz="3200"/>
        </a:p>
      </dgm:t>
    </dgm:pt>
    <dgm:pt modelId="{4007D5C0-E0BC-483B-A1BF-4A5122E88C10}">
      <dgm:prSet phldrT="[نص]" custT="1"/>
      <dgm:spPr/>
      <dgm:t>
        <a:bodyPr/>
        <a:lstStyle/>
        <a:p>
          <a:pPr rtl="1"/>
          <a:r>
            <a:rPr lang="ar-SA" sz="1400" dirty="0"/>
            <a:t>التأثير المعتدل</a:t>
          </a:r>
        </a:p>
      </dgm:t>
    </dgm:pt>
    <dgm:pt modelId="{18F82DB9-CB4E-41A9-8B07-FFA2DE24034D}" type="parTrans" cxnId="{4F926C2D-3B3E-4CB5-A5FD-A91685A9E8CB}">
      <dgm:prSet/>
      <dgm:spPr/>
      <dgm:t>
        <a:bodyPr/>
        <a:lstStyle/>
        <a:p>
          <a:pPr rtl="1"/>
          <a:endParaRPr lang="ar-SA" sz="4800"/>
        </a:p>
      </dgm:t>
    </dgm:pt>
    <dgm:pt modelId="{4CDF864D-774B-4136-80D3-EDBE412EC1AB}" type="sibTrans" cxnId="{4F926C2D-3B3E-4CB5-A5FD-A91685A9E8CB}">
      <dgm:prSet/>
      <dgm:spPr/>
      <dgm:t>
        <a:bodyPr/>
        <a:lstStyle/>
        <a:p>
          <a:pPr rtl="1"/>
          <a:endParaRPr lang="ar-SA" sz="3200"/>
        </a:p>
      </dgm:t>
    </dgm:pt>
    <dgm:pt modelId="{6346725B-6B10-4C51-912D-E6FF92070519}">
      <dgm:prSet phldrT="[نص]" custT="1"/>
      <dgm:spPr>
        <a:solidFill>
          <a:srgbClr val="FFFF00"/>
        </a:solidFill>
      </dgm:spPr>
      <dgm:t>
        <a:bodyPr/>
        <a:lstStyle/>
        <a:p>
          <a:pPr rtl="1"/>
          <a:r>
            <a:rPr lang="ar-SA" sz="1400" dirty="0"/>
            <a:t>الشيوعية</a:t>
          </a:r>
        </a:p>
      </dgm:t>
    </dgm:pt>
    <dgm:pt modelId="{A1581721-8A6C-42F1-9D1F-40DC51B9E92D}" type="parTrans" cxnId="{FDCA3569-6A74-419D-A109-57E078730D23}">
      <dgm:prSet/>
      <dgm:spPr/>
      <dgm:t>
        <a:bodyPr/>
        <a:lstStyle/>
        <a:p>
          <a:pPr rtl="1"/>
          <a:endParaRPr lang="ar-SA" sz="4800"/>
        </a:p>
      </dgm:t>
    </dgm:pt>
    <dgm:pt modelId="{D9F5428E-ED6D-4B2F-8539-598C64C2F598}" type="sibTrans" cxnId="{FDCA3569-6A74-419D-A109-57E078730D23}">
      <dgm:prSet/>
      <dgm:spPr/>
      <dgm:t>
        <a:bodyPr/>
        <a:lstStyle/>
        <a:p>
          <a:pPr rtl="1"/>
          <a:endParaRPr lang="ar-SA" sz="3200"/>
        </a:p>
      </dgm:t>
    </dgm:pt>
    <dgm:pt modelId="{AF70AA44-D150-4848-9255-EE6BAAD758EC}">
      <dgm:prSet phldrT="[نص]" custT="1"/>
      <dgm:spPr>
        <a:solidFill>
          <a:srgbClr val="FFFF00"/>
        </a:solidFill>
      </dgm:spPr>
      <dgm:t>
        <a:bodyPr/>
        <a:lstStyle/>
        <a:p>
          <a:pPr rtl="1"/>
          <a:r>
            <a:rPr lang="ar-SA" sz="1400" dirty="0"/>
            <a:t>الحرية (الليبرالية)</a:t>
          </a:r>
        </a:p>
      </dgm:t>
    </dgm:pt>
    <dgm:pt modelId="{CF70D5D6-7E20-4E4F-B4BC-FA1AC7C75398}" type="parTrans" cxnId="{E93B2277-AC49-4809-8EC6-8E8FA0EC1636}">
      <dgm:prSet/>
      <dgm:spPr/>
      <dgm:t>
        <a:bodyPr/>
        <a:lstStyle/>
        <a:p>
          <a:pPr rtl="1"/>
          <a:endParaRPr lang="ar-SA" sz="4800"/>
        </a:p>
      </dgm:t>
    </dgm:pt>
    <dgm:pt modelId="{DBB26FA2-8A30-4381-86DF-5238461EADA2}" type="sibTrans" cxnId="{E93B2277-AC49-4809-8EC6-8E8FA0EC1636}">
      <dgm:prSet/>
      <dgm:spPr/>
      <dgm:t>
        <a:bodyPr/>
        <a:lstStyle/>
        <a:p>
          <a:pPr rtl="1"/>
          <a:endParaRPr lang="ar-SA" sz="3200"/>
        </a:p>
      </dgm:t>
    </dgm:pt>
    <dgm:pt modelId="{78004CFE-762B-4C8F-89B2-E388381DD12D}">
      <dgm:prSet phldrT="[نص]" custT="1"/>
      <dgm:spPr>
        <a:solidFill>
          <a:srgbClr val="FFFF00"/>
        </a:solidFill>
      </dgm:spPr>
      <dgm:t>
        <a:bodyPr/>
        <a:lstStyle/>
        <a:p>
          <a:pPr rtl="1"/>
          <a:r>
            <a:rPr lang="ar-SA" sz="1400" dirty="0"/>
            <a:t>المسؤولية الاجتماعية</a:t>
          </a:r>
        </a:p>
      </dgm:t>
    </dgm:pt>
    <dgm:pt modelId="{D4C1E532-C5E3-4029-A571-CD5B23AA9E01}" type="parTrans" cxnId="{09B747D5-8CA6-4DED-9FFC-A6028B87CE2F}">
      <dgm:prSet/>
      <dgm:spPr/>
      <dgm:t>
        <a:bodyPr/>
        <a:lstStyle/>
        <a:p>
          <a:pPr rtl="1"/>
          <a:endParaRPr lang="ar-SA" sz="4800"/>
        </a:p>
      </dgm:t>
    </dgm:pt>
    <dgm:pt modelId="{2A0F4F82-7D51-43C7-9AD5-B59166745985}" type="sibTrans" cxnId="{09B747D5-8CA6-4DED-9FFC-A6028B87CE2F}">
      <dgm:prSet/>
      <dgm:spPr/>
      <dgm:t>
        <a:bodyPr/>
        <a:lstStyle/>
        <a:p>
          <a:pPr rtl="1"/>
          <a:endParaRPr lang="ar-SA" sz="3200"/>
        </a:p>
      </dgm:t>
    </dgm:pt>
    <dgm:pt modelId="{E5C30527-87FE-47B1-A517-7564FA34E5BC}">
      <dgm:prSet phldrT="[نص]" custT="1"/>
      <dgm:spPr>
        <a:solidFill>
          <a:srgbClr val="FFFF00"/>
        </a:solidFill>
      </dgm:spPr>
      <dgm:t>
        <a:bodyPr/>
        <a:lstStyle/>
        <a:p>
          <a:pPr rtl="1"/>
          <a:r>
            <a:rPr lang="ar-SA" sz="1400" dirty="0"/>
            <a:t>التنموية</a:t>
          </a:r>
        </a:p>
      </dgm:t>
    </dgm:pt>
    <dgm:pt modelId="{0445BA3B-1FF9-47CB-B89E-CF5B4DF0B403}" type="parTrans" cxnId="{DC87E109-3D84-4B92-88A7-C90CF13850BB}">
      <dgm:prSet/>
      <dgm:spPr/>
      <dgm:t>
        <a:bodyPr/>
        <a:lstStyle/>
        <a:p>
          <a:pPr rtl="1"/>
          <a:endParaRPr lang="ar-SA" sz="4800"/>
        </a:p>
      </dgm:t>
    </dgm:pt>
    <dgm:pt modelId="{7EF87676-4CAD-4F40-BDCF-9C3CB9A72C1F}" type="sibTrans" cxnId="{DC87E109-3D84-4B92-88A7-C90CF13850BB}">
      <dgm:prSet/>
      <dgm:spPr/>
      <dgm:t>
        <a:bodyPr/>
        <a:lstStyle/>
        <a:p>
          <a:pPr rtl="1"/>
          <a:endParaRPr lang="ar-SA" sz="3200"/>
        </a:p>
      </dgm:t>
    </dgm:pt>
    <dgm:pt modelId="{0D1FEF4E-E24A-4090-9491-6819F62557F7}">
      <dgm:prSet phldrT="[نص]" custT="1"/>
      <dgm:spPr>
        <a:solidFill>
          <a:srgbClr val="FFFF00"/>
        </a:solidFill>
      </dgm:spPr>
      <dgm:t>
        <a:bodyPr/>
        <a:lstStyle/>
        <a:p>
          <a:pPr rtl="1"/>
          <a:r>
            <a:rPr lang="ar-SA" sz="1400" dirty="0" err="1"/>
            <a:t>الاسلامية</a:t>
          </a:r>
          <a:endParaRPr lang="ar-SA" sz="1400" dirty="0"/>
        </a:p>
      </dgm:t>
    </dgm:pt>
    <dgm:pt modelId="{0131C620-1803-4304-829E-3174E12B5757}" type="parTrans" cxnId="{B774C237-455E-4150-9DD5-C516906BB780}">
      <dgm:prSet/>
      <dgm:spPr/>
      <dgm:t>
        <a:bodyPr/>
        <a:lstStyle/>
        <a:p>
          <a:pPr rtl="1"/>
          <a:endParaRPr lang="ar-SA" sz="4800"/>
        </a:p>
      </dgm:t>
    </dgm:pt>
    <dgm:pt modelId="{7A3F6191-4EA1-4A48-9F24-3963BFB4D46F}" type="sibTrans" cxnId="{B774C237-455E-4150-9DD5-C516906BB780}">
      <dgm:prSet/>
      <dgm:spPr/>
      <dgm:t>
        <a:bodyPr/>
        <a:lstStyle/>
        <a:p>
          <a:pPr rtl="1"/>
          <a:endParaRPr lang="ar-SA" sz="3200"/>
        </a:p>
      </dgm:t>
    </dgm:pt>
    <dgm:pt modelId="{8154DB6B-6529-47C2-8811-0C8F2D8E5530}">
      <dgm:prSet phldrT="[نص]" custT="1"/>
      <dgm:spPr>
        <a:solidFill>
          <a:schemeClr val="accent1">
            <a:lumMod val="40000"/>
            <a:lumOff val="60000"/>
          </a:schemeClr>
        </a:solidFill>
      </dgm:spPr>
      <dgm:t>
        <a:bodyPr/>
        <a:lstStyle/>
        <a:p>
          <a:pPr rtl="1"/>
          <a:r>
            <a:rPr lang="ar-SA" sz="1400" dirty="0"/>
            <a:t>نظريات بناء الواقع الاجتماعي</a:t>
          </a:r>
        </a:p>
      </dgm:t>
    </dgm:pt>
    <dgm:pt modelId="{E5020FCC-2618-46B2-B04A-0AC4C47018A0}" type="parTrans" cxnId="{349AB9F8-3703-4FE5-8910-F6C5B9A68D29}">
      <dgm:prSet/>
      <dgm:spPr/>
      <dgm:t>
        <a:bodyPr/>
        <a:lstStyle/>
        <a:p>
          <a:pPr rtl="1"/>
          <a:endParaRPr lang="ar-SA" sz="4800"/>
        </a:p>
      </dgm:t>
    </dgm:pt>
    <dgm:pt modelId="{53E7008A-9519-45F0-A360-DC7C865C7BA8}" type="sibTrans" cxnId="{349AB9F8-3703-4FE5-8910-F6C5B9A68D29}">
      <dgm:prSet/>
      <dgm:spPr/>
      <dgm:t>
        <a:bodyPr/>
        <a:lstStyle/>
        <a:p>
          <a:pPr rtl="1"/>
          <a:endParaRPr lang="ar-SA" sz="3200"/>
        </a:p>
      </dgm:t>
    </dgm:pt>
    <dgm:pt modelId="{A1178200-F72D-4F64-89EF-DEDDC665ADFA}">
      <dgm:prSet phldrT="[نص]" custT="1"/>
      <dgm:spPr/>
      <dgm:t>
        <a:bodyPr/>
        <a:lstStyle/>
        <a:p>
          <a:pPr rtl="1"/>
          <a:r>
            <a:rPr lang="ar-SA" sz="1400" dirty="0" err="1"/>
            <a:t>الدلاله</a:t>
          </a:r>
          <a:r>
            <a:rPr lang="ar-SA" sz="1400" dirty="0"/>
            <a:t> اللغوية </a:t>
          </a:r>
        </a:p>
      </dgm:t>
    </dgm:pt>
    <dgm:pt modelId="{8E221694-43DB-44ED-A62C-99D5E6FB934A}" type="parTrans" cxnId="{A7186B52-5383-489C-82C6-6BC7B771BA22}">
      <dgm:prSet/>
      <dgm:spPr/>
      <dgm:t>
        <a:bodyPr/>
        <a:lstStyle/>
        <a:p>
          <a:pPr rtl="1"/>
          <a:endParaRPr lang="ar-SA" sz="4800"/>
        </a:p>
      </dgm:t>
    </dgm:pt>
    <dgm:pt modelId="{75BA13DC-0B27-4CE2-8A4B-4D415C0FA93D}" type="sibTrans" cxnId="{A7186B52-5383-489C-82C6-6BC7B771BA22}">
      <dgm:prSet/>
      <dgm:spPr/>
      <dgm:t>
        <a:bodyPr/>
        <a:lstStyle/>
        <a:p>
          <a:pPr rtl="1"/>
          <a:endParaRPr lang="ar-SA" sz="3200"/>
        </a:p>
      </dgm:t>
    </dgm:pt>
    <dgm:pt modelId="{7DD69F46-1E47-4DDC-82C7-4137BDA484AD}">
      <dgm:prSet phldrT="[نص]" custT="1"/>
      <dgm:spPr>
        <a:solidFill>
          <a:srgbClr val="FFFF00"/>
        </a:solidFill>
      </dgm:spPr>
      <dgm:t>
        <a:bodyPr/>
        <a:lstStyle/>
        <a:p>
          <a:pPr rtl="1"/>
          <a:r>
            <a:rPr lang="ar-SA" sz="1400" dirty="0"/>
            <a:t>التوقعات الاجتماعية</a:t>
          </a:r>
        </a:p>
      </dgm:t>
    </dgm:pt>
    <dgm:pt modelId="{165693C9-DC4E-45D5-B6AD-17C2C7BEA095}" type="parTrans" cxnId="{68756926-B2D9-4339-B625-8414CCA41675}">
      <dgm:prSet/>
      <dgm:spPr/>
      <dgm:t>
        <a:bodyPr/>
        <a:lstStyle/>
        <a:p>
          <a:pPr rtl="1"/>
          <a:endParaRPr lang="ar-SA" sz="4800"/>
        </a:p>
      </dgm:t>
    </dgm:pt>
    <dgm:pt modelId="{7553379A-B26A-49A6-B262-52BB74A64031}" type="sibTrans" cxnId="{68756926-B2D9-4339-B625-8414CCA41675}">
      <dgm:prSet/>
      <dgm:spPr/>
      <dgm:t>
        <a:bodyPr/>
        <a:lstStyle/>
        <a:p>
          <a:pPr rtl="1"/>
          <a:endParaRPr lang="ar-SA" sz="3200"/>
        </a:p>
      </dgm:t>
    </dgm:pt>
    <dgm:pt modelId="{D970CE2E-028F-484C-A57A-05005A982DC9}">
      <dgm:prSet phldrT="[نص]" custT="1"/>
      <dgm:spPr/>
      <dgm:t>
        <a:bodyPr/>
        <a:lstStyle/>
        <a:p>
          <a:pPr rtl="1"/>
          <a:r>
            <a:rPr lang="ar-SA" sz="1400" dirty="0"/>
            <a:t>التفاعلية الرمزية</a:t>
          </a:r>
        </a:p>
      </dgm:t>
    </dgm:pt>
    <dgm:pt modelId="{2F0D297A-1FCF-415B-A9BE-7B9BC6359C6B}" type="parTrans" cxnId="{3F334C87-EB9A-4AB1-8B27-F99280369831}">
      <dgm:prSet/>
      <dgm:spPr/>
      <dgm:t>
        <a:bodyPr/>
        <a:lstStyle/>
        <a:p>
          <a:pPr rtl="1"/>
          <a:endParaRPr lang="ar-SA" sz="4800"/>
        </a:p>
      </dgm:t>
    </dgm:pt>
    <dgm:pt modelId="{32168953-F471-40AB-AFCE-061B9D92F3CA}" type="sibTrans" cxnId="{3F334C87-EB9A-4AB1-8B27-F99280369831}">
      <dgm:prSet/>
      <dgm:spPr/>
      <dgm:t>
        <a:bodyPr/>
        <a:lstStyle/>
        <a:p>
          <a:pPr rtl="1"/>
          <a:endParaRPr lang="ar-SA" sz="3200"/>
        </a:p>
      </dgm:t>
    </dgm:pt>
    <dgm:pt modelId="{DF0DF83B-5F2B-41FC-B3AC-B59C79ACC493}">
      <dgm:prSet phldrT="[نص]" custT="1"/>
      <dgm:spPr>
        <a:solidFill>
          <a:srgbClr val="FFFF00"/>
        </a:solidFill>
      </dgm:spPr>
      <dgm:t>
        <a:bodyPr/>
        <a:lstStyle/>
        <a:p>
          <a:pPr rtl="1"/>
          <a:r>
            <a:rPr lang="ar-SA" sz="1400" dirty="0"/>
            <a:t>النسبية الثقافية</a:t>
          </a:r>
        </a:p>
      </dgm:t>
    </dgm:pt>
    <dgm:pt modelId="{7A7C7FB0-67A7-440B-9F75-851C263BC66B}" type="parTrans" cxnId="{8A8366F9-61C9-4A2E-8864-B46FC0F707AD}">
      <dgm:prSet/>
      <dgm:spPr/>
      <dgm:t>
        <a:bodyPr/>
        <a:lstStyle/>
        <a:p>
          <a:pPr rtl="1"/>
          <a:endParaRPr lang="ar-SA" sz="4800"/>
        </a:p>
      </dgm:t>
    </dgm:pt>
    <dgm:pt modelId="{3CB2DB1C-C8BE-40F1-8ABF-98FDCCD03AA1}" type="sibTrans" cxnId="{8A8366F9-61C9-4A2E-8864-B46FC0F707AD}">
      <dgm:prSet/>
      <dgm:spPr/>
      <dgm:t>
        <a:bodyPr/>
        <a:lstStyle/>
        <a:p>
          <a:pPr rtl="1"/>
          <a:endParaRPr lang="ar-SA" sz="3200"/>
        </a:p>
      </dgm:t>
    </dgm:pt>
    <dgm:pt modelId="{5FC46067-88F8-4FB4-8BF8-DAFB9A2555FD}">
      <dgm:prSet phldrT="[نص]" custT="1"/>
      <dgm:spPr>
        <a:solidFill>
          <a:schemeClr val="accent1">
            <a:lumMod val="40000"/>
            <a:lumOff val="60000"/>
          </a:schemeClr>
        </a:solidFill>
      </dgm:spPr>
      <dgm:t>
        <a:bodyPr/>
        <a:lstStyle/>
        <a:p>
          <a:pPr rtl="1"/>
          <a:r>
            <a:rPr lang="ar-SA" sz="1400" dirty="0"/>
            <a:t>نظريات التأثير</a:t>
          </a:r>
        </a:p>
      </dgm:t>
    </dgm:pt>
    <dgm:pt modelId="{E1CA8398-62B8-4DD5-97E1-A4CEB1E74D4B}" type="parTrans" cxnId="{E23F50CD-B8E9-454E-83CC-69B9B8332B58}">
      <dgm:prSet/>
      <dgm:spPr/>
      <dgm:t>
        <a:bodyPr/>
        <a:lstStyle/>
        <a:p>
          <a:pPr rtl="1"/>
          <a:endParaRPr lang="ar-SA" sz="4800"/>
        </a:p>
      </dgm:t>
    </dgm:pt>
    <dgm:pt modelId="{782274A3-1084-40E1-8A2F-0DA10739A666}" type="sibTrans" cxnId="{E23F50CD-B8E9-454E-83CC-69B9B8332B58}">
      <dgm:prSet/>
      <dgm:spPr/>
      <dgm:t>
        <a:bodyPr/>
        <a:lstStyle/>
        <a:p>
          <a:pPr rtl="1"/>
          <a:endParaRPr lang="ar-SA" sz="3200"/>
        </a:p>
      </dgm:t>
    </dgm:pt>
    <dgm:pt modelId="{C1A018C2-089D-4A0C-B5EA-7DEDE5CA7038}">
      <dgm:prSet phldrT="[نص]" custT="1"/>
      <dgm:spPr>
        <a:solidFill>
          <a:schemeClr val="accent1">
            <a:lumMod val="40000"/>
            <a:lumOff val="60000"/>
          </a:schemeClr>
        </a:solidFill>
        <a:ln>
          <a:solidFill>
            <a:schemeClr val="accent1">
              <a:lumMod val="20000"/>
              <a:lumOff val="80000"/>
            </a:schemeClr>
          </a:solidFill>
        </a:ln>
      </dgm:spPr>
      <dgm:t>
        <a:bodyPr/>
        <a:lstStyle/>
        <a:p>
          <a:pPr rtl="1"/>
          <a:r>
            <a:rPr lang="ar-SA" sz="1400" dirty="0" smtClean="0"/>
            <a:t>الـتأثير القوي</a:t>
          </a:r>
          <a:endParaRPr lang="ar-SA" sz="1400" dirty="0"/>
        </a:p>
      </dgm:t>
    </dgm:pt>
    <dgm:pt modelId="{0DB47AB1-9DFE-4CE0-BEEC-F4A1383715A7}" type="parTrans" cxnId="{A554E808-917A-4B5D-90EE-D552D16D3A42}">
      <dgm:prSet/>
      <dgm:spPr/>
      <dgm:t>
        <a:bodyPr/>
        <a:lstStyle/>
        <a:p>
          <a:pPr rtl="1"/>
          <a:endParaRPr lang="ar-SA" sz="4800"/>
        </a:p>
      </dgm:t>
    </dgm:pt>
    <dgm:pt modelId="{CB65C463-59DB-4D49-92E3-004231C11FF5}" type="sibTrans" cxnId="{A554E808-917A-4B5D-90EE-D552D16D3A42}">
      <dgm:prSet/>
      <dgm:spPr/>
      <dgm:t>
        <a:bodyPr/>
        <a:lstStyle/>
        <a:p>
          <a:pPr rtl="1"/>
          <a:endParaRPr lang="ar-SA" sz="3200"/>
        </a:p>
      </dgm:t>
    </dgm:pt>
    <dgm:pt modelId="{489FE25C-18F9-4A97-A2AB-D466CB903C78}">
      <dgm:prSet phldrT="[نص]" custT="1"/>
      <dgm:spPr>
        <a:solidFill>
          <a:srgbClr val="FFFF00"/>
        </a:solidFill>
      </dgm:spPr>
      <dgm:t>
        <a:bodyPr/>
        <a:lstStyle/>
        <a:p>
          <a:pPr rtl="1"/>
          <a:r>
            <a:rPr lang="ar-SA" sz="1400" dirty="0"/>
            <a:t>دوامة الصمت</a:t>
          </a:r>
        </a:p>
      </dgm:t>
    </dgm:pt>
    <dgm:pt modelId="{FF906D20-2710-4990-8A16-AC90CDD730B0}" type="parTrans" cxnId="{33793B8A-9D77-4D98-9556-13A527545D7A}">
      <dgm:prSet/>
      <dgm:spPr/>
      <dgm:t>
        <a:bodyPr/>
        <a:lstStyle/>
        <a:p>
          <a:pPr rtl="1"/>
          <a:endParaRPr lang="ar-SA" sz="4800"/>
        </a:p>
      </dgm:t>
    </dgm:pt>
    <dgm:pt modelId="{1746BF83-08E8-4623-B6AE-F5262D2FB5AD}" type="sibTrans" cxnId="{33793B8A-9D77-4D98-9556-13A527545D7A}">
      <dgm:prSet/>
      <dgm:spPr/>
      <dgm:t>
        <a:bodyPr/>
        <a:lstStyle/>
        <a:p>
          <a:pPr rtl="1"/>
          <a:endParaRPr lang="ar-SA" sz="3200"/>
        </a:p>
      </dgm:t>
    </dgm:pt>
    <dgm:pt modelId="{ACB9C25C-F0A8-4A6C-B5D7-C4C55A604DB0}">
      <dgm:prSet phldrT="[نص]" custT="1"/>
      <dgm:spPr>
        <a:solidFill>
          <a:schemeClr val="accent1">
            <a:lumMod val="40000"/>
            <a:lumOff val="60000"/>
          </a:schemeClr>
        </a:solidFill>
      </dgm:spPr>
      <dgm:t>
        <a:bodyPr/>
        <a:lstStyle/>
        <a:p>
          <a:pPr rtl="1"/>
          <a:r>
            <a:rPr lang="ar-SA" sz="1400" dirty="0"/>
            <a:t>التأثير الانتقائي</a:t>
          </a:r>
        </a:p>
      </dgm:t>
    </dgm:pt>
    <dgm:pt modelId="{A403FD4A-3AEF-40FE-94CE-03DF6215D36F}" type="parTrans" cxnId="{D67DFAC6-2F7A-43B3-BC48-68B63D44ECE9}">
      <dgm:prSet/>
      <dgm:spPr/>
      <dgm:t>
        <a:bodyPr/>
        <a:lstStyle/>
        <a:p>
          <a:pPr rtl="1"/>
          <a:endParaRPr lang="ar-SA" sz="4800"/>
        </a:p>
      </dgm:t>
    </dgm:pt>
    <dgm:pt modelId="{6814BBC7-D812-4218-A48A-2685E12B4A69}" type="sibTrans" cxnId="{D67DFAC6-2F7A-43B3-BC48-68B63D44ECE9}">
      <dgm:prSet/>
      <dgm:spPr/>
      <dgm:t>
        <a:bodyPr/>
        <a:lstStyle/>
        <a:p>
          <a:pPr rtl="1"/>
          <a:endParaRPr lang="ar-SA" sz="3200"/>
        </a:p>
      </dgm:t>
    </dgm:pt>
    <dgm:pt modelId="{2D912EE8-7074-4DB9-B767-9CC2EA10D0B7}">
      <dgm:prSet phldrT="[نص]" custT="1"/>
      <dgm:spPr>
        <a:solidFill>
          <a:schemeClr val="accent1">
            <a:lumMod val="40000"/>
            <a:lumOff val="60000"/>
          </a:schemeClr>
        </a:solidFill>
      </dgm:spPr>
      <dgm:t>
        <a:bodyPr/>
        <a:lstStyle/>
        <a:p>
          <a:pPr rtl="1"/>
          <a:r>
            <a:rPr lang="ar-SA" sz="1400" dirty="0"/>
            <a:t>النظريات المتعلقة بالقائم بالاتصال</a:t>
          </a:r>
        </a:p>
      </dgm:t>
    </dgm:pt>
    <dgm:pt modelId="{80A09195-DA4E-4D32-8AEC-4D544E03DAF6}" type="parTrans" cxnId="{AA88364C-0DB7-4281-8E82-EF480D0CF186}">
      <dgm:prSet/>
      <dgm:spPr/>
      <dgm:t>
        <a:bodyPr/>
        <a:lstStyle/>
        <a:p>
          <a:pPr rtl="1"/>
          <a:endParaRPr lang="ar-SA" sz="4800"/>
        </a:p>
      </dgm:t>
    </dgm:pt>
    <dgm:pt modelId="{1071EDFE-DE37-4AC6-AA59-45B7FDBE4E39}" type="sibTrans" cxnId="{AA88364C-0DB7-4281-8E82-EF480D0CF186}">
      <dgm:prSet/>
      <dgm:spPr/>
      <dgm:t>
        <a:bodyPr/>
        <a:lstStyle/>
        <a:p>
          <a:pPr rtl="1"/>
          <a:endParaRPr lang="ar-SA" sz="3200"/>
        </a:p>
      </dgm:t>
    </dgm:pt>
    <dgm:pt modelId="{8147832C-CC4E-4FC9-8699-2C0D5AEFD464}">
      <dgm:prSet phldrT="[نص]" custT="1"/>
      <dgm:spPr>
        <a:solidFill>
          <a:srgbClr val="FFFF00"/>
        </a:solidFill>
      </dgm:spPr>
      <dgm:t>
        <a:bodyPr/>
        <a:lstStyle/>
        <a:p>
          <a:pPr rtl="1"/>
          <a:r>
            <a:rPr lang="ar-SA" sz="1400" dirty="0"/>
            <a:t>حارس البوابة</a:t>
          </a:r>
        </a:p>
      </dgm:t>
    </dgm:pt>
    <dgm:pt modelId="{8B17F4BE-79ED-492D-9E5C-387E6ABEE74A}" type="parTrans" cxnId="{6773A29D-C928-4761-A701-1E144E532A5D}">
      <dgm:prSet/>
      <dgm:spPr/>
      <dgm:t>
        <a:bodyPr/>
        <a:lstStyle/>
        <a:p>
          <a:pPr rtl="1"/>
          <a:endParaRPr lang="ar-SA" sz="4800"/>
        </a:p>
      </dgm:t>
    </dgm:pt>
    <dgm:pt modelId="{1F44B82A-9B86-4387-9095-DBB5995381E6}" type="sibTrans" cxnId="{6773A29D-C928-4761-A701-1E144E532A5D}">
      <dgm:prSet/>
      <dgm:spPr/>
      <dgm:t>
        <a:bodyPr/>
        <a:lstStyle/>
        <a:p>
          <a:pPr rtl="1"/>
          <a:endParaRPr lang="ar-SA" sz="3200"/>
        </a:p>
      </dgm:t>
    </dgm:pt>
    <dgm:pt modelId="{E4A371D7-0211-40E9-9425-6502D053E8FA}">
      <dgm:prSet phldrT="[نص]" custT="1"/>
      <dgm:spPr>
        <a:solidFill>
          <a:schemeClr val="accent1">
            <a:lumMod val="40000"/>
            <a:lumOff val="60000"/>
          </a:schemeClr>
        </a:solidFill>
      </dgm:spPr>
      <dgm:t>
        <a:bodyPr/>
        <a:lstStyle/>
        <a:p>
          <a:pPr rtl="1"/>
          <a:r>
            <a:rPr lang="ar-SA" sz="1400" dirty="0"/>
            <a:t>الفروق الفردية</a:t>
          </a:r>
        </a:p>
      </dgm:t>
    </dgm:pt>
    <dgm:pt modelId="{44F634E0-7639-4B3A-9035-0059E1750817}" type="parTrans" cxnId="{204D8BA3-0CE4-44C6-A8AC-35C2742E06A2}">
      <dgm:prSet/>
      <dgm:spPr/>
      <dgm:t>
        <a:bodyPr/>
        <a:lstStyle/>
        <a:p>
          <a:pPr rtl="1"/>
          <a:endParaRPr lang="ar-SA" sz="4800"/>
        </a:p>
      </dgm:t>
    </dgm:pt>
    <dgm:pt modelId="{C2D910B0-B112-47C8-8ED2-B23CC07F849F}" type="sibTrans" cxnId="{204D8BA3-0CE4-44C6-A8AC-35C2742E06A2}">
      <dgm:prSet/>
      <dgm:spPr/>
      <dgm:t>
        <a:bodyPr/>
        <a:lstStyle/>
        <a:p>
          <a:pPr rtl="1"/>
          <a:endParaRPr lang="ar-SA" sz="3200"/>
        </a:p>
      </dgm:t>
    </dgm:pt>
    <dgm:pt modelId="{A50AA0BA-60D6-4A1D-9E5E-C1EEDAF44C98}">
      <dgm:prSet phldrT="[نص]" custT="1"/>
      <dgm:spPr>
        <a:solidFill>
          <a:schemeClr val="accent1">
            <a:lumMod val="40000"/>
            <a:lumOff val="60000"/>
          </a:schemeClr>
        </a:solidFill>
        <a:ln>
          <a:solidFill>
            <a:srgbClr val="92D050"/>
          </a:solidFill>
        </a:ln>
      </dgm:spPr>
      <dgm:t>
        <a:bodyPr/>
        <a:lstStyle/>
        <a:p>
          <a:pPr rtl="1"/>
          <a:r>
            <a:rPr lang="ar-SA" sz="1400" dirty="0"/>
            <a:t>الفئات الاجتماعية</a:t>
          </a:r>
        </a:p>
      </dgm:t>
    </dgm:pt>
    <dgm:pt modelId="{1BD47A81-44AA-4C50-BB64-88B6F6BB7AA2}" type="parTrans" cxnId="{A6D60ED2-A6D2-494C-AB14-B9024F6528A7}">
      <dgm:prSet/>
      <dgm:spPr/>
      <dgm:t>
        <a:bodyPr/>
        <a:lstStyle/>
        <a:p>
          <a:pPr rtl="1"/>
          <a:endParaRPr lang="ar-SA" sz="4800"/>
        </a:p>
      </dgm:t>
    </dgm:pt>
    <dgm:pt modelId="{5E38B820-2B45-46F2-AE47-817A312B1FE4}" type="sibTrans" cxnId="{A6D60ED2-A6D2-494C-AB14-B9024F6528A7}">
      <dgm:prSet/>
      <dgm:spPr/>
      <dgm:t>
        <a:bodyPr/>
        <a:lstStyle/>
        <a:p>
          <a:pPr rtl="1"/>
          <a:endParaRPr lang="ar-SA" sz="3200"/>
        </a:p>
      </dgm:t>
    </dgm:pt>
    <dgm:pt modelId="{5FF2FA6F-5EEB-477F-A1EC-E7605037DAAD}">
      <dgm:prSet phldrT="[نص]" custT="1"/>
      <dgm:spPr>
        <a:solidFill>
          <a:schemeClr val="accent1">
            <a:lumMod val="40000"/>
            <a:lumOff val="60000"/>
          </a:schemeClr>
        </a:solidFill>
      </dgm:spPr>
      <dgm:t>
        <a:bodyPr/>
        <a:lstStyle/>
        <a:p>
          <a:pPr rtl="1"/>
          <a:r>
            <a:rPr lang="ar-SA" sz="1400" dirty="0"/>
            <a:t>العلاقات الاجتماعية</a:t>
          </a:r>
        </a:p>
      </dgm:t>
    </dgm:pt>
    <dgm:pt modelId="{36A71F26-C256-4F2D-99F3-B0864AD9F38C}" type="parTrans" cxnId="{387213E9-993D-4E30-BE0A-5D0693EC8596}">
      <dgm:prSet/>
      <dgm:spPr/>
      <dgm:t>
        <a:bodyPr/>
        <a:lstStyle/>
        <a:p>
          <a:pPr rtl="1"/>
          <a:endParaRPr lang="ar-SA" sz="4800"/>
        </a:p>
      </dgm:t>
    </dgm:pt>
    <dgm:pt modelId="{D46EBF38-FDD8-4898-8F12-46FE1E4BB478}" type="sibTrans" cxnId="{387213E9-993D-4E30-BE0A-5D0693EC8596}">
      <dgm:prSet/>
      <dgm:spPr/>
      <dgm:t>
        <a:bodyPr/>
        <a:lstStyle/>
        <a:p>
          <a:pPr rtl="1"/>
          <a:endParaRPr lang="ar-SA" sz="3200"/>
        </a:p>
      </dgm:t>
    </dgm:pt>
    <dgm:pt modelId="{14480F63-AA84-49D2-A404-7A830978939B}">
      <dgm:prSet phldrT="[نص]" custT="1"/>
      <dgm:spPr/>
      <dgm:t>
        <a:bodyPr/>
        <a:lstStyle/>
        <a:p>
          <a:pPr rtl="1"/>
          <a:r>
            <a:rPr lang="ar-SA" sz="1400" dirty="0"/>
            <a:t>ترتيب </a:t>
          </a:r>
          <a:r>
            <a:rPr lang="ar-SA" sz="1400" dirty="0" err="1"/>
            <a:t>الاولويات</a:t>
          </a:r>
          <a:endParaRPr lang="ar-SA" sz="1400" dirty="0"/>
        </a:p>
      </dgm:t>
    </dgm:pt>
    <dgm:pt modelId="{4ADA08F2-0A20-4FDE-ACDE-69B75E7336ED}" type="parTrans" cxnId="{56405124-8C16-4430-BEBC-492F940EAE56}">
      <dgm:prSet/>
      <dgm:spPr/>
      <dgm:t>
        <a:bodyPr/>
        <a:lstStyle/>
        <a:p>
          <a:pPr rtl="1"/>
          <a:endParaRPr lang="ar-SA" sz="4800"/>
        </a:p>
      </dgm:t>
    </dgm:pt>
    <dgm:pt modelId="{72628038-A061-4F55-9F6C-F17EE1C7B417}" type="sibTrans" cxnId="{56405124-8C16-4430-BEBC-492F940EAE56}">
      <dgm:prSet/>
      <dgm:spPr/>
      <dgm:t>
        <a:bodyPr/>
        <a:lstStyle/>
        <a:p>
          <a:pPr rtl="1"/>
          <a:endParaRPr lang="ar-SA" sz="3200"/>
        </a:p>
      </dgm:t>
    </dgm:pt>
    <dgm:pt modelId="{15E8CA11-9E72-4D87-B0EF-98E36C813378}">
      <dgm:prSet phldrT="[نص]" custT="1"/>
      <dgm:spPr/>
      <dgm:t>
        <a:bodyPr/>
        <a:lstStyle/>
        <a:p>
          <a:pPr rtl="1"/>
          <a:r>
            <a:rPr lang="ar-SA" sz="1400" dirty="0" err="1"/>
            <a:t>الانماء</a:t>
          </a:r>
          <a:r>
            <a:rPr lang="ar-SA" sz="1400" dirty="0"/>
            <a:t> الثقافي</a:t>
          </a:r>
        </a:p>
      </dgm:t>
    </dgm:pt>
    <dgm:pt modelId="{998A20F3-153D-4B87-BCD4-AF8631AFF5B7}" type="parTrans" cxnId="{9BF083AB-BADB-497A-B799-6A705EBBAC15}">
      <dgm:prSet/>
      <dgm:spPr/>
      <dgm:t>
        <a:bodyPr/>
        <a:lstStyle/>
        <a:p>
          <a:pPr rtl="1"/>
          <a:endParaRPr lang="ar-SA" sz="4800"/>
        </a:p>
      </dgm:t>
    </dgm:pt>
    <dgm:pt modelId="{9FF91A3A-2039-4B97-A4C6-2DA8B227FE06}" type="sibTrans" cxnId="{9BF083AB-BADB-497A-B799-6A705EBBAC15}">
      <dgm:prSet/>
      <dgm:spPr/>
      <dgm:t>
        <a:bodyPr/>
        <a:lstStyle/>
        <a:p>
          <a:pPr rtl="1"/>
          <a:endParaRPr lang="ar-SA" sz="3200"/>
        </a:p>
      </dgm:t>
    </dgm:pt>
    <dgm:pt modelId="{315AC4C9-DF7F-4DBF-A787-6256BEC3FC5D}">
      <dgm:prSet phldrT="[نص]" custT="1"/>
      <dgm:spPr/>
      <dgm:t>
        <a:bodyPr/>
        <a:lstStyle/>
        <a:p>
          <a:pPr rtl="1"/>
          <a:r>
            <a:rPr lang="ar-SA" sz="1400" dirty="0"/>
            <a:t>الاعتماد على وسائل </a:t>
          </a:r>
          <a:r>
            <a:rPr lang="ar-SA" sz="1400" dirty="0" err="1"/>
            <a:t>الاعلام</a:t>
          </a:r>
          <a:endParaRPr lang="ar-SA" sz="1400" dirty="0"/>
        </a:p>
      </dgm:t>
    </dgm:pt>
    <dgm:pt modelId="{624D400A-A1A5-439C-9F8F-2F82C97A1D87}" type="parTrans" cxnId="{D1A605F0-D875-43DF-BED9-485CBE613928}">
      <dgm:prSet/>
      <dgm:spPr/>
      <dgm:t>
        <a:bodyPr/>
        <a:lstStyle/>
        <a:p>
          <a:pPr rtl="1"/>
          <a:endParaRPr lang="ar-SA" sz="4800"/>
        </a:p>
      </dgm:t>
    </dgm:pt>
    <dgm:pt modelId="{7922B5D6-F74F-4DCA-BAF2-D6017767FADE}" type="sibTrans" cxnId="{D1A605F0-D875-43DF-BED9-485CBE613928}">
      <dgm:prSet/>
      <dgm:spPr/>
      <dgm:t>
        <a:bodyPr/>
        <a:lstStyle/>
        <a:p>
          <a:pPr rtl="1"/>
          <a:endParaRPr lang="ar-SA" sz="3200"/>
        </a:p>
      </dgm:t>
    </dgm:pt>
    <dgm:pt modelId="{EF3F29B8-9B2C-4E1D-8C3E-3220F6B0EBEF}">
      <dgm:prSet phldrT="[نص]" custT="1"/>
      <dgm:spPr/>
      <dgm:t>
        <a:bodyPr/>
        <a:lstStyle/>
        <a:p>
          <a:pPr rtl="1"/>
          <a:r>
            <a:rPr lang="ar-SA" sz="1400" dirty="0"/>
            <a:t>المعرفة من وسائل </a:t>
          </a:r>
          <a:r>
            <a:rPr lang="ar-SA" sz="1400" dirty="0" err="1"/>
            <a:t>الاعلام</a:t>
          </a:r>
          <a:endParaRPr lang="ar-SA" sz="1400" dirty="0"/>
        </a:p>
      </dgm:t>
    </dgm:pt>
    <dgm:pt modelId="{E5BF6B2D-AABB-411D-AC22-123F2845D77A}" type="parTrans" cxnId="{EBE5F378-BBBB-4301-B0BF-BB0FBAAFC853}">
      <dgm:prSet/>
      <dgm:spPr/>
      <dgm:t>
        <a:bodyPr/>
        <a:lstStyle/>
        <a:p>
          <a:pPr rtl="1"/>
          <a:endParaRPr lang="ar-SA" sz="4800"/>
        </a:p>
      </dgm:t>
    </dgm:pt>
    <dgm:pt modelId="{5EFD3C48-9379-4E2F-A4D4-F30350EBB0F8}" type="sibTrans" cxnId="{EBE5F378-BBBB-4301-B0BF-BB0FBAAFC853}">
      <dgm:prSet/>
      <dgm:spPr/>
      <dgm:t>
        <a:bodyPr/>
        <a:lstStyle/>
        <a:p>
          <a:pPr rtl="1"/>
          <a:endParaRPr lang="ar-SA" sz="3200"/>
        </a:p>
      </dgm:t>
    </dgm:pt>
    <dgm:pt modelId="{E886E5DF-CF82-493F-8A18-B109BB434F3D}">
      <dgm:prSet phldrT="[نص]" custT="1"/>
      <dgm:spPr/>
      <dgm:t>
        <a:bodyPr/>
        <a:lstStyle/>
        <a:p>
          <a:pPr rtl="1"/>
          <a:r>
            <a:rPr lang="ar-SA" sz="1400" dirty="0"/>
            <a:t>التماس المعلومات</a:t>
          </a:r>
        </a:p>
      </dgm:t>
    </dgm:pt>
    <dgm:pt modelId="{8DE0F6D6-6D8F-4400-8663-D690B59CF0FF}" type="parTrans" cxnId="{06516B0A-BF38-42AB-BC2F-432A08D78C10}">
      <dgm:prSet/>
      <dgm:spPr/>
      <dgm:t>
        <a:bodyPr/>
        <a:lstStyle/>
        <a:p>
          <a:pPr rtl="1"/>
          <a:endParaRPr lang="ar-SA" sz="4800"/>
        </a:p>
      </dgm:t>
    </dgm:pt>
    <dgm:pt modelId="{144A1634-6DF8-43B1-AAFE-219AE2764DB9}" type="sibTrans" cxnId="{06516B0A-BF38-42AB-BC2F-432A08D78C10}">
      <dgm:prSet/>
      <dgm:spPr/>
      <dgm:t>
        <a:bodyPr/>
        <a:lstStyle/>
        <a:p>
          <a:pPr rtl="1"/>
          <a:endParaRPr lang="ar-SA" sz="3200"/>
        </a:p>
      </dgm:t>
    </dgm:pt>
    <dgm:pt modelId="{A53810E7-D16B-4E6C-A9BB-8D8D286120F1}">
      <dgm:prSet phldrT="[نص]" custT="1"/>
      <dgm:spPr/>
      <dgm:t>
        <a:bodyPr/>
        <a:lstStyle/>
        <a:p>
          <a:pPr rtl="1"/>
          <a:r>
            <a:rPr lang="ar-SA" sz="1400" dirty="0"/>
            <a:t>فجوة المعرفة</a:t>
          </a:r>
        </a:p>
      </dgm:t>
    </dgm:pt>
    <dgm:pt modelId="{5445854D-0B1D-48BA-B648-73D35DBAD316}" type="parTrans" cxnId="{FBFDDAE9-9A1F-412D-B7EA-3FF187A9A56F}">
      <dgm:prSet/>
      <dgm:spPr/>
      <dgm:t>
        <a:bodyPr/>
        <a:lstStyle/>
        <a:p>
          <a:pPr rtl="1"/>
          <a:endParaRPr lang="ar-SA" sz="4800"/>
        </a:p>
      </dgm:t>
    </dgm:pt>
    <dgm:pt modelId="{A28380BC-F462-4BFC-8FA2-A868A92092EC}" type="sibTrans" cxnId="{FBFDDAE9-9A1F-412D-B7EA-3FF187A9A56F}">
      <dgm:prSet/>
      <dgm:spPr/>
      <dgm:t>
        <a:bodyPr/>
        <a:lstStyle/>
        <a:p>
          <a:pPr rtl="1"/>
          <a:endParaRPr lang="ar-SA" sz="3200"/>
        </a:p>
      </dgm:t>
    </dgm:pt>
    <dgm:pt modelId="{3E8B2788-DE33-4C5C-96A7-B586EBE5D382}">
      <dgm:prSet phldrT="[نص]" custT="1"/>
      <dgm:spPr/>
      <dgm:t>
        <a:bodyPr/>
        <a:lstStyle/>
        <a:p>
          <a:pPr rtl="1"/>
          <a:r>
            <a:rPr lang="ar-SA" sz="1400" dirty="0"/>
            <a:t>تمثيل المعلومات</a:t>
          </a:r>
        </a:p>
      </dgm:t>
    </dgm:pt>
    <dgm:pt modelId="{4A6A99CF-D099-4AC1-8F1A-D506BF405571}" type="parTrans" cxnId="{6BDC7C76-8957-4FA3-9C46-E88B57F180E5}">
      <dgm:prSet/>
      <dgm:spPr/>
      <dgm:t>
        <a:bodyPr/>
        <a:lstStyle/>
        <a:p>
          <a:pPr rtl="1"/>
          <a:endParaRPr lang="ar-SA" sz="4800"/>
        </a:p>
      </dgm:t>
    </dgm:pt>
    <dgm:pt modelId="{DA627C31-39FF-4B85-8FAB-40603B2EC4D1}" type="sibTrans" cxnId="{6BDC7C76-8957-4FA3-9C46-E88B57F180E5}">
      <dgm:prSet/>
      <dgm:spPr/>
      <dgm:t>
        <a:bodyPr/>
        <a:lstStyle/>
        <a:p>
          <a:pPr rtl="1"/>
          <a:endParaRPr lang="ar-SA" sz="3200"/>
        </a:p>
      </dgm:t>
    </dgm:pt>
    <dgm:pt modelId="{1E544C3C-C6D7-4A4E-99A9-E1A17671C4B1}">
      <dgm:prSet phldrT="[نص]" custT="1"/>
      <dgm:spPr/>
      <dgm:t>
        <a:bodyPr/>
        <a:lstStyle/>
        <a:p>
          <a:pPr rtl="1"/>
          <a:r>
            <a:rPr lang="ar-SA" sz="1400" dirty="0"/>
            <a:t>تحليل </a:t>
          </a:r>
          <a:r>
            <a:rPr lang="ar-SA" sz="1400" dirty="0" err="1"/>
            <a:t>الاطار</a:t>
          </a:r>
          <a:r>
            <a:rPr lang="ar-SA" sz="1400" dirty="0"/>
            <a:t> </a:t>
          </a:r>
          <a:r>
            <a:rPr lang="ar-SA" sz="1400" dirty="0" err="1"/>
            <a:t>الاعلامي</a:t>
          </a:r>
          <a:endParaRPr lang="ar-SA" sz="1400" dirty="0"/>
        </a:p>
      </dgm:t>
    </dgm:pt>
    <dgm:pt modelId="{A32A9C1B-7483-4620-A8D0-4A71927E6A07}" type="parTrans" cxnId="{D117A4F2-5A72-45F3-8BA2-649A4E09995C}">
      <dgm:prSet/>
      <dgm:spPr/>
      <dgm:t>
        <a:bodyPr/>
        <a:lstStyle/>
        <a:p>
          <a:pPr rtl="1"/>
          <a:endParaRPr lang="ar-SA" sz="4800"/>
        </a:p>
      </dgm:t>
    </dgm:pt>
    <dgm:pt modelId="{515FA959-8613-421A-AF80-12597333C014}" type="sibTrans" cxnId="{D117A4F2-5A72-45F3-8BA2-649A4E09995C}">
      <dgm:prSet/>
      <dgm:spPr/>
      <dgm:t>
        <a:bodyPr/>
        <a:lstStyle/>
        <a:p>
          <a:pPr rtl="1"/>
          <a:endParaRPr lang="ar-SA" sz="3200"/>
        </a:p>
      </dgm:t>
    </dgm:pt>
    <dgm:pt modelId="{E4CBEFC7-2C6B-4EC3-9386-71C68C480FE0}">
      <dgm:prSet phldrT="[نص]" custT="1"/>
      <dgm:spPr/>
      <dgm:t>
        <a:bodyPr/>
        <a:lstStyle/>
        <a:p>
          <a:pPr rtl="1"/>
          <a:r>
            <a:rPr lang="ar-SA" sz="1400" dirty="0"/>
            <a:t>النظريات </a:t>
          </a:r>
          <a:r>
            <a:rPr lang="ar-SA" sz="1400" dirty="0" err="1"/>
            <a:t>المفسره</a:t>
          </a:r>
          <a:r>
            <a:rPr lang="ar-SA" sz="1400" dirty="0"/>
            <a:t> للعنف</a:t>
          </a:r>
        </a:p>
      </dgm:t>
    </dgm:pt>
    <dgm:pt modelId="{E95B0783-18D9-4150-AAD4-452219B4C0EF}" type="parTrans" cxnId="{F7F62430-AEF7-46FC-BEE4-CFBDA0525F30}">
      <dgm:prSet/>
      <dgm:spPr/>
      <dgm:t>
        <a:bodyPr/>
        <a:lstStyle/>
        <a:p>
          <a:pPr rtl="1"/>
          <a:endParaRPr lang="ar-SA" sz="4800"/>
        </a:p>
      </dgm:t>
    </dgm:pt>
    <dgm:pt modelId="{7CBF42FC-3B70-423A-90E4-B25A8347C5F6}" type="sibTrans" cxnId="{F7F62430-AEF7-46FC-BEE4-CFBDA0525F30}">
      <dgm:prSet/>
      <dgm:spPr/>
      <dgm:t>
        <a:bodyPr/>
        <a:lstStyle/>
        <a:p>
          <a:pPr rtl="1"/>
          <a:endParaRPr lang="ar-SA" sz="3200"/>
        </a:p>
      </dgm:t>
    </dgm:pt>
    <dgm:pt modelId="{B66C93D4-9F75-45F1-BFFF-4F285D36ADD5}">
      <dgm:prSet phldrT="[نص]" custT="1"/>
      <dgm:spPr/>
      <dgm:t>
        <a:bodyPr/>
        <a:lstStyle/>
        <a:p>
          <a:pPr rtl="1"/>
          <a:r>
            <a:rPr lang="ar-SA" sz="1400" dirty="0"/>
            <a:t>التطهير</a:t>
          </a:r>
        </a:p>
      </dgm:t>
    </dgm:pt>
    <dgm:pt modelId="{A3AE4EDF-2C70-424F-934E-98BB55160562}" type="parTrans" cxnId="{83303184-0CB7-4302-AB51-A41C4CCD03F2}">
      <dgm:prSet/>
      <dgm:spPr/>
      <dgm:t>
        <a:bodyPr/>
        <a:lstStyle/>
        <a:p>
          <a:pPr rtl="1"/>
          <a:endParaRPr lang="ar-SA" sz="4800"/>
        </a:p>
      </dgm:t>
    </dgm:pt>
    <dgm:pt modelId="{5F9A9AA0-8460-4161-8C5C-1D3B53817E04}" type="sibTrans" cxnId="{83303184-0CB7-4302-AB51-A41C4CCD03F2}">
      <dgm:prSet/>
      <dgm:spPr/>
      <dgm:t>
        <a:bodyPr/>
        <a:lstStyle/>
        <a:p>
          <a:pPr rtl="1"/>
          <a:endParaRPr lang="ar-SA" sz="3200"/>
        </a:p>
      </dgm:t>
    </dgm:pt>
    <dgm:pt modelId="{7717E442-6B09-4AD0-9343-A17E0BC39EEA}">
      <dgm:prSet phldrT="[نص]" custT="1"/>
      <dgm:spPr/>
      <dgm:t>
        <a:bodyPr/>
        <a:lstStyle/>
        <a:p>
          <a:pPr rtl="1"/>
          <a:r>
            <a:rPr lang="ar-SA" sz="1400" dirty="0"/>
            <a:t>الاستثارة</a:t>
          </a:r>
        </a:p>
      </dgm:t>
    </dgm:pt>
    <dgm:pt modelId="{C93D3B51-1782-45E5-A849-9AA01CC8CB81}" type="parTrans" cxnId="{7335C051-99E2-4C97-9F86-2B64ECE9349E}">
      <dgm:prSet/>
      <dgm:spPr/>
      <dgm:t>
        <a:bodyPr/>
        <a:lstStyle/>
        <a:p>
          <a:pPr rtl="1"/>
          <a:endParaRPr lang="ar-SA" sz="4800"/>
        </a:p>
      </dgm:t>
    </dgm:pt>
    <dgm:pt modelId="{669FC4EB-1BFA-4193-9CE1-F01705177C42}" type="sibTrans" cxnId="{7335C051-99E2-4C97-9F86-2B64ECE9349E}">
      <dgm:prSet/>
      <dgm:spPr/>
      <dgm:t>
        <a:bodyPr/>
        <a:lstStyle/>
        <a:p>
          <a:pPr rtl="1"/>
          <a:endParaRPr lang="ar-SA" sz="3200"/>
        </a:p>
      </dgm:t>
    </dgm:pt>
    <dgm:pt modelId="{6289CF78-6695-4952-AA10-E1D189959945}">
      <dgm:prSet phldrT="[نص]" custT="1"/>
      <dgm:spPr/>
      <dgm:t>
        <a:bodyPr/>
        <a:lstStyle/>
        <a:p>
          <a:pPr rtl="1"/>
          <a:r>
            <a:rPr lang="ar-SA" sz="1400" dirty="0"/>
            <a:t>التدعيم</a:t>
          </a:r>
        </a:p>
      </dgm:t>
    </dgm:pt>
    <dgm:pt modelId="{2AF50F6C-897C-4A51-8E97-4A4137DA073D}" type="parTrans" cxnId="{ED9A4A8C-E912-4627-ACF1-B01E133BD193}">
      <dgm:prSet/>
      <dgm:spPr/>
      <dgm:t>
        <a:bodyPr/>
        <a:lstStyle/>
        <a:p>
          <a:pPr rtl="1"/>
          <a:endParaRPr lang="ar-SA" sz="4800"/>
        </a:p>
      </dgm:t>
    </dgm:pt>
    <dgm:pt modelId="{46810E76-E212-4CC9-AD59-0D624AB7ED8B}" type="sibTrans" cxnId="{ED9A4A8C-E912-4627-ACF1-B01E133BD193}">
      <dgm:prSet/>
      <dgm:spPr/>
      <dgm:t>
        <a:bodyPr/>
        <a:lstStyle/>
        <a:p>
          <a:pPr rtl="1"/>
          <a:endParaRPr lang="ar-SA" sz="3200"/>
        </a:p>
      </dgm:t>
    </dgm:pt>
    <dgm:pt modelId="{377F10B4-FB6F-42B5-9EFA-CCE6EF8FA4B8}">
      <dgm:prSet phldrT="[نص]" custT="1"/>
      <dgm:spPr/>
      <dgm:t>
        <a:bodyPr/>
        <a:lstStyle/>
        <a:p>
          <a:pPr rtl="1"/>
          <a:r>
            <a:rPr lang="ar-SA" sz="1400" dirty="0"/>
            <a:t>النموذج التوحد</a:t>
          </a:r>
        </a:p>
      </dgm:t>
    </dgm:pt>
    <dgm:pt modelId="{2466B6FB-6688-4DBA-B666-62C90E95E1FE}" type="parTrans" cxnId="{3350D943-D6DC-4E98-8D9D-894120DEA323}">
      <dgm:prSet/>
      <dgm:spPr/>
      <dgm:t>
        <a:bodyPr/>
        <a:lstStyle/>
        <a:p>
          <a:pPr rtl="1"/>
          <a:endParaRPr lang="ar-SA" sz="4800"/>
        </a:p>
      </dgm:t>
    </dgm:pt>
    <dgm:pt modelId="{49C313B0-99DF-495B-9C6D-D677AB29C408}" type="sibTrans" cxnId="{3350D943-D6DC-4E98-8D9D-894120DEA323}">
      <dgm:prSet/>
      <dgm:spPr/>
      <dgm:t>
        <a:bodyPr/>
        <a:lstStyle/>
        <a:p>
          <a:pPr rtl="1"/>
          <a:endParaRPr lang="ar-SA" sz="3200"/>
        </a:p>
      </dgm:t>
    </dgm:pt>
    <dgm:pt modelId="{4B26FA98-76BC-4A64-82FF-4D7B62BFD166}">
      <dgm:prSet phldrT="[نص]" custT="1"/>
      <dgm:spPr>
        <a:solidFill>
          <a:srgbClr val="FFFF00"/>
        </a:solidFill>
      </dgm:spPr>
      <dgm:t>
        <a:bodyPr/>
        <a:lstStyle/>
        <a:p>
          <a:pPr rtl="1"/>
          <a:r>
            <a:rPr lang="ar-SA" sz="1400" dirty="0"/>
            <a:t>الاستخدامات </a:t>
          </a:r>
          <a:r>
            <a:rPr lang="ar-SA" sz="1400" dirty="0" err="1"/>
            <a:t>والاشباعات</a:t>
          </a:r>
          <a:endParaRPr lang="ar-SA" sz="1400" dirty="0"/>
        </a:p>
      </dgm:t>
    </dgm:pt>
    <dgm:pt modelId="{1281FD0D-CCE9-4604-BDF7-39F4D11186F7}" type="parTrans" cxnId="{533247EE-9842-47D2-A628-A81FD8E52CE2}">
      <dgm:prSet/>
      <dgm:spPr/>
      <dgm:t>
        <a:bodyPr/>
        <a:lstStyle/>
        <a:p>
          <a:pPr rtl="1"/>
          <a:endParaRPr lang="ar-SA" sz="4800"/>
        </a:p>
      </dgm:t>
    </dgm:pt>
    <dgm:pt modelId="{B0030F1C-9333-432B-86C1-5686BFEDF39B}" type="sibTrans" cxnId="{533247EE-9842-47D2-A628-A81FD8E52CE2}">
      <dgm:prSet/>
      <dgm:spPr/>
      <dgm:t>
        <a:bodyPr/>
        <a:lstStyle/>
        <a:p>
          <a:pPr rtl="1"/>
          <a:endParaRPr lang="ar-SA" sz="3200"/>
        </a:p>
      </dgm:t>
    </dgm:pt>
    <dgm:pt modelId="{A6E44413-ED79-4737-BE17-1FDDBAB12C2F}">
      <dgm:prSet phldrT="[نص]" custT="1"/>
      <dgm:spPr>
        <a:solidFill>
          <a:srgbClr val="FFFF00"/>
        </a:solidFill>
      </dgm:spPr>
      <dgm:t>
        <a:bodyPr/>
        <a:lstStyle/>
        <a:p>
          <a:pPr rtl="1"/>
          <a:r>
            <a:rPr lang="ar-SA" sz="1400" dirty="0"/>
            <a:t>تدفق الاتصال على مرحلتين</a:t>
          </a:r>
        </a:p>
      </dgm:t>
    </dgm:pt>
    <dgm:pt modelId="{9FDBB67D-5405-48CC-B4C0-A2A8379C1255}" type="parTrans" cxnId="{D718E817-AAB5-4EFF-857D-DDF7B5384849}">
      <dgm:prSet/>
      <dgm:spPr/>
      <dgm:t>
        <a:bodyPr/>
        <a:lstStyle/>
        <a:p>
          <a:pPr rtl="1"/>
          <a:endParaRPr lang="ar-SA" sz="4800"/>
        </a:p>
      </dgm:t>
    </dgm:pt>
    <dgm:pt modelId="{ACDC0FA1-495C-4B1D-BB2C-63920C05DB34}" type="sibTrans" cxnId="{D718E817-AAB5-4EFF-857D-DDF7B5384849}">
      <dgm:prSet/>
      <dgm:spPr/>
      <dgm:t>
        <a:bodyPr/>
        <a:lstStyle/>
        <a:p>
          <a:pPr rtl="1"/>
          <a:endParaRPr lang="ar-SA" sz="3200"/>
        </a:p>
      </dgm:t>
    </dgm:pt>
    <dgm:pt modelId="{BCE6F801-C6F7-4BAC-8B59-DC2DC74F93DB}">
      <dgm:prSet phldrT="[نص]" custT="1"/>
      <dgm:spPr>
        <a:solidFill>
          <a:srgbClr val="FFFF00"/>
        </a:solidFill>
      </dgm:spPr>
      <dgm:t>
        <a:bodyPr/>
        <a:lstStyle/>
        <a:p>
          <a:pPr rtl="1"/>
          <a:r>
            <a:rPr lang="ar-SA" sz="1400" dirty="0"/>
            <a:t>انتشار المبتكرات</a:t>
          </a:r>
        </a:p>
      </dgm:t>
    </dgm:pt>
    <dgm:pt modelId="{654D6196-06B1-4383-B6B6-60AEC164B305}" type="parTrans" cxnId="{90939232-CD7B-42B3-B282-B24AC7FB04B9}">
      <dgm:prSet/>
      <dgm:spPr/>
      <dgm:t>
        <a:bodyPr/>
        <a:lstStyle/>
        <a:p>
          <a:pPr rtl="1"/>
          <a:endParaRPr lang="ar-SA" sz="4800"/>
        </a:p>
      </dgm:t>
    </dgm:pt>
    <dgm:pt modelId="{E903DFE6-BE54-4C76-857B-7DB3F54BF2F3}" type="sibTrans" cxnId="{90939232-CD7B-42B3-B282-B24AC7FB04B9}">
      <dgm:prSet/>
      <dgm:spPr/>
      <dgm:t>
        <a:bodyPr/>
        <a:lstStyle/>
        <a:p>
          <a:pPr rtl="1"/>
          <a:endParaRPr lang="ar-SA" sz="3200"/>
        </a:p>
      </dgm:t>
    </dgm:pt>
    <dgm:pt modelId="{6DD9BD1D-5E74-40FB-951E-DE6CEBFFDAA1}" type="pres">
      <dgm:prSet presAssocID="{BE97D5AE-C1EA-4470-A051-BF3688C9A8BD}" presName="hierChild1" presStyleCnt="0">
        <dgm:presLayoutVars>
          <dgm:orgChart val="1"/>
          <dgm:chPref val="1"/>
          <dgm:dir val="rev"/>
          <dgm:animOne val="branch"/>
          <dgm:animLvl val="lvl"/>
          <dgm:resizeHandles/>
        </dgm:presLayoutVars>
      </dgm:prSet>
      <dgm:spPr/>
      <dgm:t>
        <a:bodyPr/>
        <a:lstStyle/>
        <a:p>
          <a:pPr rtl="1"/>
          <a:endParaRPr lang="ar-SA"/>
        </a:p>
      </dgm:t>
    </dgm:pt>
    <dgm:pt modelId="{76150878-D3E2-4917-8498-5178137CCBB4}" type="pres">
      <dgm:prSet presAssocID="{F20FC8F4-4ECA-4F72-B324-86AD4095B0E8}" presName="hierRoot1" presStyleCnt="0">
        <dgm:presLayoutVars>
          <dgm:hierBranch val="init"/>
        </dgm:presLayoutVars>
      </dgm:prSet>
      <dgm:spPr/>
      <dgm:t>
        <a:bodyPr/>
        <a:lstStyle/>
        <a:p>
          <a:pPr rtl="1"/>
          <a:endParaRPr lang="ar-SA"/>
        </a:p>
      </dgm:t>
    </dgm:pt>
    <dgm:pt modelId="{DD1CEB07-441F-45E3-95BA-3CAD99B0B518}" type="pres">
      <dgm:prSet presAssocID="{F20FC8F4-4ECA-4F72-B324-86AD4095B0E8}" presName="rootComposite1" presStyleCnt="0"/>
      <dgm:spPr/>
      <dgm:t>
        <a:bodyPr/>
        <a:lstStyle/>
        <a:p>
          <a:pPr rtl="1"/>
          <a:endParaRPr lang="ar-SA"/>
        </a:p>
      </dgm:t>
    </dgm:pt>
    <dgm:pt modelId="{174F86DB-A941-4A2E-AA08-6ABEC0ADE79E}" type="pres">
      <dgm:prSet presAssocID="{F20FC8F4-4ECA-4F72-B324-86AD4095B0E8}" presName="rootText1" presStyleLbl="node0" presStyleIdx="0" presStyleCnt="1" custScaleX="703932" custScaleY="257919">
        <dgm:presLayoutVars>
          <dgm:chPref val="3"/>
        </dgm:presLayoutVars>
      </dgm:prSet>
      <dgm:spPr/>
      <dgm:t>
        <a:bodyPr/>
        <a:lstStyle/>
        <a:p>
          <a:pPr rtl="1"/>
          <a:endParaRPr lang="ar-SA"/>
        </a:p>
      </dgm:t>
    </dgm:pt>
    <dgm:pt modelId="{7AE96F16-9F82-4FE9-B6A8-D8FB1AE709F8}" type="pres">
      <dgm:prSet presAssocID="{F20FC8F4-4ECA-4F72-B324-86AD4095B0E8}" presName="rootConnector1" presStyleLbl="node1" presStyleIdx="0" presStyleCnt="0"/>
      <dgm:spPr/>
      <dgm:t>
        <a:bodyPr/>
        <a:lstStyle/>
        <a:p>
          <a:pPr rtl="1"/>
          <a:endParaRPr lang="ar-SA"/>
        </a:p>
      </dgm:t>
    </dgm:pt>
    <dgm:pt modelId="{5E449B07-860F-4813-8904-24DB66C5C698}" type="pres">
      <dgm:prSet presAssocID="{F20FC8F4-4ECA-4F72-B324-86AD4095B0E8}" presName="hierChild2" presStyleCnt="0"/>
      <dgm:spPr/>
      <dgm:t>
        <a:bodyPr/>
        <a:lstStyle/>
        <a:p>
          <a:pPr rtl="1"/>
          <a:endParaRPr lang="ar-SA"/>
        </a:p>
      </dgm:t>
    </dgm:pt>
    <dgm:pt modelId="{16ED6D1A-91CE-46BD-A587-A489FD9FBC0B}" type="pres">
      <dgm:prSet presAssocID="{EC8FFC15-C186-4CE7-90EC-BDD041D9C08D}" presName="Name37" presStyleLbl="parChTrans1D2" presStyleIdx="0" presStyleCnt="6"/>
      <dgm:spPr/>
      <dgm:t>
        <a:bodyPr/>
        <a:lstStyle/>
        <a:p>
          <a:pPr rtl="1"/>
          <a:endParaRPr lang="ar-SA"/>
        </a:p>
      </dgm:t>
    </dgm:pt>
    <dgm:pt modelId="{7DCFF1F9-4A98-4876-BE01-22E6D50EB7B7}" type="pres">
      <dgm:prSet presAssocID="{87CE2956-E6EE-4C9E-AB53-15662FD83AB9}" presName="hierRoot2" presStyleCnt="0">
        <dgm:presLayoutVars>
          <dgm:hierBranch val="init"/>
        </dgm:presLayoutVars>
      </dgm:prSet>
      <dgm:spPr/>
      <dgm:t>
        <a:bodyPr/>
        <a:lstStyle/>
        <a:p>
          <a:pPr rtl="1"/>
          <a:endParaRPr lang="ar-SA"/>
        </a:p>
      </dgm:t>
    </dgm:pt>
    <dgm:pt modelId="{846CF37A-99D0-4C1D-8B5A-4BD45423EE42}" type="pres">
      <dgm:prSet presAssocID="{87CE2956-E6EE-4C9E-AB53-15662FD83AB9}" presName="rootComposite" presStyleCnt="0"/>
      <dgm:spPr/>
      <dgm:t>
        <a:bodyPr/>
        <a:lstStyle/>
        <a:p>
          <a:pPr rtl="1"/>
          <a:endParaRPr lang="ar-SA"/>
        </a:p>
      </dgm:t>
    </dgm:pt>
    <dgm:pt modelId="{BAEA2E44-313C-46F8-B6E3-4A935F1FE6D9}" type="pres">
      <dgm:prSet presAssocID="{87CE2956-E6EE-4C9E-AB53-15662FD83AB9}" presName="rootText" presStyleLbl="node2" presStyleIdx="0" presStyleCnt="6" custScaleX="151882" custScaleY="344516">
        <dgm:presLayoutVars>
          <dgm:chPref val="3"/>
        </dgm:presLayoutVars>
      </dgm:prSet>
      <dgm:spPr/>
      <dgm:t>
        <a:bodyPr/>
        <a:lstStyle/>
        <a:p>
          <a:pPr rtl="1"/>
          <a:endParaRPr lang="ar-SA"/>
        </a:p>
      </dgm:t>
    </dgm:pt>
    <dgm:pt modelId="{47C28C2B-0622-4546-AEA4-D1284F5C6DD0}" type="pres">
      <dgm:prSet presAssocID="{87CE2956-E6EE-4C9E-AB53-15662FD83AB9}" presName="rootConnector" presStyleLbl="node2" presStyleIdx="0" presStyleCnt="6"/>
      <dgm:spPr/>
      <dgm:t>
        <a:bodyPr/>
        <a:lstStyle/>
        <a:p>
          <a:pPr rtl="1"/>
          <a:endParaRPr lang="ar-SA"/>
        </a:p>
      </dgm:t>
    </dgm:pt>
    <dgm:pt modelId="{FCB19FF3-81E7-4885-95B6-C3227DD31D67}" type="pres">
      <dgm:prSet presAssocID="{87CE2956-E6EE-4C9E-AB53-15662FD83AB9}" presName="hierChild4" presStyleCnt="0"/>
      <dgm:spPr/>
      <dgm:t>
        <a:bodyPr/>
        <a:lstStyle/>
        <a:p>
          <a:pPr rtl="1"/>
          <a:endParaRPr lang="ar-SA"/>
        </a:p>
      </dgm:t>
    </dgm:pt>
    <dgm:pt modelId="{1F18152A-AE8E-43EB-AEC5-5523369CD0C8}" type="pres">
      <dgm:prSet presAssocID="{2FB6DA5D-E342-4939-912E-96FA544A4F4C}" presName="Name37" presStyleLbl="parChTrans1D3" presStyleIdx="0" presStyleCnt="22"/>
      <dgm:spPr/>
      <dgm:t>
        <a:bodyPr/>
        <a:lstStyle/>
        <a:p>
          <a:pPr rtl="1"/>
          <a:endParaRPr lang="ar-SA"/>
        </a:p>
      </dgm:t>
    </dgm:pt>
    <dgm:pt modelId="{4CC10109-061D-4217-B9E5-2EB697E30DA7}" type="pres">
      <dgm:prSet presAssocID="{12376828-E2D2-4D51-AE13-CE0F71592031}" presName="hierRoot2" presStyleCnt="0">
        <dgm:presLayoutVars>
          <dgm:hierBranch val="init"/>
        </dgm:presLayoutVars>
      </dgm:prSet>
      <dgm:spPr/>
      <dgm:t>
        <a:bodyPr/>
        <a:lstStyle/>
        <a:p>
          <a:pPr rtl="1"/>
          <a:endParaRPr lang="ar-SA"/>
        </a:p>
      </dgm:t>
    </dgm:pt>
    <dgm:pt modelId="{B5522B6A-97EB-4078-BEBB-144CEF9F0DBF}" type="pres">
      <dgm:prSet presAssocID="{12376828-E2D2-4D51-AE13-CE0F71592031}" presName="rootComposite" presStyleCnt="0"/>
      <dgm:spPr/>
      <dgm:t>
        <a:bodyPr/>
        <a:lstStyle/>
        <a:p>
          <a:pPr rtl="1"/>
          <a:endParaRPr lang="ar-SA"/>
        </a:p>
      </dgm:t>
    </dgm:pt>
    <dgm:pt modelId="{6F3D7D0D-F1D4-4149-8F05-3BB416F028B4}" type="pres">
      <dgm:prSet presAssocID="{12376828-E2D2-4D51-AE13-CE0F71592031}" presName="rootText" presStyleLbl="node3" presStyleIdx="0" presStyleCnt="22" custScaleY="134475">
        <dgm:presLayoutVars>
          <dgm:chPref val="3"/>
        </dgm:presLayoutVars>
      </dgm:prSet>
      <dgm:spPr/>
      <dgm:t>
        <a:bodyPr/>
        <a:lstStyle/>
        <a:p>
          <a:pPr rtl="1"/>
          <a:endParaRPr lang="ar-SA"/>
        </a:p>
      </dgm:t>
    </dgm:pt>
    <dgm:pt modelId="{4B94E89D-1C4C-4CA0-BE3D-13D2B1A6B64B}" type="pres">
      <dgm:prSet presAssocID="{12376828-E2D2-4D51-AE13-CE0F71592031}" presName="rootConnector" presStyleLbl="node3" presStyleIdx="0" presStyleCnt="22"/>
      <dgm:spPr/>
      <dgm:t>
        <a:bodyPr/>
        <a:lstStyle/>
        <a:p>
          <a:pPr rtl="1"/>
          <a:endParaRPr lang="ar-SA"/>
        </a:p>
      </dgm:t>
    </dgm:pt>
    <dgm:pt modelId="{CFDD28AD-5842-4B78-84E9-89FF85F3F8B1}" type="pres">
      <dgm:prSet presAssocID="{12376828-E2D2-4D51-AE13-CE0F71592031}" presName="hierChild4" presStyleCnt="0"/>
      <dgm:spPr/>
      <dgm:t>
        <a:bodyPr/>
        <a:lstStyle/>
        <a:p>
          <a:pPr rtl="1"/>
          <a:endParaRPr lang="ar-SA"/>
        </a:p>
      </dgm:t>
    </dgm:pt>
    <dgm:pt modelId="{92935B1B-BE94-4111-B5D1-E79DE99BB306}" type="pres">
      <dgm:prSet presAssocID="{12376828-E2D2-4D51-AE13-CE0F71592031}" presName="hierChild5" presStyleCnt="0"/>
      <dgm:spPr/>
      <dgm:t>
        <a:bodyPr/>
        <a:lstStyle/>
        <a:p>
          <a:pPr rtl="1"/>
          <a:endParaRPr lang="ar-SA"/>
        </a:p>
      </dgm:t>
    </dgm:pt>
    <dgm:pt modelId="{C769B033-64F0-4E5A-B9AF-3FA8AE7CC8A5}" type="pres">
      <dgm:prSet presAssocID="{A1581721-8A6C-42F1-9D1F-40DC51B9E92D}" presName="Name37" presStyleLbl="parChTrans1D3" presStyleIdx="1" presStyleCnt="22"/>
      <dgm:spPr/>
      <dgm:t>
        <a:bodyPr/>
        <a:lstStyle/>
        <a:p>
          <a:pPr rtl="1"/>
          <a:endParaRPr lang="ar-SA"/>
        </a:p>
      </dgm:t>
    </dgm:pt>
    <dgm:pt modelId="{600A0CDF-DE06-4CE6-946A-1E35C1B640EF}" type="pres">
      <dgm:prSet presAssocID="{6346725B-6B10-4C51-912D-E6FF92070519}" presName="hierRoot2" presStyleCnt="0">
        <dgm:presLayoutVars>
          <dgm:hierBranch val="init"/>
        </dgm:presLayoutVars>
      </dgm:prSet>
      <dgm:spPr/>
      <dgm:t>
        <a:bodyPr/>
        <a:lstStyle/>
        <a:p>
          <a:pPr rtl="1"/>
          <a:endParaRPr lang="ar-SA"/>
        </a:p>
      </dgm:t>
    </dgm:pt>
    <dgm:pt modelId="{3D2886A7-DBE2-488E-B6C2-8AE2D2764763}" type="pres">
      <dgm:prSet presAssocID="{6346725B-6B10-4C51-912D-E6FF92070519}" presName="rootComposite" presStyleCnt="0"/>
      <dgm:spPr/>
      <dgm:t>
        <a:bodyPr/>
        <a:lstStyle/>
        <a:p>
          <a:pPr rtl="1"/>
          <a:endParaRPr lang="ar-SA"/>
        </a:p>
      </dgm:t>
    </dgm:pt>
    <dgm:pt modelId="{1E1B555B-6EFD-483B-B85C-A7CB3BC58F73}" type="pres">
      <dgm:prSet presAssocID="{6346725B-6B10-4C51-912D-E6FF92070519}" presName="rootText" presStyleLbl="node3" presStyleIdx="1" presStyleCnt="22" custScaleY="176379">
        <dgm:presLayoutVars>
          <dgm:chPref val="3"/>
        </dgm:presLayoutVars>
      </dgm:prSet>
      <dgm:spPr/>
      <dgm:t>
        <a:bodyPr/>
        <a:lstStyle/>
        <a:p>
          <a:pPr rtl="1"/>
          <a:endParaRPr lang="ar-SA"/>
        </a:p>
      </dgm:t>
    </dgm:pt>
    <dgm:pt modelId="{98402B0B-B5BA-457D-BF3F-9EFE461D7B31}" type="pres">
      <dgm:prSet presAssocID="{6346725B-6B10-4C51-912D-E6FF92070519}" presName="rootConnector" presStyleLbl="node3" presStyleIdx="1" presStyleCnt="22"/>
      <dgm:spPr/>
      <dgm:t>
        <a:bodyPr/>
        <a:lstStyle/>
        <a:p>
          <a:pPr rtl="1"/>
          <a:endParaRPr lang="ar-SA"/>
        </a:p>
      </dgm:t>
    </dgm:pt>
    <dgm:pt modelId="{BC8D12CC-E026-4B6C-9E59-B4969530C7C6}" type="pres">
      <dgm:prSet presAssocID="{6346725B-6B10-4C51-912D-E6FF92070519}" presName="hierChild4" presStyleCnt="0"/>
      <dgm:spPr/>
      <dgm:t>
        <a:bodyPr/>
        <a:lstStyle/>
        <a:p>
          <a:pPr rtl="1"/>
          <a:endParaRPr lang="ar-SA"/>
        </a:p>
      </dgm:t>
    </dgm:pt>
    <dgm:pt modelId="{9559C026-865F-479C-8CB6-86AC20A60500}" type="pres">
      <dgm:prSet presAssocID="{6346725B-6B10-4C51-912D-E6FF92070519}" presName="hierChild5" presStyleCnt="0"/>
      <dgm:spPr/>
      <dgm:t>
        <a:bodyPr/>
        <a:lstStyle/>
        <a:p>
          <a:pPr rtl="1"/>
          <a:endParaRPr lang="ar-SA"/>
        </a:p>
      </dgm:t>
    </dgm:pt>
    <dgm:pt modelId="{C1A3D791-895A-4E6E-893C-DAC919DEC745}" type="pres">
      <dgm:prSet presAssocID="{CF70D5D6-7E20-4E4F-B4BC-FA1AC7C75398}" presName="Name37" presStyleLbl="parChTrans1D3" presStyleIdx="2" presStyleCnt="22"/>
      <dgm:spPr/>
      <dgm:t>
        <a:bodyPr/>
        <a:lstStyle/>
        <a:p>
          <a:pPr rtl="1"/>
          <a:endParaRPr lang="ar-SA"/>
        </a:p>
      </dgm:t>
    </dgm:pt>
    <dgm:pt modelId="{34AF9E3D-9D81-48BF-846D-9DE2C348AE83}" type="pres">
      <dgm:prSet presAssocID="{AF70AA44-D150-4848-9255-EE6BAAD758EC}" presName="hierRoot2" presStyleCnt="0">
        <dgm:presLayoutVars>
          <dgm:hierBranch val="init"/>
        </dgm:presLayoutVars>
      </dgm:prSet>
      <dgm:spPr/>
      <dgm:t>
        <a:bodyPr/>
        <a:lstStyle/>
        <a:p>
          <a:pPr rtl="1"/>
          <a:endParaRPr lang="ar-SA"/>
        </a:p>
      </dgm:t>
    </dgm:pt>
    <dgm:pt modelId="{15C1799B-54BE-4804-AFEA-A0E5AC572100}" type="pres">
      <dgm:prSet presAssocID="{AF70AA44-D150-4848-9255-EE6BAAD758EC}" presName="rootComposite" presStyleCnt="0"/>
      <dgm:spPr/>
      <dgm:t>
        <a:bodyPr/>
        <a:lstStyle/>
        <a:p>
          <a:pPr rtl="1"/>
          <a:endParaRPr lang="ar-SA"/>
        </a:p>
      </dgm:t>
    </dgm:pt>
    <dgm:pt modelId="{4B0AADA2-8EB6-4CEA-8CD7-3481B603D1F5}" type="pres">
      <dgm:prSet presAssocID="{AF70AA44-D150-4848-9255-EE6BAAD758EC}" presName="rootText" presStyleLbl="node3" presStyleIdx="2" presStyleCnt="22" custScaleY="176380">
        <dgm:presLayoutVars>
          <dgm:chPref val="3"/>
        </dgm:presLayoutVars>
      </dgm:prSet>
      <dgm:spPr/>
      <dgm:t>
        <a:bodyPr/>
        <a:lstStyle/>
        <a:p>
          <a:pPr rtl="1"/>
          <a:endParaRPr lang="ar-SA"/>
        </a:p>
      </dgm:t>
    </dgm:pt>
    <dgm:pt modelId="{65A3F5D6-0CAD-4E18-A65D-675E0FCF14C0}" type="pres">
      <dgm:prSet presAssocID="{AF70AA44-D150-4848-9255-EE6BAAD758EC}" presName="rootConnector" presStyleLbl="node3" presStyleIdx="2" presStyleCnt="22"/>
      <dgm:spPr/>
      <dgm:t>
        <a:bodyPr/>
        <a:lstStyle/>
        <a:p>
          <a:pPr rtl="1"/>
          <a:endParaRPr lang="ar-SA"/>
        </a:p>
      </dgm:t>
    </dgm:pt>
    <dgm:pt modelId="{C4334E77-B9F7-4428-8C57-8607341DB4E8}" type="pres">
      <dgm:prSet presAssocID="{AF70AA44-D150-4848-9255-EE6BAAD758EC}" presName="hierChild4" presStyleCnt="0"/>
      <dgm:spPr/>
      <dgm:t>
        <a:bodyPr/>
        <a:lstStyle/>
        <a:p>
          <a:pPr rtl="1"/>
          <a:endParaRPr lang="ar-SA"/>
        </a:p>
      </dgm:t>
    </dgm:pt>
    <dgm:pt modelId="{B11F7701-4CE4-4879-8AEA-9E5278486DDB}" type="pres">
      <dgm:prSet presAssocID="{AF70AA44-D150-4848-9255-EE6BAAD758EC}" presName="hierChild5" presStyleCnt="0"/>
      <dgm:spPr/>
      <dgm:t>
        <a:bodyPr/>
        <a:lstStyle/>
        <a:p>
          <a:pPr rtl="1"/>
          <a:endParaRPr lang="ar-SA"/>
        </a:p>
      </dgm:t>
    </dgm:pt>
    <dgm:pt modelId="{C649D9B4-624D-4A7A-B04D-A07E3892E23E}" type="pres">
      <dgm:prSet presAssocID="{D4C1E532-C5E3-4029-A571-CD5B23AA9E01}" presName="Name37" presStyleLbl="parChTrans1D3" presStyleIdx="3" presStyleCnt="22"/>
      <dgm:spPr/>
      <dgm:t>
        <a:bodyPr/>
        <a:lstStyle/>
        <a:p>
          <a:pPr rtl="1"/>
          <a:endParaRPr lang="ar-SA"/>
        </a:p>
      </dgm:t>
    </dgm:pt>
    <dgm:pt modelId="{5DCA0C94-8B9A-4790-88F0-27BC35C296C7}" type="pres">
      <dgm:prSet presAssocID="{78004CFE-762B-4C8F-89B2-E388381DD12D}" presName="hierRoot2" presStyleCnt="0">
        <dgm:presLayoutVars>
          <dgm:hierBranch val="init"/>
        </dgm:presLayoutVars>
      </dgm:prSet>
      <dgm:spPr/>
      <dgm:t>
        <a:bodyPr/>
        <a:lstStyle/>
        <a:p>
          <a:pPr rtl="1"/>
          <a:endParaRPr lang="ar-SA"/>
        </a:p>
      </dgm:t>
    </dgm:pt>
    <dgm:pt modelId="{2AED5A80-0D1C-4A96-950B-453D3F5AFCCC}" type="pres">
      <dgm:prSet presAssocID="{78004CFE-762B-4C8F-89B2-E388381DD12D}" presName="rootComposite" presStyleCnt="0"/>
      <dgm:spPr/>
      <dgm:t>
        <a:bodyPr/>
        <a:lstStyle/>
        <a:p>
          <a:pPr rtl="1"/>
          <a:endParaRPr lang="ar-SA"/>
        </a:p>
      </dgm:t>
    </dgm:pt>
    <dgm:pt modelId="{DE35D022-CED7-4AEF-994F-6F46838A4E8E}" type="pres">
      <dgm:prSet presAssocID="{78004CFE-762B-4C8F-89B2-E388381DD12D}" presName="rootText" presStyleLbl="node3" presStyleIdx="3" presStyleCnt="22" custScaleY="151236">
        <dgm:presLayoutVars>
          <dgm:chPref val="3"/>
        </dgm:presLayoutVars>
      </dgm:prSet>
      <dgm:spPr/>
      <dgm:t>
        <a:bodyPr/>
        <a:lstStyle/>
        <a:p>
          <a:pPr rtl="1"/>
          <a:endParaRPr lang="ar-SA"/>
        </a:p>
      </dgm:t>
    </dgm:pt>
    <dgm:pt modelId="{93155DFE-2B82-4B39-9DE7-16BA633CE8CE}" type="pres">
      <dgm:prSet presAssocID="{78004CFE-762B-4C8F-89B2-E388381DD12D}" presName="rootConnector" presStyleLbl="node3" presStyleIdx="3" presStyleCnt="22"/>
      <dgm:spPr/>
      <dgm:t>
        <a:bodyPr/>
        <a:lstStyle/>
        <a:p>
          <a:pPr rtl="1"/>
          <a:endParaRPr lang="ar-SA"/>
        </a:p>
      </dgm:t>
    </dgm:pt>
    <dgm:pt modelId="{8EE058D5-5267-48A0-AFF2-2DF53BE18911}" type="pres">
      <dgm:prSet presAssocID="{78004CFE-762B-4C8F-89B2-E388381DD12D}" presName="hierChild4" presStyleCnt="0"/>
      <dgm:spPr/>
      <dgm:t>
        <a:bodyPr/>
        <a:lstStyle/>
        <a:p>
          <a:pPr rtl="1"/>
          <a:endParaRPr lang="ar-SA"/>
        </a:p>
      </dgm:t>
    </dgm:pt>
    <dgm:pt modelId="{047C7A89-2D12-429F-9933-7E87E77E3B96}" type="pres">
      <dgm:prSet presAssocID="{78004CFE-762B-4C8F-89B2-E388381DD12D}" presName="hierChild5" presStyleCnt="0"/>
      <dgm:spPr/>
      <dgm:t>
        <a:bodyPr/>
        <a:lstStyle/>
        <a:p>
          <a:pPr rtl="1"/>
          <a:endParaRPr lang="ar-SA"/>
        </a:p>
      </dgm:t>
    </dgm:pt>
    <dgm:pt modelId="{19FFB9FA-84A0-4331-BBBD-B177EA39B92E}" type="pres">
      <dgm:prSet presAssocID="{0445BA3B-1FF9-47CB-B89E-CF5B4DF0B403}" presName="Name37" presStyleLbl="parChTrans1D3" presStyleIdx="4" presStyleCnt="22"/>
      <dgm:spPr/>
      <dgm:t>
        <a:bodyPr/>
        <a:lstStyle/>
        <a:p>
          <a:pPr rtl="1"/>
          <a:endParaRPr lang="ar-SA"/>
        </a:p>
      </dgm:t>
    </dgm:pt>
    <dgm:pt modelId="{23D30D68-C8FC-426B-BE7A-518C31A77B82}" type="pres">
      <dgm:prSet presAssocID="{E5C30527-87FE-47B1-A517-7564FA34E5BC}" presName="hierRoot2" presStyleCnt="0">
        <dgm:presLayoutVars>
          <dgm:hierBranch val="init"/>
        </dgm:presLayoutVars>
      </dgm:prSet>
      <dgm:spPr/>
      <dgm:t>
        <a:bodyPr/>
        <a:lstStyle/>
        <a:p>
          <a:pPr rtl="1"/>
          <a:endParaRPr lang="ar-SA"/>
        </a:p>
      </dgm:t>
    </dgm:pt>
    <dgm:pt modelId="{7687CD70-B42A-41A0-98A0-BEC3AB54B5BE}" type="pres">
      <dgm:prSet presAssocID="{E5C30527-87FE-47B1-A517-7564FA34E5BC}" presName="rootComposite" presStyleCnt="0"/>
      <dgm:spPr/>
      <dgm:t>
        <a:bodyPr/>
        <a:lstStyle/>
        <a:p>
          <a:pPr rtl="1"/>
          <a:endParaRPr lang="ar-SA"/>
        </a:p>
      </dgm:t>
    </dgm:pt>
    <dgm:pt modelId="{76AF85C7-E769-4F00-8B77-C24B7B30CB47}" type="pres">
      <dgm:prSet presAssocID="{E5C30527-87FE-47B1-A517-7564FA34E5BC}" presName="rootText" presStyleLbl="node3" presStyleIdx="4" presStyleCnt="22" custScaleY="142856">
        <dgm:presLayoutVars>
          <dgm:chPref val="3"/>
        </dgm:presLayoutVars>
      </dgm:prSet>
      <dgm:spPr/>
      <dgm:t>
        <a:bodyPr/>
        <a:lstStyle/>
        <a:p>
          <a:pPr rtl="1"/>
          <a:endParaRPr lang="ar-SA"/>
        </a:p>
      </dgm:t>
    </dgm:pt>
    <dgm:pt modelId="{ED354568-020D-4CD0-9930-B52B42529F77}" type="pres">
      <dgm:prSet presAssocID="{E5C30527-87FE-47B1-A517-7564FA34E5BC}" presName="rootConnector" presStyleLbl="node3" presStyleIdx="4" presStyleCnt="22"/>
      <dgm:spPr/>
      <dgm:t>
        <a:bodyPr/>
        <a:lstStyle/>
        <a:p>
          <a:pPr rtl="1"/>
          <a:endParaRPr lang="ar-SA"/>
        </a:p>
      </dgm:t>
    </dgm:pt>
    <dgm:pt modelId="{9A1A83B0-6FAA-4A16-A3E1-1CCF74A42538}" type="pres">
      <dgm:prSet presAssocID="{E5C30527-87FE-47B1-A517-7564FA34E5BC}" presName="hierChild4" presStyleCnt="0"/>
      <dgm:spPr/>
      <dgm:t>
        <a:bodyPr/>
        <a:lstStyle/>
        <a:p>
          <a:pPr rtl="1"/>
          <a:endParaRPr lang="ar-SA"/>
        </a:p>
      </dgm:t>
    </dgm:pt>
    <dgm:pt modelId="{CD9B0621-7024-4AB3-A8DD-4AA012DD1128}" type="pres">
      <dgm:prSet presAssocID="{E5C30527-87FE-47B1-A517-7564FA34E5BC}" presName="hierChild5" presStyleCnt="0"/>
      <dgm:spPr/>
      <dgm:t>
        <a:bodyPr/>
        <a:lstStyle/>
        <a:p>
          <a:pPr rtl="1"/>
          <a:endParaRPr lang="ar-SA"/>
        </a:p>
      </dgm:t>
    </dgm:pt>
    <dgm:pt modelId="{8315E495-13C7-4DA7-915C-F2AA179744D3}" type="pres">
      <dgm:prSet presAssocID="{0131C620-1803-4304-829E-3174E12B5757}" presName="Name37" presStyleLbl="parChTrans1D3" presStyleIdx="5" presStyleCnt="22"/>
      <dgm:spPr/>
      <dgm:t>
        <a:bodyPr/>
        <a:lstStyle/>
        <a:p>
          <a:pPr rtl="1"/>
          <a:endParaRPr lang="ar-SA"/>
        </a:p>
      </dgm:t>
    </dgm:pt>
    <dgm:pt modelId="{513A3DEC-BA2A-4F40-9ABC-7E5C040A71AA}" type="pres">
      <dgm:prSet presAssocID="{0D1FEF4E-E24A-4090-9491-6819F62557F7}" presName="hierRoot2" presStyleCnt="0">
        <dgm:presLayoutVars>
          <dgm:hierBranch val="init"/>
        </dgm:presLayoutVars>
      </dgm:prSet>
      <dgm:spPr/>
      <dgm:t>
        <a:bodyPr/>
        <a:lstStyle/>
        <a:p>
          <a:pPr rtl="1"/>
          <a:endParaRPr lang="ar-SA"/>
        </a:p>
      </dgm:t>
    </dgm:pt>
    <dgm:pt modelId="{43BA7D38-C81E-4C90-BAA0-A63F6E69A1C9}" type="pres">
      <dgm:prSet presAssocID="{0D1FEF4E-E24A-4090-9491-6819F62557F7}" presName="rootComposite" presStyleCnt="0"/>
      <dgm:spPr/>
      <dgm:t>
        <a:bodyPr/>
        <a:lstStyle/>
        <a:p>
          <a:pPr rtl="1"/>
          <a:endParaRPr lang="ar-SA"/>
        </a:p>
      </dgm:t>
    </dgm:pt>
    <dgm:pt modelId="{66763CD7-7E36-4BD8-8BDE-F850AA25EBCF}" type="pres">
      <dgm:prSet presAssocID="{0D1FEF4E-E24A-4090-9491-6819F62557F7}" presName="rootText" presStyleLbl="node3" presStyleIdx="5" presStyleCnt="22" custScaleY="151237">
        <dgm:presLayoutVars>
          <dgm:chPref val="3"/>
        </dgm:presLayoutVars>
      </dgm:prSet>
      <dgm:spPr/>
      <dgm:t>
        <a:bodyPr/>
        <a:lstStyle/>
        <a:p>
          <a:pPr rtl="1"/>
          <a:endParaRPr lang="ar-SA"/>
        </a:p>
      </dgm:t>
    </dgm:pt>
    <dgm:pt modelId="{A6900233-E929-492A-B18B-29AC97EAFF94}" type="pres">
      <dgm:prSet presAssocID="{0D1FEF4E-E24A-4090-9491-6819F62557F7}" presName="rootConnector" presStyleLbl="node3" presStyleIdx="5" presStyleCnt="22"/>
      <dgm:spPr/>
      <dgm:t>
        <a:bodyPr/>
        <a:lstStyle/>
        <a:p>
          <a:pPr rtl="1"/>
          <a:endParaRPr lang="ar-SA"/>
        </a:p>
      </dgm:t>
    </dgm:pt>
    <dgm:pt modelId="{6A4EEF8D-5F3C-4E21-BE8F-E681DA30BDF7}" type="pres">
      <dgm:prSet presAssocID="{0D1FEF4E-E24A-4090-9491-6819F62557F7}" presName="hierChild4" presStyleCnt="0"/>
      <dgm:spPr/>
      <dgm:t>
        <a:bodyPr/>
        <a:lstStyle/>
        <a:p>
          <a:pPr rtl="1"/>
          <a:endParaRPr lang="ar-SA"/>
        </a:p>
      </dgm:t>
    </dgm:pt>
    <dgm:pt modelId="{320DA8DD-7113-4F11-A951-83909752B720}" type="pres">
      <dgm:prSet presAssocID="{0D1FEF4E-E24A-4090-9491-6819F62557F7}" presName="hierChild5" presStyleCnt="0"/>
      <dgm:spPr/>
      <dgm:t>
        <a:bodyPr/>
        <a:lstStyle/>
        <a:p>
          <a:pPr rtl="1"/>
          <a:endParaRPr lang="ar-SA"/>
        </a:p>
      </dgm:t>
    </dgm:pt>
    <dgm:pt modelId="{B412C7BA-39F0-4077-AD3D-08B66F5AB6B9}" type="pres">
      <dgm:prSet presAssocID="{87CE2956-E6EE-4C9E-AB53-15662FD83AB9}" presName="hierChild5" presStyleCnt="0"/>
      <dgm:spPr/>
      <dgm:t>
        <a:bodyPr/>
        <a:lstStyle/>
        <a:p>
          <a:pPr rtl="1"/>
          <a:endParaRPr lang="ar-SA"/>
        </a:p>
      </dgm:t>
    </dgm:pt>
    <dgm:pt modelId="{30B06368-F16F-4BA5-9295-5EE16E041562}" type="pres">
      <dgm:prSet presAssocID="{E5020FCC-2618-46B2-B04A-0AC4C47018A0}" presName="Name37" presStyleLbl="parChTrans1D2" presStyleIdx="1" presStyleCnt="6"/>
      <dgm:spPr/>
      <dgm:t>
        <a:bodyPr/>
        <a:lstStyle/>
        <a:p>
          <a:pPr rtl="1"/>
          <a:endParaRPr lang="ar-SA"/>
        </a:p>
      </dgm:t>
    </dgm:pt>
    <dgm:pt modelId="{15D5F71C-E3D3-4C06-9BA2-104481F92316}" type="pres">
      <dgm:prSet presAssocID="{8154DB6B-6529-47C2-8811-0C8F2D8E5530}" presName="hierRoot2" presStyleCnt="0">
        <dgm:presLayoutVars>
          <dgm:hierBranch val="init"/>
        </dgm:presLayoutVars>
      </dgm:prSet>
      <dgm:spPr/>
      <dgm:t>
        <a:bodyPr/>
        <a:lstStyle/>
        <a:p>
          <a:pPr rtl="1"/>
          <a:endParaRPr lang="ar-SA"/>
        </a:p>
      </dgm:t>
    </dgm:pt>
    <dgm:pt modelId="{7F12F053-372D-4344-9722-6A9392D9A872}" type="pres">
      <dgm:prSet presAssocID="{8154DB6B-6529-47C2-8811-0C8F2D8E5530}" presName="rootComposite" presStyleCnt="0"/>
      <dgm:spPr/>
      <dgm:t>
        <a:bodyPr/>
        <a:lstStyle/>
        <a:p>
          <a:pPr rtl="1"/>
          <a:endParaRPr lang="ar-SA"/>
        </a:p>
      </dgm:t>
    </dgm:pt>
    <dgm:pt modelId="{BFD586F4-6B10-48B4-9C2A-5EE613C11417}" type="pres">
      <dgm:prSet presAssocID="{8154DB6B-6529-47C2-8811-0C8F2D8E5530}" presName="rootText" presStyleLbl="node2" presStyleIdx="1" presStyleCnt="6" custScaleX="147506" custScaleY="364947">
        <dgm:presLayoutVars>
          <dgm:chPref val="3"/>
        </dgm:presLayoutVars>
      </dgm:prSet>
      <dgm:spPr/>
      <dgm:t>
        <a:bodyPr/>
        <a:lstStyle/>
        <a:p>
          <a:pPr rtl="1"/>
          <a:endParaRPr lang="ar-SA"/>
        </a:p>
      </dgm:t>
    </dgm:pt>
    <dgm:pt modelId="{86374019-9E24-41CB-A8BD-177CBDF1D35C}" type="pres">
      <dgm:prSet presAssocID="{8154DB6B-6529-47C2-8811-0C8F2D8E5530}" presName="rootConnector" presStyleLbl="node2" presStyleIdx="1" presStyleCnt="6"/>
      <dgm:spPr/>
      <dgm:t>
        <a:bodyPr/>
        <a:lstStyle/>
        <a:p>
          <a:pPr rtl="1"/>
          <a:endParaRPr lang="ar-SA"/>
        </a:p>
      </dgm:t>
    </dgm:pt>
    <dgm:pt modelId="{6B68F592-0D66-4C8F-8288-2DE7091D738A}" type="pres">
      <dgm:prSet presAssocID="{8154DB6B-6529-47C2-8811-0C8F2D8E5530}" presName="hierChild4" presStyleCnt="0"/>
      <dgm:spPr/>
      <dgm:t>
        <a:bodyPr/>
        <a:lstStyle/>
        <a:p>
          <a:pPr rtl="1"/>
          <a:endParaRPr lang="ar-SA"/>
        </a:p>
      </dgm:t>
    </dgm:pt>
    <dgm:pt modelId="{D7D8C373-A5BB-4F9F-AFFC-0587FAFCB40E}" type="pres">
      <dgm:prSet presAssocID="{8E221694-43DB-44ED-A62C-99D5E6FB934A}" presName="Name37" presStyleLbl="parChTrans1D3" presStyleIdx="6" presStyleCnt="22"/>
      <dgm:spPr/>
      <dgm:t>
        <a:bodyPr/>
        <a:lstStyle/>
        <a:p>
          <a:pPr rtl="1"/>
          <a:endParaRPr lang="ar-SA"/>
        </a:p>
      </dgm:t>
    </dgm:pt>
    <dgm:pt modelId="{E2E89990-40C6-4D72-A01F-5942C1AB3F98}" type="pres">
      <dgm:prSet presAssocID="{A1178200-F72D-4F64-89EF-DEDDC665ADFA}" presName="hierRoot2" presStyleCnt="0">
        <dgm:presLayoutVars>
          <dgm:hierBranch val="init"/>
        </dgm:presLayoutVars>
      </dgm:prSet>
      <dgm:spPr/>
      <dgm:t>
        <a:bodyPr/>
        <a:lstStyle/>
        <a:p>
          <a:pPr rtl="1"/>
          <a:endParaRPr lang="ar-SA"/>
        </a:p>
      </dgm:t>
    </dgm:pt>
    <dgm:pt modelId="{169C5EA1-1C5A-424C-A635-7DC79ACBBA1F}" type="pres">
      <dgm:prSet presAssocID="{A1178200-F72D-4F64-89EF-DEDDC665ADFA}" presName="rootComposite" presStyleCnt="0"/>
      <dgm:spPr/>
      <dgm:t>
        <a:bodyPr/>
        <a:lstStyle/>
        <a:p>
          <a:pPr rtl="1"/>
          <a:endParaRPr lang="ar-SA"/>
        </a:p>
      </dgm:t>
    </dgm:pt>
    <dgm:pt modelId="{03907BC7-C416-46A9-94A9-4E705C06F648}" type="pres">
      <dgm:prSet presAssocID="{A1178200-F72D-4F64-89EF-DEDDC665ADFA}" presName="rootText" presStyleLbl="node3" presStyleIdx="6" presStyleCnt="22" custScaleY="155376">
        <dgm:presLayoutVars>
          <dgm:chPref val="3"/>
        </dgm:presLayoutVars>
      </dgm:prSet>
      <dgm:spPr/>
      <dgm:t>
        <a:bodyPr/>
        <a:lstStyle/>
        <a:p>
          <a:pPr rtl="1"/>
          <a:endParaRPr lang="ar-SA"/>
        </a:p>
      </dgm:t>
    </dgm:pt>
    <dgm:pt modelId="{DFB18535-6661-4079-8E92-ED34759B2CFF}" type="pres">
      <dgm:prSet presAssocID="{A1178200-F72D-4F64-89EF-DEDDC665ADFA}" presName="rootConnector" presStyleLbl="node3" presStyleIdx="6" presStyleCnt="22"/>
      <dgm:spPr/>
      <dgm:t>
        <a:bodyPr/>
        <a:lstStyle/>
        <a:p>
          <a:pPr rtl="1"/>
          <a:endParaRPr lang="ar-SA"/>
        </a:p>
      </dgm:t>
    </dgm:pt>
    <dgm:pt modelId="{822264F3-06AB-46C1-9B0D-FD9F4BB6528D}" type="pres">
      <dgm:prSet presAssocID="{A1178200-F72D-4F64-89EF-DEDDC665ADFA}" presName="hierChild4" presStyleCnt="0"/>
      <dgm:spPr/>
      <dgm:t>
        <a:bodyPr/>
        <a:lstStyle/>
        <a:p>
          <a:pPr rtl="1"/>
          <a:endParaRPr lang="ar-SA"/>
        </a:p>
      </dgm:t>
    </dgm:pt>
    <dgm:pt modelId="{A9855118-8B80-48D6-B9C8-E0C5478ABED0}" type="pres">
      <dgm:prSet presAssocID="{A1178200-F72D-4F64-89EF-DEDDC665ADFA}" presName="hierChild5" presStyleCnt="0"/>
      <dgm:spPr/>
      <dgm:t>
        <a:bodyPr/>
        <a:lstStyle/>
        <a:p>
          <a:pPr rtl="1"/>
          <a:endParaRPr lang="ar-SA"/>
        </a:p>
      </dgm:t>
    </dgm:pt>
    <dgm:pt modelId="{368ADA4A-5EFA-42A3-BC0C-BC8FAB81824C}" type="pres">
      <dgm:prSet presAssocID="{165693C9-DC4E-45D5-B6AD-17C2C7BEA095}" presName="Name37" presStyleLbl="parChTrans1D3" presStyleIdx="7" presStyleCnt="22"/>
      <dgm:spPr/>
      <dgm:t>
        <a:bodyPr/>
        <a:lstStyle/>
        <a:p>
          <a:pPr rtl="1"/>
          <a:endParaRPr lang="ar-SA"/>
        </a:p>
      </dgm:t>
    </dgm:pt>
    <dgm:pt modelId="{8E2579E0-9AAF-478A-9EC6-2A469537B43F}" type="pres">
      <dgm:prSet presAssocID="{7DD69F46-1E47-4DDC-82C7-4137BDA484AD}" presName="hierRoot2" presStyleCnt="0">
        <dgm:presLayoutVars>
          <dgm:hierBranch val="init"/>
        </dgm:presLayoutVars>
      </dgm:prSet>
      <dgm:spPr/>
      <dgm:t>
        <a:bodyPr/>
        <a:lstStyle/>
        <a:p>
          <a:pPr rtl="1"/>
          <a:endParaRPr lang="ar-SA"/>
        </a:p>
      </dgm:t>
    </dgm:pt>
    <dgm:pt modelId="{7ECA67BD-A69F-42A9-AFB7-BF2BA229E79E}" type="pres">
      <dgm:prSet presAssocID="{7DD69F46-1E47-4DDC-82C7-4137BDA484AD}" presName="rootComposite" presStyleCnt="0"/>
      <dgm:spPr/>
      <dgm:t>
        <a:bodyPr/>
        <a:lstStyle/>
        <a:p>
          <a:pPr rtl="1"/>
          <a:endParaRPr lang="ar-SA"/>
        </a:p>
      </dgm:t>
    </dgm:pt>
    <dgm:pt modelId="{DCDA2AC2-8A3B-4F3F-B01A-35A4DC856F53}" type="pres">
      <dgm:prSet presAssocID="{7DD69F46-1E47-4DDC-82C7-4137BDA484AD}" presName="rootText" presStyleLbl="node3" presStyleIdx="7" presStyleCnt="22" custScaleY="162908">
        <dgm:presLayoutVars>
          <dgm:chPref val="3"/>
        </dgm:presLayoutVars>
      </dgm:prSet>
      <dgm:spPr/>
      <dgm:t>
        <a:bodyPr/>
        <a:lstStyle/>
        <a:p>
          <a:pPr rtl="1"/>
          <a:endParaRPr lang="ar-SA"/>
        </a:p>
      </dgm:t>
    </dgm:pt>
    <dgm:pt modelId="{636E518E-8105-45AA-BAF9-73D7D8778326}" type="pres">
      <dgm:prSet presAssocID="{7DD69F46-1E47-4DDC-82C7-4137BDA484AD}" presName="rootConnector" presStyleLbl="node3" presStyleIdx="7" presStyleCnt="22"/>
      <dgm:spPr/>
      <dgm:t>
        <a:bodyPr/>
        <a:lstStyle/>
        <a:p>
          <a:pPr rtl="1"/>
          <a:endParaRPr lang="ar-SA"/>
        </a:p>
      </dgm:t>
    </dgm:pt>
    <dgm:pt modelId="{16E741FF-1055-4BBF-9A00-5645F2A6E0D3}" type="pres">
      <dgm:prSet presAssocID="{7DD69F46-1E47-4DDC-82C7-4137BDA484AD}" presName="hierChild4" presStyleCnt="0"/>
      <dgm:spPr/>
      <dgm:t>
        <a:bodyPr/>
        <a:lstStyle/>
        <a:p>
          <a:pPr rtl="1"/>
          <a:endParaRPr lang="ar-SA"/>
        </a:p>
      </dgm:t>
    </dgm:pt>
    <dgm:pt modelId="{83CFF55B-D71B-45A9-8A51-DD546A539D1C}" type="pres">
      <dgm:prSet presAssocID="{7DD69F46-1E47-4DDC-82C7-4137BDA484AD}" presName="hierChild5" presStyleCnt="0"/>
      <dgm:spPr/>
      <dgm:t>
        <a:bodyPr/>
        <a:lstStyle/>
        <a:p>
          <a:pPr rtl="1"/>
          <a:endParaRPr lang="ar-SA"/>
        </a:p>
      </dgm:t>
    </dgm:pt>
    <dgm:pt modelId="{050525D4-A010-4007-8641-5DE0A3318DA9}" type="pres">
      <dgm:prSet presAssocID="{2F0D297A-1FCF-415B-A9BE-7B9BC6359C6B}" presName="Name37" presStyleLbl="parChTrans1D3" presStyleIdx="8" presStyleCnt="22"/>
      <dgm:spPr/>
      <dgm:t>
        <a:bodyPr/>
        <a:lstStyle/>
        <a:p>
          <a:pPr rtl="1"/>
          <a:endParaRPr lang="ar-SA"/>
        </a:p>
      </dgm:t>
    </dgm:pt>
    <dgm:pt modelId="{CCEDA111-0F4F-4BA9-BDCF-4D7FAD375C89}" type="pres">
      <dgm:prSet presAssocID="{D970CE2E-028F-484C-A57A-05005A982DC9}" presName="hierRoot2" presStyleCnt="0">
        <dgm:presLayoutVars>
          <dgm:hierBranch val="init"/>
        </dgm:presLayoutVars>
      </dgm:prSet>
      <dgm:spPr/>
      <dgm:t>
        <a:bodyPr/>
        <a:lstStyle/>
        <a:p>
          <a:pPr rtl="1"/>
          <a:endParaRPr lang="ar-SA"/>
        </a:p>
      </dgm:t>
    </dgm:pt>
    <dgm:pt modelId="{AFF3AC10-3DC0-4D00-AB06-39205694D060}" type="pres">
      <dgm:prSet presAssocID="{D970CE2E-028F-484C-A57A-05005A982DC9}" presName="rootComposite" presStyleCnt="0"/>
      <dgm:spPr/>
      <dgm:t>
        <a:bodyPr/>
        <a:lstStyle/>
        <a:p>
          <a:pPr rtl="1"/>
          <a:endParaRPr lang="ar-SA"/>
        </a:p>
      </dgm:t>
    </dgm:pt>
    <dgm:pt modelId="{AD077C6A-AECD-450D-A87E-CDDE8045BD49}" type="pres">
      <dgm:prSet presAssocID="{D970CE2E-028F-484C-A57A-05005A982DC9}" presName="rootText" presStyleLbl="node3" presStyleIdx="8" presStyleCnt="22" custScaleY="172137">
        <dgm:presLayoutVars>
          <dgm:chPref val="3"/>
        </dgm:presLayoutVars>
      </dgm:prSet>
      <dgm:spPr/>
      <dgm:t>
        <a:bodyPr/>
        <a:lstStyle/>
        <a:p>
          <a:pPr rtl="1"/>
          <a:endParaRPr lang="ar-SA"/>
        </a:p>
      </dgm:t>
    </dgm:pt>
    <dgm:pt modelId="{6F0E7322-3755-4A81-9480-300274D3E931}" type="pres">
      <dgm:prSet presAssocID="{D970CE2E-028F-484C-A57A-05005A982DC9}" presName="rootConnector" presStyleLbl="node3" presStyleIdx="8" presStyleCnt="22"/>
      <dgm:spPr/>
      <dgm:t>
        <a:bodyPr/>
        <a:lstStyle/>
        <a:p>
          <a:pPr rtl="1"/>
          <a:endParaRPr lang="ar-SA"/>
        </a:p>
      </dgm:t>
    </dgm:pt>
    <dgm:pt modelId="{D65C9A23-7A20-4CB6-9281-2718F67CBC14}" type="pres">
      <dgm:prSet presAssocID="{D970CE2E-028F-484C-A57A-05005A982DC9}" presName="hierChild4" presStyleCnt="0"/>
      <dgm:spPr/>
      <dgm:t>
        <a:bodyPr/>
        <a:lstStyle/>
        <a:p>
          <a:pPr rtl="1"/>
          <a:endParaRPr lang="ar-SA"/>
        </a:p>
      </dgm:t>
    </dgm:pt>
    <dgm:pt modelId="{9DAB68A0-ACAD-4155-8200-42A857666350}" type="pres">
      <dgm:prSet presAssocID="{D970CE2E-028F-484C-A57A-05005A982DC9}" presName="hierChild5" presStyleCnt="0"/>
      <dgm:spPr/>
      <dgm:t>
        <a:bodyPr/>
        <a:lstStyle/>
        <a:p>
          <a:pPr rtl="1"/>
          <a:endParaRPr lang="ar-SA"/>
        </a:p>
      </dgm:t>
    </dgm:pt>
    <dgm:pt modelId="{067F0B70-7605-430D-A497-491286A3BD2B}" type="pres">
      <dgm:prSet presAssocID="{7A7C7FB0-67A7-440B-9F75-851C263BC66B}" presName="Name37" presStyleLbl="parChTrans1D3" presStyleIdx="9" presStyleCnt="22"/>
      <dgm:spPr/>
      <dgm:t>
        <a:bodyPr/>
        <a:lstStyle/>
        <a:p>
          <a:pPr rtl="1"/>
          <a:endParaRPr lang="ar-SA"/>
        </a:p>
      </dgm:t>
    </dgm:pt>
    <dgm:pt modelId="{2607A71D-FE48-4B94-ADAB-022C53610A3E}" type="pres">
      <dgm:prSet presAssocID="{DF0DF83B-5F2B-41FC-B3AC-B59C79ACC493}" presName="hierRoot2" presStyleCnt="0">
        <dgm:presLayoutVars>
          <dgm:hierBranch val="init"/>
        </dgm:presLayoutVars>
      </dgm:prSet>
      <dgm:spPr/>
      <dgm:t>
        <a:bodyPr/>
        <a:lstStyle/>
        <a:p>
          <a:pPr rtl="1"/>
          <a:endParaRPr lang="ar-SA"/>
        </a:p>
      </dgm:t>
    </dgm:pt>
    <dgm:pt modelId="{6A5141AB-4C3B-466D-93C1-5136A6814180}" type="pres">
      <dgm:prSet presAssocID="{DF0DF83B-5F2B-41FC-B3AC-B59C79ACC493}" presName="rootComposite" presStyleCnt="0"/>
      <dgm:spPr/>
      <dgm:t>
        <a:bodyPr/>
        <a:lstStyle/>
        <a:p>
          <a:pPr rtl="1"/>
          <a:endParaRPr lang="ar-SA"/>
        </a:p>
      </dgm:t>
    </dgm:pt>
    <dgm:pt modelId="{A7660857-AE25-4EE4-9F09-3363612AAF29}" type="pres">
      <dgm:prSet presAssocID="{DF0DF83B-5F2B-41FC-B3AC-B59C79ACC493}" presName="rootText" presStyleLbl="node3" presStyleIdx="9" presStyleCnt="22" custScaleY="171291">
        <dgm:presLayoutVars>
          <dgm:chPref val="3"/>
        </dgm:presLayoutVars>
      </dgm:prSet>
      <dgm:spPr/>
      <dgm:t>
        <a:bodyPr/>
        <a:lstStyle/>
        <a:p>
          <a:pPr rtl="1"/>
          <a:endParaRPr lang="ar-SA"/>
        </a:p>
      </dgm:t>
    </dgm:pt>
    <dgm:pt modelId="{7FF62D97-16C5-4F2E-B398-242830F99A04}" type="pres">
      <dgm:prSet presAssocID="{DF0DF83B-5F2B-41FC-B3AC-B59C79ACC493}" presName="rootConnector" presStyleLbl="node3" presStyleIdx="9" presStyleCnt="22"/>
      <dgm:spPr/>
      <dgm:t>
        <a:bodyPr/>
        <a:lstStyle/>
        <a:p>
          <a:pPr rtl="1"/>
          <a:endParaRPr lang="ar-SA"/>
        </a:p>
      </dgm:t>
    </dgm:pt>
    <dgm:pt modelId="{4228038A-196A-4170-9D1A-A24FDD9F9588}" type="pres">
      <dgm:prSet presAssocID="{DF0DF83B-5F2B-41FC-B3AC-B59C79ACC493}" presName="hierChild4" presStyleCnt="0"/>
      <dgm:spPr/>
      <dgm:t>
        <a:bodyPr/>
        <a:lstStyle/>
        <a:p>
          <a:pPr rtl="1"/>
          <a:endParaRPr lang="ar-SA"/>
        </a:p>
      </dgm:t>
    </dgm:pt>
    <dgm:pt modelId="{10A95811-A636-4B4B-AD7C-E9A035386C78}" type="pres">
      <dgm:prSet presAssocID="{DF0DF83B-5F2B-41FC-B3AC-B59C79ACC493}" presName="hierChild5" presStyleCnt="0"/>
      <dgm:spPr/>
      <dgm:t>
        <a:bodyPr/>
        <a:lstStyle/>
        <a:p>
          <a:pPr rtl="1"/>
          <a:endParaRPr lang="ar-SA"/>
        </a:p>
      </dgm:t>
    </dgm:pt>
    <dgm:pt modelId="{84C934C0-A162-42EF-92D3-9A23ECC1CE7D}" type="pres">
      <dgm:prSet presAssocID="{8154DB6B-6529-47C2-8811-0C8F2D8E5530}" presName="hierChild5" presStyleCnt="0"/>
      <dgm:spPr/>
      <dgm:t>
        <a:bodyPr/>
        <a:lstStyle/>
        <a:p>
          <a:pPr rtl="1"/>
          <a:endParaRPr lang="ar-SA"/>
        </a:p>
      </dgm:t>
    </dgm:pt>
    <dgm:pt modelId="{19166CCA-B3B5-40D9-A084-42DD74B0526B}" type="pres">
      <dgm:prSet presAssocID="{80A09195-DA4E-4D32-8AEC-4D544E03DAF6}" presName="Name37" presStyleLbl="parChTrans1D2" presStyleIdx="2" presStyleCnt="6"/>
      <dgm:spPr/>
      <dgm:t>
        <a:bodyPr/>
        <a:lstStyle/>
        <a:p>
          <a:pPr rtl="1"/>
          <a:endParaRPr lang="ar-SA"/>
        </a:p>
      </dgm:t>
    </dgm:pt>
    <dgm:pt modelId="{B773B1E2-4C15-4689-B161-17851FBA41D9}" type="pres">
      <dgm:prSet presAssocID="{2D912EE8-7074-4DB9-B767-9CC2EA10D0B7}" presName="hierRoot2" presStyleCnt="0">
        <dgm:presLayoutVars>
          <dgm:hierBranch val="init"/>
        </dgm:presLayoutVars>
      </dgm:prSet>
      <dgm:spPr/>
      <dgm:t>
        <a:bodyPr/>
        <a:lstStyle/>
        <a:p>
          <a:pPr rtl="1"/>
          <a:endParaRPr lang="ar-SA"/>
        </a:p>
      </dgm:t>
    </dgm:pt>
    <dgm:pt modelId="{9FB282EB-C3AA-4568-9ADC-598C11699A18}" type="pres">
      <dgm:prSet presAssocID="{2D912EE8-7074-4DB9-B767-9CC2EA10D0B7}" presName="rootComposite" presStyleCnt="0"/>
      <dgm:spPr/>
      <dgm:t>
        <a:bodyPr/>
        <a:lstStyle/>
        <a:p>
          <a:pPr rtl="1"/>
          <a:endParaRPr lang="ar-SA"/>
        </a:p>
      </dgm:t>
    </dgm:pt>
    <dgm:pt modelId="{08FEFF59-0B42-4BF1-B5AB-189DA8B598B1}" type="pres">
      <dgm:prSet presAssocID="{2D912EE8-7074-4DB9-B767-9CC2EA10D0B7}" presName="rootText" presStyleLbl="node2" presStyleIdx="2" presStyleCnt="6" custScaleX="178030" custScaleY="342936">
        <dgm:presLayoutVars>
          <dgm:chPref val="3"/>
        </dgm:presLayoutVars>
      </dgm:prSet>
      <dgm:spPr/>
      <dgm:t>
        <a:bodyPr/>
        <a:lstStyle/>
        <a:p>
          <a:pPr rtl="1"/>
          <a:endParaRPr lang="ar-SA"/>
        </a:p>
      </dgm:t>
    </dgm:pt>
    <dgm:pt modelId="{4ED8CD32-9B64-45C5-BA7D-0B6EDCC32D2E}" type="pres">
      <dgm:prSet presAssocID="{2D912EE8-7074-4DB9-B767-9CC2EA10D0B7}" presName="rootConnector" presStyleLbl="node2" presStyleIdx="2" presStyleCnt="6"/>
      <dgm:spPr/>
      <dgm:t>
        <a:bodyPr/>
        <a:lstStyle/>
        <a:p>
          <a:pPr rtl="1"/>
          <a:endParaRPr lang="ar-SA"/>
        </a:p>
      </dgm:t>
    </dgm:pt>
    <dgm:pt modelId="{6BD01A89-88EA-46B5-A486-495303F61299}" type="pres">
      <dgm:prSet presAssocID="{2D912EE8-7074-4DB9-B767-9CC2EA10D0B7}" presName="hierChild4" presStyleCnt="0"/>
      <dgm:spPr/>
      <dgm:t>
        <a:bodyPr/>
        <a:lstStyle/>
        <a:p>
          <a:pPr rtl="1"/>
          <a:endParaRPr lang="ar-SA"/>
        </a:p>
      </dgm:t>
    </dgm:pt>
    <dgm:pt modelId="{935F530F-E945-465D-9AAA-57EB15ACAE26}" type="pres">
      <dgm:prSet presAssocID="{8B17F4BE-79ED-492D-9E5C-387E6ABEE74A}" presName="Name37" presStyleLbl="parChTrans1D3" presStyleIdx="10" presStyleCnt="22"/>
      <dgm:spPr/>
      <dgm:t>
        <a:bodyPr/>
        <a:lstStyle/>
        <a:p>
          <a:pPr rtl="1"/>
          <a:endParaRPr lang="ar-SA"/>
        </a:p>
      </dgm:t>
    </dgm:pt>
    <dgm:pt modelId="{10E3D066-A84D-40CF-AEA8-F38983D84977}" type="pres">
      <dgm:prSet presAssocID="{8147832C-CC4E-4FC9-8699-2C0D5AEFD464}" presName="hierRoot2" presStyleCnt="0">
        <dgm:presLayoutVars>
          <dgm:hierBranch val="init"/>
        </dgm:presLayoutVars>
      </dgm:prSet>
      <dgm:spPr/>
      <dgm:t>
        <a:bodyPr/>
        <a:lstStyle/>
        <a:p>
          <a:pPr rtl="1"/>
          <a:endParaRPr lang="ar-SA"/>
        </a:p>
      </dgm:t>
    </dgm:pt>
    <dgm:pt modelId="{D65B3CA3-C589-429D-AD2C-8B9EF68D0EE5}" type="pres">
      <dgm:prSet presAssocID="{8147832C-CC4E-4FC9-8699-2C0D5AEFD464}" presName="rootComposite" presStyleCnt="0"/>
      <dgm:spPr/>
      <dgm:t>
        <a:bodyPr/>
        <a:lstStyle/>
        <a:p>
          <a:pPr rtl="1"/>
          <a:endParaRPr lang="ar-SA"/>
        </a:p>
      </dgm:t>
    </dgm:pt>
    <dgm:pt modelId="{E0DEABE8-33D5-4642-9EC4-732BBB0F9B92}" type="pres">
      <dgm:prSet presAssocID="{8147832C-CC4E-4FC9-8699-2C0D5AEFD464}" presName="rootText" presStyleLbl="node3" presStyleIdx="10" presStyleCnt="22" custScaleY="144039">
        <dgm:presLayoutVars>
          <dgm:chPref val="3"/>
        </dgm:presLayoutVars>
      </dgm:prSet>
      <dgm:spPr/>
      <dgm:t>
        <a:bodyPr/>
        <a:lstStyle/>
        <a:p>
          <a:pPr rtl="1"/>
          <a:endParaRPr lang="ar-SA"/>
        </a:p>
      </dgm:t>
    </dgm:pt>
    <dgm:pt modelId="{19CAB233-C305-4FE6-9825-54235C474ACA}" type="pres">
      <dgm:prSet presAssocID="{8147832C-CC4E-4FC9-8699-2C0D5AEFD464}" presName="rootConnector" presStyleLbl="node3" presStyleIdx="10" presStyleCnt="22"/>
      <dgm:spPr/>
      <dgm:t>
        <a:bodyPr/>
        <a:lstStyle/>
        <a:p>
          <a:pPr rtl="1"/>
          <a:endParaRPr lang="ar-SA"/>
        </a:p>
      </dgm:t>
    </dgm:pt>
    <dgm:pt modelId="{EA8FF354-6F6D-430B-9D7C-B51D7A42FCD6}" type="pres">
      <dgm:prSet presAssocID="{8147832C-CC4E-4FC9-8699-2C0D5AEFD464}" presName="hierChild4" presStyleCnt="0"/>
      <dgm:spPr/>
      <dgm:t>
        <a:bodyPr/>
        <a:lstStyle/>
        <a:p>
          <a:pPr rtl="1"/>
          <a:endParaRPr lang="ar-SA"/>
        </a:p>
      </dgm:t>
    </dgm:pt>
    <dgm:pt modelId="{4962496D-18B9-4710-BD1F-A0ABC503C8CB}" type="pres">
      <dgm:prSet presAssocID="{8147832C-CC4E-4FC9-8699-2C0D5AEFD464}" presName="hierChild5" presStyleCnt="0"/>
      <dgm:spPr/>
      <dgm:t>
        <a:bodyPr/>
        <a:lstStyle/>
        <a:p>
          <a:pPr rtl="1"/>
          <a:endParaRPr lang="ar-SA"/>
        </a:p>
      </dgm:t>
    </dgm:pt>
    <dgm:pt modelId="{493CDFC7-8AA7-4554-8159-CB35D633D5D5}" type="pres">
      <dgm:prSet presAssocID="{2D912EE8-7074-4DB9-B767-9CC2EA10D0B7}" presName="hierChild5" presStyleCnt="0"/>
      <dgm:spPr/>
      <dgm:t>
        <a:bodyPr/>
        <a:lstStyle/>
        <a:p>
          <a:pPr rtl="1"/>
          <a:endParaRPr lang="ar-SA"/>
        </a:p>
      </dgm:t>
    </dgm:pt>
    <dgm:pt modelId="{693A3FF1-2A4C-43EA-AA19-B65B2A276A86}" type="pres">
      <dgm:prSet presAssocID="{E1CA8398-62B8-4DD5-97E1-A4CEB1E74D4B}" presName="Name37" presStyleLbl="parChTrans1D2" presStyleIdx="3" presStyleCnt="6"/>
      <dgm:spPr/>
      <dgm:t>
        <a:bodyPr/>
        <a:lstStyle/>
        <a:p>
          <a:pPr rtl="1"/>
          <a:endParaRPr lang="ar-SA"/>
        </a:p>
      </dgm:t>
    </dgm:pt>
    <dgm:pt modelId="{CAD59A71-D267-41B6-89F2-3036DCB7A31C}" type="pres">
      <dgm:prSet presAssocID="{5FC46067-88F8-4FB4-8BF8-DAFB9A2555FD}" presName="hierRoot2" presStyleCnt="0">
        <dgm:presLayoutVars>
          <dgm:hierBranch val="init"/>
        </dgm:presLayoutVars>
      </dgm:prSet>
      <dgm:spPr/>
      <dgm:t>
        <a:bodyPr/>
        <a:lstStyle/>
        <a:p>
          <a:pPr rtl="1"/>
          <a:endParaRPr lang="ar-SA"/>
        </a:p>
      </dgm:t>
    </dgm:pt>
    <dgm:pt modelId="{B3531A14-14C6-41CC-9CA4-340656E142FE}" type="pres">
      <dgm:prSet presAssocID="{5FC46067-88F8-4FB4-8BF8-DAFB9A2555FD}" presName="rootComposite" presStyleCnt="0"/>
      <dgm:spPr/>
      <dgm:t>
        <a:bodyPr/>
        <a:lstStyle/>
        <a:p>
          <a:pPr rtl="1"/>
          <a:endParaRPr lang="ar-SA"/>
        </a:p>
      </dgm:t>
    </dgm:pt>
    <dgm:pt modelId="{070B7C25-923E-4D3A-A8A3-8DB52766CE37}" type="pres">
      <dgm:prSet presAssocID="{5FC46067-88F8-4FB4-8BF8-DAFB9A2555FD}" presName="rootText" presStyleLbl="node2" presStyleIdx="3" presStyleCnt="6" custScaleX="144179" custScaleY="333770">
        <dgm:presLayoutVars>
          <dgm:chPref val="3"/>
        </dgm:presLayoutVars>
      </dgm:prSet>
      <dgm:spPr/>
      <dgm:t>
        <a:bodyPr/>
        <a:lstStyle/>
        <a:p>
          <a:pPr rtl="1"/>
          <a:endParaRPr lang="ar-SA"/>
        </a:p>
      </dgm:t>
    </dgm:pt>
    <dgm:pt modelId="{17ABE8BE-B20C-46D1-9CF8-B7431B8A9064}" type="pres">
      <dgm:prSet presAssocID="{5FC46067-88F8-4FB4-8BF8-DAFB9A2555FD}" presName="rootConnector" presStyleLbl="node2" presStyleIdx="3" presStyleCnt="6"/>
      <dgm:spPr/>
      <dgm:t>
        <a:bodyPr/>
        <a:lstStyle/>
        <a:p>
          <a:pPr rtl="1"/>
          <a:endParaRPr lang="ar-SA"/>
        </a:p>
      </dgm:t>
    </dgm:pt>
    <dgm:pt modelId="{3B181FD0-F0CA-4F0D-813E-68A04CA200F4}" type="pres">
      <dgm:prSet presAssocID="{5FC46067-88F8-4FB4-8BF8-DAFB9A2555FD}" presName="hierChild4" presStyleCnt="0"/>
      <dgm:spPr/>
      <dgm:t>
        <a:bodyPr/>
        <a:lstStyle/>
        <a:p>
          <a:pPr rtl="1"/>
          <a:endParaRPr lang="ar-SA"/>
        </a:p>
      </dgm:t>
    </dgm:pt>
    <dgm:pt modelId="{632B218D-E427-44B0-AFF5-2421C606E7F7}" type="pres">
      <dgm:prSet presAssocID="{0DB47AB1-9DFE-4CE0-BEEC-F4A1383715A7}" presName="Name37" presStyleLbl="parChTrans1D3" presStyleIdx="11" presStyleCnt="22"/>
      <dgm:spPr/>
      <dgm:t>
        <a:bodyPr/>
        <a:lstStyle/>
        <a:p>
          <a:pPr rtl="1"/>
          <a:endParaRPr lang="ar-SA"/>
        </a:p>
      </dgm:t>
    </dgm:pt>
    <dgm:pt modelId="{A74E380C-AB5B-498F-973E-80161F463A08}" type="pres">
      <dgm:prSet presAssocID="{C1A018C2-089D-4A0C-B5EA-7DEDE5CA7038}" presName="hierRoot2" presStyleCnt="0">
        <dgm:presLayoutVars>
          <dgm:hierBranch val="init"/>
        </dgm:presLayoutVars>
      </dgm:prSet>
      <dgm:spPr/>
      <dgm:t>
        <a:bodyPr/>
        <a:lstStyle/>
        <a:p>
          <a:pPr rtl="1"/>
          <a:endParaRPr lang="ar-SA"/>
        </a:p>
      </dgm:t>
    </dgm:pt>
    <dgm:pt modelId="{2D13D123-76B2-4968-9DCF-121703A630C4}" type="pres">
      <dgm:prSet presAssocID="{C1A018C2-089D-4A0C-B5EA-7DEDE5CA7038}" presName="rootComposite" presStyleCnt="0"/>
      <dgm:spPr/>
      <dgm:t>
        <a:bodyPr/>
        <a:lstStyle/>
        <a:p>
          <a:pPr rtl="1"/>
          <a:endParaRPr lang="ar-SA"/>
        </a:p>
      </dgm:t>
    </dgm:pt>
    <dgm:pt modelId="{B792E8C4-2D11-415A-9502-A17432FEA9FA}" type="pres">
      <dgm:prSet presAssocID="{C1A018C2-089D-4A0C-B5EA-7DEDE5CA7038}" presName="rootText" presStyleLbl="node3" presStyleIdx="11" presStyleCnt="22" custScaleY="230195" custLinFactNeighborY="-8394">
        <dgm:presLayoutVars>
          <dgm:chPref val="3"/>
        </dgm:presLayoutVars>
      </dgm:prSet>
      <dgm:spPr/>
      <dgm:t>
        <a:bodyPr/>
        <a:lstStyle/>
        <a:p>
          <a:pPr rtl="1"/>
          <a:endParaRPr lang="ar-SA"/>
        </a:p>
      </dgm:t>
    </dgm:pt>
    <dgm:pt modelId="{DEDE7581-4308-4C2C-81A4-54E6456C36C0}" type="pres">
      <dgm:prSet presAssocID="{C1A018C2-089D-4A0C-B5EA-7DEDE5CA7038}" presName="rootConnector" presStyleLbl="node3" presStyleIdx="11" presStyleCnt="22"/>
      <dgm:spPr/>
      <dgm:t>
        <a:bodyPr/>
        <a:lstStyle/>
        <a:p>
          <a:pPr rtl="1"/>
          <a:endParaRPr lang="ar-SA"/>
        </a:p>
      </dgm:t>
    </dgm:pt>
    <dgm:pt modelId="{F7ECA756-D8FD-42BE-9A7E-A4EE4C315893}" type="pres">
      <dgm:prSet presAssocID="{C1A018C2-089D-4A0C-B5EA-7DEDE5CA7038}" presName="hierChild4" presStyleCnt="0"/>
      <dgm:spPr/>
      <dgm:t>
        <a:bodyPr/>
        <a:lstStyle/>
        <a:p>
          <a:pPr rtl="1"/>
          <a:endParaRPr lang="ar-SA"/>
        </a:p>
      </dgm:t>
    </dgm:pt>
    <dgm:pt modelId="{E8CA0BFC-08CB-4252-BC7D-D6BD6824C6D5}" type="pres">
      <dgm:prSet presAssocID="{FF906D20-2710-4990-8A16-AC90CDD730B0}" presName="Name37" presStyleLbl="parChTrans1D4" presStyleIdx="0" presStyleCnt="10"/>
      <dgm:spPr/>
      <dgm:t>
        <a:bodyPr/>
        <a:lstStyle/>
        <a:p>
          <a:pPr rtl="1"/>
          <a:endParaRPr lang="ar-SA"/>
        </a:p>
      </dgm:t>
    </dgm:pt>
    <dgm:pt modelId="{61A8D253-4D60-4C58-8E0C-3695FE555139}" type="pres">
      <dgm:prSet presAssocID="{489FE25C-18F9-4A97-A2AB-D466CB903C78}" presName="hierRoot2" presStyleCnt="0">
        <dgm:presLayoutVars>
          <dgm:hierBranch val="init"/>
        </dgm:presLayoutVars>
      </dgm:prSet>
      <dgm:spPr/>
      <dgm:t>
        <a:bodyPr/>
        <a:lstStyle/>
        <a:p>
          <a:pPr rtl="1"/>
          <a:endParaRPr lang="ar-SA"/>
        </a:p>
      </dgm:t>
    </dgm:pt>
    <dgm:pt modelId="{97664B88-597F-491B-A80E-5B908D702CB5}" type="pres">
      <dgm:prSet presAssocID="{489FE25C-18F9-4A97-A2AB-D466CB903C78}" presName="rootComposite" presStyleCnt="0"/>
      <dgm:spPr/>
      <dgm:t>
        <a:bodyPr/>
        <a:lstStyle/>
        <a:p>
          <a:pPr rtl="1"/>
          <a:endParaRPr lang="ar-SA"/>
        </a:p>
      </dgm:t>
    </dgm:pt>
    <dgm:pt modelId="{89E5FE0E-18A8-40C6-913E-A09808501FFC}" type="pres">
      <dgm:prSet presAssocID="{489FE25C-18F9-4A97-A2AB-D466CB903C78}" presName="rootText" presStyleLbl="node4" presStyleIdx="0" presStyleCnt="10" custScaleY="128837">
        <dgm:presLayoutVars>
          <dgm:chPref val="3"/>
        </dgm:presLayoutVars>
      </dgm:prSet>
      <dgm:spPr/>
      <dgm:t>
        <a:bodyPr/>
        <a:lstStyle/>
        <a:p>
          <a:pPr rtl="1"/>
          <a:endParaRPr lang="ar-SA"/>
        </a:p>
      </dgm:t>
    </dgm:pt>
    <dgm:pt modelId="{578C5460-E64C-46B8-921F-2AAC47161403}" type="pres">
      <dgm:prSet presAssocID="{489FE25C-18F9-4A97-A2AB-D466CB903C78}" presName="rootConnector" presStyleLbl="node4" presStyleIdx="0" presStyleCnt="10"/>
      <dgm:spPr/>
      <dgm:t>
        <a:bodyPr/>
        <a:lstStyle/>
        <a:p>
          <a:pPr rtl="1"/>
          <a:endParaRPr lang="ar-SA"/>
        </a:p>
      </dgm:t>
    </dgm:pt>
    <dgm:pt modelId="{39FECBD4-CD58-4A41-9008-B407D7DD9254}" type="pres">
      <dgm:prSet presAssocID="{489FE25C-18F9-4A97-A2AB-D466CB903C78}" presName="hierChild4" presStyleCnt="0"/>
      <dgm:spPr/>
      <dgm:t>
        <a:bodyPr/>
        <a:lstStyle/>
        <a:p>
          <a:pPr rtl="1"/>
          <a:endParaRPr lang="ar-SA"/>
        </a:p>
      </dgm:t>
    </dgm:pt>
    <dgm:pt modelId="{7E73720D-4CF8-4B88-A781-A34F82664A4B}" type="pres">
      <dgm:prSet presAssocID="{489FE25C-18F9-4A97-A2AB-D466CB903C78}" presName="hierChild5" presStyleCnt="0"/>
      <dgm:spPr/>
      <dgm:t>
        <a:bodyPr/>
        <a:lstStyle/>
        <a:p>
          <a:pPr rtl="1"/>
          <a:endParaRPr lang="ar-SA"/>
        </a:p>
      </dgm:t>
    </dgm:pt>
    <dgm:pt modelId="{A9E2FF69-AD54-4D7A-B6BD-18450AE77829}" type="pres">
      <dgm:prSet presAssocID="{C1A018C2-089D-4A0C-B5EA-7DEDE5CA7038}" presName="hierChild5" presStyleCnt="0"/>
      <dgm:spPr/>
      <dgm:t>
        <a:bodyPr/>
        <a:lstStyle/>
        <a:p>
          <a:pPr rtl="1"/>
          <a:endParaRPr lang="ar-SA"/>
        </a:p>
      </dgm:t>
    </dgm:pt>
    <dgm:pt modelId="{5D54533B-2AB0-4945-862A-D363CEB30AF6}" type="pres">
      <dgm:prSet presAssocID="{A403FD4A-3AEF-40FE-94CE-03DF6215D36F}" presName="Name37" presStyleLbl="parChTrans1D3" presStyleIdx="12" presStyleCnt="22"/>
      <dgm:spPr/>
      <dgm:t>
        <a:bodyPr/>
        <a:lstStyle/>
        <a:p>
          <a:pPr rtl="1"/>
          <a:endParaRPr lang="ar-SA"/>
        </a:p>
      </dgm:t>
    </dgm:pt>
    <dgm:pt modelId="{07658639-33A2-47ED-9BCE-4D5FA28FD7DC}" type="pres">
      <dgm:prSet presAssocID="{ACB9C25C-F0A8-4A6C-B5D7-C4C55A604DB0}" presName="hierRoot2" presStyleCnt="0">
        <dgm:presLayoutVars>
          <dgm:hierBranch val="init"/>
        </dgm:presLayoutVars>
      </dgm:prSet>
      <dgm:spPr/>
      <dgm:t>
        <a:bodyPr/>
        <a:lstStyle/>
        <a:p>
          <a:pPr rtl="1"/>
          <a:endParaRPr lang="ar-SA"/>
        </a:p>
      </dgm:t>
    </dgm:pt>
    <dgm:pt modelId="{A7DD7997-546F-470A-AB88-C36DCC124180}" type="pres">
      <dgm:prSet presAssocID="{ACB9C25C-F0A8-4A6C-B5D7-C4C55A604DB0}" presName="rootComposite" presStyleCnt="0"/>
      <dgm:spPr/>
      <dgm:t>
        <a:bodyPr/>
        <a:lstStyle/>
        <a:p>
          <a:pPr rtl="1"/>
          <a:endParaRPr lang="ar-SA"/>
        </a:p>
      </dgm:t>
    </dgm:pt>
    <dgm:pt modelId="{6B53F518-BF33-4AF8-9EB0-74F8E1C33F90}" type="pres">
      <dgm:prSet presAssocID="{ACB9C25C-F0A8-4A6C-B5D7-C4C55A604DB0}" presName="rootText" presStyleLbl="node3" presStyleIdx="12" presStyleCnt="22" custScaleY="210700">
        <dgm:presLayoutVars>
          <dgm:chPref val="3"/>
        </dgm:presLayoutVars>
      </dgm:prSet>
      <dgm:spPr/>
      <dgm:t>
        <a:bodyPr/>
        <a:lstStyle/>
        <a:p>
          <a:pPr rtl="1"/>
          <a:endParaRPr lang="ar-SA"/>
        </a:p>
      </dgm:t>
    </dgm:pt>
    <dgm:pt modelId="{C1CDCAD6-43E8-4524-BD4B-D0760B3CD714}" type="pres">
      <dgm:prSet presAssocID="{ACB9C25C-F0A8-4A6C-B5D7-C4C55A604DB0}" presName="rootConnector" presStyleLbl="node3" presStyleIdx="12" presStyleCnt="22"/>
      <dgm:spPr/>
      <dgm:t>
        <a:bodyPr/>
        <a:lstStyle/>
        <a:p>
          <a:pPr rtl="1"/>
          <a:endParaRPr lang="ar-SA"/>
        </a:p>
      </dgm:t>
    </dgm:pt>
    <dgm:pt modelId="{219C4BF4-FEC0-489D-9062-8EBF200F4FD2}" type="pres">
      <dgm:prSet presAssocID="{ACB9C25C-F0A8-4A6C-B5D7-C4C55A604DB0}" presName="hierChild4" presStyleCnt="0"/>
      <dgm:spPr/>
      <dgm:t>
        <a:bodyPr/>
        <a:lstStyle/>
        <a:p>
          <a:pPr rtl="1"/>
          <a:endParaRPr lang="ar-SA"/>
        </a:p>
      </dgm:t>
    </dgm:pt>
    <dgm:pt modelId="{D03287B3-0C29-4931-87D8-5A0FE73BCBB7}" type="pres">
      <dgm:prSet presAssocID="{44F634E0-7639-4B3A-9035-0059E1750817}" presName="Name37" presStyleLbl="parChTrans1D4" presStyleIdx="1" presStyleCnt="10"/>
      <dgm:spPr/>
      <dgm:t>
        <a:bodyPr/>
        <a:lstStyle/>
        <a:p>
          <a:pPr rtl="1"/>
          <a:endParaRPr lang="ar-SA"/>
        </a:p>
      </dgm:t>
    </dgm:pt>
    <dgm:pt modelId="{4DADF17F-085B-46A3-9325-2DFC6418F213}" type="pres">
      <dgm:prSet presAssocID="{E4A371D7-0211-40E9-9425-6502D053E8FA}" presName="hierRoot2" presStyleCnt="0">
        <dgm:presLayoutVars>
          <dgm:hierBranch val="init"/>
        </dgm:presLayoutVars>
      </dgm:prSet>
      <dgm:spPr/>
      <dgm:t>
        <a:bodyPr/>
        <a:lstStyle/>
        <a:p>
          <a:pPr rtl="1"/>
          <a:endParaRPr lang="ar-SA"/>
        </a:p>
      </dgm:t>
    </dgm:pt>
    <dgm:pt modelId="{4DECB0E7-9E6F-45DB-A8AD-76C8E6605EA5}" type="pres">
      <dgm:prSet presAssocID="{E4A371D7-0211-40E9-9425-6502D053E8FA}" presName="rootComposite" presStyleCnt="0"/>
      <dgm:spPr/>
      <dgm:t>
        <a:bodyPr/>
        <a:lstStyle/>
        <a:p>
          <a:pPr rtl="1"/>
          <a:endParaRPr lang="ar-SA"/>
        </a:p>
      </dgm:t>
    </dgm:pt>
    <dgm:pt modelId="{8F2BB291-F068-4226-B4D5-52A82124389E}" type="pres">
      <dgm:prSet presAssocID="{E4A371D7-0211-40E9-9425-6502D053E8FA}" presName="rootText" presStyleLbl="node4" presStyleIdx="1" presStyleCnt="10" custScaleY="122169">
        <dgm:presLayoutVars>
          <dgm:chPref val="3"/>
        </dgm:presLayoutVars>
      </dgm:prSet>
      <dgm:spPr/>
      <dgm:t>
        <a:bodyPr/>
        <a:lstStyle/>
        <a:p>
          <a:pPr rtl="1"/>
          <a:endParaRPr lang="ar-SA"/>
        </a:p>
      </dgm:t>
    </dgm:pt>
    <dgm:pt modelId="{647B2917-80BF-4B0C-AC74-7AC582029064}" type="pres">
      <dgm:prSet presAssocID="{E4A371D7-0211-40E9-9425-6502D053E8FA}" presName="rootConnector" presStyleLbl="node4" presStyleIdx="1" presStyleCnt="10"/>
      <dgm:spPr/>
      <dgm:t>
        <a:bodyPr/>
        <a:lstStyle/>
        <a:p>
          <a:pPr rtl="1"/>
          <a:endParaRPr lang="ar-SA"/>
        </a:p>
      </dgm:t>
    </dgm:pt>
    <dgm:pt modelId="{C9CD1DAD-4E03-44A5-A0BA-FEEE6E509917}" type="pres">
      <dgm:prSet presAssocID="{E4A371D7-0211-40E9-9425-6502D053E8FA}" presName="hierChild4" presStyleCnt="0"/>
      <dgm:spPr/>
      <dgm:t>
        <a:bodyPr/>
        <a:lstStyle/>
        <a:p>
          <a:pPr rtl="1"/>
          <a:endParaRPr lang="ar-SA"/>
        </a:p>
      </dgm:t>
    </dgm:pt>
    <dgm:pt modelId="{8615385C-7855-4904-8480-E88ADE7A4257}" type="pres">
      <dgm:prSet presAssocID="{E4A371D7-0211-40E9-9425-6502D053E8FA}" presName="hierChild5" presStyleCnt="0"/>
      <dgm:spPr/>
      <dgm:t>
        <a:bodyPr/>
        <a:lstStyle/>
        <a:p>
          <a:pPr rtl="1"/>
          <a:endParaRPr lang="ar-SA"/>
        </a:p>
      </dgm:t>
    </dgm:pt>
    <dgm:pt modelId="{E21269F6-9EA3-4ABE-B38B-D6E349176F72}" type="pres">
      <dgm:prSet presAssocID="{1BD47A81-44AA-4C50-BB64-88B6F6BB7AA2}" presName="Name37" presStyleLbl="parChTrans1D4" presStyleIdx="2" presStyleCnt="10"/>
      <dgm:spPr/>
      <dgm:t>
        <a:bodyPr/>
        <a:lstStyle/>
        <a:p>
          <a:pPr rtl="1"/>
          <a:endParaRPr lang="ar-SA"/>
        </a:p>
      </dgm:t>
    </dgm:pt>
    <dgm:pt modelId="{50516BCF-D7EB-42A7-9099-6F68F6B06402}" type="pres">
      <dgm:prSet presAssocID="{A50AA0BA-60D6-4A1D-9E5E-C1EEDAF44C98}" presName="hierRoot2" presStyleCnt="0">
        <dgm:presLayoutVars>
          <dgm:hierBranch val="init"/>
        </dgm:presLayoutVars>
      </dgm:prSet>
      <dgm:spPr/>
      <dgm:t>
        <a:bodyPr/>
        <a:lstStyle/>
        <a:p>
          <a:pPr rtl="1"/>
          <a:endParaRPr lang="ar-SA"/>
        </a:p>
      </dgm:t>
    </dgm:pt>
    <dgm:pt modelId="{A85B4712-0EDD-475F-ABB4-F90D5FB3404B}" type="pres">
      <dgm:prSet presAssocID="{A50AA0BA-60D6-4A1D-9E5E-C1EEDAF44C98}" presName="rootComposite" presStyleCnt="0"/>
      <dgm:spPr/>
      <dgm:t>
        <a:bodyPr/>
        <a:lstStyle/>
        <a:p>
          <a:pPr rtl="1"/>
          <a:endParaRPr lang="ar-SA"/>
        </a:p>
      </dgm:t>
    </dgm:pt>
    <dgm:pt modelId="{86DC6432-01D5-41B8-980B-351F5343C533}" type="pres">
      <dgm:prSet presAssocID="{A50AA0BA-60D6-4A1D-9E5E-C1EEDAF44C98}" presName="rootText" presStyleLbl="node4" presStyleIdx="2" presStyleCnt="10" custScaleY="142147">
        <dgm:presLayoutVars>
          <dgm:chPref val="3"/>
        </dgm:presLayoutVars>
      </dgm:prSet>
      <dgm:spPr/>
      <dgm:t>
        <a:bodyPr/>
        <a:lstStyle/>
        <a:p>
          <a:pPr rtl="1"/>
          <a:endParaRPr lang="ar-SA"/>
        </a:p>
      </dgm:t>
    </dgm:pt>
    <dgm:pt modelId="{921541E0-692B-4669-807A-450C97D58A0C}" type="pres">
      <dgm:prSet presAssocID="{A50AA0BA-60D6-4A1D-9E5E-C1EEDAF44C98}" presName="rootConnector" presStyleLbl="node4" presStyleIdx="2" presStyleCnt="10"/>
      <dgm:spPr/>
      <dgm:t>
        <a:bodyPr/>
        <a:lstStyle/>
        <a:p>
          <a:pPr rtl="1"/>
          <a:endParaRPr lang="ar-SA"/>
        </a:p>
      </dgm:t>
    </dgm:pt>
    <dgm:pt modelId="{080C6547-196D-4B8A-9814-0B5EC515EEBD}" type="pres">
      <dgm:prSet presAssocID="{A50AA0BA-60D6-4A1D-9E5E-C1EEDAF44C98}" presName="hierChild4" presStyleCnt="0"/>
      <dgm:spPr/>
      <dgm:t>
        <a:bodyPr/>
        <a:lstStyle/>
        <a:p>
          <a:pPr rtl="1"/>
          <a:endParaRPr lang="ar-SA"/>
        </a:p>
      </dgm:t>
    </dgm:pt>
    <dgm:pt modelId="{6D0A19C5-4EF3-47CA-A172-65C812276775}" type="pres">
      <dgm:prSet presAssocID="{1281FD0D-CCE9-4604-BDF7-39F4D11186F7}" presName="Name37" presStyleLbl="parChTrans1D4" presStyleIdx="3" presStyleCnt="10"/>
      <dgm:spPr/>
      <dgm:t>
        <a:bodyPr/>
        <a:lstStyle/>
        <a:p>
          <a:pPr rtl="1"/>
          <a:endParaRPr lang="ar-SA"/>
        </a:p>
      </dgm:t>
    </dgm:pt>
    <dgm:pt modelId="{FD25274D-4C7E-4E36-BAF6-A1C2D4FB84AB}" type="pres">
      <dgm:prSet presAssocID="{4B26FA98-76BC-4A64-82FF-4D7B62BFD166}" presName="hierRoot2" presStyleCnt="0">
        <dgm:presLayoutVars>
          <dgm:hierBranch val="init"/>
        </dgm:presLayoutVars>
      </dgm:prSet>
      <dgm:spPr/>
      <dgm:t>
        <a:bodyPr/>
        <a:lstStyle/>
        <a:p>
          <a:pPr rtl="1"/>
          <a:endParaRPr lang="ar-SA"/>
        </a:p>
      </dgm:t>
    </dgm:pt>
    <dgm:pt modelId="{71FF87E8-B01A-4AB9-9B69-B2DD5FAD977D}" type="pres">
      <dgm:prSet presAssocID="{4B26FA98-76BC-4A64-82FF-4D7B62BFD166}" presName="rootComposite" presStyleCnt="0"/>
      <dgm:spPr/>
      <dgm:t>
        <a:bodyPr/>
        <a:lstStyle/>
        <a:p>
          <a:pPr rtl="1"/>
          <a:endParaRPr lang="ar-SA"/>
        </a:p>
      </dgm:t>
    </dgm:pt>
    <dgm:pt modelId="{42F5D9BC-FB49-42F4-8E3D-7A61EF9A9EDD}" type="pres">
      <dgm:prSet presAssocID="{4B26FA98-76BC-4A64-82FF-4D7B62BFD166}" presName="rootText" presStyleLbl="node4" presStyleIdx="3" presStyleCnt="10" custScaleX="243413" custScaleY="168860">
        <dgm:presLayoutVars>
          <dgm:chPref val="3"/>
        </dgm:presLayoutVars>
      </dgm:prSet>
      <dgm:spPr/>
      <dgm:t>
        <a:bodyPr/>
        <a:lstStyle/>
        <a:p>
          <a:pPr rtl="1"/>
          <a:endParaRPr lang="ar-SA"/>
        </a:p>
      </dgm:t>
    </dgm:pt>
    <dgm:pt modelId="{54AF5590-E8C6-4D58-87EE-C5D169B6FB73}" type="pres">
      <dgm:prSet presAssocID="{4B26FA98-76BC-4A64-82FF-4D7B62BFD166}" presName="rootConnector" presStyleLbl="node4" presStyleIdx="3" presStyleCnt="10"/>
      <dgm:spPr/>
      <dgm:t>
        <a:bodyPr/>
        <a:lstStyle/>
        <a:p>
          <a:pPr rtl="1"/>
          <a:endParaRPr lang="ar-SA"/>
        </a:p>
      </dgm:t>
    </dgm:pt>
    <dgm:pt modelId="{927D5116-FD27-475A-B662-161E2B87F9BA}" type="pres">
      <dgm:prSet presAssocID="{4B26FA98-76BC-4A64-82FF-4D7B62BFD166}" presName="hierChild4" presStyleCnt="0"/>
      <dgm:spPr/>
      <dgm:t>
        <a:bodyPr/>
        <a:lstStyle/>
        <a:p>
          <a:pPr rtl="1"/>
          <a:endParaRPr lang="ar-SA"/>
        </a:p>
      </dgm:t>
    </dgm:pt>
    <dgm:pt modelId="{3F51B5C4-FB3A-4E59-B5C7-F433F9607D1C}" type="pres">
      <dgm:prSet presAssocID="{4B26FA98-76BC-4A64-82FF-4D7B62BFD166}" presName="hierChild5" presStyleCnt="0"/>
      <dgm:spPr/>
      <dgm:t>
        <a:bodyPr/>
        <a:lstStyle/>
        <a:p>
          <a:pPr rtl="1"/>
          <a:endParaRPr lang="ar-SA"/>
        </a:p>
      </dgm:t>
    </dgm:pt>
    <dgm:pt modelId="{2EF4466C-6137-48C0-8C89-71F516E65E9E}" type="pres">
      <dgm:prSet presAssocID="{A50AA0BA-60D6-4A1D-9E5E-C1EEDAF44C98}" presName="hierChild5" presStyleCnt="0"/>
      <dgm:spPr/>
      <dgm:t>
        <a:bodyPr/>
        <a:lstStyle/>
        <a:p>
          <a:pPr rtl="1"/>
          <a:endParaRPr lang="ar-SA"/>
        </a:p>
      </dgm:t>
    </dgm:pt>
    <dgm:pt modelId="{AED4F210-C689-4854-BCCC-7F5F1E4BECFC}" type="pres">
      <dgm:prSet presAssocID="{36A71F26-C256-4F2D-99F3-B0864AD9F38C}" presName="Name37" presStyleLbl="parChTrans1D4" presStyleIdx="4" presStyleCnt="10"/>
      <dgm:spPr/>
      <dgm:t>
        <a:bodyPr/>
        <a:lstStyle/>
        <a:p>
          <a:pPr rtl="1"/>
          <a:endParaRPr lang="ar-SA"/>
        </a:p>
      </dgm:t>
    </dgm:pt>
    <dgm:pt modelId="{2F830214-F0B6-41F1-9C75-EEFEB16C20F1}" type="pres">
      <dgm:prSet presAssocID="{5FF2FA6F-5EEB-477F-A1EC-E7605037DAAD}" presName="hierRoot2" presStyleCnt="0">
        <dgm:presLayoutVars>
          <dgm:hierBranch val="init"/>
        </dgm:presLayoutVars>
      </dgm:prSet>
      <dgm:spPr/>
      <dgm:t>
        <a:bodyPr/>
        <a:lstStyle/>
        <a:p>
          <a:pPr rtl="1"/>
          <a:endParaRPr lang="ar-SA"/>
        </a:p>
      </dgm:t>
    </dgm:pt>
    <dgm:pt modelId="{9593AEA1-B6AA-49EA-B2C3-2A9FBD0E5670}" type="pres">
      <dgm:prSet presAssocID="{5FF2FA6F-5EEB-477F-A1EC-E7605037DAAD}" presName="rootComposite" presStyleCnt="0"/>
      <dgm:spPr/>
      <dgm:t>
        <a:bodyPr/>
        <a:lstStyle/>
        <a:p>
          <a:pPr rtl="1"/>
          <a:endParaRPr lang="ar-SA"/>
        </a:p>
      </dgm:t>
    </dgm:pt>
    <dgm:pt modelId="{FC97EC43-F30D-4686-A64C-BBDD97F7F6F8}" type="pres">
      <dgm:prSet presAssocID="{5FF2FA6F-5EEB-477F-A1EC-E7605037DAAD}" presName="rootText" presStyleLbl="node4" presStyleIdx="4" presStyleCnt="10" custScaleY="155038">
        <dgm:presLayoutVars>
          <dgm:chPref val="3"/>
        </dgm:presLayoutVars>
      </dgm:prSet>
      <dgm:spPr/>
      <dgm:t>
        <a:bodyPr/>
        <a:lstStyle/>
        <a:p>
          <a:pPr rtl="1"/>
          <a:endParaRPr lang="ar-SA"/>
        </a:p>
      </dgm:t>
    </dgm:pt>
    <dgm:pt modelId="{17E23E70-559F-4D11-A643-E4E2E37A4C15}" type="pres">
      <dgm:prSet presAssocID="{5FF2FA6F-5EEB-477F-A1EC-E7605037DAAD}" presName="rootConnector" presStyleLbl="node4" presStyleIdx="4" presStyleCnt="10"/>
      <dgm:spPr/>
      <dgm:t>
        <a:bodyPr/>
        <a:lstStyle/>
        <a:p>
          <a:pPr rtl="1"/>
          <a:endParaRPr lang="ar-SA"/>
        </a:p>
      </dgm:t>
    </dgm:pt>
    <dgm:pt modelId="{755B9129-1390-4DCA-9B6F-A827D35319B6}" type="pres">
      <dgm:prSet presAssocID="{5FF2FA6F-5EEB-477F-A1EC-E7605037DAAD}" presName="hierChild4" presStyleCnt="0"/>
      <dgm:spPr/>
      <dgm:t>
        <a:bodyPr/>
        <a:lstStyle/>
        <a:p>
          <a:pPr rtl="1"/>
          <a:endParaRPr lang="ar-SA"/>
        </a:p>
      </dgm:t>
    </dgm:pt>
    <dgm:pt modelId="{F3EFE555-7F3B-4A9C-9B64-B3A0B6E22823}" type="pres">
      <dgm:prSet presAssocID="{9FDBB67D-5405-48CC-B4C0-A2A8379C1255}" presName="Name37" presStyleLbl="parChTrans1D4" presStyleIdx="5" presStyleCnt="10"/>
      <dgm:spPr/>
      <dgm:t>
        <a:bodyPr/>
        <a:lstStyle/>
        <a:p>
          <a:pPr rtl="1"/>
          <a:endParaRPr lang="ar-SA"/>
        </a:p>
      </dgm:t>
    </dgm:pt>
    <dgm:pt modelId="{DAE7CDDE-1C7C-4289-BAB4-FD7325870126}" type="pres">
      <dgm:prSet presAssocID="{A6E44413-ED79-4737-BE17-1FDDBAB12C2F}" presName="hierRoot2" presStyleCnt="0">
        <dgm:presLayoutVars>
          <dgm:hierBranch val="init"/>
        </dgm:presLayoutVars>
      </dgm:prSet>
      <dgm:spPr/>
      <dgm:t>
        <a:bodyPr/>
        <a:lstStyle/>
        <a:p>
          <a:pPr rtl="1"/>
          <a:endParaRPr lang="ar-SA"/>
        </a:p>
      </dgm:t>
    </dgm:pt>
    <dgm:pt modelId="{22A8D6E0-6EF6-47B2-9F7C-AC3B72D32421}" type="pres">
      <dgm:prSet presAssocID="{A6E44413-ED79-4737-BE17-1FDDBAB12C2F}" presName="rootComposite" presStyleCnt="0"/>
      <dgm:spPr/>
      <dgm:t>
        <a:bodyPr/>
        <a:lstStyle/>
        <a:p>
          <a:pPr rtl="1"/>
          <a:endParaRPr lang="ar-SA"/>
        </a:p>
      </dgm:t>
    </dgm:pt>
    <dgm:pt modelId="{609FF969-363E-4063-8604-23AEF83F1F9A}" type="pres">
      <dgm:prSet presAssocID="{A6E44413-ED79-4737-BE17-1FDDBAB12C2F}" presName="rootText" presStyleLbl="node4" presStyleIdx="5" presStyleCnt="10" custScaleY="223022">
        <dgm:presLayoutVars>
          <dgm:chPref val="3"/>
        </dgm:presLayoutVars>
      </dgm:prSet>
      <dgm:spPr/>
      <dgm:t>
        <a:bodyPr/>
        <a:lstStyle/>
        <a:p>
          <a:pPr rtl="1"/>
          <a:endParaRPr lang="ar-SA"/>
        </a:p>
      </dgm:t>
    </dgm:pt>
    <dgm:pt modelId="{6A3B4B85-6CF4-4614-8E2E-E5E850DEBAA0}" type="pres">
      <dgm:prSet presAssocID="{A6E44413-ED79-4737-BE17-1FDDBAB12C2F}" presName="rootConnector" presStyleLbl="node4" presStyleIdx="5" presStyleCnt="10"/>
      <dgm:spPr/>
      <dgm:t>
        <a:bodyPr/>
        <a:lstStyle/>
        <a:p>
          <a:pPr rtl="1"/>
          <a:endParaRPr lang="ar-SA"/>
        </a:p>
      </dgm:t>
    </dgm:pt>
    <dgm:pt modelId="{82104FAD-E9EF-42DD-B83A-806FF1C7503A}" type="pres">
      <dgm:prSet presAssocID="{A6E44413-ED79-4737-BE17-1FDDBAB12C2F}" presName="hierChild4" presStyleCnt="0"/>
      <dgm:spPr/>
      <dgm:t>
        <a:bodyPr/>
        <a:lstStyle/>
        <a:p>
          <a:pPr rtl="1"/>
          <a:endParaRPr lang="ar-SA"/>
        </a:p>
      </dgm:t>
    </dgm:pt>
    <dgm:pt modelId="{15DDAC1F-AF54-4E1A-B462-F17A217C35C8}" type="pres">
      <dgm:prSet presAssocID="{A6E44413-ED79-4737-BE17-1FDDBAB12C2F}" presName="hierChild5" presStyleCnt="0"/>
      <dgm:spPr/>
      <dgm:t>
        <a:bodyPr/>
        <a:lstStyle/>
        <a:p>
          <a:pPr rtl="1"/>
          <a:endParaRPr lang="ar-SA"/>
        </a:p>
      </dgm:t>
    </dgm:pt>
    <dgm:pt modelId="{C8EC4054-5F7E-42C2-A15F-E73C176A5FF1}" type="pres">
      <dgm:prSet presAssocID="{654D6196-06B1-4383-B6B6-60AEC164B305}" presName="Name37" presStyleLbl="parChTrans1D4" presStyleIdx="6" presStyleCnt="10"/>
      <dgm:spPr/>
      <dgm:t>
        <a:bodyPr/>
        <a:lstStyle/>
        <a:p>
          <a:pPr rtl="1"/>
          <a:endParaRPr lang="ar-SA"/>
        </a:p>
      </dgm:t>
    </dgm:pt>
    <dgm:pt modelId="{D4B0A9A8-4369-4ABC-A94B-FFBE717D50D3}" type="pres">
      <dgm:prSet presAssocID="{BCE6F801-C6F7-4BAC-8B59-DC2DC74F93DB}" presName="hierRoot2" presStyleCnt="0">
        <dgm:presLayoutVars>
          <dgm:hierBranch val="init"/>
        </dgm:presLayoutVars>
      </dgm:prSet>
      <dgm:spPr/>
      <dgm:t>
        <a:bodyPr/>
        <a:lstStyle/>
        <a:p>
          <a:pPr rtl="1"/>
          <a:endParaRPr lang="ar-SA"/>
        </a:p>
      </dgm:t>
    </dgm:pt>
    <dgm:pt modelId="{EC4F5C30-734F-41AD-8F9A-71C5CB95231A}" type="pres">
      <dgm:prSet presAssocID="{BCE6F801-C6F7-4BAC-8B59-DC2DC74F93DB}" presName="rootComposite" presStyleCnt="0"/>
      <dgm:spPr/>
      <dgm:t>
        <a:bodyPr/>
        <a:lstStyle/>
        <a:p>
          <a:pPr rtl="1"/>
          <a:endParaRPr lang="ar-SA"/>
        </a:p>
      </dgm:t>
    </dgm:pt>
    <dgm:pt modelId="{B92658FF-0957-4C80-82DE-3B893BE886CA}" type="pres">
      <dgm:prSet presAssocID="{BCE6F801-C6F7-4BAC-8B59-DC2DC74F93DB}" presName="rootText" presStyleLbl="node4" presStyleIdx="6" presStyleCnt="10" custScaleY="228648">
        <dgm:presLayoutVars>
          <dgm:chPref val="3"/>
        </dgm:presLayoutVars>
      </dgm:prSet>
      <dgm:spPr/>
      <dgm:t>
        <a:bodyPr/>
        <a:lstStyle/>
        <a:p>
          <a:pPr rtl="1"/>
          <a:endParaRPr lang="ar-SA"/>
        </a:p>
      </dgm:t>
    </dgm:pt>
    <dgm:pt modelId="{FABC773D-9F9A-47CD-A27E-A442FE9E68CE}" type="pres">
      <dgm:prSet presAssocID="{BCE6F801-C6F7-4BAC-8B59-DC2DC74F93DB}" presName="rootConnector" presStyleLbl="node4" presStyleIdx="6" presStyleCnt="10"/>
      <dgm:spPr/>
      <dgm:t>
        <a:bodyPr/>
        <a:lstStyle/>
        <a:p>
          <a:pPr rtl="1"/>
          <a:endParaRPr lang="ar-SA"/>
        </a:p>
      </dgm:t>
    </dgm:pt>
    <dgm:pt modelId="{80FDDC88-3839-4001-8E22-0CB967C9E25B}" type="pres">
      <dgm:prSet presAssocID="{BCE6F801-C6F7-4BAC-8B59-DC2DC74F93DB}" presName="hierChild4" presStyleCnt="0"/>
      <dgm:spPr/>
      <dgm:t>
        <a:bodyPr/>
        <a:lstStyle/>
        <a:p>
          <a:pPr rtl="1"/>
          <a:endParaRPr lang="ar-SA"/>
        </a:p>
      </dgm:t>
    </dgm:pt>
    <dgm:pt modelId="{C04B62E2-544E-45FB-A472-67266D4431CC}" type="pres">
      <dgm:prSet presAssocID="{BCE6F801-C6F7-4BAC-8B59-DC2DC74F93DB}" presName="hierChild5" presStyleCnt="0"/>
      <dgm:spPr/>
      <dgm:t>
        <a:bodyPr/>
        <a:lstStyle/>
        <a:p>
          <a:pPr rtl="1"/>
          <a:endParaRPr lang="ar-SA"/>
        </a:p>
      </dgm:t>
    </dgm:pt>
    <dgm:pt modelId="{11533EB6-030A-4DCA-9E69-9C85F1BC987C}" type="pres">
      <dgm:prSet presAssocID="{5FF2FA6F-5EEB-477F-A1EC-E7605037DAAD}" presName="hierChild5" presStyleCnt="0"/>
      <dgm:spPr/>
      <dgm:t>
        <a:bodyPr/>
        <a:lstStyle/>
        <a:p>
          <a:pPr rtl="1"/>
          <a:endParaRPr lang="ar-SA"/>
        </a:p>
      </dgm:t>
    </dgm:pt>
    <dgm:pt modelId="{3473BB75-3038-483C-AD4B-8B2CF0F5D999}" type="pres">
      <dgm:prSet presAssocID="{ACB9C25C-F0A8-4A6C-B5D7-C4C55A604DB0}" presName="hierChild5" presStyleCnt="0"/>
      <dgm:spPr/>
      <dgm:t>
        <a:bodyPr/>
        <a:lstStyle/>
        <a:p>
          <a:pPr rtl="1"/>
          <a:endParaRPr lang="ar-SA"/>
        </a:p>
      </dgm:t>
    </dgm:pt>
    <dgm:pt modelId="{FE5571A9-D0E7-455E-AE8E-C6778762F079}" type="pres">
      <dgm:prSet presAssocID="{18F82DB9-CB4E-41A9-8B07-FFA2DE24034D}" presName="Name37" presStyleLbl="parChTrans1D3" presStyleIdx="13" presStyleCnt="22"/>
      <dgm:spPr/>
      <dgm:t>
        <a:bodyPr/>
        <a:lstStyle/>
        <a:p>
          <a:pPr rtl="1"/>
          <a:endParaRPr lang="ar-SA"/>
        </a:p>
      </dgm:t>
    </dgm:pt>
    <dgm:pt modelId="{1EC5D778-A803-4FDC-9223-F927291FBEF8}" type="pres">
      <dgm:prSet presAssocID="{4007D5C0-E0BC-483B-A1BF-4A5122E88C10}" presName="hierRoot2" presStyleCnt="0">
        <dgm:presLayoutVars>
          <dgm:hierBranch val="init"/>
        </dgm:presLayoutVars>
      </dgm:prSet>
      <dgm:spPr/>
      <dgm:t>
        <a:bodyPr/>
        <a:lstStyle/>
        <a:p>
          <a:pPr rtl="1"/>
          <a:endParaRPr lang="ar-SA"/>
        </a:p>
      </dgm:t>
    </dgm:pt>
    <dgm:pt modelId="{F10C5991-8EAA-47F3-AA17-241743ACF7A2}" type="pres">
      <dgm:prSet presAssocID="{4007D5C0-E0BC-483B-A1BF-4A5122E88C10}" presName="rootComposite" presStyleCnt="0"/>
      <dgm:spPr/>
      <dgm:t>
        <a:bodyPr/>
        <a:lstStyle/>
        <a:p>
          <a:pPr rtl="1"/>
          <a:endParaRPr lang="ar-SA"/>
        </a:p>
      </dgm:t>
    </dgm:pt>
    <dgm:pt modelId="{F24E28C9-1A53-42B3-BFB5-688761062F94}" type="pres">
      <dgm:prSet presAssocID="{4007D5C0-E0BC-483B-A1BF-4A5122E88C10}" presName="rootText" presStyleLbl="node3" presStyleIdx="13" presStyleCnt="22" custScaleY="223956">
        <dgm:presLayoutVars>
          <dgm:chPref val="3"/>
        </dgm:presLayoutVars>
      </dgm:prSet>
      <dgm:spPr/>
      <dgm:t>
        <a:bodyPr/>
        <a:lstStyle/>
        <a:p>
          <a:pPr rtl="1"/>
          <a:endParaRPr lang="ar-SA"/>
        </a:p>
      </dgm:t>
    </dgm:pt>
    <dgm:pt modelId="{BD129063-D47B-469A-97C8-6DABEC8E8B35}" type="pres">
      <dgm:prSet presAssocID="{4007D5C0-E0BC-483B-A1BF-4A5122E88C10}" presName="rootConnector" presStyleLbl="node3" presStyleIdx="13" presStyleCnt="22"/>
      <dgm:spPr/>
      <dgm:t>
        <a:bodyPr/>
        <a:lstStyle/>
        <a:p>
          <a:pPr rtl="1"/>
          <a:endParaRPr lang="ar-SA"/>
        </a:p>
      </dgm:t>
    </dgm:pt>
    <dgm:pt modelId="{FBD5EB31-B475-45D1-8D47-CB7C6B801815}" type="pres">
      <dgm:prSet presAssocID="{4007D5C0-E0BC-483B-A1BF-4A5122E88C10}" presName="hierChild4" presStyleCnt="0"/>
      <dgm:spPr/>
      <dgm:t>
        <a:bodyPr/>
        <a:lstStyle/>
        <a:p>
          <a:pPr rtl="1"/>
          <a:endParaRPr lang="ar-SA"/>
        </a:p>
      </dgm:t>
    </dgm:pt>
    <dgm:pt modelId="{EFDECD1E-65B5-44CD-8BF7-1D7E18E5D185}" type="pres">
      <dgm:prSet presAssocID="{4ADA08F2-0A20-4FDE-ACDE-69B75E7336ED}" presName="Name37" presStyleLbl="parChTrans1D4" presStyleIdx="7" presStyleCnt="10"/>
      <dgm:spPr/>
      <dgm:t>
        <a:bodyPr/>
        <a:lstStyle/>
        <a:p>
          <a:pPr rtl="1"/>
          <a:endParaRPr lang="ar-SA"/>
        </a:p>
      </dgm:t>
    </dgm:pt>
    <dgm:pt modelId="{B55006BA-27D7-4473-B485-E5C953FFE505}" type="pres">
      <dgm:prSet presAssocID="{14480F63-AA84-49D2-A404-7A830978939B}" presName="hierRoot2" presStyleCnt="0">
        <dgm:presLayoutVars>
          <dgm:hierBranch val="init"/>
        </dgm:presLayoutVars>
      </dgm:prSet>
      <dgm:spPr/>
      <dgm:t>
        <a:bodyPr/>
        <a:lstStyle/>
        <a:p>
          <a:pPr rtl="1"/>
          <a:endParaRPr lang="ar-SA"/>
        </a:p>
      </dgm:t>
    </dgm:pt>
    <dgm:pt modelId="{D521EE23-661B-4D70-B61F-E64E2F0488CE}" type="pres">
      <dgm:prSet presAssocID="{14480F63-AA84-49D2-A404-7A830978939B}" presName="rootComposite" presStyleCnt="0"/>
      <dgm:spPr/>
      <dgm:t>
        <a:bodyPr/>
        <a:lstStyle/>
        <a:p>
          <a:pPr rtl="1"/>
          <a:endParaRPr lang="ar-SA"/>
        </a:p>
      </dgm:t>
    </dgm:pt>
    <dgm:pt modelId="{858936A6-882B-4B8E-ADF7-52AA00EA3348}" type="pres">
      <dgm:prSet presAssocID="{14480F63-AA84-49D2-A404-7A830978939B}" presName="rootText" presStyleLbl="node4" presStyleIdx="7" presStyleCnt="10" custScaleY="158595">
        <dgm:presLayoutVars>
          <dgm:chPref val="3"/>
        </dgm:presLayoutVars>
      </dgm:prSet>
      <dgm:spPr/>
      <dgm:t>
        <a:bodyPr/>
        <a:lstStyle/>
        <a:p>
          <a:pPr rtl="1"/>
          <a:endParaRPr lang="ar-SA"/>
        </a:p>
      </dgm:t>
    </dgm:pt>
    <dgm:pt modelId="{3758824F-1D42-4978-9514-BE33FA542127}" type="pres">
      <dgm:prSet presAssocID="{14480F63-AA84-49D2-A404-7A830978939B}" presName="rootConnector" presStyleLbl="node4" presStyleIdx="7" presStyleCnt="10"/>
      <dgm:spPr/>
      <dgm:t>
        <a:bodyPr/>
        <a:lstStyle/>
        <a:p>
          <a:pPr rtl="1"/>
          <a:endParaRPr lang="ar-SA"/>
        </a:p>
      </dgm:t>
    </dgm:pt>
    <dgm:pt modelId="{AEFD267F-1AE6-4E9B-BC44-2ABDA5B4C0E3}" type="pres">
      <dgm:prSet presAssocID="{14480F63-AA84-49D2-A404-7A830978939B}" presName="hierChild4" presStyleCnt="0"/>
      <dgm:spPr/>
      <dgm:t>
        <a:bodyPr/>
        <a:lstStyle/>
        <a:p>
          <a:pPr rtl="1"/>
          <a:endParaRPr lang="ar-SA"/>
        </a:p>
      </dgm:t>
    </dgm:pt>
    <dgm:pt modelId="{382D879C-F11B-494B-A35A-E915EE39A37C}" type="pres">
      <dgm:prSet presAssocID="{14480F63-AA84-49D2-A404-7A830978939B}" presName="hierChild5" presStyleCnt="0"/>
      <dgm:spPr/>
      <dgm:t>
        <a:bodyPr/>
        <a:lstStyle/>
        <a:p>
          <a:pPr rtl="1"/>
          <a:endParaRPr lang="ar-SA"/>
        </a:p>
      </dgm:t>
    </dgm:pt>
    <dgm:pt modelId="{9B9CD37B-9872-462B-8163-FD05A6BA29C3}" type="pres">
      <dgm:prSet presAssocID="{998A20F3-153D-4B87-BCD4-AF8631AFF5B7}" presName="Name37" presStyleLbl="parChTrans1D4" presStyleIdx="8" presStyleCnt="10"/>
      <dgm:spPr/>
      <dgm:t>
        <a:bodyPr/>
        <a:lstStyle/>
        <a:p>
          <a:pPr rtl="1"/>
          <a:endParaRPr lang="ar-SA"/>
        </a:p>
      </dgm:t>
    </dgm:pt>
    <dgm:pt modelId="{F2F2202C-EC8C-478C-8B2C-0A11443773C9}" type="pres">
      <dgm:prSet presAssocID="{15E8CA11-9E72-4D87-B0EF-98E36C813378}" presName="hierRoot2" presStyleCnt="0">
        <dgm:presLayoutVars>
          <dgm:hierBranch val="init"/>
        </dgm:presLayoutVars>
      </dgm:prSet>
      <dgm:spPr/>
      <dgm:t>
        <a:bodyPr/>
        <a:lstStyle/>
        <a:p>
          <a:pPr rtl="1"/>
          <a:endParaRPr lang="ar-SA"/>
        </a:p>
      </dgm:t>
    </dgm:pt>
    <dgm:pt modelId="{40D5F7F5-1FB9-42CB-911D-67390AE10213}" type="pres">
      <dgm:prSet presAssocID="{15E8CA11-9E72-4D87-B0EF-98E36C813378}" presName="rootComposite" presStyleCnt="0"/>
      <dgm:spPr/>
      <dgm:t>
        <a:bodyPr/>
        <a:lstStyle/>
        <a:p>
          <a:pPr rtl="1"/>
          <a:endParaRPr lang="ar-SA"/>
        </a:p>
      </dgm:t>
    </dgm:pt>
    <dgm:pt modelId="{B0AD2C12-0245-4A48-8930-3A6CF1666425}" type="pres">
      <dgm:prSet presAssocID="{15E8CA11-9E72-4D87-B0EF-98E36C813378}" presName="rootText" presStyleLbl="node4" presStyleIdx="8" presStyleCnt="10" custScaleY="143199">
        <dgm:presLayoutVars>
          <dgm:chPref val="3"/>
        </dgm:presLayoutVars>
      </dgm:prSet>
      <dgm:spPr/>
      <dgm:t>
        <a:bodyPr/>
        <a:lstStyle/>
        <a:p>
          <a:pPr rtl="1"/>
          <a:endParaRPr lang="ar-SA"/>
        </a:p>
      </dgm:t>
    </dgm:pt>
    <dgm:pt modelId="{73994AE9-C79B-4302-B79F-E1771FD2C496}" type="pres">
      <dgm:prSet presAssocID="{15E8CA11-9E72-4D87-B0EF-98E36C813378}" presName="rootConnector" presStyleLbl="node4" presStyleIdx="8" presStyleCnt="10"/>
      <dgm:spPr/>
      <dgm:t>
        <a:bodyPr/>
        <a:lstStyle/>
        <a:p>
          <a:pPr rtl="1"/>
          <a:endParaRPr lang="ar-SA"/>
        </a:p>
      </dgm:t>
    </dgm:pt>
    <dgm:pt modelId="{061DC000-1650-4C0B-AA84-CB8311B8B6DF}" type="pres">
      <dgm:prSet presAssocID="{15E8CA11-9E72-4D87-B0EF-98E36C813378}" presName="hierChild4" presStyleCnt="0"/>
      <dgm:spPr/>
      <dgm:t>
        <a:bodyPr/>
        <a:lstStyle/>
        <a:p>
          <a:pPr rtl="1"/>
          <a:endParaRPr lang="ar-SA"/>
        </a:p>
      </dgm:t>
    </dgm:pt>
    <dgm:pt modelId="{60F5C1D3-25FE-4022-926B-9942BA514F30}" type="pres">
      <dgm:prSet presAssocID="{15E8CA11-9E72-4D87-B0EF-98E36C813378}" presName="hierChild5" presStyleCnt="0"/>
      <dgm:spPr/>
      <dgm:t>
        <a:bodyPr/>
        <a:lstStyle/>
        <a:p>
          <a:pPr rtl="1"/>
          <a:endParaRPr lang="ar-SA"/>
        </a:p>
      </dgm:t>
    </dgm:pt>
    <dgm:pt modelId="{670B8FDE-3389-423F-84DD-2CCFA9A517AF}" type="pres">
      <dgm:prSet presAssocID="{624D400A-A1A5-439C-9F8F-2F82C97A1D87}" presName="Name37" presStyleLbl="parChTrans1D4" presStyleIdx="9" presStyleCnt="10"/>
      <dgm:spPr/>
      <dgm:t>
        <a:bodyPr/>
        <a:lstStyle/>
        <a:p>
          <a:pPr rtl="1"/>
          <a:endParaRPr lang="ar-SA"/>
        </a:p>
      </dgm:t>
    </dgm:pt>
    <dgm:pt modelId="{669380F5-52FB-4C46-8ED6-D0E089CACD8C}" type="pres">
      <dgm:prSet presAssocID="{315AC4C9-DF7F-4DBF-A787-6256BEC3FC5D}" presName="hierRoot2" presStyleCnt="0">
        <dgm:presLayoutVars>
          <dgm:hierBranch val="init"/>
        </dgm:presLayoutVars>
      </dgm:prSet>
      <dgm:spPr/>
      <dgm:t>
        <a:bodyPr/>
        <a:lstStyle/>
        <a:p>
          <a:pPr rtl="1"/>
          <a:endParaRPr lang="ar-SA"/>
        </a:p>
      </dgm:t>
    </dgm:pt>
    <dgm:pt modelId="{15294476-9927-4732-B44A-5E93255A68AD}" type="pres">
      <dgm:prSet presAssocID="{315AC4C9-DF7F-4DBF-A787-6256BEC3FC5D}" presName="rootComposite" presStyleCnt="0"/>
      <dgm:spPr/>
      <dgm:t>
        <a:bodyPr/>
        <a:lstStyle/>
        <a:p>
          <a:pPr rtl="1"/>
          <a:endParaRPr lang="ar-SA"/>
        </a:p>
      </dgm:t>
    </dgm:pt>
    <dgm:pt modelId="{F70529A9-1187-45EA-8FA6-DD4F2E9548B1}" type="pres">
      <dgm:prSet presAssocID="{315AC4C9-DF7F-4DBF-A787-6256BEC3FC5D}" presName="rootText" presStyleLbl="node4" presStyleIdx="9" presStyleCnt="10" custScaleY="242350">
        <dgm:presLayoutVars>
          <dgm:chPref val="3"/>
        </dgm:presLayoutVars>
      </dgm:prSet>
      <dgm:spPr/>
      <dgm:t>
        <a:bodyPr/>
        <a:lstStyle/>
        <a:p>
          <a:pPr rtl="1"/>
          <a:endParaRPr lang="ar-SA"/>
        </a:p>
      </dgm:t>
    </dgm:pt>
    <dgm:pt modelId="{C7D13D5C-F6DA-4CD8-8A71-635222A7F6DC}" type="pres">
      <dgm:prSet presAssocID="{315AC4C9-DF7F-4DBF-A787-6256BEC3FC5D}" presName="rootConnector" presStyleLbl="node4" presStyleIdx="9" presStyleCnt="10"/>
      <dgm:spPr/>
      <dgm:t>
        <a:bodyPr/>
        <a:lstStyle/>
        <a:p>
          <a:pPr rtl="1"/>
          <a:endParaRPr lang="ar-SA"/>
        </a:p>
      </dgm:t>
    </dgm:pt>
    <dgm:pt modelId="{C5DB40F3-6EB0-4F73-8A8D-58B7C43E7F5C}" type="pres">
      <dgm:prSet presAssocID="{315AC4C9-DF7F-4DBF-A787-6256BEC3FC5D}" presName="hierChild4" presStyleCnt="0"/>
      <dgm:spPr/>
      <dgm:t>
        <a:bodyPr/>
        <a:lstStyle/>
        <a:p>
          <a:pPr rtl="1"/>
          <a:endParaRPr lang="ar-SA"/>
        </a:p>
      </dgm:t>
    </dgm:pt>
    <dgm:pt modelId="{BE965B23-1840-480B-9B76-1F7650C119E2}" type="pres">
      <dgm:prSet presAssocID="{315AC4C9-DF7F-4DBF-A787-6256BEC3FC5D}" presName="hierChild5" presStyleCnt="0"/>
      <dgm:spPr/>
      <dgm:t>
        <a:bodyPr/>
        <a:lstStyle/>
        <a:p>
          <a:pPr rtl="1"/>
          <a:endParaRPr lang="ar-SA"/>
        </a:p>
      </dgm:t>
    </dgm:pt>
    <dgm:pt modelId="{261BE339-DA7D-4DCA-A5E8-2CA30772DDAC}" type="pres">
      <dgm:prSet presAssocID="{4007D5C0-E0BC-483B-A1BF-4A5122E88C10}" presName="hierChild5" presStyleCnt="0"/>
      <dgm:spPr/>
      <dgm:t>
        <a:bodyPr/>
        <a:lstStyle/>
        <a:p>
          <a:pPr rtl="1"/>
          <a:endParaRPr lang="ar-SA"/>
        </a:p>
      </dgm:t>
    </dgm:pt>
    <dgm:pt modelId="{B256BE03-8613-4198-96BD-359793AB22F9}" type="pres">
      <dgm:prSet presAssocID="{5FC46067-88F8-4FB4-8BF8-DAFB9A2555FD}" presName="hierChild5" presStyleCnt="0"/>
      <dgm:spPr/>
      <dgm:t>
        <a:bodyPr/>
        <a:lstStyle/>
        <a:p>
          <a:pPr rtl="1"/>
          <a:endParaRPr lang="ar-SA"/>
        </a:p>
      </dgm:t>
    </dgm:pt>
    <dgm:pt modelId="{DAF0AA55-BCD2-43DE-814F-A07A590CBF24}" type="pres">
      <dgm:prSet presAssocID="{E5BF6B2D-AABB-411D-AC22-123F2845D77A}" presName="Name37" presStyleLbl="parChTrans1D2" presStyleIdx="4" presStyleCnt="6"/>
      <dgm:spPr/>
      <dgm:t>
        <a:bodyPr/>
        <a:lstStyle/>
        <a:p>
          <a:pPr rtl="1"/>
          <a:endParaRPr lang="ar-SA"/>
        </a:p>
      </dgm:t>
    </dgm:pt>
    <dgm:pt modelId="{5D0652C1-7EDA-4B04-BF87-CEA465AF9CC5}" type="pres">
      <dgm:prSet presAssocID="{EF3F29B8-9B2C-4E1D-8C3E-3220F6B0EBEF}" presName="hierRoot2" presStyleCnt="0">
        <dgm:presLayoutVars>
          <dgm:hierBranch val="init"/>
        </dgm:presLayoutVars>
      </dgm:prSet>
      <dgm:spPr/>
      <dgm:t>
        <a:bodyPr/>
        <a:lstStyle/>
        <a:p>
          <a:pPr rtl="1"/>
          <a:endParaRPr lang="ar-SA"/>
        </a:p>
      </dgm:t>
    </dgm:pt>
    <dgm:pt modelId="{0D1182F0-D363-400C-9FF6-0EAEC45BE701}" type="pres">
      <dgm:prSet presAssocID="{EF3F29B8-9B2C-4E1D-8C3E-3220F6B0EBEF}" presName="rootComposite" presStyleCnt="0"/>
      <dgm:spPr/>
      <dgm:t>
        <a:bodyPr/>
        <a:lstStyle/>
        <a:p>
          <a:pPr rtl="1"/>
          <a:endParaRPr lang="ar-SA"/>
        </a:p>
      </dgm:t>
    </dgm:pt>
    <dgm:pt modelId="{0AFA8333-F4CA-4580-A6AA-97AF1B73F49F}" type="pres">
      <dgm:prSet presAssocID="{EF3F29B8-9B2C-4E1D-8C3E-3220F6B0EBEF}" presName="rootText" presStyleLbl="node2" presStyleIdx="4" presStyleCnt="6" custScaleX="196768" custScaleY="307101">
        <dgm:presLayoutVars>
          <dgm:chPref val="3"/>
        </dgm:presLayoutVars>
      </dgm:prSet>
      <dgm:spPr/>
      <dgm:t>
        <a:bodyPr/>
        <a:lstStyle/>
        <a:p>
          <a:pPr rtl="1"/>
          <a:endParaRPr lang="ar-SA"/>
        </a:p>
      </dgm:t>
    </dgm:pt>
    <dgm:pt modelId="{3686E970-B946-4AE8-B89F-3787407C7AC2}" type="pres">
      <dgm:prSet presAssocID="{EF3F29B8-9B2C-4E1D-8C3E-3220F6B0EBEF}" presName="rootConnector" presStyleLbl="node2" presStyleIdx="4" presStyleCnt="6"/>
      <dgm:spPr/>
      <dgm:t>
        <a:bodyPr/>
        <a:lstStyle/>
        <a:p>
          <a:pPr rtl="1"/>
          <a:endParaRPr lang="ar-SA"/>
        </a:p>
      </dgm:t>
    </dgm:pt>
    <dgm:pt modelId="{D1DCE86B-F4F3-4173-BC57-4B487CCF1625}" type="pres">
      <dgm:prSet presAssocID="{EF3F29B8-9B2C-4E1D-8C3E-3220F6B0EBEF}" presName="hierChild4" presStyleCnt="0"/>
      <dgm:spPr/>
      <dgm:t>
        <a:bodyPr/>
        <a:lstStyle/>
        <a:p>
          <a:pPr rtl="1"/>
          <a:endParaRPr lang="ar-SA"/>
        </a:p>
      </dgm:t>
    </dgm:pt>
    <dgm:pt modelId="{A0A8D167-9862-4BB9-9BBF-22B0645C01AD}" type="pres">
      <dgm:prSet presAssocID="{8DE0F6D6-6D8F-4400-8663-D690B59CF0FF}" presName="Name37" presStyleLbl="parChTrans1D3" presStyleIdx="14" presStyleCnt="22"/>
      <dgm:spPr/>
      <dgm:t>
        <a:bodyPr/>
        <a:lstStyle/>
        <a:p>
          <a:pPr rtl="1"/>
          <a:endParaRPr lang="ar-SA"/>
        </a:p>
      </dgm:t>
    </dgm:pt>
    <dgm:pt modelId="{A71F80C6-6601-4ECF-80D5-8B6594CBEDCD}" type="pres">
      <dgm:prSet presAssocID="{E886E5DF-CF82-493F-8A18-B109BB434F3D}" presName="hierRoot2" presStyleCnt="0">
        <dgm:presLayoutVars>
          <dgm:hierBranch val="init"/>
        </dgm:presLayoutVars>
      </dgm:prSet>
      <dgm:spPr/>
      <dgm:t>
        <a:bodyPr/>
        <a:lstStyle/>
        <a:p>
          <a:pPr rtl="1"/>
          <a:endParaRPr lang="ar-SA"/>
        </a:p>
      </dgm:t>
    </dgm:pt>
    <dgm:pt modelId="{7E027DD1-94C4-4E19-9B37-A291B02E93C5}" type="pres">
      <dgm:prSet presAssocID="{E886E5DF-CF82-493F-8A18-B109BB434F3D}" presName="rootComposite" presStyleCnt="0"/>
      <dgm:spPr/>
      <dgm:t>
        <a:bodyPr/>
        <a:lstStyle/>
        <a:p>
          <a:pPr rtl="1"/>
          <a:endParaRPr lang="ar-SA"/>
        </a:p>
      </dgm:t>
    </dgm:pt>
    <dgm:pt modelId="{6CDCADD7-FDD5-4AD7-812F-3BA09D13871B}" type="pres">
      <dgm:prSet presAssocID="{E886E5DF-CF82-493F-8A18-B109BB434F3D}" presName="rootText" presStyleLbl="node3" presStyleIdx="14" presStyleCnt="22" custScaleY="138725">
        <dgm:presLayoutVars>
          <dgm:chPref val="3"/>
        </dgm:presLayoutVars>
      </dgm:prSet>
      <dgm:spPr/>
      <dgm:t>
        <a:bodyPr/>
        <a:lstStyle/>
        <a:p>
          <a:pPr rtl="1"/>
          <a:endParaRPr lang="ar-SA"/>
        </a:p>
      </dgm:t>
    </dgm:pt>
    <dgm:pt modelId="{7B876BBF-1D8D-4396-B48A-9DF24FF54B8A}" type="pres">
      <dgm:prSet presAssocID="{E886E5DF-CF82-493F-8A18-B109BB434F3D}" presName="rootConnector" presStyleLbl="node3" presStyleIdx="14" presStyleCnt="22"/>
      <dgm:spPr/>
      <dgm:t>
        <a:bodyPr/>
        <a:lstStyle/>
        <a:p>
          <a:pPr rtl="1"/>
          <a:endParaRPr lang="ar-SA"/>
        </a:p>
      </dgm:t>
    </dgm:pt>
    <dgm:pt modelId="{F4B4CE20-238B-437B-B121-59662EA54957}" type="pres">
      <dgm:prSet presAssocID="{E886E5DF-CF82-493F-8A18-B109BB434F3D}" presName="hierChild4" presStyleCnt="0"/>
      <dgm:spPr/>
      <dgm:t>
        <a:bodyPr/>
        <a:lstStyle/>
        <a:p>
          <a:pPr rtl="1"/>
          <a:endParaRPr lang="ar-SA"/>
        </a:p>
      </dgm:t>
    </dgm:pt>
    <dgm:pt modelId="{2BB81104-9CC7-4BCE-BABE-9FB56F77B3E5}" type="pres">
      <dgm:prSet presAssocID="{E886E5DF-CF82-493F-8A18-B109BB434F3D}" presName="hierChild5" presStyleCnt="0"/>
      <dgm:spPr/>
      <dgm:t>
        <a:bodyPr/>
        <a:lstStyle/>
        <a:p>
          <a:pPr rtl="1"/>
          <a:endParaRPr lang="ar-SA"/>
        </a:p>
      </dgm:t>
    </dgm:pt>
    <dgm:pt modelId="{CF8930B3-5F19-4F0F-B6EB-53AAA3251E52}" type="pres">
      <dgm:prSet presAssocID="{5445854D-0B1D-48BA-B648-73D35DBAD316}" presName="Name37" presStyleLbl="parChTrans1D3" presStyleIdx="15" presStyleCnt="22"/>
      <dgm:spPr/>
      <dgm:t>
        <a:bodyPr/>
        <a:lstStyle/>
        <a:p>
          <a:pPr rtl="1"/>
          <a:endParaRPr lang="ar-SA"/>
        </a:p>
      </dgm:t>
    </dgm:pt>
    <dgm:pt modelId="{6BB54021-313A-4526-8AE3-6E039F2A1070}" type="pres">
      <dgm:prSet presAssocID="{A53810E7-D16B-4E6C-A9BB-8D8D286120F1}" presName="hierRoot2" presStyleCnt="0">
        <dgm:presLayoutVars>
          <dgm:hierBranch val="init"/>
        </dgm:presLayoutVars>
      </dgm:prSet>
      <dgm:spPr/>
      <dgm:t>
        <a:bodyPr/>
        <a:lstStyle/>
        <a:p>
          <a:pPr rtl="1"/>
          <a:endParaRPr lang="ar-SA"/>
        </a:p>
      </dgm:t>
    </dgm:pt>
    <dgm:pt modelId="{EF611FC2-0D95-43A7-B978-8E4F747B4D5C}" type="pres">
      <dgm:prSet presAssocID="{A53810E7-D16B-4E6C-A9BB-8D8D286120F1}" presName="rootComposite" presStyleCnt="0"/>
      <dgm:spPr/>
      <dgm:t>
        <a:bodyPr/>
        <a:lstStyle/>
        <a:p>
          <a:pPr rtl="1"/>
          <a:endParaRPr lang="ar-SA"/>
        </a:p>
      </dgm:t>
    </dgm:pt>
    <dgm:pt modelId="{B2425195-1BFA-413B-B6BB-29A267ADACB7}" type="pres">
      <dgm:prSet presAssocID="{A53810E7-D16B-4E6C-A9BB-8D8D286120F1}" presName="rootText" presStyleLbl="node3" presStyleIdx="15" presStyleCnt="22" custScaleY="162938">
        <dgm:presLayoutVars>
          <dgm:chPref val="3"/>
        </dgm:presLayoutVars>
      </dgm:prSet>
      <dgm:spPr/>
      <dgm:t>
        <a:bodyPr/>
        <a:lstStyle/>
        <a:p>
          <a:pPr rtl="1"/>
          <a:endParaRPr lang="ar-SA"/>
        </a:p>
      </dgm:t>
    </dgm:pt>
    <dgm:pt modelId="{A141E08C-C124-4C68-A511-7703FF0C0FE9}" type="pres">
      <dgm:prSet presAssocID="{A53810E7-D16B-4E6C-A9BB-8D8D286120F1}" presName="rootConnector" presStyleLbl="node3" presStyleIdx="15" presStyleCnt="22"/>
      <dgm:spPr/>
      <dgm:t>
        <a:bodyPr/>
        <a:lstStyle/>
        <a:p>
          <a:pPr rtl="1"/>
          <a:endParaRPr lang="ar-SA"/>
        </a:p>
      </dgm:t>
    </dgm:pt>
    <dgm:pt modelId="{1F506BAB-9EFB-48F7-8D19-3A5F8828BAE5}" type="pres">
      <dgm:prSet presAssocID="{A53810E7-D16B-4E6C-A9BB-8D8D286120F1}" presName="hierChild4" presStyleCnt="0"/>
      <dgm:spPr/>
      <dgm:t>
        <a:bodyPr/>
        <a:lstStyle/>
        <a:p>
          <a:pPr rtl="1"/>
          <a:endParaRPr lang="ar-SA"/>
        </a:p>
      </dgm:t>
    </dgm:pt>
    <dgm:pt modelId="{7476A152-66D8-4CF3-92FF-DE3388BF27BF}" type="pres">
      <dgm:prSet presAssocID="{A53810E7-D16B-4E6C-A9BB-8D8D286120F1}" presName="hierChild5" presStyleCnt="0"/>
      <dgm:spPr/>
      <dgm:t>
        <a:bodyPr/>
        <a:lstStyle/>
        <a:p>
          <a:pPr rtl="1"/>
          <a:endParaRPr lang="ar-SA"/>
        </a:p>
      </dgm:t>
    </dgm:pt>
    <dgm:pt modelId="{38EA7A26-35D9-4723-8CF2-F01990AA6D63}" type="pres">
      <dgm:prSet presAssocID="{4A6A99CF-D099-4AC1-8F1A-D506BF405571}" presName="Name37" presStyleLbl="parChTrans1D3" presStyleIdx="16" presStyleCnt="22"/>
      <dgm:spPr/>
      <dgm:t>
        <a:bodyPr/>
        <a:lstStyle/>
        <a:p>
          <a:pPr rtl="1"/>
          <a:endParaRPr lang="ar-SA"/>
        </a:p>
      </dgm:t>
    </dgm:pt>
    <dgm:pt modelId="{68B4DE38-493A-4BC4-95C4-CD13722CF64A}" type="pres">
      <dgm:prSet presAssocID="{3E8B2788-DE33-4C5C-96A7-B586EBE5D382}" presName="hierRoot2" presStyleCnt="0">
        <dgm:presLayoutVars>
          <dgm:hierBranch val="init"/>
        </dgm:presLayoutVars>
      </dgm:prSet>
      <dgm:spPr/>
      <dgm:t>
        <a:bodyPr/>
        <a:lstStyle/>
        <a:p>
          <a:pPr rtl="1"/>
          <a:endParaRPr lang="ar-SA"/>
        </a:p>
      </dgm:t>
    </dgm:pt>
    <dgm:pt modelId="{A18411AE-EBF8-4F69-9751-44F68F7BE6E9}" type="pres">
      <dgm:prSet presAssocID="{3E8B2788-DE33-4C5C-96A7-B586EBE5D382}" presName="rootComposite" presStyleCnt="0"/>
      <dgm:spPr/>
      <dgm:t>
        <a:bodyPr/>
        <a:lstStyle/>
        <a:p>
          <a:pPr rtl="1"/>
          <a:endParaRPr lang="ar-SA"/>
        </a:p>
      </dgm:t>
    </dgm:pt>
    <dgm:pt modelId="{B30C2981-94D8-4D6B-A084-F024C40F411F}" type="pres">
      <dgm:prSet presAssocID="{3E8B2788-DE33-4C5C-96A7-B586EBE5D382}" presName="rootText" presStyleLbl="node3" presStyleIdx="16" presStyleCnt="22" custScaleY="162263">
        <dgm:presLayoutVars>
          <dgm:chPref val="3"/>
        </dgm:presLayoutVars>
      </dgm:prSet>
      <dgm:spPr/>
      <dgm:t>
        <a:bodyPr/>
        <a:lstStyle/>
        <a:p>
          <a:pPr rtl="1"/>
          <a:endParaRPr lang="ar-SA"/>
        </a:p>
      </dgm:t>
    </dgm:pt>
    <dgm:pt modelId="{2146A535-959C-4143-914E-61C30B6249CB}" type="pres">
      <dgm:prSet presAssocID="{3E8B2788-DE33-4C5C-96A7-B586EBE5D382}" presName="rootConnector" presStyleLbl="node3" presStyleIdx="16" presStyleCnt="22"/>
      <dgm:spPr/>
      <dgm:t>
        <a:bodyPr/>
        <a:lstStyle/>
        <a:p>
          <a:pPr rtl="1"/>
          <a:endParaRPr lang="ar-SA"/>
        </a:p>
      </dgm:t>
    </dgm:pt>
    <dgm:pt modelId="{BA2FD1C4-5CBE-4C87-9FDF-7EA8B9BD7035}" type="pres">
      <dgm:prSet presAssocID="{3E8B2788-DE33-4C5C-96A7-B586EBE5D382}" presName="hierChild4" presStyleCnt="0"/>
      <dgm:spPr/>
      <dgm:t>
        <a:bodyPr/>
        <a:lstStyle/>
        <a:p>
          <a:pPr rtl="1"/>
          <a:endParaRPr lang="ar-SA"/>
        </a:p>
      </dgm:t>
    </dgm:pt>
    <dgm:pt modelId="{02AD3362-6075-415D-9B26-99AA81678325}" type="pres">
      <dgm:prSet presAssocID="{3E8B2788-DE33-4C5C-96A7-B586EBE5D382}" presName="hierChild5" presStyleCnt="0"/>
      <dgm:spPr/>
      <dgm:t>
        <a:bodyPr/>
        <a:lstStyle/>
        <a:p>
          <a:pPr rtl="1"/>
          <a:endParaRPr lang="ar-SA"/>
        </a:p>
      </dgm:t>
    </dgm:pt>
    <dgm:pt modelId="{EA623501-06CB-44BB-AC63-BE4F2172ABD5}" type="pres">
      <dgm:prSet presAssocID="{A32A9C1B-7483-4620-A8D0-4A71927E6A07}" presName="Name37" presStyleLbl="parChTrans1D3" presStyleIdx="17" presStyleCnt="22"/>
      <dgm:spPr/>
      <dgm:t>
        <a:bodyPr/>
        <a:lstStyle/>
        <a:p>
          <a:pPr rtl="1"/>
          <a:endParaRPr lang="ar-SA"/>
        </a:p>
      </dgm:t>
    </dgm:pt>
    <dgm:pt modelId="{0A9DB16E-7528-471B-A056-E01671907D94}" type="pres">
      <dgm:prSet presAssocID="{1E544C3C-C6D7-4A4E-99A9-E1A17671C4B1}" presName="hierRoot2" presStyleCnt="0">
        <dgm:presLayoutVars>
          <dgm:hierBranch val="init"/>
        </dgm:presLayoutVars>
      </dgm:prSet>
      <dgm:spPr/>
      <dgm:t>
        <a:bodyPr/>
        <a:lstStyle/>
        <a:p>
          <a:pPr rtl="1"/>
          <a:endParaRPr lang="ar-SA"/>
        </a:p>
      </dgm:t>
    </dgm:pt>
    <dgm:pt modelId="{1705ADD8-9EF1-43A3-B532-19E040C3F590}" type="pres">
      <dgm:prSet presAssocID="{1E544C3C-C6D7-4A4E-99A9-E1A17671C4B1}" presName="rootComposite" presStyleCnt="0"/>
      <dgm:spPr/>
      <dgm:t>
        <a:bodyPr/>
        <a:lstStyle/>
        <a:p>
          <a:pPr rtl="1"/>
          <a:endParaRPr lang="ar-SA"/>
        </a:p>
      </dgm:t>
    </dgm:pt>
    <dgm:pt modelId="{749C66BF-A935-468E-8EDD-FD6E068E8389}" type="pres">
      <dgm:prSet presAssocID="{1E544C3C-C6D7-4A4E-99A9-E1A17671C4B1}" presName="rootText" presStyleLbl="node3" presStyleIdx="17" presStyleCnt="22" custScaleY="191723">
        <dgm:presLayoutVars>
          <dgm:chPref val="3"/>
        </dgm:presLayoutVars>
      </dgm:prSet>
      <dgm:spPr/>
      <dgm:t>
        <a:bodyPr/>
        <a:lstStyle/>
        <a:p>
          <a:pPr rtl="1"/>
          <a:endParaRPr lang="ar-SA"/>
        </a:p>
      </dgm:t>
    </dgm:pt>
    <dgm:pt modelId="{A7FD28C4-A63F-45DA-B61D-89132E0ABD5A}" type="pres">
      <dgm:prSet presAssocID="{1E544C3C-C6D7-4A4E-99A9-E1A17671C4B1}" presName="rootConnector" presStyleLbl="node3" presStyleIdx="17" presStyleCnt="22"/>
      <dgm:spPr/>
      <dgm:t>
        <a:bodyPr/>
        <a:lstStyle/>
        <a:p>
          <a:pPr rtl="1"/>
          <a:endParaRPr lang="ar-SA"/>
        </a:p>
      </dgm:t>
    </dgm:pt>
    <dgm:pt modelId="{4C15663A-5748-4B3E-81D4-21924B897E99}" type="pres">
      <dgm:prSet presAssocID="{1E544C3C-C6D7-4A4E-99A9-E1A17671C4B1}" presName="hierChild4" presStyleCnt="0"/>
      <dgm:spPr/>
      <dgm:t>
        <a:bodyPr/>
        <a:lstStyle/>
        <a:p>
          <a:pPr rtl="1"/>
          <a:endParaRPr lang="ar-SA"/>
        </a:p>
      </dgm:t>
    </dgm:pt>
    <dgm:pt modelId="{BF8A1104-832B-4A14-B5C3-E7F531257621}" type="pres">
      <dgm:prSet presAssocID="{1E544C3C-C6D7-4A4E-99A9-E1A17671C4B1}" presName="hierChild5" presStyleCnt="0"/>
      <dgm:spPr/>
      <dgm:t>
        <a:bodyPr/>
        <a:lstStyle/>
        <a:p>
          <a:pPr rtl="1"/>
          <a:endParaRPr lang="ar-SA"/>
        </a:p>
      </dgm:t>
    </dgm:pt>
    <dgm:pt modelId="{EAEBFC9E-C5EF-473F-9A77-157418D70B36}" type="pres">
      <dgm:prSet presAssocID="{EF3F29B8-9B2C-4E1D-8C3E-3220F6B0EBEF}" presName="hierChild5" presStyleCnt="0"/>
      <dgm:spPr/>
      <dgm:t>
        <a:bodyPr/>
        <a:lstStyle/>
        <a:p>
          <a:pPr rtl="1"/>
          <a:endParaRPr lang="ar-SA"/>
        </a:p>
      </dgm:t>
    </dgm:pt>
    <dgm:pt modelId="{1AC07B23-C65B-4DC5-8EF9-8FCEDF980A6F}" type="pres">
      <dgm:prSet presAssocID="{E95B0783-18D9-4150-AAD4-452219B4C0EF}" presName="Name37" presStyleLbl="parChTrans1D2" presStyleIdx="5" presStyleCnt="6"/>
      <dgm:spPr/>
      <dgm:t>
        <a:bodyPr/>
        <a:lstStyle/>
        <a:p>
          <a:pPr rtl="1"/>
          <a:endParaRPr lang="ar-SA"/>
        </a:p>
      </dgm:t>
    </dgm:pt>
    <dgm:pt modelId="{2A9F2534-685A-460A-ACE5-DEF4514F425F}" type="pres">
      <dgm:prSet presAssocID="{E4CBEFC7-2C6B-4EC3-9386-71C68C480FE0}" presName="hierRoot2" presStyleCnt="0">
        <dgm:presLayoutVars>
          <dgm:hierBranch val="init"/>
        </dgm:presLayoutVars>
      </dgm:prSet>
      <dgm:spPr/>
      <dgm:t>
        <a:bodyPr/>
        <a:lstStyle/>
        <a:p>
          <a:pPr rtl="1"/>
          <a:endParaRPr lang="ar-SA"/>
        </a:p>
      </dgm:t>
    </dgm:pt>
    <dgm:pt modelId="{8B3D8BF0-47C3-40DB-AFDA-1F0263B6EDE0}" type="pres">
      <dgm:prSet presAssocID="{E4CBEFC7-2C6B-4EC3-9386-71C68C480FE0}" presName="rootComposite" presStyleCnt="0"/>
      <dgm:spPr/>
      <dgm:t>
        <a:bodyPr/>
        <a:lstStyle/>
        <a:p>
          <a:pPr rtl="1"/>
          <a:endParaRPr lang="ar-SA"/>
        </a:p>
      </dgm:t>
    </dgm:pt>
    <dgm:pt modelId="{6327ECE6-C894-486B-B235-B82A78EEEAF6}" type="pres">
      <dgm:prSet presAssocID="{E4CBEFC7-2C6B-4EC3-9386-71C68C480FE0}" presName="rootText" presStyleLbl="node2" presStyleIdx="5" presStyleCnt="6" custScaleX="135652" custScaleY="290278">
        <dgm:presLayoutVars>
          <dgm:chPref val="3"/>
        </dgm:presLayoutVars>
      </dgm:prSet>
      <dgm:spPr/>
      <dgm:t>
        <a:bodyPr/>
        <a:lstStyle/>
        <a:p>
          <a:pPr rtl="1"/>
          <a:endParaRPr lang="ar-SA"/>
        </a:p>
      </dgm:t>
    </dgm:pt>
    <dgm:pt modelId="{CD2E83EE-3A71-4FE8-9574-DA0230A899C6}" type="pres">
      <dgm:prSet presAssocID="{E4CBEFC7-2C6B-4EC3-9386-71C68C480FE0}" presName="rootConnector" presStyleLbl="node2" presStyleIdx="5" presStyleCnt="6"/>
      <dgm:spPr/>
      <dgm:t>
        <a:bodyPr/>
        <a:lstStyle/>
        <a:p>
          <a:pPr rtl="1"/>
          <a:endParaRPr lang="ar-SA"/>
        </a:p>
      </dgm:t>
    </dgm:pt>
    <dgm:pt modelId="{10AC3088-5EE8-464A-9A06-9AC3328224C2}" type="pres">
      <dgm:prSet presAssocID="{E4CBEFC7-2C6B-4EC3-9386-71C68C480FE0}" presName="hierChild4" presStyleCnt="0"/>
      <dgm:spPr/>
      <dgm:t>
        <a:bodyPr/>
        <a:lstStyle/>
        <a:p>
          <a:pPr rtl="1"/>
          <a:endParaRPr lang="ar-SA"/>
        </a:p>
      </dgm:t>
    </dgm:pt>
    <dgm:pt modelId="{1877A50B-B896-4914-9957-971B47D9577A}" type="pres">
      <dgm:prSet presAssocID="{A3AE4EDF-2C70-424F-934E-98BB55160562}" presName="Name37" presStyleLbl="parChTrans1D3" presStyleIdx="18" presStyleCnt="22"/>
      <dgm:spPr/>
      <dgm:t>
        <a:bodyPr/>
        <a:lstStyle/>
        <a:p>
          <a:pPr rtl="1"/>
          <a:endParaRPr lang="ar-SA"/>
        </a:p>
      </dgm:t>
    </dgm:pt>
    <dgm:pt modelId="{5CB1A6EE-D3AA-48FA-846E-7B6BED3206AF}" type="pres">
      <dgm:prSet presAssocID="{B66C93D4-9F75-45F1-BFFF-4F285D36ADD5}" presName="hierRoot2" presStyleCnt="0">
        <dgm:presLayoutVars>
          <dgm:hierBranch val="init"/>
        </dgm:presLayoutVars>
      </dgm:prSet>
      <dgm:spPr/>
      <dgm:t>
        <a:bodyPr/>
        <a:lstStyle/>
        <a:p>
          <a:pPr rtl="1"/>
          <a:endParaRPr lang="ar-SA"/>
        </a:p>
      </dgm:t>
    </dgm:pt>
    <dgm:pt modelId="{EED5FCA7-7813-4218-8EED-BEB202181BEF}" type="pres">
      <dgm:prSet presAssocID="{B66C93D4-9F75-45F1-BFFF-4F285D36ADD5}" presName="rootComposite" presStyleCnt="0"/>
      <dgm:spPr/>
      <dgm:t>
        <a:bodyPr/>
        <a:lstStyle/>
        <a:p>
          <a:pPr rtl="1"/>
          <a:endParaRPr lang="ar-SA"/>
        </a:p>
      </dgm:t>
    </dgm:pt>
    <dgm:pt modelId="{FDD0365C-0334-4198-BA13-F83E69DC4F53}" type="pres">
      <dgm:prSet presAssocID="{B66C93D4-9F75-45F1-BFFF-4F285D36ADD5}" presName="rootText" presStyleLbl="node3" presStyleIdx="18" presStyleCnt="22">
        <dgm:presLayoutVars>
          <dgm:chPref val="3"/>
        </dgm:presLayoutVars>
      </dgm:prSet>
      <dgm:spPr/>
      <dgm:t>
        <a:bodyPr/>
        <a:lstStyle/>
        <a:p>
          <a:pPr rtl="1"/>
          <a:endParaRPr lang="ar-SA"/>
        </a:p>
      </dgm:t>
    </dgm:pt>
    <dgm:pt modelId="{7F5BC477-66A7-4F92-8CF9-7ABC970F5C5C}" type="pres">
      <dgm:prSet presAssocID="{B66C93D4-9F75-45F1-BFFF-4F285D36ADD5}" presName="rootConnector" presStyleLbl="node3" presStyleIdx="18" presStyleCnt="22"/>
      <dgm:spPr/>
      <dgm:t>
        <a:bodyPr/>
        <a:lstStyle/>
        <a:p>
          <a:pPr rtl="1"/>
          <a:endParaRPr lang="ar-SA"/>
        </a:p>
      </dgm:t>
    </dgm:pt>
    <dgm:pt modelId="{325D1C6F-193A-458C-B407-BC1C4B21086C}" type="pres">
      <dgm:prSet presAssocID="{B66C93D4-9F75-45F1-BFFF-4F285D36ADD5}" presName="hierChild4" presStyleCnt="0"/>
      <dgm:spPr/>
      <dgm:t>
        <a:bodyPr/>
        <a:lstStyle/>
        <a:p>
          <a:pPr rtl="1"/>
          <a:endParaRPr lang="ar-SA"/>
        </a:p>
      </dgm:t>
    </dgm:pt>
    <dgm:pt modelId="{9FA2EB22-FC9B-47A2-9091-526B2B109BB8}" type="pres">
      <dgm:prSet presAssocID="{B66C93D4-9F75-45F1-BFFF-4F285D36ADD5}" presName="hierChild5" presStyleCnt="0"/>
      <dgm:spPr/>
      <dgm:t>
        <a:bodyPr/>
        <a:lstStyle/>
        <a:p>
          <a:pPr rtl="1"/>
          <a:endParaRPr lang="ar-SA"/>
        </a:p>
      </dgm:t>
    </dgm:pt>
    <dgm:pt modelId="{D1879E1D-4291-4ED5-AA74-7FF74A91FA60}" type="pres">
      <dgm:prSet presAssocID="{C93D3B51-1782-45E5-A849-9AA01CC8CB81}" presName="Name37" presStyleLbl="parChTrans1D3" presStyleIdx="19" presStyleCnt="22"/>
      <dgm:spPr/>
      <dgm:t>
        <a:bodyPr/>
        <a:lstStyle/>
        <a:p>
          <a:pPr rtl="1"/>
          <a:endParaRPr lang="ar-SA"/>
        </a:p>
      </dgm:t>
    </dgm:pt>
    <dgm:pt modelId="{D1A2DF2C-EC0A-4A22-A03F-5F3DCDB7E700}" type="pres">
      <dgm:prSet presAssocID="{7717E442-6B09-4AD0-9343-A17E0BC39EEA}" presName="hierRoot2" presStyleCnt="0">
        <dgm:presLayoutVars>
          <dgm:hierBranch val="init"/>
        </dgm:presLayoutVars>
      </dgm:prSet>
      <dgm:spPr/>
      <dgm:t>
        <a:bodyPr/>
        <a:lstStyle/>
        <a:p>
          <a:pPr rtl="1"/>
          <a:endParaRPr lang="ar-SA"/>
        </a:p>
      </dgm:t>
    </dgm:pt>
    <dgm:pt modelId="{84230EF3-EB01-4493-BE5F-3687EBE3A44E}" type="pres">
      <dgm:prSet presAssocID="{7717E442-6B09-4AD0-9343-A17E0BC39EEA}" presName="rootComposite" presStyleCnt="0"/>
      <dgm:spPr/>
      <dgm:t>
        <a:bodyPr/>
        <a:lstStyle/>
        <a:p>
          <a:pPr rtl="1"/>
          <a:endParaRPr lang="ar-SA"/>
        </a:p>
      </dgm:t>
    </dgm:pt>
    <dgm:pt modelId="{5D9B62D6-8975-4B1E-B486-DF906B04E6E4}" type="pres">
      <dgm:prSet presAssocID="{7717E442-6B09-4AD0-9343-A17E0BC39EEA}" presName="rootText" presStyleLbl="node3" presStyleIdx="19" presStyleCnt="22">
        <dgm:presLayoutVars>
          <dgm:chPref val="3"/>
        </dgm:presLayoutVars>
      </dgm:prSet>
      <dgm:spPr/>
      <dgm:t>
        <a:bodyPr/>
        <a:lstStyle/>
        <a:p>
          <a:pPr rtl="1"/>
          <a:endParaRPr lang="ar-SA"/>
        </a:p>
      </dgm:t>
    </dgm:pt>
    <dgm:pt modelId="{8895753B-6CB6-4A58-B2DA-F5BE05E20A56}" type="pres">
      <dgm:prSet presAssocID="{7717E442-6B09-4AD0-9343-A17E0BC39EEA}" presName="rootConnector" presStyleLbl="node3" presStyleIdx="19" presStyleCnt="22"/>
      <dgm:spPr/>
      <dgm:t>
        <a:bodyPr/>
        <a:lstStyle/>
        <a:p>
          <a:pPr rtl="1"/>
          <a:endParaRPr lang="ar-SA"/>
        </a:p>
      </dgm:t>
    </dgm:pt>
    <dgm:pt modelId="{FD14A882-5999-4903-9D9C-D80CD7F22DA1}" type="pres">
      <dgm:prSet presAssocID="{7717E442-6B09-4AD0-9343-A17E0BC39EEA}" presName="hierChild4" presStyleCnt="0"/>
      <dgm:spPr/>
      <dgm:t>
        <a:bodyPr/>
        <a:lstStyle/>
        <a:p>
          <a:pPr rtl="1"/>
          <a:endParaRPr lang="ar-SA"/>
        </a:p>
      </dgm:t>
    </dgm:pt>
    <dgm:pt modelId="{0F30CD52-1B4F-4F55-862E-9211216DDED3}" type="pres">
      <dgm:prSet presAssocID="{7717E442-6B09-4AD0-9343-A17E0BC39EEA}" presName="hierChild5" presStyleCnt="0"/>
      <dgm:spPr/>
      <dgm:t>
        <a:bodyPr/>
        <a:lstStyle/>
        <a:p>
          <a:pPr rtl="1"/>
          <a:endParaRPr lang="ar-SA"/>
        </a:p>
      </dgm:t>
    </dgm:pt>
    <dgm:pt modelId="{B144D70C-5430-4D26-9C3A-196153430D2E}" type="pres">
      <dgm:prSet presAssocID="{2AF50F6C-897C-4A51-8E97-4A4137DA073D}" presName="Name37" presStyleLbl="parChTrans1D3" presStyleIdx="20" presStyleCnt="22"/>
      <dgm:spPr/>
      <dgm:t>
        <a:bodyPr/>
        <a:lstStyle/>
        <a:p>
          <a:pPr rtl="1"/>
          <a:endParaRPr lang="ar-SA"/>
        </a:p>
      </dgm:t>
    </dgm:pt>
    <dgm:pt modelId="{6222A8D5-A523-4242-8353-534A7E7B6842}" type="pres">
      <dgm:prSet presAssocID="{6289CF78-6695-4952-AA10-E1D189959945}" presName="hierRoot2" presStyleCnt="0">
        <dgm:presLayoutVars>
          <dgm:hierBranch val="init"/>
        </dgm:presLayoutVars>
      </dgm:prSet>
      <dgm:spPr/>
      <dgm:t>
        <a:bodyPr/>
        <a:lstStyle/>
        <a:p>
          <a:pPr rtl="1"/>
          <a:endParaRPr lang="ar-SA"/>
        </a:p>
      </dgm:t>
    </dgm:pt>
    <dgm:pt modelId="{BB1130F4-D6F5-475E-94EA-5F02F729AB67}" type="pres">
      <dgm:prSet presAssocID="{6289CF78-6695-4952-AA10-E1D189959945}" presName="rootComposite" presStyleCnt="0"/>
      <dgm:spPr/>
      <dgm:t>
        <a:bodyPr/>
        <a:lstStyle/>
        <a:p>
          <a:pPr rtl="1"/>
          <a:endParaRPr lang="ar-SA"/>
        </a:p>
      </dgm:t>
    </dgm:pt>
    <dgm:pt modelId="{A46637DA-3B5E-4B57-B2EC-CF1BF8536672}" type="pres">
      <dgm:prSet presAssocID="{6289CF78-6695-4952-AA10-E1D189959945}" presName="rootText" presStyleLbl="node3" presStyleIdx="20" presStyleCnt="22">
        <dgm:presLayoutVars>
          <dgm:chPref val="3"/>
        </dgm:presLayoutVars>
      </dgm:prSet>
      <dgm:spPr/>
      <dgm:t>
        <a:bodyPr/>
        <a:lstStyle/>
        <a:p>
          <a:pPr rtl="1"/>
          <a:endParaRPr lang="ar-SA"/>
        </a:p>
      </dgm:t>
    </dgm:pt>
    <dgm:pt modelId="{872B7ED3-1C9E-413D-BC5A-EFA721CEF934}" type="pres">
      <dgm:prSet presAssocID="{6289CF78-6695-4952-AA10-E1D189959945}" presName="rootConnector" presStyleLbl="node3" presStyleIdx="20" presStyleCnt="22"/>
      <dgm:spPr/>
      <dgm:t>
        <a:bodyPr/>
        <a:lstStyle/>
        <a:p>
          <a:pPr rtl="1"/>
          <a:endParaRPr lang="ar-SA"/>
        </a:p>
      </dgm:t>
    </dgm:pt>
    <dgm:pt modelId="{B1A2271C-BFE6-419F-BCDA-8DAE15B1C8C3}" type="pres">
      <dgm:prSet presAssocID="{6289CF78-6695-4952-AA10-E1D189959945}" presName="hierChild4" presStyleCnt="0"/>
      <dgm:spPr/>
      <dgm:t>
        <a:bodyPr/>
        <a:lstStyle/>
        <a:p>
          <a:pPr rtl="1"/>
          <a:endParaRPr lang="ar-SA"/>
        </a:p>
      </dgm:t>
    </dgm:pt>
    <dgm:pt modelId="{041B0530-9A26-4CAF-B87C-2C01935FCFB5}" type="pres">
      <dgm:prSet presAssocID="{6289CF78-6695-4952-AA10-E1D189959945}" presName="hierChild5" presStyleCnt="0"/>
      <dgm:spPr/>
      <dgm:t>
        <a:bodyPr/>
        <a:lstStyle/>
        <a:p>
          <a:pPr rtl="1"/>
          <a:endParaRPr lang="ar-SA"/>
        </a:p>
      </dgm:t>
    </dgm:pt>
    <dgm:pt modelId="{691F2BF8-5C35-479E-AA51-1CF5BDCF5D08}" type="pres">
      <dgm:prSet presAssocID="{2466B6FB-6688-4DBA-B666-62C90E95E1FE}" presName="Name37" presStyleLbl="parChTrans1D3" presStyleIdx="21" presStyleCnt="22"/>
      <dgm:spPr/>
      <dgm:t>
        <a:bodyPr/>
        <a:lstStyle/>
        <a:p>
          <a:pPr rtl="1"/>
          <a:endParaRPr lang="ar-SA"/>
        </a:p>
      </dgm:t>
    </dgm:pt>
    <dgm:pt modelId="{589CBDBE-8B3F-4133-99FD-6D48927D748E}" type="pres">
      <dgm:prSet presAssocID="{377F10B4-FB6F-42B5-9EFA-CCE6EF8FA4B8}" presName="hierRoot2" presStyleCnt="0">
        <dgm:presLayoutVars>
          <dgm:hierBranch val="init"/>
        </dgm:presLayoutVars>
      </dgm:prSet>
      <dgm:spPr/>
      <dgm:t>
        <a:bodyPr/>
        <a:lstStyle/>
        <a:p>
          <a:pPr rtl="1"/>
          <a:endParaRPr lang="ar-SA"/>
        </a:p>
      </dgm:t>
    </dgm:pt>
    <dgm:pt modelId="{D5F187D3-B9E5-4EE8-961F-10C306311F77}" type="pres">
      <dgm:prSet presAssocID="{377F10B4-FB6F-42B5-9EFA-CCE6EF8FA4B8}" presName="rootComposite" presStyleCnt="0"/>
      <dgm:spPr/>
      <dgm:t>
        <a:bodyPr/>
        <a:lstStyle/>
        <a:p>
          <a:pPr rtl="1"/>
          <a:endParaRPr lang="ar-SA"/>
        </a:p>
      </dgm:t>
    </dgm:pt>
    <dgm:pt modelId="{130C1D6A-12E3-470A-876C-8426F46E6C91}" type="pres">
      <dgm:prSet presAssocID="{377F10B4-FB6F-42B5-9EFA-CCE6EF8FA4B8}" presName="rootText" presStyleLbl="node3" presStyleIdx="21" presStyleCnt="22">
        <dgm:presLayoutVars>
          <dgm:chPref val="3"/>
        </dgm:presLayoutVars>
      </dgm:prSet>
      <dgm:spPr/>
      <dgm:t>
        <a:bodyPr/>
        <a:lstStyle/>
        <a:p>
          <a:pPr rtl="1"/>
          <a:endParaRPr lang="ar-SA"/>
        </a:p>
      </dgm:t>
    </dgm:pt>
    <dgm:pt modelId="{309C586C-E152-4571-B848-8CAB8B60148B}" type="pres">
      <dgm:prSet presAssocID="{377F10B4-FB6F-42B5-9EFA-CCE6EF8FA4B8}" presName="rootConnector" presStyleLbl="node3" presStyleIdx="21" presStyleCnt="22"/>
      <dgm:spPr/>
      <dgm:t>
        <a:bodyPr/>
        <a:lstStyle/>
        <a:p>
          <a:pPr rtl="1"/>
          <a:endParaRPr lang="ar-SA"/>
        </a:p>
      </dgm:t>
    </dgm:pt>
    <dgm:pt modelId="{641B68C7-EBA4-4184-A215-5E2C37A222ED}" type="pres">
      <dgm:prSet presAssocID="{377F10B4-FB6F-42B5-9EFA-CCE6EF8FA4B8}" presName="hierChild4" presStyleCnt="0"/>
      <dgm:spPr/>
      <dgm:t>
        <a:bodyPr/>
        <a:lstStyle/>
        <a:p>
          <a:pPr rtl="1"/>
          <a:endParaRPr lang="ar-SA"/>
        </a:p>
      </dgm:t>
    </dgm:pt>
    <dgm:pt modelId="{32CCD8E4-7E22-4C55-A439-BA9AF970A0F6}" type="pres">
      <dgm:prSet presAssocID="{377F10B4-FB6F-42B5-9EFA-CCE6EF8FA4B8}" presName="hierChild5" presStyleCnt="0"/>
      <dgm:spPr/>
      <dgm:t>
        <a:bodyPr/>
        <a:lstStyle/>
        <a:p>
          <a:pPr rtl="1"/>
          <a:endParaRPr lang="ar-SA"/>
        </a:p>
      </dgm:t>
    </dgm:pt>
    <dgm:pt modelId="{935ECC0E-78A7-433B-A49D-945D8D7CEACF}" type="pres">
      <dgm:prSet presAssocID="{E4CBEFC7-2C6B-4EC3-9386-71C68C480FE0}" presName="hierChild5" presStyleCnt="0"/>
      <dgm:spPr/>
      <dgm:t>
        <a:bodyPr/>
        <a:lstStyle/>
        <a:p>
          <a:pPr rtl="1"/>
          <a:endParaRPr lang="ar-SA"/>
        </a:p>
      </dgm:t>
    </dgm:pt>
    <dgm:pt modelId="{4C9851AB-5FDB-47F2-91F1-F483ECA504E1}" type="pres">
      <dgm:prSet presAssocID="{F20FC8F4-4ECA-4F72-B324-86AD4095B0E8}" presName="hierChild3" presStyleCnt="0"/>
      <dgm:spPr/>
      <dgm:t>
        <a:bodyPr/>
        <a:lstStyle/>
        <a:p>
          <a:pPr rtl="1"/>
          <a:endParaRPr lang="ar-SA"/>
        </a:p>
      </dgm:t>
    </dgm:pt>
  </dgm:ptLst>
  <dgm:cxnLst>
    <dgm:cxn modelId="{0CB3B026-4A9E-4A52-91F7-4177DEEBE6BE}" type="presOf" srcId="{A32A9C1B-7483-4620-A8D0-4A71927E6A07}" destId="{EA623501-06CB-44BB-AC63-BE4F2172ABD5}" srcOrd="0" destOrd="0" presId="urn:microsoft.com/office/officeart/2005/8/layout/orgChart1"/>
    <dgm:cxn modelId="{E93B2277-AC49-4809-8EC6-8E8FA0EC1636}" srcId="{87CE2956-E6EE-4C9E-AB53-15662FD83AB9}" destId="{AF70AA44-D150-4848-9255-EE6BAAD758EC}" srcOrd="2" destOrd="0" parTransId="{CF70D5D6-7E20-4E4F-B4BC-FA1AC7C75398}" sibTransId="{DBB26FA2-8A30-4381-86DF-5238461EADA2}"/>
    <dgm:cxn modelId="{B8A75685-93CC-40A5-8D32-D39CFA962E46}" type="presOf" srcId="{0D1FEF4E-E24A-4090-9491-6819F62557F7}" destId="{A6900233-E929-492A-B18B-29AC97EAFF94}" srcOrd="1" destOrd="0" presId="urn:microsoft.com/office/officeart/2005/8/layout/orgChart1"/>
    <dgm:cxn modelId="{533247EE-9842-47D2-A628-A81FD8E52CE2}" srcId="{A50AA0BA-60D6-4A1D-9E5E-C1EEDAF44C98}" destId="{4B26FA98-76BC-4A64-82FF-4D7B62BFD166}" srcOrd="0" destOrd="0" parTransId="{1281FD0D-CCE9-4604-BDF7-39F4D11186F7}" sibTransId="{B0030F1C-9333-432B-86C1-5686BFEDF39B}"/>
    <dgm:cxn modelId="{6773A29D-C928-4761-A701-1E144E532A5D}" srcId="{2D912EE8-7074-4DB9-B767-9CC2EA10D0B7}" destId="{8147832C-CC4E-4FC9-8699-2C0D5AEFD464}" srcOrd="0" destOrd="0" parTransId="{8B17F4BE-79ED-492D-9E5C-387E6ABEE74A}" sibTransId="{1F44B82A-9B86-4387-9095-DBB5995381E6}"/>
    <dgm:cxn modelId="{349AB9F8-3703-4FE5-8910-F6C5B9A68D29}" srcId="{F20FC8F4-4ECA-4F72-B324-86AD4095B0E8}" destId="{8154DB6B-6529-47C2-8811-0C8F2D8E5530}" srcOrd="1" destOrd="0" parTransId="{E5020FCC-2618-46B2-B04A-0AC4C47018A0}" sibTransId="{53E7008A-9519-45F0-A360-DC7C865C7BA8}"/>
    <dgm:cxn modelId="{6E15BB04-B12B-4D6F-B50B-B1E6AE941EA6}" type="presOf" srcId="{EF3F29B8-9B2C-4E1D-8C3E-3220F6B0EBEF}" destId="{3686E970-B946-4AE8-B89F-3787407C7AC2}" srcOrd="1" destOrd="0" presId="urn:microsoft.com/office/officeart/2005/8/layout/orgChart1"/>
    <dgm:cxn modelId="{6AB88BD0-9C61-4262-993F-1595E3CD2D0B}" type="presOf" srcId="{0D1FEF4E-E24A-4090-9491-6819F62557F7}" destId="{66763CD7-7E36-4BD8-8BDE-F850AA25EBCF}" srcOrd="0" destOrd="0" presId="urn:microsoft.com/office/officeart/2005/8/layout/orgChart1"/>
    <dgm:cxn modelId="{3211D56F-2222-4835-BC59-400FD32EA015}" type="presOf" srcId="{C1A018C2-089D-4A0C-B5EA-7DEDE5CA7038}" destId="{DEDE7581-4308-4C2C-81A4-54E6456C36C0}" srcOrd="1" destOrd="0" presId="urn:microsoft.com/office/officeart/2005/8/layout/orgChart1"/>
    <dgm:cxn modelId="{D117A4F2-5A72-45F3-8BA2-649A4E09995C}" srcId="{EF3F29B8-9B2C-4E1D-8C3E-3220F6B0EBEF}" destId="{1E544C3C-C6D7-4A4E-99A9-E1A17671C4B1}" srcOrd="3" destOrd="0" parTransId="{A32A9C1B-7483-4620-A8D0-4A71927E6A07}" sibTransId="{515FA959-8613-421A-AF80-12597333C014}"/>
    <dgm:cxn modelId="{FE24DDAA-F4F1-4F06-BA70-2A8BF9D40306}" type="presOf" srcId="{D970CE2E-028F-484C-A57A-05005A982DC9}" destId="{AD077C6A-AECD-450D-A87E-CDDE8045BD49}" srcOrd="0" destOrd="0" presId="urn:microsoft.com/office/officeart/2005/8/layout/orgChart1"/>
    <dgm:cxn modelId="{387213E9-993D-4E30-BE0A-5D0693EC8596}" srcId="{ACB9C25C-F0A8-4A6C-B5D7-C4C55A604DB0}" destId="{5FF2FA6F-5EEB-477F-A1EC-E7605037DAAD}" srcOrd="2" destOrd="0" parTransId="{36A71F26-C256-4F2D-99F3-B0864AD9F38C}" sibTransId="{D46EBF38-FDD8-4898-8F12-46FE1E4BB478}"/>
    <dgm:cxn modelId="{AD6B65CB-1D72-464D-9D1C-06B62E84CA72}" type="presOf" srcId="{4007D5C0-E0BC-483B-A1BF-4A5122E88C10}" destId="{BD129063-D47B-469A-97C8-6DABEC8E8B35}" srcOrd="1" destOrd="0" presId="urn:microsoft.com/office/officeart/2005/8/layout/orgChart1"/>
    <dgm:cxn modelId="{A4F657A5-8CE2-418C-82DC-F888E9E2A67C}" type="presOf" srcId="{A1178200-F72D-4F64-89EF-DEDDC665ADFA}" destId="{03907BC7-C416-46A9-94A9-4E705C06F648}" srcOrd="0" destOrd="0" presId="urn:microsoft.com/office/officeart/2005/8/layout/orgChart1"/>
    <dgm:cxn modelId="{D67DFAC6-2F7A-43B3-BC48-68B63D44ECE9}" srcId="{5FC46067-88F8-4FB4-8BF8-DAFB9A2555FD}" destId="{ACB9C25C-F0A8-4A6C-B5D7-C4C55A604DB0}" srcOrd="1" destOrd="0" parTransId="{A403FD4A-3AEF-40FE-94CE-03DF6215D36F}" sibTransId="{6814BBC7-D812-4218-A48A-2685E12B4A69}"/>
    <dgm:cxn modelId="{0F95A4E9-5477-4CD7-8ED5-D5316501C182}" type="presOf" srcId="{A1178200-F72D-4F64-89EF-DEDDC665ADFA}" destId="{DFB18535-6661-4079-8E92-ED34759B2CFF}" srcOrd="1" destOrd="0" presId="urn:microsoft.com/office/officeart/2005/8/layout/orgChart1"/>
    <dgm:cxn modelId="{F5C9E2DF-03EE-46D3-AB67-6CD1D7412C47}" type="presOf" srcId="{5445854D-0B1D-48BA-B648-73D35DBAD316}" destId="{CF8930B3-5F19-4F0F-B6EB-53AAA3251E52}" srcOrd="0" destOrd="0" presId="urn:microsoft.com/office/officeart/2005/8/layout/orgChart1"/>
    <dgm:cxn modelId="{64DD8F8F-C434-4964-942F-FD53380537DA}" type="presOf" srcId="{DF0DF83B-5F2B-41FC-B3AC-B59C79ACC493}" destId="{A7660857-AE25-4EE4-9F09-3363612AAF29}" srcOrd="0" destOrd="0" presId="urn:microsoft.com/office/officeart/2005/8/layout/orgChart1"/>
    <dgm:cxn modelId="{216F1743-65FD-45F9-936C-9E4C9BA50F70}" srcId="{F20FC8F4-4ECA-4F72-B324-86AD4095B0E8}" destId="{87CE2956-E6EE-4C9E-AB53-15662FD83AB9}" srcOrd="0" destOrd="0" parTransId="{EC8FFC15-C186-4CE7-90EC-BDD041D9C08D}" sibTransId="{0CA78FEB-7F3A-4480-849A-83DCA12C519F}"/>
    <dgm:cxn modelId="{2945C3C5-4CC1-4A98-A3E2-32E9FA38035A}" type="presOf" srcId="{6289CF78-6695-4952-AA10-E1D189959945}" destId="{A46637DA-3B5E-4B57-B2EC-CF1BF8536672}" srcOrd="0" destOrd="0" presId="urn:microsoft.com/office/officeart/2005/8/layout/orgChart1"/>
    <dgm:cxn modelId="{D4FFDDFA-BAC0-4E85-B324-7F979CCD8DB5}" type="presOf" srcId="{C93D3B51-1782-45E5-A849-9AA01CC8CB81}" destId="{D1879E1D-4291-4ED5-AA74-7FF74A91FA60}" srcOrd="0" destOrd="0" presId="urn:microsoft.com/office/officeart/2005/8/layout/orgChart1"/>
    <dgm:cxn modelId="{60EC8D22-DFF1-49AE-9336-EA2C93ED54BC}" type="presOf" srcId="{E5C30527-87FE-47B1-A517-7564FA34E5BC}" destId="{76AF85C7-E769-4F00-8B77-C24B7B30CB47}" srcOrd="0" destOrd="0" presId="urn:microsoft.com/office/officeart/2005/8/layout/orgChart1"/>
    <dgm:cxn modelId="{E888710D-1282-4D04-B25A-2713BC51C5AA}" type="presOf" srcId="{15E8CA11-9E72-4D87-B0EF-98E36C813378}" destId="{73994AE9-C79B-4302-B79F-E1771FD2C496}" srcOrd="1" destOrd="0" presId="urn:microsoft.com/office/officeart/2005/8/layout/orgChart1"/>
    <dgm:cxn modelId="{970BFA39-28D1-46CF-B2A7-0252538ACBA7}" type="presOf" srcId="{6346725B-6B10-4C51-912D-E6FF92070519}" destId="{98402B0B-B5BA-457D-BF3F-9EFE461D7B31}" srcOrd="1" destOrd="0" presId="urn:microsoft.com/office/officeart/2005/8/layout/orgChart1"/>
    <dgm:cxn modelId="{D1A605F0-D875-43DF-BED9-485CBE613928}" srcId="{4007D5C0-E0BC-483B-A1BF-4A5122E88C10}" destId="{315AC4C9-DF7F-4DBF-A787-6256BEC3FC5D}" srcOrd="2" destOrd="0" parTransId="{624D400A-A1A5-439C-9F8F-2F82C97A1D87}" sibTransId="{7922B5D6-F74F-4DCA-BAF2-D6017767FADE}"/>
    <dgm:cxn modelId="{88A7F8D0-2FF0-483C-9684-EAB688CFECD7}" type="presOf" srcId="{B66C93D4-9F75-45F1-BFFF-4F285D36ADD5}" destId="{7F5BC477-66A7-4F92-8CF9-7ABC970F5C5C}" srcOrd="1" destOrd="0" presId="urn:microsoft.com/office/officeart/2005/8/layout/orgChart1"/>
    <dgm:cxn modelId="{E23F50CD-B8E9-454E-83CC-69B9B8332B58}" srcId="{F20FC8F4-4ECA-4F72-B324-86AD4095B0E8}" destId="{5FC46067-88F8-4FB4-8BF8-DAFB9A2555FD}" srcOrd="3" destOrd="0" parTransId="{E1CA8398-62B8-4DD5-97E1-A4CEB1E74D4B}" sibTransId="{782274A3-1084-40E1-8A2F-0DA10739A666}"/>
    <dgm:cxn modelId="{2009AB2F-AE26-4E72-99D3-F5C591DFFA57}" type="presOf" srcId="{489FE25C-18F9-4A97-A2AB-D466CB903C78}" destId="{89E5FE0E-18A8-40C6-913E-A09808501FFC}" srcOrd="0" destOrd="0" presId="urn:microsoft.com/office/officeart/2005/8/layout/orgChart1"/>
    <dgm:cxn modelId="{D7116830-22DF-4846-8E67-159271D24772}" type="presOf" srcId="{1281FD0D-CCE9-4604-BDF7-39F4D11186F7}" destId="{6D0A19C5-4EF3-47CA-A172-65C812276775}" srcOrd="0" destOrd="0" presId="urn:microsoft.com/office/officeart/2005/8/layout/orgChart1"/>
    <dgm:cxn modelId="{B774C237-455E-4150-9DD5-C516906BB780}" srcId="{87CE2956-E6EE-4C9E-AB53-15662FD83AB9}" destId="{0D1FEF4E-E24A-4090-9491-6819F62557F7}" srcOrd="5" destOrd="0" parTransId="{0131C620-1803-4304-829E-3174E12B5757}" sibTransId="{7A3F6191-4EA1-4A48-9F24-3963BFB4D46F}"/>
    <dgm:cxn modelId="{40C44790-FFA5-44DE-B769-27B1550886F1}" type="presOf" srcId="{A6E44413-ED79-4737-BE17-1FDDBAB12C2F}" destId="{6A3B4B85-6CF4-4614-8E2E-E5E850DEBAA0}" srcOrd="1" destOrd="0" presId="urn:microsoft.com/office/officeart/2005/8/layout/orgChart1"/>
    <dgm:cxn modelId="{B70B5808-1380-40FD-8EDD-D66388A0D82F}" type="presOf" srcId="{0445BA3B-1FF9-47CB-B89E-CF5B4DF0B403}" destId="{19FFB9FA-84A0-4331-BBBD-B177EA39B92E}" srcOrd="0" destOrd="0" presId="urn:microsoft.com/office/officeart/2005/8/layout/orgChart1"/>
    <dgm:cxn modelId="{4F926C2D-3B3E-4CB5-A5FD-A91685A9E8CB}" srcId="{5FC46067-88F8-4FB4-8BF8-DAFB9A2555FD}" destId="{4007D5C0-E0BC-483B-A1BF-4A5122E88C10}" srcOrd="2" destOrd="0" parTransId="{18F82DB9-CB4E-41A9-8B07-FFA2DE24034D}" sibTransId="{4CDF864D-774B-4136-80D3-EDBE412EC1AB}"/>
    <dgm:cxn modelId="{90939232-CD7B-42B3-B282-B24AC7FB04B9}" srcId="{5FF2FA6F-5EEB-477F-A1EC-E7605037DAAD}" destId="{BCE6F801-C6F7-4BAC-8B59-DC2DC74F93DB}" srcOrd="1" destOrd="0" parTransId="{654D6196-06B1-4383-B6B6-60AEC164B305}" sibTransId="{E903DFE6-BE54-4C76-857B-7DB3F54BF2F3}"/>
    <dgm:cxn modelId="{6BEFCDBA-2D8C-48C0-B8FE-361A07C6983E}" type="presOf" srcId="{5FF2FA6F-5EEB-477F-A1EC-E7605037DAAD}" destId="{FC97EC43-F30D-4686-A64C-BBDD97F7F6F8}" srcOrd="0" destOrd="0" presId="urn:microsoft.com/office/officeart/2005/8/layout/orgChart1"/>
    <dgm:cxn modelId="{5540566E-4514-4716-9E84-80F9AE431195}" type="presOf" srcId="{A50AA0BA-60D6-4A1D-9E5E-C1EEDAF44C98}" destId="{86DC6432-01D5-41B8-980B-351F5343C533}" srcOrd="0" destOrd="0" presId="urn:microsoft.com/office/officeart/2005/8/layout/orgChart1"/>
    <dgm:cxn modelId="{65989602-CBBE-4979-8737-F78DF2D3DB7C}" type="presOf" srcId="{7717E442-6B09-4AD0-9343-A17E0BC39EEA}" destId="{8895753B-6CB6-4A58-B2DA-F5BE05E20A56}" srcOrd="1" destOrd="0" presId="urn:microsoft.com/office/officeart/2005/8/layout/orgChart1"/>
    <dgm:cxn modelId="{9BF083AB-BADB-497A-B799-6A705EBBAC15}" srcId="{4007D5C0-E0BC-483B-A1BF-4A5122E88C10}" destId="{15E8CA11-9E72-4D87-B0EF-98E36C813378}" srcOrd="1" destOrd="0" parTransId="{998A20F3-153D-4B87-BCD4-AF8631AFF5B7}" sibTransId="{9FF91A3A-2039-4B97-A4C6-2DA8B227FE06}"/>
    <dgm:cxn modelId="{CD444E8A-9C4D-4C79-B06A-3ED3B85299B1}" type="presOf" srcId="{654D6196-06B1-4383-B6B6-60AEC164B305}" destId="{C8EC4054-5F7E-42C2-A15F-E73C176A5FF1}" srcOrd="0" destOrd="0" presId="urn:microsoft.com/office/officeart/2005/8/layout/orgChart1"/>
    <dgm:cxn modelId="{F4D88774-0370-4622-99E9-68FEC8536004}" type="presOf" srcId="{D970CE2E-028F-484C-A57A-05005A982DC9}" destId="{6F0E7322-3755-4A81-9480-300274D3E931}" srcOrd="1" destOrd="0" presId="urn:microsoft.com/office/officeart/2005/8/layout/orgChart1"/>
    <dgm:cxn modelId="{901EDEA4-FC83-4904-AB3F-AE179B06374F}" type="presOf" srcId="{377F10B4-FB6F-42B5-9EFA-CCE6EF8FA4B8}" destId="{309C586C-E152-4571-B848-8CAB8B60148B}" srcOrd="1" destOrd="0" presId="urn:microsoft.com/office/officeart/2005/8/layout/orgChart1"/>
    <dgm:cxn modelId="{3F334C87-EB9A-4AB1-8B27-F99280369831}" srcId="{8154DB6B-6529-47C2-8811-0C8F2D8E5530}" destId="{D970CE2E-028F-484C-A57A-05005A982DC9}" srcOrd="2" destOrd="0" parTransId="{2F0D297A-1FCF-415B-A9BE-7B9BC6359C6B}" sibTransId="{32168953-F471-40AB-AFCE-061B9D92F3CA}"/>
    <dgm:cxn modelId="{4D0EB92D-3F2E-4C9A-85B7-D3E8040FF13B}" type="presOf" srcId="{36A71F26-C256-4F2D-99F3-B0864AD9F38C}" destId="{AED4F210-C689-4854-BCCC-7F5F1E4BECFC}" srcOrd="0" destOrd="0" presId="urn:microsoft.com/office/officeart/2005/8/layout/orgChart1"/>
    <dgm:cxn modelId="{A3C2A204-66BD-4B80-8DDF-9079B890A389}" type="presOf" srcId="{5FC46067-88F8-4FB4-8BF8-DAFB9A2555FD}" destId="{070B7C25-923E-4D3A-A8A3-8DB52766CE37}" srcOrd="0" destOrd="0" presId="urn:microsoft.com/office/officeart/2005/8/layout/orgChart1"/>
    <dgm:cxn modelId="{3DDE65FB-5892-4BAB-90BE-126B3956357B}" type="presOf" srcId="{44F634E0-7639-4B3A-9035-0059E1750817}" destId="{D03287B3-0C29-4931-87D8-5A0FE73BCBB7}" srcOrd="0" destOrd="0" presId="urn:microsoft.com/office/officeart/2005/8/layout/orgChart1"/>
    <dgm:cxn modelId="{AA88364C-0DB7-4281-8E82-EF480D0CF186}" srcId="{F20FC8F4-4ECA-4F72-B324-86AD4095B0E8}" destId="{2D912EE8-7074-4DB9-B767-9CC2EA10D0B7}" srcOrd="2" destOrd="0" parTransId="{80A09195-DA4E-4D32-8AEC-4D544E03DAF6}" sibTransId="{1071EDFE-DE37-4AC6-AA59-45B7FDBE4E39}"/>
    <dgm:cxn modelId="{60CF29A3-A041-44F2-B5F6-08A91EBB2D23}" type="presOf" srcId="{8B17F4BE-79ED-492D-9E5C-387E6ABEE74A}" destId="{935F530F-E945-465D-9AAA-57EB15ACAE26}" srcOrd="0" destOrd="0" presId="urn:microsoft.com/office/officeart/2005/8/layout/orgChart1"/>
    <dgm:cxn modelId="{46DFA160-06CE-4BF4-BA52-9E5E089FE7BD}" type="presOf" srcId="{BCE6F801-C6F7-4BAC-8B59-DC2DC74F93DB}" destId="{FABC773D-9F9A-47CD-A27E-A442FE9E68CE}" srcOrd="1" destOrd="0" presId="urn:microsoft.com/office/officeart/2005/8/layout/orgChart1"/>
    <dgm:cxn modelId="{2E280440-6BDF-451C-A2B3-CE04536C199E}" type="presOf" srcId="{B66C93D4-9F75-45F1-BFFF-4F285D36ADD5}" destId="{FDD0365C-0334-4198-BA13-F83E69DC4F53}" srcOrd="0" destOrd="0" presId="urn:microsoft.com/office/officeart/2005/8/layout/orgChart1"/>
    <dgm:cxn modelId="{CB817863-04D6-48D7-8494-F8207C164BCA}" type="presOf" srcId="{A403FD4A-3AEF-40FE-94CE-03DF6215D36F}" destId="{5D54533B-2AB0-4945-862A-D363CEB30AF6}" srcOrd="0" destOrd="0" presId="urn:microsoft.com/office/officeart/2005/8/layout/orgChart1"/>
    <dgm:cxn modelId="{D4838D4B-D0A3-4B76-9740-326EE3913DB9}" type="presOf" srcId="{315AC4C9-DF7F-4DBF-A787-6256BEC3FC5D}" destId="{F70529A9-1187-45EA-8FA6-DD4F2E9548B1}" srcOrd="0" destOrd="0" presId="urn:microsoft.com/office/officeart/2005/8/layout/orgChart1"/>
    <dgm:cxn modelId="{A554E808-917A-4B5D-90EE-D552D16D3A42}" srcId="{5FC46067-88F8-4FB4-8BF8-DAFB9A2555FD}" destId="{C1A018C2-089D-4A0C-B5EA-7DEDE5CA7038}" srcOrd="0" destOrd="0" parTransId="{0DB47AB1-9DFE-4CE0-BEEC-F4A1383715A7}" sibTransId="{CB65C463-59DB-4D49-92E3-004231C11FF5}"/>
    <dgm:cxn modelId="{941947CB-9944-4CA0-B47F-5D2354ED2014}" type="presOf" srcId="{0131C620-1803-4304-829E-3174E12B5757}" destId="{8315E495-13C7-4DA7-915C-F2AA179744D3}" srcOrd="0" destOrd="0" presId="urn:microsoft.com/office/officeart/2005/8/layout/orgChart1"/>
    <dgm:cxn modelId="{9A2F5A31-464F-483E-AAFF-95C859A41079}" type="presOf" srcId="{2FB6DA5D-E342-4939-912E-96FA544A4F4C}" destId="{1F18152A-AE8E-43EB-AEC5-5523369CD0C8}" srcOrd="0" destOrd="0" presId="urn:microsoft.com/office/officeart/2005/8/layout/orgChart1"/>
    <dgm:cxn modelId="{ED2A2AE7-2A98-4E85-9C0F-87BCD9B446F7}" type="presOf" srcId="{E95B0783-18D9-4150-AAD4-452219B4C0EF}" destId="{1AC07B23-C65B-4DC5-8EF9-8FCEDF980A6F}" srcOrd="0" destOrd="0" presId="urn:microsoft.com/office/officeart/2005/8/layout/orgChart1"/>
    <dgm:cxn modelId="{B4CBB708-FE13-4ABF-A8D1-AF494A17B2D0}" type="presOf" srcId="{18F82DB9-CB4E-41A9-8B07-FFA2DE24034D}" destId="{FE5571A9-D0E7-455E-AE8E-C6778762F079}" srcOrd="0" destOrd="0" presId="urn:microsoft.com/office/officeart/2005/8/layout/orgChart1"/>
    <dgm:cxn modelId="{6BDC7C76-8957-4FA3-9C46-E88B57F180E5}" srcId="{EF3F29B8-9B2C-4E1D-8C3E-3220F6B0EBEF}" destId="{3E8B2788-DE33-4C5C-96A7-B586EBE5D382}" srcOrd="2" destOrd="0" parTransId="{4A6A99CF-D099-4AC1-8F1A-D506BF405571}" sibTransId="{DA627C31-39FF-4B85-8FAB-40603B2EC4D1}"/>
    <dgm:cxn modelId="{5893004B-72AB-4BE7-9187-FF399EA88F49}" type="presOf" srcId="{3E8B2788-DE33-4C5C-96A7-B586EBE5D382}" destId="{B30C2981-94D8-4D6B-A084-F024C40F411F}" srcOrd="0" destOrd="0" presId="urn:microsoft.com/office/officeart/2005/8/layout/orgChart1"/>
    <dgm:cxn modelId="{42EFEBD3-3077-43BB-BD66-FE514289F689}" type="presOf" srcId="{A1581721-8A6C-42F1-9D1F-40DC51B9E92D}" destId="{C769B033-64F0-4E5A-B9AF-3FA8AE7CC8A5}" srcOrd="0" destOrd="0" presId="urn:microsoft.com/office/officeart/2005/8/layout/orgChart1"/>
    <dgm:cxn modelId="{EBE5F378-BBBB-4301-B0BF-BB0FBAAFC853}" srcId="{F20FC8F4-4ECA-4F72-B324-86AD4095B0E8}" destId="{EF3F29B8-9B2C-4E1D-8C3E-3220F6B0EBEF}" srcOrd="4" destOrd="0" parTransId="{E5BF6B2D-AABB-411D-AC22-123F2845D77A}" sibTransId="{5EFD3C48-9379-4E2F-A4D4-F30350EBB0F8}"/>
    <dgm:cxn modelId="{97548966-B15F-4B3E-91D9-C13D9C2006AE}" type="presOf" srcId="{EF3F29B8-9B2C-4E1D-8C3E-3220F6B0EBEF}" destId="{0AFA8333-F4CA-4580-A6AA-97AF1B73F49F}" srcOrd="0" destOrd="0" presId="urn:microsoft.com/office/officeart/2005/8/layout/orgChart1"/>
    <dgm:cxn modelId="{FDCA3569-6A74-419D-A109-57E078730D23}" srcId="{87CE2956-E6EE-4C9E-AB53-15662FD83AB9}" destId="{6346725B-6B10-4C51-912D-E6FF92070519}" srcOrd="1" destOrd="0" parTransId="{A1581721-8A6C-42F1-9D1F-40DC51B9E92D}" sibTransId="{D9F5428E-ED6D-4B2F-8539-598C64C2F598}"/>
    <dgm:cxn modelId="{C94F2453-84FA-49B3-AA3F-50F43DD0D94F}" type="presOf" srcId="{87CE2956-E6EE-4C9E-AB53-15662FD83AB9}" destId="{47C28C2B-0622-4546-AEA4-D1284F5C6DD0}" srcOrd="1" destOrd="0" presId="urn:microsoft.com/office/officeart/2005/8/layout/orgChart1"/>
    <dgm:cxn modelId="{E9364B39-0A67-406C-9C5C-AB8C38F93540}" type="presOf" srcId="{D4C1E532-C5E3-4029-A571-CD5B23AA9E01}" destId="{C649D9B4-624D-4A7A-B04D-A07E3892E23E}" srcOrd="0" destOrd="0" presId="urn:microsoft.com/office/officeart/2005/8/layout/orgChart1"/>
    <dgm:cxn modelId="{2D00F1AD-464C-411F-9004-3DEC7F9DE366}" type="presOf" srcId="{4A6A99CF-D099-4AC1-8F1A-D506BF405571}" destId="{38EA7A26-35D9-4723-8CF2-F01990AA6D63}" srcOrd="0" destOrd="0" presId="urn:microsoft.com/office/officeart/2005/8/layout/orgChart1"/>
    <dgm:cxn modelId="{F7F62430-AEF7-46FC-BEE4-CFBDA0525F30}" srcId="{F20FC8F4-4ECA-4F72-B324-86AD4095B0E8}" destId="{E4CBEFC7-2C6B-4EC3-9386-71C68C480FE0}" srcOrd="5" destOrd="0" parTransId="{E95B0783-18D9-4150-AAD4-452219B4C0EF}" sibTransId="{7CBF42FC-3B70-423A-90E4-B25A8347C5F6}"/>
    <dgm:cxn modelId="{C867C2EC-86BB-470D-97AE-3595316888D4}" type="presOf" srcId="{E5C30527-87FE-47B1-A517-7564FA34E5BC}" destId="{ED354568-020D-4CD0-9930-B52B42529F77}" srcOrd="1" destOrd="0" presId="urn:microsoft.com/office/officeart/2005/8/layout/orgChart1"/>
    <dgm:cxn modelId="{FB1BAE95-272F-45D5-B505-D286FE4C13F2}" type="presOf" srcId="{2466B6FB-6688-4DBA-B666-62C90E95E1FE}" destId="{691F2BF8-5C35-479E-AA51-1CF5BDCF5D08}" srcOrd="0" destOrd="0" presId="urn:microsoft.com/office/officeart/2005/8/layout/orgChart1"/>
    <dgm:cxn modelId="{D82454B9-F0EA-4CAC-BB3B-80164339EC3E}" type="presOf" srcId="{489FE25C-18F9-4A97-A2AB-D466CB903C78}" destId="{578C5460-E64C-46B8-921F-2AAC47161403}" srcOrd="1" destOrd="0" presId="urn:microsoft.com/office/officeart/2005/8/layout/orgChart1"/>
    <dgm:cxn modelId="{D09698DB-54B8-452A-AB90-9D9E6350F1D1}" type="presOf" srcId="{12376828-E2D2-4D51-AE13-CE0F71592031}" destId="{6F3D7D0D-F1D4-4149-8F05-3BB416F028B4}" srcOrd="0" destOrd="0" presId="urn:microsoft.com/office/officeart/2005/8/layout/orgChart1"/>
    <dgm:cxn modelId="{4AD7D0A1-BB27-4CA9-AC19-EDDD1B73CCE7}" type="presOf" srcId="{F20FC8F4-4ECA-4F72-B324-86AD4095B0E8}" destId="{174F86DB-A941-4A2E-AA08-6ABEC0ADE79E}" srcOrd="0" destOrd="0" presId="urn:microsoft.com/office/officeart/2005/8/layout/orgChart1"/>
    <dgm:cxn modelId="{1511895A-E8ED-44EF-BE4A-10C103207B77}" type="presOf" srcId="{E5BF6B2D-AABB-411D-AC22-123F2845D77A}" destId="{DAF0AA55-BCD2-43DE-814F-A07A590CBF24}" srcOrd="0" destOrd="0" presId="urn:microsoft.com/office/officeart/2005/8/layout/orgChart1"/>
    <dgm:cxn modelId="{204D8BA3-0CE4-44C6-A8AC-35C2742E06A2}" srcId="{ACB9C25C-F0A8-4A6C-B5D7-C4C55A604DB0}" destId="{E4A371D7-0211-40E9-9425-6502D053E8FA}" srcOrd="0" destOrd="0" parTransId="{44F634E0-7639-4B3A-9035-0059E1750817}" sibTransId="{C2D910B0-B112-47C8-8ED2-B23CC07F849F}"/>
    <dgm:cxn modelId="{56405124-8C16-4430-BEBC-492F940EAE56}" srcId="{4007D5C0-E0BC-483B-A1BF-4A5122E88C10}" destId="{14480F63-AA84-49D2-A404-7A830978939B}" srcOrd="0" destOrd="0" parTransId="{4ADA08F2-0A20-4FDE-ACDE-69B75E7336ED}" sibTransId="{72628038-A061-4F55-9F6C-F17EE1C7B417}"/>
    <dgm:cxn modelId="{33793B8A-9D77-4D98-9556-13A527545D7A}" srcId="{C1A018C2-089D-4A0C-B5EA-7DEDE5CA7038}" destId="{489FE25C-18F9-4A97-A2AB-D466CB903C78}" srcOrd="0" destOrd="0" parTransId="{FF906D20-2710-4990-8A16-AC90CDD730B0}" sibTransId="{1746BF83-08E8-4623-B6AE-F5262D2FB5AD}"/>
    <dgm:cxn modelId="{F12A2BE1-69FA-45DA-AD12-2B22C5198171}" type="presOf" srcId="{998A20F3-153D-4B87-BCD4-AF8631AFF5B7}" destId="{9B9CD37B-9872-462B-8163-FD05A6BA29C3}" srcOrd="0" destOrd="0" presId="urn:microsoft.com/office/officeart/2005/8/layout/orgChart1"/>
    <dgm:cxn modelId="{AAEEEAE3-DC0D-42B4-9D7E-214C769091BF}" type="presOf" srcId="{E4A371D7-0211-40E9-9425-6502D053E8FA}" destId="{8F2BB291-F068-4226-B4D5-52A82124389E}" srcOrd="0" destOrd="0" presId="urn:microsoft.com/office/officeart/2005/8/layout/orgChart1"/>
    <dgm:cxn modelId="{D759A079-94BF-48F1-83C9-2AC6EC7798C8}" type="presOf" srcId="{8154DB6B-6529-47C2-8811-0C8F2D8E5530}" destId="{86374019-9E24-41CB-A8BD-177CBDF1D35C}" srcOrd="1" destOrd="0" presId="urn:microsoft.com/office/officeart/2005/8/layout/orgChart1"/>
    <dgm:cxn modelId="{FFE1FA89-E362-43E3-AE76-BD3947029628}" type="presOf" srcId="{8147832C-CC4E-4FC9-8699-2C0D5AEFD464}" destId="{19CAB233-C305-4FE6-9825-54235C474ACA}" srcOrd="1" destOrd="0" presId="urn:microsoft.com/office/officeart/2005/8/layout/orgChart1"/>
    <dgm:cxn modelId="{FEE220FF-7528-4020-AFA8-7EA04C28C748}" type="presOf" srcId="{1BD47A81-44AA-4C50-BB64-88B6F6BB7AA2}" destId="{E21269F6-9EA3-4ABE-B38B-D6E349176F72}" srcOrd="0" destOrd="0" presId="urn:microsoft.com/office/officeart/2005/8/layout/orgChart1"/>
    <dgm:cxn modelId="{50A91CB6-8985-40CC-8EA4-AED1132ADF5E}" type="presOf" srcId="{E886E5DF-CF82-493F-8A18-B109BB434F3D}" destId="{7B876BBF-1D8D-4396-B48A-9DF24FF54B8A}" srcOrd="1" destOrd="0" presId="urn:microsoft.com/office/officeart/2005/8/layout/orgChart1"/>
    <dgm:cxn modelId="{5CE25610-89FA-4EE2-ABEF-52C61D537699}" type="presOf" srcId="{315AC4C9-DF7F-4DBF-A787-6256BEC3FC5D}" destId="{C7D13D5C-F6DA-4CD8-8A71-635222A7F6DC}" srcOrd="1" destOrd="0" presId="urn:microsoft.com/office/officeart/2005/8/layout/orgChart1"/>
    <dgm:cxn modelId="{168213B7-5437-4DCA-B961-535EF3D8294F}" type="presOf" srcId="{14480F63-AA84-49D2-A404-7A830978939B}" destId="{3758824F-1D42-4978-9514-BE33FA542127}" srcOrd="1" destOrd="0" presId="urn:microsoft.com/office/officeart/2005/8/layout/orgChart1"/>
    <dgm:cxn modelId="{D544B8E5-BEE5-482F-BF04-0CE8C28F7A3E}" type="presOf" srcId="{78004CFE-762B-4C8F-89B2-E388381DD12D}" destId="{93155DFE-2B82-4B39-9DE7-16BA633CE8CE}" srcOrd="1" destOrd="0" presId="urn:microsoft.com/office/officeart/2005/8/layout/orgChart1"/>
    <dgm:cxn modelId="{9BB16FA9-19EB-46F8-BBA3-5CEC70C99AB2}" type="presOf" srcId="{E1CA8398-62B8-4DD5-97E1-A4CEB1E74D4B}" destId="{693A3FF1-2A4C-43EA-AA19-B65B2A276A86}" srcOrd="0" destOrd="0" presId="urn:microsoft.com/office/officeart/2005/8/layout/orgChart1"/>
    <dgm:cxn modelId="{F5EE537E-CD09-4D27-BD0C-1E86908EA3B9}" type="presOf" srcId="{5FC46067-88F8-4FB4-8BF8-DAFB9A2555FD}" destId="{17ABE8BE-B20C-46D1-9CF8-B7431B8A9064}" srcOrd="1" destOrd="0" presId="urn:microsoft.com/office/officeart/2005/8/layout/orgChart1"/>
    <dgm:cxn modelId="{4411C2AC-A245-4F97-8E42-7A428A76033C}" type="presOf" srcId="{A53810E7-D16B-4E6C-A9BB-8D8D286120F1}" destId="{A141E08C-C124-4C68-A511-7703FF0C0FE9}" srcOrd="1" destOrd="0" presId="urn:microsoft.com/office/officeart/2005/8/layout/orgChart1"/>
    <dgm:cxn modelId="{7882B8CF-FC77-40E6-9A77-04D4D0A8E5AA}" type="presOf" srcId="{8147832C-CC4E-4FC9-8699-2C0D5AEFD464}" destId="{E0DEABE8-33D5-4642-9EC4-732BBB0F9B92}" srcOrd="0" destOrd="0" presId="urn:microsoft.com/office/officeart/2005/8/layout/orgChart1"/>
    <dgm:cxn modelId="{5D68120D-AAB3-478D-9860-2E4A44DFB488}" type="presOf" srcId="{E4CBEFC7-2C6B-4EC3-9386-71C68C480FE0}" destId="{CD2E83EE-3A71-4FE8-9574-DA0230A899C6}" srcOrd="1" destOrd="0" presId="urn:microsoft.com/office/officeart/2005/8/layout/orgChart1"/>
    <dgm:cxn modelId="{06516B0A-BF38-42AB-BC2F-432A08D78C10}" srcId="{EF3F29B8-9B2C-4E1D-8C3E-3220F6B0EBEF}" destId="{E886E5DF-CF82-493F-8A18-B109BB434F3D}" srcOrd="0" destOrd="0" parTransId="{8DE0F6D6-6D8F-4400-8663-D690B59CF0FF}" sibTransId="{144A1634-6DF8-43B1-AAFE-219AE2764DB9}"/>
    <dgm:cxn modelId="{4AFF220C-4D67-4C8E-AF0A-13085FE864A7}" type="presOf" srcId="{BE97D5AE-C1EA-4470-A051-BF3688C9A8BD}" destId="{6DD9BD1D-5E74-40FB-951E-DE6CEBFFDAA1}" srcOrd="0" destOrd="0" presId="urn:microsoft.com/office/officeart/2005/8/layout/orgChart1"/>
    <dgm:cxn modelId="{D718E817-AAB5-4EFF-857D-DDF7B5384849}" srcId="{5FF2FA6F-5EEB-477F-A1EC-E7605037DAAD}" destId="{A6E44413-ED79-4737-BE17-1FDDBAB12C2F}" srcOrd="0" destOrd="0" parTransId="{9FDBB67D-5405-48CC-B4C0-A2A8379C1255}" sibTransId="{ACDC0FA1-495C-4B1D-BB2C-63920C05DB34}"/>
    <dgm:cxn modelId="{68756926-B2D9-4339-B625-8414CCA41675}" srcId="{8154DB6B-6529-47C2-8811-0C8F2D8E5530}" destId="{7DD69F46-1E47-4DDC-82C7-4137BDA484AD}" srcOrd="1" destOrd="0" parTransId="{165693C9-DC4E-45D5-B6AD-17C2C7BEA095}" sibTransId="{7553379A-B26A-49A6-B262-52BB74A64031}"/>
    <dgm:cxn modelId="{5854A2F0-D0A7-4CF7-BAEE-D8488592C4FA}" type="presOf" srcId="{12376828-E2D2-4D51-AE13-CE0F71592031}" destId="{4B94E89D-1C4C-4CA0-BE3D-13D2B1A6B64B}" srcOrd="1" destOrd="0" presId="urn:microsoft.com/office/officeart/2005/8/layout/orgChart1"/>
    <dgm:cxn modelId="{D74806AB-E3DE-475E-A9DB-1F855553F27E}" type="presOf" srcId="{A50AA0BA-60D6-4A1D-9E5E-C1EEDAF44C98}" destId="{921541E0-692B-4669-807A-450C97D58A0C}" srcOrd="1" destOrd="0" presId="urn:microsoft.com/office/officeart/2005/8/layout/orgChart1"/>
    <dgm:cxn modelId="{68197577-0167-4D52-9A7B-5610F3A47D76}" type="presOf" srcId="{4ADA08F2-0A20-4FDE-ACDE-69B75E7336ED}" destId="{EFDECD1E-65B5-44CD-8BF7-1D7E18E5D185}" srcOrd="0" destOrd="0" presId="urn:microsoft.com/office/officeart/2005/8/layout/orgChart1"/>
    <dgm:cxn modelId="{3F332853-D231-48B3-BE38-B114D45334E9}" type="presOf" srcId="{7DD69F46-1E47-4DDC-82C7-4137BDA484AD}" destId="{636E518E-8105-45AA-BAF9-73D7D8778326}" srcOrd="1" destOrd="0" presId="urn:microsoft.com/office/officeart/2005/8/layout/orgChart1"/>
    <dgm:cxn modelId="{09B747D5-8CA6-4DED-9FFC-A6028B87CE2F}" srcId="{87CE2956-E6EE-4C9E-AB53-15662FD83AB9}" destId="{78004CFE-762B-4C8F-89B2-E388381DD12D}" srcOrd="3" destOrd="0" parTransId="{D4C1E532-C5E3-4029-A571-CD5B23AA9E01}" sibTransId="{2A0F4F82-7D51-43C7-9AD5-B59166745985}"/>
    <dgm:cxn modelId="{5EB17F7D-1478-48D2-A1DF-152DEEFB13EE}" type="presOf" srcId="{A3AE4EDF-2C70-424F-934E-98BB55160562}" destId="{1877A50B-B896-4914-9957-971B47D9577A}" srcOrd="0" destOrd="0" presId="urn:microsoft.com/office/officeart/2005/8/layout/orgChart1"/>
    <dgm:cxn modelId="{A107350C-50A6-4477-BAAD-2878E3A474C9}" type="presOf" srcId="{4B26FA98-76BC-4A64-82FF-4D7B62BFD166}" destId="{42F5D9BC-FB49-42F4-8E3D-7A61EF9A9EDD}" srcOrd="0" destOrd="0" presId="urn:microsoft.com/office/officeart/2005/8/layout/orgChart1"/>
    <dgm:cxn modelId="{F4AF3E5D-4036-4521-BE28-223C087EB2A0}" type="presOf" srcId="{87CE2956-E6EE-4C9E-AB53-15662FD83AB9}" destId="{BAEA2E44-313C-46F8-B6E3-4A935F1FE6D9}" srcOrd="0" destOrd="0" presId="urn:microsoft.com/office/officeart/2005/8/layout/orgChart1"/>
    <dgm:cxn modelId="{246BD2CE-4DC8-4EDD-9FD0-CCA85E9D1275}" type="presOf" srcId="{7DD69F46-1E47-4DDC-82C7-4137BDA484AD}" destId="{DCDA2AC2-8A3B-4F3F-B01A-35A4DC856F53}" srcOrd="0" destOrd="0" presId="urn:microsoft.com/office/officeart/2005/8/layout/orgChart1"/>
    <dgm:cxn modelId="{0E998C32-5D91-4190-BD3A-70C156B44CDA}" type="presOf" srcId="{8E221694-43DB-44ED-A62C-99D5E6FB934A}" destId="{D7D8C373-A5BB-4F9F-AFFC-0587FAFCB40E}" srcOrd="0" destOrd="0" presId="urn:microsoft.com/office/officeart/2005/8/layout/orgChart1"/>
    <dgm:cxn modelId="{BFA497AE-5277-4601-A484-7D4B20D2C259}" type="presOf" srcId="{1E544C3C-C6D7-4A4E-99A9-E1A17671C4B1}" destId="{A7FD28C4-A63F-45DA-B61D-89132E0ABD5A}" srcOrd="1" destOrd="0" presId="urn:microsoft.com/office/officeart/2005/8/layout/orgChart1"/>
    <dgm:cxn modelId="{9E548871-E4E3-4708-A6EE-4AC2D345A38E}" type="presOf" srcId="{6346725B-6B10-4C51-912D-E6FF92070519}" destId="{1E1B555B-6EFD-483B-B85C-A7CB3BC58F73}" srcOrd="0" destOrd="0" presId="urn:microsoft.com/office/officeart/2005/8/layout/orgChart1"/>
    <dgm:cxn modelId="{DC136594-E30E-41B4-B7CA-D4302E4EDAD6}" type="presOf" srcId="{15E8CA11-9E72-4D87-B0EF-98E36C813378}" destId="{B0AD2C12-0245-4A48-8930-3A6CF1666425}" srcOrd="0" destOrd="0" presId="urn:microsoft.com/office/officeart/2005/8/layout/orgChart1"/>
    <dgm:cxn modelId="{ED9A4A8C-E912-4627-ACF1-B01E133BD193}" srcId="{E4CBEFC7-2C6B-4EC3-9386-71C68C480FE0}" destId="{6289CF78-6695-4952-AA10-E1D189959945}" srcOrd="2" destOrd="0" parTransId="{2AF50F6C-897C-4A51-8E97-4A4137DA073D}" sibTransId="{46810E76-E212-4CC9-AD59-0D624AB7ED8B}"/>
    <dgm:cxn modelId="{3CB9F8C5-6DB2-4D10-8842-16EA74B8EB50}" type="presOf" srcId="{4007D5C0-E0BC-483B-A1BF-4A5122E88C10}" destId="{F24E28C9-1A53-42B3-BFB5-688761062F94}" srcOrd="0" destOrd="0" presId="urn:microsoft.com/office/officeart/2005/8/layout/orgChart1"/>
    <dgm:cxn modelId="{AFDF76F5-9759-4EA9-9475-4D48791FAB15}" type="presOf" srcId="{165693C9-DC4E-45D5-B6AD-17C2C7BEA095}" destId="{368ADA4A-5EFA-42A3-BC0C-BC8FAB81824C}" srcOrd="0" destOrd="0" presId="urn:microsoft.com/office/officeart/2005/8/layout/orgChart1"/>
    <dgm:cxn modelId="{15C32DDD-42C8-4B7C-9CE4-EF09743D9A3F}" type="presOf" srcId="{AF70AA44-D150-4848-9255-EE6BAAD758EC}" destId="{65A3F5D6-0CAD-4E18-A65D-675E0FCF14C0}" srcOrd="1" destOrd="0" presId="urn:microsoft.com/office/officeart/2005/8/layout/orgChart1"/>
    <dgm:cxn modelId="{9113F8C7-D59D-4341-9898-DC57FBD045AB}" type="presOf" srcId="{78004CFE-762B-4C8F-89B2-E388381DD12D}" destId="{DE35D022-CED7-4AEF-994F-6F46838A4E8E}" srcOrd="0" destOrd="0" presId="urn:microsoft.com/office/officeart/2005/8/layout/orgChart1"/>
    <dgm:cxn modelId="{7B726BEA-D01F-494E-A24C-59243DA12F02}" type="presOf" srcId="{624D400A-A1A5-439C-9F8F-2F82C97A1D87}" destId="{670B8FDE-3389-423F-84DD-2CCFA9A517AF}" srcOrd="0" destOrd="0" presId="urn:microsoft.com/office/officeart/2005/8/layout/orgChart1"/>
    <dgm:cxn modelId="{FBFDDAE9-9A1F-412D-B7EA-3FF187A9A56F}" srcId="{EF3F29B8-9B2C-4E1D-8C3E-3220F6B0EBEF}" destId="{A53810E7-D16B-4E6C-A9BB-8D8D286120F1}" srcOrd="1" destOrd="0" parTransId="{5445854D-0B1D-48BA-B648-73D35DBAD316}" sibTransId="{A28380BC-F462-4BFC-8FA2-A868A92092EC}"/>
    <dgm:cxn modelId="{2AEA66BB-0CBD-42DA-A523-5E895BA0E17A}" type="presOf" srcId="{3E8B2788-DE33-4C5C-96A7-B586EBE5D382}" destId="{2146A535-959C-4143-914E-61C30B6249CB}" srcOrd="1" destOrd="0" presId="urn:microsoft.com/office/officeart/2005/8/layout/orgChart1"/>
    <dgm:cxn modelId="{85F80C2C-1F39-467A-8BFF-670779D12C0C}" type="presOf" srcId="{A53810E7-D16B-4E6C-A9BB-8D8D286120F1}" destId="{B2425195-1BFA-413B-B6BB-29A267ADACB7}" srcOrd="0" destOrd="0" presId="urn:microsoft.com/office/officeart/2005/8/layout/orgChart1"/>
    <dgm:cxn modelId="{65FD6C94-275F-478C-A4C3-EB897740B298}" srcId="{BE97D5AE-C1EA-4470-A051-BF3688C9A8BD}" destId="{F20FC8F4-4ECA-4F72-B324-86AD4095B0E8}" srcOrd="0" destOrd="0" parTransId="{6F695F98-3B57-4DBB-B242-428EDF13D3E3}" sibTransId="{918B7F8A-6665-4801-9DBA-AE7D06C3E29D}"/>
    <dgm:cxn modelId="{7814860F-DD18-44A9-B927-CAC8C2204AD5}" type="presOf" srcId="{8154DB6B-6529-47C2-8811-0C8F2D8E5530}" destId="{BFD586F4-6B10-48B4-9C2A-5EE613C11417}" srcOrd="0" destOrd="0" presId="urn:microsoft.com/office/officeart/2005/8/layout/orgChart1"/>
    <dgm:cxn modelId="{8A8366F9-61C9-4A2E-8864-B46FC0F707AD}" srcId="{8154DB6B-6529-47C2-8811-0C8F2D8E5530}" destId="{DF0DF83B-5F2B-41FC-B3AC-B59C79ACC493}" srcOrd="3" destOrd="0" parTransId="{7A7C7FB0-67A7-440B-9F75-851C263BC66B}" sibTransId="{3CB2DB1C-C8BE-40F1-8ABF-98FDCCD03AA1}"/>
    <dgm:cxn modelId="{14A7CD1B-45AB-43B1-BFDC-B1E4D4A0F6CF}" srcId="{87CE2956-E6EE-4C9E-AB53-15662FD83AB9}" destId="{12376828-E2D2-4D51-AE13-CE0F71592031}" srcOrd="0" destOrd="0" parTransId="{2FB6DA5D-E342-4939-912E-96FA544A4F4C}" sibTransId="{D0354AFA-A94B-470A-BB55-5BE0617DFE62}"/>
    <dgm:cxn modelId="{15E5D4AB-B0BA-436D-BA48-911EB36FA897}" type="presOf" srcId="{9FDBB67D-5405-48CC-B4C0-A2A8379C1255}" destId="{F3EFE555-7F3B-4A9C-9B64-B3A0B6E22823}" srcOrd="0" destOrd="0" presId="urn:microsoft.com/office/officeart/2005/8/layout/orgChart1"/>
    <dgm:cxn modelId="{7B8D95DB-DD8D-402D-AED8-CC7509829F73}" type="presOf" srcId="{CF70D5D6-7E20-4E4F-B4BC-FA1AC7C75398}" destId="{C1A3D791-895A-4E6E-893C-DAC919DEC745}" srcOrd="0" destOrd="0" presId="urn:microsoft.com/office/officeart/2005/8/layout/orgChart1"/>
    <dgm:cxn modelId="{83303184-0CB7-4302-AB51-A41C4CCD03F2}" srcId="{E4CBEFC7-2C6B-4EC3-9386-71C68C480FE0}" destId="{B66C93D4-9F75-45F1-BFFF-4F285D36ADD5}" srcOrd="0" destOrd="0" parTransId="{A3AE4EDF-2C70-424F-934E-98BB55160562}" sibTransId="{5F9A9AA0-8460-4161-8C5C-1D3B53817E04}"/>
    <dgm:cxn modelId="{6778D7E3-19D3-4082-9510-F2F08700032B}" type="presOf" srcId="{80A09195-DA4E-4D32-8AEC-4D544E03DAF6}" destId="{19166CCA-B3B5-40D9-A084-42DD74B0526B}" srcOrd="0" destOrd="0" presId="urn:microsoft.com/office/officeart/2005/8/layout/orgChart1"/>
    <dgm:cxn modelId="{EA452C60-232A-45F1-8D85-A7C8BA29B0E0}" type="presOf" srcId="{2F0D297A-1FCF-415B-A9BE-7B9BC6359C6B}" destId="{050525D4-A010-4007-8641-5DE0A3318DA9}" srcOrd="0" destOrd="0" presId="urn:microsoft.com/office/officeart/2005/8/layout/orgChart1"/>
    <dgm:cxn modelId="{38FC77A4-48FD-47AD-8CAF-2C6090486456}" type="presOf" srcId="{C1A018C2-089D-4A0C-B5EA-7DEDE5CA7038}" destId="{B792E8C4-2D11-415A-9502-A17432FEA9FA}" srcOrd="0" destOrd="0" presId="urn:microsoft.com/office/officeart/2005/8/layout/orgChart1"/>
    <dgm:cxn modelId="{9CF2A360-01BE-4795-8C0F-DC812D9E6471}" type="presOf" srcId="{E5020FCC-2618-46B2-B04A-0AC4C47018A0}" destId="{30B06368-F16F-4BA5-9295-5EE16E041562}" srcOrd="0" destOrd="0" presId="urn:microsoft.com/office/officeart/2005/8/layout/orgChart1"/>
    <dgm:cxn modelId="{8546710A-A8F4-4066-A24E-C9C449055D35}" type="presOf" srcId="{7717E442-6B09-4AD0-9343-A17E0BC39EEA}" destId="{5D9B62D6-8975-4B1E-B486-DF906B04E6E4}" srcOrd="0" destOrd="0" presId="urn:microsoft.com/office/officeart/2005/8/layout/orgChart1"/>
    <dgm:cxn modelId="{426FB09C-121E-44FA-A140-78BB85F3D067}" type="presOf" srcId="{8DE0F6D6-6D8F-4400-8663-D690B59CF0FF}" destId="{A0A8D167-9862-4BB9-9BBF-22B0645C01AD}" srcOrd="0" destOrd="0" presId="urn:microsoft.com/office/officeart/2005/8/layout/orgChart1"/>
    <dgm:cxn modelId="{60B5B1FA-4E35-4D88-80A8-66F06CB4AD19}" type="presOf" srcId="{F20FC8F4-4ECA-4F72-B324-86AD4095B0E8}" destId="{7AE96F16-9F82-4FE9-B6A8-D8FB1AE709F8}" srcOrd="1" destOrd="0" presId="urn:microsoft.com/office/officeart/2005/8/layout/orgChart1"/>
    <dgm:cxn modelId="{A6D60ED2-A6D2-494C-AB14-B9024F6528A7}" srcId="{ACB9C25C-F0A8-4A6C-B5D7-C4C55A604DB0}" destId="{A50AA0BA-60D6-4A1D-9E5E-C1EEDAF44C98}" srcOrd="1" destOrd="0" parTransId="{1BD47A81-44AA-4C50-BB64-88B6F6BB7AA2}" sibTransId="{5E38B820-2B45-46F2-AE47-817A312B1FE4}"/>
    <dgm:cxn modelId="{A7186B52-5383-489C-82C6-6BC7B771BA22}" srcId="{8154DB6B-6529-47C2-8811-0C8F2D8E5530}" destId="{A1178200-F72D-4F64-89EF-DEDDC665ADFA}" srcOrd="0" destOrd="0" parTransId="{8E221694-43DB-44ED-A62C-99D5E6FB934A}" sibTransId="{75BA13DC-0B27-4CE2-8A4B-4D415C0FA93D}"/>
    <dgm:cxn modelId="{B8AF8E34-D361-4E12-8043-357FA664546D}" type="presOf" srcId="{2D912EE8-7074-4DB9-B767-9CC2EA10D0B7}" destId="{08FEFF59-0B42-4BF1-B5AB-189DA8B598B1}" srcOrd="0" destOrd="0" presId="urn:microsoft.com/office/officeart/2005/8/layout/orgChart1"/>
    <dgm:cxn modelId="{1639EBFF-F95F-4184-B524-F38E116609D1}" type="presOf" srcId="{E886E5DF-CF82-493F-8A18-B109BB434F3D}" destId="{6CDCADD7-FDD5-4AD7-812F-3BA09D13871B}" srcOrd="0" destOrd="0" presId="urn:microsoft.com/office/officeart/2005/8/layout/orgChart1"/>
    <dgm:cxn modelId="{5C17DD17-4B04-4429-BD0B-155C1A883F8E}" type="presOf" srcId="{ACB9C25C-F0A8-4A6C-B5D7-C4C55A604DB0}" destId="{6B53F518-BF33-4AF8-9EB0-74F8E1C33F90}" srcOrd="0" destOrd="0" presId="urn:microsoft.com/office/officeart/2005/8/layout/orgChart1"/>
    <dgm:cxn modelId="{76189FBC-FCC3-4448-A9D7-3D84DBFF90EC}" type="presOf" srcId="{BCE6F801-C6F7-4BAC-8B59-DC2DC74F93DB}" destId="{B92658FF-0957-4C80-82DE-3B893BE886CA}" srcOrd="0" destOrd="0" presId="urn:microsoft.com/office/officeart/2005/8/layout/orgChart1"/>
    <dgm:cxn modelId="{DC87E109-3D84-4B92-88A7-C90CF13850BB}" srcId="{87CE2956-E6EE-4C9E-AB53-15662FD83AB9}" destId="{E5C30527-87FE-47B1-A517-7564FA34E5BC}" srcOrd="4" destOrd="0" parTransId="{0445BA3B-1FF9-47CB-B89E-CF5B4DF0B403}" sibTransId="{7EF87676-4CAD-4F40-BDCF-9C3CB9A72C1F}"/>
    <dgm:cxn modelId="{346683D7-6CD4-4B25-9122-C3C6CBCF9BE5}" type="presOf" srcId="{FF906D20-2710-4990-8A16-AC90CDD730B0}" destId="{E8CA0BFC-08CB-4252-BC7D-D6BD6824C6D5}" srcOrd="0" destOrd="0" presId="urn:microsoft.com/office/officeart/2005/8/layout/orgChart1"/>
    <dgm:cxn modelId="{4E8A5139-6092-44FF-AA1B-44557CBA6885}" type="presOf" srcId="{6289CF78-6695-4952-AA10-E1D189959945}" destId="{872B7ED3-1C9E-413D-BC5A-EFA721CEF934}" srcOrd="1" destOrd="0" presId="urn:microsoft.com/office/officeart/2005/8/layout/orgChart1"/>
    <dgm:cxn modelId="{386F31FE-355A-44F4-9FD2-7F5FA3A06EAE}" type="presOf" srcId="{14480F63-AA84-49D2-A404-7A830978939B}" destId="{858936A6-882B-4B8E-ADF7-52AA00EA3348}" srcOrd="0" destOrd="0" presId="urn:microsoft.com/office/officeart/2005/8/layout/orgChart1"/>
    <dgm:cxn modelId="{943B9448-0665-4CBD-83C6-7330744CD33F}" type="presOf" srcId="{ACB9C25C-F0A8-4A6C-B5D7-C4C55A604DB0}" destId="{C1CDCAD6-43E8-4524-BD4B-D0760B3CD714}" srcOrd="1" destOrd="0" presId="urn:microsoft.com/office/officeart/2005/8/layout/orgChart1"/>
    <dgm:cxn modelId="{ACF857F4-90AB-4DE6-B089-98D152F55CF7}" type="presOf" srcId="{E4A371D7-0211-40E9-9425-6502D053E8FA}" destId="{647B2917-80BF-4B0C-AC74-7AC582029064}" srcOrd="1" destOrd="0" presId="urn:microsoft.com/office/officeart/2005/8/layout/orgChart1"/>
    <dgm:cxn modelId="{7335C051-99E2-4C97-9F86-2B64ECE9349E}" srcId="{E4CBEFC7-2C6B-4EC3-9386-71C68C480FE0}" destId="{7717E442-6B09-4AD0-9343-A17E0BC39EEA}" srcOrd="1" destOrd="0" parTransId="{C93D3B51-1782-45E5-A849-9AA01CC8CB81}" sibTransId="{669FC4EB-1BFA-4193-9CE1-F01705177C42}"/>
    <dgm:cxn modelId="{A5610A1F-D24F-4DB1-ABD6-6D0D57A20367}" type="presOf" srcId="{377F10B4-FB6F-42B5-9EFA-CCE6EF8FA4B8}" destId="{130C1D6A-12E3-470A-876C-8426F46E6C91}" srcOrd="0" destOrd="0" presId="urn:microsoft.com/office/officeart/2005/8/layout/orgChart1"/>
    <dgm:cxn modelId="{E6EA011B-9C5E-4DBF-868C-1004A282CF10}" type="presOf" srcId="{2D912EE8-7074-4DB9-B767-9CC2EA10D0B7}" destId="{4ED8CD32-9B64-45C5-BA7D-0B6EDCC32D2E}" srcOrd="1" destOrd="0" presId="urn:microsoft.com/office/officeart/2005/8/layout/orgChart1"/>
    <dgm:cxn modelId="{A4E4CC8F-CA2A-4039-AF5D-CF4E454EDDB3}" type="presOf" srcId="{EC8FFC15-C186-4CE7-90EC-BDD041D9C08D}" destId="{16ED6D1A-91CE-46BD-A587-A489FD9FBC0B}" srcOrd="0" destOrd="0" presId="urn:microsoft.com/office/officeart/2005/8/layout/orgChart1"/>
    <dgm:cxn modelId="{C5D2A254-0859-4C87-9E43-65B13F85FC59}" type="presOf" srcId="{E4CBEFC7-2C6B-4EC3-9386-71C68C480FE0}" destId="{6327ECE6-C894-486B-B235-B82A78EEEAF6}" srcOrd="0" destOrd="0" presId="urn:microsoft.com/office/officeart/2005/8/layout/orgChart1"/>
    <dgm:cxn modelId="{2E7A9FF7-73BC-4357-A8D0-E63505A90A7B}" type="presOf" srcId="{AF70AA44-D150-4848-9255-EE6BAAD758EC}" destId="{4B0AADA2-8EB6-4CEA-8CD7-3481B603D1F5}" srcOrd="0" destOrd="0" presId="urn:microsoft.com/office/officeart/2005/8/layout/orgChart1"/>
    <dgm:cxn modelId="{3FD2C3F6-8684-473D-B58C-D1A606E5F691}" type="presOf" srcId="{1E544C3C-C6D7-4A4E-99A9-E1A17671C4B1}" destId="{749C66BF-A935-468E-8EDD-FD6E068E8389}" srcOrd="0" destOrd="0" presId="urn:microsoft.com/office/officeart/2005/8/layout/orgChart1"/>
    <dgm:cxn modelId="{CA07A32F-CBCD-4C6E-900B-DF22AD3F81B9}" type="presOf" srcId="{4B26FA98-76BC-4A64-82FF-4D7B62BFD166}" destId="{54AF5590-E8C6-4D58-87EE-C5D169B6FB73}" srcOrd="1" destOrd="0" presId="urn:microsoft.com/office/officeart/2005/8/layout/orgChart1"/>
    <dgm:cxn modelId="{A79A0EBC-96A0-4447-AE15-357D092D2909}" type="presOf" srcId="{5FF2FA6F-5EEB-477F-A1EC-E7605037DAAD}" destId="{17E23E70-559F-4D11-A643-E4E2E37A4C15}" srcOrd="1" destOrd="0" presId="urn:microsoft.com/office/officeart/2005/8/layout/orgChart1"/>
    <dgm:cxn modelId="{D7796F37-D1DA-46AB-9D66-56436BB48A03}" type="presOf" srcId="{2AF50F6C-897C-4A51-8E97-4A4137DA073D}" destId="{B144D70C-5430-4D26-9C3A-196153430D2E}" srcOrd="0" destOrd="0" presId="urn:microsoft.com/office/officeart/2005/8/layout/orgChart1"/>
    <dgm:cxn modelId="{C7A41B63-635F-4237-AFD4-044DDEAEE01F}" type="presOf" srcId="{A6E44413-ED79-4737-BE17-1FDDBAB12C2F}" destId="{609FF969-363E-4063-8604-23AEF83F1F9A}" srcOrd="0" destOrd="0" presId="urn:microsoft.com/office/officeart/2005/8/layout/orgChart1"/>
    <dgm:cxn modelId="{3F4D81EE-D196-48EF-A2AD-E7D288FB39EF}" type="presOf" srcId="{0DB47AB1-9DFE-4CE0-BEEC-F4A1383715A7}" destId="{632B218D-E427-44B0-AFF5-2421C606E7F7}" srcOrd="0" destOrd="0" presId="urn:microsoft.com/office/officeart/2005/8/layout/orgChart1"/>
    <dgm:cxn modelId="{909A0B8D-D221-4AC4-A03E-4C785B4B8686}" type="presOf" srcId="{DF0DF83B-5F2B-41FC-B3AC-B59C79ACC493}" destId="{7FF62D97-16C5-4F2E-B398-242830F99A04}" srcOrd="1" destOrd="0" presId="urn:microsoft.com/office/officeart/2005/8/layout/orgChart1"/>
    <dgm:cxn modelId="{B7339C53-E610-4F50-9E75-F694BAC6A159}" type="presOf" srcId="{7A7C7FB0-67A7-440B-9F75-851C263BC66B}" destId="{067F0B70-7605-430D-A497-491286A3BD2B}" srcOrd="0" destOrd="0" presId="urn:microsoft.com/office/officeart/2005/8/layout/orgChart1"/>
    <dgm:cxn modelId="{3350D943-D6DC-4E98-8D9D-894120DEA323}" srcId="{E4CBEFC7-2C6B-4EC3-9386-71C68C480FE0}" destId="{377F10B4-FB6F-42B5-9EFA-CCE6EF8FA4B8}" srcOrd="3" destOrd="0" parTransId="{2466B6FB-6688-4DBA-B666-62C90E95E1FE}" sibTransId="{49C313B0-99DF-495B-9C6D-D677AB29C408}"/>
    <dgm:cxn modelId="{6773F4B9-0808-4E99-8B09-CB9E4F91CF9E}" type="presParOf" srcId="{6DD9BD1D-5E74-40FB-951E-DE6CEBFFDAA1}" destId="{76150878-D3E2-4917-8498-5178137CCBB4}" srcOrd="0" destOrd="0" presId="urn:microsoft.com/office/officeart/2005/8/layout/orgChart1"/>
    <dgm:cxn modelId="{A5854FA2-AA11-47DE-A9FA-0979767BA361}" type="presParOf" srcId="{76150878-D3E2-4917-8498-5178137CCBB4}" destId="{DD1CEB07-441F-45E3-95BA-3CAD99B0B518}" srcOrd="0" destOrd="0" presId="urn:microsoft.com/office/officeart/2005/8/layout/orgChart1"/>
    <dgm:cxn modelId="{4E1F038B-55C3-4968-88A0-3590759B3617}" type="presParOf" srcId="{DD1CEB07-441F-45E3-95BA-3CAD99B0B518}" destId="{174F86DB-A941-4A2E-AA08-6ABEC0ADE79E}" srcOrd="0" destOrd="0" presId="urn:microsoft.com/office/officeart/2005/8/layout/orgChart1"/>
    <dgm:cxn modelId="{864CEF7B-4BA9-4F3A-8506-8AC504536C62}" type="presParOf" srcId="{DD1CEB07-441F-45E3-95BA-3CAD99B0B518}" destId="{7AE96F16-9F82-4FE9-B6A8-D8FB1AE709F8}" srcOrd="1" destOrd="0" presId="urn:microsoft.com/office/officeart/2005/8/layout/orgChart1"/>
    <dgm:cxn modelId="{E90B4D9A-0D24-4D05-92E7-A7D52442F34F}" type="presParOf" srcId="{76150878-D3E2-4917-8498-5178137CCBB4}" destId="{5E449B07-860F-4813-8904-24DB66C5C698}" srcOrd="1" destOrd="0" presId="urn:microsoft.com/office/officeart/2005/8/layout/orgChart1"/>
    <dgm:cxn modelId="{6D66A814-52C0-492F-A056-30A58C86F251}" type="presParOf" srcId="{5E449B07-860F-4813-8904-24DB66C5C698}" destId="{16ED6D1A-91CE-46BD-A587-A489FD9FBC0B}" srcOrd="0" destOrd="0" presId="urn:microsoft.com/office/officeart/2005/8/layout/orgChart1"/>
    <dgm:cxn modelId="{20EFBAA9-450B-41F0-A9D6-A006F5FF0E9C}" type="presParOf" srcId="{5E449B07-860F-4813-8904-24DB66C5C698}" destId="{7DCFF1F9-4A98-4876-BE01-22E6D50EB7B7}" srcOrd="1" destOrd="0" presId="urn:microsoft.com/office/officeart/2005/8/layout/orgChart1"/>
    <dgm:cxn modelId="{4A557223-754C-4E2E-BBF7-E9C44E65DA96}" type="presParOf" srcId="{7DCFF1F9-4A98-4876-BE01-22E6D50EB7B7}" destId="{846CF37A-99D0-4C1D-8B5A-4BD45423EE42}" srcOrd="0" destOrd="0" presId="urn:microsoft.com/office/officeart/2005/8/layout/orgChart1"/>
    <dgm:cxn modelId="{FC52707E-FFFF-41DB-BF8E-EA0BB6D3F087}" type="presParOf" srcId="{846CF37A-99D0-4C1D-8B5A-4BD45423EE42}" destId="{BAEA2E44-313C-46F8-B6E3-4A935F1FE6D9}" srcOrd="0" destOrd="0" presId="urn:microsoft.com/office/officeart/2005/8/layout/orgChart1"/>
    <dgm:cxn modelId="{A84BF400-FCF5-41C1-A768-DAA238484B59}" type="presParOf" srcId="{846CF37A-99D0-4C1D-8B5A-4BD45423EE42}" destId="{47C28C2B-0622-4546-AEA4-D1284F5C6DD0}" srcOrd="1" destOrd="0" presId="urn:microsoft.com/office/officeart/2005/8/layout/orgChart1"/>
    <dgm:cxn modelId="{03B6253C-52FC-449F-975D-5FB777A3CB83}" type="presParOf" srcId="{7DCFF1F9-4A98-4876-BE01-22E6D50EB7B7}" destId="{FCB19FF3-81E7-4885-95B6-C3227DD31D67}" srcOrd="1" destOrd="0" presId="urn:microsoft.com/office/officeart/2005/8/layout/orgChart1"/>
    <dgm:cxn modelId="{44E03FEB-0B9A-472B-908C-6B5FD20BB9F9}" type="presParOf" srcId="{FCB19FF3-81E7-4885-95B6-C3227DD31D67}" destId="{1F18152A-AE8E-43EB-AEC5-5523369CD0C8}" srcOrd="0" destOrd="0" presId="urn:microsoft.com/office/officeart/2005/8/layout/orgChart1"/>
    <dgm:cxn modelId="{EA134102-0E31-4DB3-8465-EB550C6964EB}" type="presParOf" srcId="{FCB19FF3-81E7-4885-95B6-C3227DD31D67}" destId="{4CC10109-061D-4217-B9E5-2EB697E30DA7}" srcOrd="1" destOrd="0" presId="urn:microsoft.com/office/officeart/2005/8/layout/orgChart1"/>
    <dgm:cxn modelId="{929EC9E0-C442-43D2-B4EF-DC549B483A3B}" type="presParOf" srcId="{4CC10109-061D-4217-B9E5-2EB697E30DA7}" destId="{B5522B6A-97EB-4078-BEBB-144CEF9F0DBF}" srcOrd="0" destOrd="0" presId="urn:microsoft.com/office/officeart/2005/8/layout/orgChart1"/>
    <dgm:cxn modelId="{D6AB68C5-6C97-4B53-8E75-0FDC1AFEB6D6}" type="presParOf" srcId="{B5522B6A-97EB-4078-BEBB-144CEF9F0DBF}" destId="{6F3D7D0D-F1D4-4149-8F05-3BB416F028B4}" srcOrd="0" destOrd="0" presId="urn:microsoft.com/office/officeart/2005/8/layout/orgChart1"/>
    <dgm:cxn modelId="{B29944D4-0F93-4DA0-BF00-1ACD1B1DDDA3}" type="presParOf" srcId="{B5522B6A-97EB-4078-BEBB-144CEF9F0DBF}" destId="{4B94E89D-1C4C-4CA0-BE3D-13D2B1A6B64B}" srcOrd="1" destOrd="0" presId="urn:microsoft.com/office/officeart/2005/8/layout/orgChart1"/>
    <dgm:cxn modelId="{AD6BAFE8-BDB3-4AF2-A3B7-662EAC0645A4}" type="presParOf" srcId="{4CC10109-061D-4217-B9E5-2EB697E30DA7}" destId="{CFDD28AD-5842-4B78-84E9-89FF85F3F8B1}" srcOrd="1" destOrd="0" presId="urn:microsoft.com/office/officeart/2005/8/layout/orgChart1"/>
    <dgm:cxn modelId="{D010F582-46A0-44C0-9571-CAEA7BAE2875}" type="presParOf" srcId="{4CC10109-061D-4217-B9E5-2EB697E30DA7}" destId="{92935B1B-BE94-4111-B5D1-E79DE99BB306}" srcOrd="2" destOrd="0" presId="urn:microsoft.com/office/officeart/2005/8/layout/orgChart1"/>
    <dgm:cxn modelId="{0A984EB4-D5B6-46CD-88C9-1B96B59BF1BA}" type="presParOf" srcId="{FCB19FF3-81E7-4885-95B6-C3227DD31D67}" destId="{C769B033-64F0-4E5A-B9AF-3FA8AE7CC8A5}" srcOrd="2" destOrd="0" presId="urn:microsoft.com/office/officeart/2005/8/layout/orgChart1"/>
    <dgm:cxn modelId="{B08724D7-41DE-431C-86B0-D93E8C8FBBAB}" type="presParOf" srcId="{FCB19FF3-81E7-4885-95B6-C3227DD31D67}" destId="{600A0CDF-DE06-4CE6-946A-1E35C1B640EF}" srcOrd="3" destOrd="0" presId="urn:microsoft.com/office/officeart/2005/8/layout/orgChart1"/>
    <dgm:cxn modelId="{38C2809F-28D1-4BE7-A5E0-F58115B7FCFD}" type="presParOf" srcId="{600A0CDF-DE06-4CE6-946A-1E35C1B640EF}" destId="{3D2886A7-DBE2-488E-B6C2-8AE2D2764763}" srcOrd="0" destOrd="0" presId="urn:microsoft.com/office/officeart/2005/8/layout/orgChart1"/>
    <dgm:cxn modelId="{27D48534-3564-4029-B4C9-456F2B091575}" type="presParOf" srcId="{3D2886A7-DBE2-488E-B6C2-8AE2D2764763}" destId="{1E1B555B-6EFD-483B-B85C-A7CB3BC58F73}" srcOrd="0" destOrd="0" presId="urn:microsoft.com/office/officeart/2005/8/layout/orgChart1"/>
    <dgm:cxn modelId="{6DBECB28-E65F-4C20-9403-62DAB3797DC2}" type="presParOf" srcId="{3D2886A7-DBE2-488E-B6C2-8AE2D2764763}" destId="{98402B0B-B5BA-457D-BF3F-9EFE461D7B31}" srcOrd="1" destOrd="0" presId="urn:microsoft.com/office/officeart/2005/8/layout/orgChart1"/>
    <dgm:cxn modelId="{956158C9-E796-44FE-8CE8-1BF84823CB34}" type="presParOf" srcId="{600A0CDF-DE06-4CE6-946A-1E35C1B640EF}" destId="{BC8D12CC-E026-4B6C-9E59-B4969530C7C6}" srcOrd="1" destOrd="0" presId="urn:microsoft.com/office/officeart/2005/8/layout/orgChart1"/>
    <dgm:cxn modelId="{1FDC279D-8C75-4125-96A5-5E3ABA589F01}" type="presParOf" srcId="{600A0CDF-DE06-4CE6-946A-1E35C1B640EF}" destId="{9559C026-865F-479C-8CB6-86AC20A60500}" srcOrd="2" destOrd="0" presId="urn:microsoft.com/office/officeart/2005/8/layout/orgChart1"/>
    <dgm:cxn modelId="{976C4408-7371-448D-8899-FD296B58CC3B}" type="presParOf" srcId="{FCB19FF3-81E7-4885-95B6-C3227DD31D67}" destId="{C1A3D791-895A-4E6E-893C-DAC919DEC745}" srcOrd="4" destOrd="0" presId="urn:microsoft.com/office/officeart/2005/8/layout/orgChart1"/>
    <dgm:cxn modelId="{767594BA-35BE-422D-A3B4-5D7F3197A8E4}" type="presParOf" srcId="{FCB19FF3-81E7-4885-95B6-C3227DD31D67}" destId="{34AF9E3D-9D81-48BF-846D-9DE2C348AE83}" srcOrd="5" destOrd="0" presId="urn:microsoft.com/office/officeart/2005/8/layout/orgChart1"/>
    <dgm:cxn modelId="{A935114D-8551-4757-A8FC-D344307DA33E}" type="presParOf" srcId="{34AF9E3D-9D81-48BF-846D-9DE2C348AE83}" destId="{15C1799B-54BE-4804-AFEA-A0E5AC572100}" srcOrd="0" destOrd="0" presId="urn:microsoft.com/office/officeart/2005/8/layout/orgChart1"/>
    <dgm:cxn modelId="{B148274B-42CB-4B60-90BC-C0E37272A487}" type="presParOf" srcId="{15C1799B-54BE-4804-AFEA-A0E5AC572100}" destId="{4B0AADA2-8EB6-4CEA-8CD7-3481B603D1F5}" srcOrd="0" destOrd="0" presId="urn:microsoft.com/office/officeart/2005/8/layout/orgChart1"/>
    <dgm:cxn modelId="{3BE01322-6A74-41A1-8220-B41C1920A099}" type="presParOf" srcId="{15C1799B-54BE-4804-AFEA-A0E5AC572100}" destId="{65A3F5D6-0CAD-4E18-A65D-675E0FCF14C0}" srcOrd="1" destOrd="0" presId="urn:microsoft.com/office/officeart/2005/8/layout/orgChart1"/>
    <dgm:cxn modelId="{EF80014D-DB17-47F4-9151-506F69DA4BBD}" type="presParOf" srcId="{34AF9E3D-9D81-48BF-846D-9DE2C348AE83}" destId="{C4334E77-B9F7-4428-8C57-8607341DB4E8}" srcOrd="1" destOrd="0" presId="urn:microsoft.com/office/officeart/2005/8/layout/orgChart1"/>
    <dgm:cxn modelId="{8713B43F-DE3B-44F9-9A6C-18F96EB443CF}" type="presParOf" srcId="{34AF9E3D-9D81-48BF-846D-9DE2C348AE83}" destId="{B11F7701-4CE4-4879-8AEA-9E5278486DDB}" srcOrd="2" destOrd="0" presId="urn:microsoft.com/office/officeart/2005/8/layout/orgChart1"/>
    <dgm:cxn modelId="{7846C4B5-8057-4D4B-9E6C-49CF90251960}" type="presParOf" srcId="{FCB19FF3-81E7-4885-95B6-C3227DD31D67}" destId="{C649D9B4-624D-4A7A-B04D-A07E3892E23E}" srcOrd="6" destOrd="0" presId="urn:microsoft.com/office/officeart/2005/8/layout/orgChart1"/>
    <dgm:cxn modelId="{9C8275AD-3A4D-4644-8F4C-78A9B869C4B7}" type="presParOf" srcId="{FCB19FF3-81E7-4885-95B6-C3227DD31D67}" destId="{5DCA0C94-8B9A-4790-88F0-27BC35C296C7}" srcOrd="7" destOrd="0" presId="urn:microsoft.com/office/officeart/2005/8/layout/orgChart1"/>
    <dgm:cxn modelId="{FE32E91C-821C-4AC2-B395-5320A50E36FD}" type="presParOf" srcId="{5DCA0C94-8B9A-4790-88F0-27BC35C296C7}" destId="{2AED5A80-0D1C-4A96-950B-453D3F5AFCCC}" srcOrd="0" destOrd="0" presId="urn:microsoft.com/office/officeart/2005/8/layout/orgChart1"/>
    <dgm:cxn modelId="{8A8C97FE-8AA1-429C-977A-48450257198B}" type="presParOf" srcId="{2AED5A80-0D1C-4A96-950B-453D3F5AFCCC}" destId="{DE35D022-CED7-4AEF-994F-6F46838A4E8E}" srcOrd="0" destOrd="0" presId="urn:microsoft.com/office/officeart/2005/8/layout/orgChart1"/>
    <dgm:cxn modelId="{03D54494-20DD-4ADF-A875-869E586CF7E8}" type="presParOf" srcId="{2AED5A80-0D1C-4A96-950B-453D3F5AFCCC}" destId="{93155DFE-2B82-4B39-9DE7-16BA633CE8CE}" srcOrd="1" destOrd="0" presId="urn:microsoft.com/office/officeart/2005/8/layout/orgChart1"/>
    <dgm:cxn modelId="{E40AFD41-7B47-400D-B139-9CFC542E8633}" type="presParOf" srcId="{5DCA0C94-8B9A-4790-88F0-27BC35C296C7}" destId="{8EE058D5-5267-48A0-AFF2-2DF53BE18911}" srcOrd="1" destOrd="0" presId="urn:microsoft.com/office/officeart/2005/8/layout/orgChart1"/>
    <dgm:cxn modelId="{B46DF130-3396-4970-BA1E-D7161DB21950}" type="presParOf" srcId="{5DCA0C94-8B9A-4790-88F0-27BC35C296C7}" destId="{047C7A89-2D12-429F-9933-7E87E77E3B96}" srcOrd="2" destOrd="0" presId="urn:microsoft.com/office/officeart/2005/8/layout/orgChart1"/>
    <dgm:cxn modelId="{64294968-8DFD-4173-82EA-1A768EF74897}" type="presParOf" srcId="{FCB19FF3-81E7-4885-95B6-C3227DD31D67}" destId="{19FFB9FA-84A0-4331-BBBD-B177EA39B92E}" srcOrd="8" destOrd="0" presId="urn:microsoft.com/office/officeart/2005/8/layout/orgChart1"/>
    <dgm:cxn modelId="{B52306F1-53B0-405B-BE20-03F258663977}" type="presParOf" srcId="{FCB19FF3-81E7-4885-95B6-C3227DD31D67}" destId="{23D30D68-C8FC-426B-BE7A-518C31A77B82}" srcOrd="9" destOrd="0" presId="urn:microsoft.com/office/officeart/2005/8/layout/orgChart1"/>
    <dgm:cxn modelId="{45B2CE48-7444-4923-8911-196C2A35C928}" type="presParOf" srcId="{23D30D68-C8FC-426B-BE7A-518C31A77B82}" destId="{7687CD70-B42A-41A0-98A0-BEC3AB54B5BE}" srcOrd="0" destOrd="0" presId="urn:microsoft.com/office/officeart/2005/8/layout/orgChart1"/>
    <dgm:cxn modelId="{886AD185-BC66-4C63-954A-A1481889AB5B}" type="presParOf" srcId="{7687CD70-B42A-41A0-98A0-BEC3AB54B5BE}" destId="{76AF85C7-E769-4F00-8B77-C24B7B30CB47}" srcOrd="0" destOrd="0" presId="urn:microsoft.com/office/officeart/2005/8/layout/orgChart1"/>
    <dgm:cxn modelId="{C814CA0C-7BF9-440C-9800-A4538825D298}" type="presParOf" srcId="{7687CD70-B42A-41A0-98A0-BEC3AB54B5BE}" destId="{ED354568-020D-4CD0-9930-B52B42529F77}" srcOrd="1" destOrd="0" presId="urn:microsoft.com/office/officeart/2005/8/layout/orgChart1"/>
    <dgm:cxn modelId="{8CCBF8D1-4ACA-43C9-AB3A-86F0B0C8645F}" type="presParOf" srcId="{23D30D68-C8FC-426B-BE7A-518C31A77B82}" destId="{9A1A83B0-6FAA-4A16-A3E1-1CCF74A42538}" srcOrd="1" destOrd="0" presId="urn:microsoft.com/office/officeart/2005/8/layout/orgChart1"/>
    <dgm:cxn modelId="{8548BD7A-5D9B-4FCB-95A1-B4044C03E7AD}" type="presParOf" srcId="{23D30D68-C8FC-426B-BE7A-518C31A77B82}" destId="{CD9B0621-7024-4AB3-A8DD-4AA012DD1128}" srcOrd="2" destOrd="0" presId="urn:microsoft.com/office/officeart/2005/8/layout/orgChart1"/>
    <dgm:cxn modelId="{AD2F72C1-D2BD-477F-882A-00D01AB535DE}" type="presParOf" srcId="{FCB19FF3-81E7-4885-95B6-C3227DD31D67}" destId="{8315E495-13C7-4DA7-915C-F2AA179744D3}" srcOrd="10" destOrd="0" presId="urn:microsoft.com/office/officeart/2005/8/layout/orgChart1"/>
    <dgm:cxn modelId="{5CB9024E-A330-459C-B10C-0DC63407C952}" type="presParOf" srcId="{FCB19FF3-81E7-4885-95B6-C3227DD31D67}" destId="{513A3DEC-BA2A-4F40-9ABC-7E5C040A71AA}" srcOrd="11" destOrd="0" presId="urn:microsoft.com/office/officeart/2005/8/layout/orgChart1"/>
    <dgm:cxn modelId="{69481050-3CF9-4F38-A06E-2D0B128F4B15}" type="presParOf" srcId="{513A3DEC-BA2A-4F40-9ABC-7E5C040A71AA}" destId="{43BA7D38-C81E-4C90-BAA0-A63F6E69A1C9}" srcOrd="0" destOrd="0" presId="urn:microsoft.com/office/officeart/2005/8/layout/orgChart1"/>
    <dgm:cxn modelId="{C2A57553-7D51-403A-813B-023C033DCC0B}" type="presParOf" srcId="{43BA7D38-C81E-4C90-BAA0-A63F6E69A1C9}" destId="{66763CD7-7E36-4BD8-8BDE-F850AA25EBCF}" srcOrd="0" destOrd="0" presId="urn:microsoft.com/office/officeart/2005/8/layout/orgChart1"/>
    <dgm:cxn modelId="{9D347D01-0547-4359-A7B3-CBE9B8FEF155}" type="presParOf" srcId="{43BA7D38-C81E-4C90-BAA0-A63F6E69A1C9}" destId="{A6900233-E929-492A-B18B-29AC97EAFF94}" srcOrd="1" destOrd="0" presId="urn:microsoft.com/office/officeart/2005/8/layout/orgChart1"/>
    <dgm:cxn modelId="{0CDF0A7A-756F-43E2-B3A5-116BBD499A61}" type="presParOf" srcId="{513A3DEC-BA2A-4F40-9ABC-7E5C040A71AA}" destId="{6A4EEF8D-5F3C-4E21-BE8F-E681DA30BDF7}" srcOrd="1" destOrd="0" presId="urn:microsoft.com/office/officeart/2005/8/layout/orgChart1"/>
    <dgm:cxn modelId="{57E679F4-BD6C-48B6-A135-1353481C7D8F}" type="presParOf" srcId="{513A3DEC-BA2A-4F40-9ABC-7E5C040A71AA}" destId="{320DA8DD-7113-4F11-A951-83909752B720}" srcOrd="2" destOrd="0" presId="urn:microsoft.com/office/officeart/2005/8/layout/orgChart1"/>
    <dgm:cxn modelId="{43AEF9AE-FD8A-4272-B53F-E09C82517A08}" type="presParOf" srcId="{7DCFF1F9-4A98-4876-BE01-22E6D50EB7B7}" destId="{B412C7BA-39F0-4077-AD3D-08B66F5AB6B9}" srcOrd="2" destOrd="0" presId="urn:microsoft.com/office/officeart/2005/8/layout/orgChart1"/>
    <dgm:cxn modelId="{5B6011FB-00B6-4A4F-B7FE-35366CCC3764}" type="presParOf" srcId="{5E449B07-860F-4813-8904-24DB66C5C698}" destId="{30B06368-F16F-4BA5-9295-5EE16E041562}" srcOrd="2" destOrd="0" presId="urn:microsoft.com/office/officeart/2005/8/layout/orgChart1"/>
    <dgm:cxn modelId="{40B0B22E-807C-44E6-9734-297BED365A45}" type="presParOf" srcId="{5E449B07-860F-4813-8904-24DB66C5C698}" destId="{15D5F71C-E3D3-4C06-9BA2-104481F92316}" srcOrd="3" destOrd="0" presId="urn:microsoft.com/office/officeart/2005/8/layout/orgChart1"/>
    <dgm:cxn modelId="{3CAECB3E-428E-4F9B-94C9-2F80EDAFEF51}" type="presParOf" srcId="{15D5F71C-E3D3-4C06-9BA2-104481F92316}" destId="{7F12F053-372D-4344-9722-6A9392D9A872}" srcOrd="0" destOrd="0" presId="urn:microsoft.com/office/officeart/2005/8/layout/orgChart1"/>
    <dgm:cxn modelId="{24C29B12-1034-4835-8BEF-93469F942441}" type="presParOf" srcId="{7F12F053-372D-4344-9722-6A9392D9A872}" destId="{BFD586F4-6B10-48B4-9C2A-5EE613C11417}" srcOrd="0" destOrd="0" presId="urn:microsoft.com/office/officeart/2005/8/layout/orgChart1"/>
    <dgm:cxn modelId="{82D69EED-3C45-4B35-A98E-74DC4A2AB546}" type="presParOf" srcId="{7F12F053-372D-4344-9722-6A9392D9A872}" destId="{86374019-9E24-41CB-A8BD-177CBDF1D35C}" srcOrd="1" destOrd="0" presId="urn:microsoft.com/office/officeart/2005/8/layout/orgChart1"/>
    <dgm:cxn modelId="{C28A1AC7-3FA4-4583-9BF8-81C32C3FABE2}" type="presParOf" srcId="{15D5F71C-E3D3-4C06-9BA2-104481F92316}" destId="{6B68F592-0D66-4C8F-8288-2DE7091D738A}" srcOrd="1" destOrd="0" presId="urn:microsoft.com/office/officeart/2005/8/layout/orgChart1"/>
    <dgm:cxn modelId="{5E627825-4EE2-4E7A-A3E8-260B3A3791DD}" type="presParOf" srcId="{6B68F592-0D66-4C8F-8288-2DE7091D738A}" destId="{D7D8C373-A5BB-4F9F-AFFC-0587FAFCB40E}" srcOrd="0" destOrd="0" presId="urn:microsoft.com/office/officeart/2005/8/layout/orgChart1"/>
    <dgm:cxn modelId="{23444DEF-BE40-4376-BBE3-CB8E720DC527}" type="presParOf" srcId="{6B68F592-0D66-4C8F-8288-2DE7091D738A}" destId="{E2E89990-40C6-4D72-A01F-5942C1AB3F98}" srcOrd="1" destOrd="0" presId="urn:microsoft.com/office/officeart/2005/8/layout/orgChart1"/>
    <dgm:cxn modelId="{D4AA3F30-672F-428C-A3C4-4F4FC8CC3EA3}" type="presParOf" srcId="{E2E89990-40C6-4D72-A01F-5942C1AB3F98}" destId="{169C5EA1-1C5A-424C-A635-7DC79ACBBA1F}" srcOrd="0" destOrd="0" presId="urn:microsoft.com/office/officeart/2005/8/layout/orgChart1"/>
    <dgm:cxn modelId="{1E3DC413-A7D5-48EE-9975-8BD0B86AF2CF}" type="presParOf" srcId="{169C5EA1-1C5A-424C-A635-7DC79ACBBA1F}" destId="{03907BC7-C416-46A9-94A9-4E705C06F648}" srcOrd="0" destOrd="0" presId="urn:microsoft.com/office/officeart/2005/8/layout/orgChart1"/>
    <dgm:cxn modelId="{B4BC0B7E-A9E1-4DCF-AD6D-3D60D7CF5606}" type="presParOf" srcId="{169C5EA1-1C5A-424C-A635-7DC79ACBBA1F}" destId="{DFB18535-6661-4079-8E92-ED34759B2CFF}" srcOrd="1" destOrd="0" presId="urn:microsoft.com/office/officeart/2005/8/layout/orgChart1"/>
    <dgm:cxn modelId="{FE0EE05A-941B-4E16-BDF4-3F83A7B859CC}" type="presParOf" srcId="{E2E89990-40C6-4D72-A01F-5942C1AB3F98}" destId="{822264F3-06AB-46C1-9B0D-FD9F4BB6528D}" srcOrd="1" destOrd="0" presId="urn:microsoft.com/office/officeart/2005/8/layout/orgChart1"/>
    <dgm:cxn modelId="{D19E6C1E-6DBD-4FC1-88D5-C6EF4F35B819}" type="presParOf" srcId="{E2E89990-40C6-4D72-A01F-5942C1AB3F98}" destId="{A9855118-8B80-48D6-B9C8-E0C5478ABED0}" srcOrd="2" destOrd="0" presId="urn:microsoft.com/office/officeart/2005/8/layout/orgChart1"/>
    <dgm:cxn modelId="{7C1CCEC3-8198-49DF-9D22-AB7B0FBD5CE0}" type="presParOf" srcId="{6B68F592-0D66-4C8F-8288-2DE7091D738A}" destId="{368ADA4A-5EFA-42A3-BC0C-BC8FAB81824C}" srcOrd="2" destOrd="0" presId="urn:microsoft.com/office/officeart/2005/8/layout/orgChart1"/>
    <dgm:cxn modelId="{BA259D73-C0BF-4C38-A3FA-809D79725C7C}" type="presParOf" srcId="{6B68F592-0D66-4C8F-8288-2DE7091D738A}" destId="{8E2579E0-9AAF-478A-9EC6-2A469537B43F}" srcOrd="3" destOrd="0" presId="urn:microsoft.com/office/officeart/2005/8/layout/orgChart1"/>
    <dgm:cxn modelId="{5E14DF0C-54CF-4489-B228-13CE985D094C}" type="presParOf" srcId="{8E2579E0-9AAF-478A-9EC6-2A469537B43F}" destId="{7ECA67BD-A69F-42A9-AFB7-BF2BA229E79E}" srcOrd="0" destOrd="0" presId="urn:microsoft.com/office/officeart/2005/8/layout/orgChart1"/>
    <dgm:cxn modelId="{3ACFA832-4825-409E-AAC2-26CF083A4A6C}" type="presParOf" srcId="{7ECA67BD-A69F-42A9-AFB7-BF2BA229E79E}" destId="{DCDA2AC2-8A3B-4F3F-B01A-35A4DC856F53}" srcOrd="0" destOrd="0" presId="urn:microsoft.com/office/officeart/2005/8/layout/orgChart1"/>
    <dgm:cxn modelId="{6C136342-F31B-46B0-AC3C-85430EFF3ADC}" type="presParOf" srcId="{7ECA67BD-A69F-42A9-AFB7-BF2BA229E79E}" destId="{636E518E-8105-45AA-BAF9-73D7D8778326}" srcOrd="1" destOrd="0" presId="urn:microsoft.com/office/officeart/2005/8/layout/orgChart1"/>
    <dgm:cxn modelId="{5290B4A6-B0BE-4141-A486-5F09DD0B88E6}" type="presParOf" srcId="{8E2579E0-9AAF-478A-9EC6-2A469537B43F}" destId="{16E741FF-1055-4BBF-9A00-5645F2A6E0D3}" srcOrd="1" destOrd="0" presId="urn:microsoft.com/office/officeart/2005/8/layout/orgChart1"/>
    <dgm:cxn modelId="{51E30D02-BED7-4EA4-B8B2-940288D8A6DF}" type="presParOf" srcId="{8E2579E0-9AAF-478A-9EC6-2A469537B43F}" destId="{83CFF55B-D71B-45A9-8A51-DD546A539D1C}" srcOrd="2" destOrd="0" presId="urn:microsoft.com/office/officeart/2005/8/layout/orgChart1"/>
    <dgm:cxn modelId="{2B70B7EE-3FC4-4814-A5D9-213B0FE1C510}" type="presParOf" srcId="{6B68F592-0D66-4C8F-8288-2DE7091D738A}" destId="{050525D4-A010-4007-8641-5DE0A3318DA9}" srcOrd="4" destOrd="0" presId="urn:microsoft.com/office/officeart/2005/8/layout/orgChart1"/>
    <dgm:cxn modelId="{DAD8E536-C8C7-4532-922D-B517B20B3B0F}" type="presParOf" srcId="{6B68F592-0D66-4C8F-8288-2DE7091D738A}" destId="{CCEDA111-0F4F-4BA9-BDCF-4D7FAD375C89}" srcOrd="5" destOrd="0" presId="urn:microsoft.com/office/officeart/2005/8/layout/orgChart1"/>
    <dgm:cxn modelId="{F9EF032B-5C83-4A5C-8CE8-F912151321AD}" type="presParOf" srcId="{CCEDA111-0F4F-4BA9-BDCF-4D7FAD375C89}" destId="{AFF3AC10-3DC0-4D00-AB06-39205694D060}" srcOrd="0" destOrd="0" presId="urn:microsoft.com/office/officeart/2005/8/layout/orgChart1"/>
    <dgm:cxn modelId="{68364936-8B75-44AA-A521-4290038E151E}" type="presParOf" srcId="{AFF3AC10-3DC0-4D00-AB06-39205694D060}" destId="{AD077C6A-AECD-450D-A87E-CDDE8045BD49}" srcOrd="0" destOrd="0" presId="urn:microsoft.com/office/officeart/2005/8/layout/orgChart1"/>
    <dgm:cxn modelId="{DFA18D45-4E6D-4F43-845B-A06D53EC29A2}" type="presParOf" srcId="{AFF3AC10-3DC0-4D00-AB06-39205694D060}" destId="{6F0E7322-3755-4A81-9480-300274D3E931}" srcOrd="1" destOrd="0" presId="urn:microsoft.com/office/officeart/2005/8/layout/orgChart1"/>
    <dgm:cxn modelId="{8536780F-D38C-4EFC-BAE2-B402D2F487FC}" type="presParOf" srcId="{CCEDA111-0F4F-4BA9-BDCF-4D7FAD375C89}" destId="{D65C9A23-7A20-4CB6-9281-2718F67CBC14}" srcOrd="1" destOrd="0" presId="urn:microsoft.com/office/officeart/2005/8/layout/orgChart1"/>
    <dgm:cxn modelId="{452500B7-EC84-4C19-8D1C-AD3ECE212840}" type="presParOf" srcId="{CCEDA111-0F4F-4BA9-BDCF-4D7FAD375C89}" destId="{9DAB68A0-ACAD-4155-8200-42A857666350}" srcOrd="2" destOrd="0" presId="urn:microsoft.com/office/officeart/2005/8/layout/orgChart1"/>
    <dgm:cxn modelId="{2EA62348-297B-46F8-A841-8FB6319693C8}" type="presParOf" srcId="{6B68F592-0D66-4C8F-8288-2DE7091D738A}" destId="{067F0B70-7605-430D-A497-491286A3BD2B}" srcOrd="6" destOrd="0" presId="urn:microsoft.com/office/officeart/2005/8/layout/orgChart1"/>
    <dgm:cxn modelId="{1B8A8BA1-256C-4AD9-9C55-4992A8A9AD00}" type="presParOf" srcId="{6B68F592-0D66-4C8F-8288-2DE7091D738A}" destId="{2607A71D-FE48-4B94-ADAB-022C53610A3E}" srcOrd="7" destOrd="0" presId="urn:microsoft.com/office/officeart/2005/8/layout/orgChart1"/>
    <dgm:cxn modelId="{38F59CA9-78DC-4DC5-92FC-466F6D40B637}" type="presParOf" srcId="{2607A71D-FE48-4B94-ADAB-022C53610A3E}" destId="{6A5141AB-4C3B-466D-93C1-5136A6814180}" srcOrd="0" destOrd="0" presId="urn:microsoft.com/office/officeart/2005/8/layout/orgChart1"/>
    <dgm:cxn modelId="{8AEA415E-E926-4EA6-AE9A-5596D1CD5314}" type="presParOf" srcId="{6A5141AB-4C3B-466D-93C1-5136A6814180}" destId="{A7660857-AE25-4EE4-9F09-3363612AAF29}" srcOrd="0" destOrd="0" presId="urn:microsoft.com/office/officeart/2005/8/layout/orgChart1"/>
    <dgm:cxn modelId="{A39F255D-F52C-491C-AA44-A0E4CEFB15BE}" type="presParOf" srcId="{6A5141AB-4C3B-466D-93C1-5136A6814180}" destId="{7FF62D97-16C5-4F2E-B398-242830F99A04}" srcOrd="1" destOrd="0" presId="urn:microsoft.com/office/officeart/2005/8/layout/orgChart1"/>
    <dgm:cxn modelId="{85B7619B-AB5A-4A5C-B057-8CC5C0D66413}" type="presParOf" srcId="{2607A71D-FE48-4B94-ADAB-022C53610A3E}" destId="{4228038A-196A-4170-9D1A-A24FDD9F9588}" srcOrd="1" destOrd="0" presId="urn:microsoft.com/office/officeart/2005/8/layout/orgChart1"/>
    <dgm:cxn modelId="{7F8B2A09-3BF8-45DD-9908-E9C273D41F0F}" type="presParOf" srcId="{2607A71D-FE48-4B94-ADAB-022C53610A3E}" destId="{10A95811-A636-4B4B-AD7C-E9A035386C78}" srcOrd="2" destOrd="0" presId="urn:microsoft.com/office/officeart/2005/8/layout/orgChart1"/>
    <dgm:cxn modelId="{CD1A6A84-E228-47C7-B36D-E7FED3112DAB}" type="presParOf" srcId="{15D5F71C-E3D3-4C06-9BA2-104481F92316}" destId="{84C934C0-A162-42EF-92D3-9A23ECC1CE7D}" srcOrd="2" destOrd="0" presId="urn:microsoft.com/office/officeart/2005/8/layout/orgChart1"/>
    <dgm:cxn modelId="{32B8BBAA-AC10-47FD-B6B9-AB5F7E786B88}" type="presParOf" srcId="{5E449B07-860F-4813-8904-24DB66C5C698}" destId="{19166CCA-B3B5-40D9-A084-42DD74B0526B}" srcOrd="4" destOrd="0" presId="urn:microsoft.com/office/officeart/2005/8/layout/orgChart1"/>
    <dgm:cxn modelId="{7CB17299-B42E-4F7E-AB6B-F0F88A272663}" type="presParOf" srcId="{5E449B07-860F-4813-8904-24DB66C5C698}" destId="{B773B1E2-4C15-4689-B161-17851FBA41D9}" srcOrd="5" destOrd="0" presId="urn:microsoft.com/office/officeart/2005/8/layout/orgChart1"/>
    <dgm:cxn modelId="{D75A3D9C-38AA-4AB5-9D1A-F66A85058FB0}" type="presParOf" srcId="{B773B1E2-4C15-4689-B161-17851FBA41D9}" destId="{9FB282EB-C3AA-4568-9ADC-598C11699A18}" srcOrd="0" destOrd="0" presId="urn:microsoft.com/office/officeart/2005/8/layout/orgChart1"/>
    <dgm:cxn modelId="{5F049259-CBEE-4F2A-8CD4-DB78785742F6}" type="presParOf" srcId="{9FB282EB-C3AA-4568-9ADC-598C11699A18}" destId="{08FEFF59-0B42-4BF1-B5AB-189DA8B598B1}" srcOrd="0" destOrd="0" presId="urn:microsoft.com/office/officeart/2005/8/layout/orgChart1"/>
    <dgm:cxn modelId="{C3C621FA-FA61-4CCB-95E8-8A81C141550C}" type="presParOf" srcId="{9FB282EB-C3AA-4568-9ADC-598C11699A18}" destId="{4ED8CD32-9B64-45C5-BA7D-0B6EDCC32D2E}" srcOrd="1" destOrd="0" presId="urn:microsoft.com/office/officeart/2005/8/layout/orgChart1"/>
    <dgm:cxn modelId="{697DB698-C7CC-463F-BBCA-E33B3D0284B4}" type="presParOf" srcId="{B773B1E2-4C15-4689-B161-17851FBA41D9}" destId="{6BD01A89-88EA-46B5-A486-495303F61299}" srcOrd="1" destOrd="0" presId="urn:microsoft.com/office/officeart/2005/8/layout/orgChart1"/>
    <dgm:cxn modelId="{5E175ACA-06C9-4BF2-B486-C6D81B5844BD}" type="presParOf" srcId="{6BD01A89-88EA-46B5-A486-495303F61299}" destId="{935F530F-E945-465D-9AAA-57EB15ACAE26}" srcOrd="0" destOrd="0" presId="urn:microsoft.com/office/officeart/2005/8/layout/orgChart1"/>
    <dgm:cxn modelId="{DC9A930E-E147-4C7A-B82A-C71168A0AA56}" type="presParOf" srcId="{6BD01A89-88EA-46B5-A486-495303F61299}" destId="{10E3D066-A84D-40CF-AEA8-F38983D84977}" srcOrd="1" destOrd="0" presId="urn:microsoft.com/office/officeart/2005/8/layout/orgChart1"/>
    <dgm:cxn modelId="{CD518E9A-BFB5-4229-8408-41769AECA59C}" type="presParOf" srcId="{10E3D066-A84D-40CF-AEA8-F38983D84977}" destId="{D65B3CA3-C589-429D-AD2C-8B9EF68D0EE5}" srcOrd="0" destOrd="0" presId="urn:microsoft.com/office/officeart/2005/8/layout/orgChart1"/>
    <dgm:cxn modelId="{1CC1ECCD-7880-4835-9A57-1ABD1DE0FFA3}" type="presParOf" srcId="{D65B3CA3-C589-429D-AD2C-8B9EF68D0EE5}" destId="{E0DEABE8-33D5-4642-9EC4-732BBB0F9B92}" srcOrd="0" destOrd="0" presId="urn:microsoft.com/office/officeart/2005/8/layout/orgChart1"/>
    <dgm:cxn modelId="{3D252782-38B3-47DF-85B9-A07D541027C5}" type="presParOf" srcId="{D65B3CA3-C589-429D-AD2C-8B9EF68D0EE5}" destId="{19CAB233-C305-4FE6-9825-54235C474ACA}" srcOrd="1" destOrd="0" presId="urn:microsoft.com/office/officeart/2005/8/layout/orgChart1"/>
    <dgm:cxn modelId="{67506F72-2F9E-40B6-B706-389EF8217D85}" type="presParOf" srcId="{10E3D066-A84D-40CF-AEA8-F38983D84977}" destId="{EA8FF354-6F6D-430B-9D7C-B51D7A42FCD6}" srcOrd="1" destOrd="0" presId="urn:microsoft.com/office/officeart/2005/8/layout/orgChart1"/>
    <dgm:cxn modelId="{A773D6FC-4CBE-4F76-8FBA-3A2E43F3AC52}" type="presParOf" srcId="{10E3D066-A84D-40CF-AEA8-F38983D84977}" destId="{4962496D-18B9-4710-BD1F-A0ABC503C8CB}" srcOrd="2" destOrd="0" presId="urn:microsoft.com/office/officeart/2005/8/layout/orgChart1"/>
    <dgm:cxn modelId="{CF102BA7-98DF-491E-B862-12BA762290E2}" type="presParOf" srcId="{B773B1E2-4C15-4689-B161-17851FBA41D9}" destId="{493CDFC7-8AA7-4554-8159-CB35D633D5D5}" srcOrd="2" destOrd="0" presId="urn:microsoft.com/office/officeart/2005/8/layout/orgChart1"/>
    <dgm:cxn modelId="{02F10650-D3A6-4FB1-B98F-2BD63008E1BB}" type="presParOf" srcId="{5E449B07-860F-4813-8904-24DB66C5C698}" destId="{693A3FF1-2A4C-43EA-AA19-B65B2A276A86}" srcOrd="6" destOrd="0" presId="urn:microsoft.com/office/officeart/2005/8/layout/orgChart1"/>
    <dgm:cxn modelId="{C03EB635-E769-45B9-A81E-F704C62D2750}" type="presParOf" srcId="{5E449B07-860F-4813-8904-24DB66C5C698}" destId="{CAD59A71-D267-41B6-89F2-3036DCB7A31C}" srcOrd="7" destOrd="0" presId="urn:microsoft.com/office/officeart/2005/8/layout/orgChart1"/>
    <dgm:cxn modelId="{DAFD9F57-6006-48BD-9765-E964AD477BED}" type="presParOf" srcId="{CAD59A71-D267-41B6-89F2-3036DCB7A31C}" destId="{B3531A14-14C6-41CC-9CA4-340656E142FE}" srcOrd="0" destOrd="0" presId="urn:microsoft.com/office/officeart/2005/8/layout/orgChart1"/>
    <dgm:cxn modelId="{0765675F-41CD-46DA-90CD-C72D2756D009}" type="presParOf" srcId="{B3531A14-14C6-41CC-9CA4-340656E142FE}" destId="{070B7C25-923E-4D3A-A8A3-8DB52766CE37}" srcOrd="0" destOrd="0" presId="urn:microsoft.com/office/officeart/2005/8/layout/orgChart1"/>
    <dgm:cxn modelId="{764DDB70-9E4E-4F20-BA45-1D5F63B181B5}" type="presParOf" srcId="{B3531A14-14C6-41CC-9CA4-340656E142FE}" destId="{17ABE8BE-B20C-46D1-9CF8-B7431B8A9064}" srcOrd="1" destOrd="0" presId="urn:microsoft.com/office/officeart/2005/8/layout/orgChart1"/>
    <dgm:cxn modelId="{6FF870DB-EF80-42C1-8F37-C998EE4F392A}" type="presParOf" srcId="{CAD59A71-D267-41B6-89F2-3036DCB7A31C}" destId="{3B181FD0-F0CA-4F0D-813E-68A04CA200F4}" srcOrd="1" destOrd="0" presId="urn:microsoft.com/office/officeart/2005/8/layout/orgChart1"/>
    <dgm:cxn modelId="{17669B3B-440D-447F-926D-4B89DF4CD0C8}" type="presParOf" srcId="{3B181FD0-F0CA-4F0D-813E-68A04CA200F4}" destId="{632B218D-E427-44B0-AFF5-2421C606E7F7}" srcOrd="0" destOrd="0" presId="urn:microsoft.com/office/officeart/2005/8/layout/orgChart1"/>
    <dgm:cxn modelId="{B5373860-E9FC-4B58-B680-EDFCA77010D3}" type="presParOf" srcId="{3B181FD0-F0CA-4F0D-813E-68A04CA200F4}" destId="{A74E380C-AB5B-498F-973E-80161F463A08}" srcOrd="1" destOrd="0" presId="urn:microsoft.com/office/officeart/2005/8/layout/orgChart1"/>
    <dgm:cxn modelId="{C109577B-F814-4225-ADD1-E6FF93A8DA3E}" type="presParOf" srcId="{A74E380C-AB5B-498F-973E-80161F463A08}" destId="{2D13D123-76B2-4968-9DCF-121703A630C4}" srcOrd="0" destOrd="0" presId="urn:microsoft.com/office/officeart/2005/8/layout/orgChart1"/>
    <dgm:cxn modelId="{13614DF3-9C0A-41F2-B4F2-BF2ED08DB14A}" type="presParOf" srcId="{2D13D123-76B2-4968-9DCF-121703A630C4}" destId="{B792E8C4-2D11-415A-9502-A17432FEA9FA}" srcOrd="0" destOrd="0" presId="urn:microsoft.com/office/officeart/2005/8/layout/orgChart1"/>
    <dgm:cxn modelId="{7FF934B5-6C18-485A-87AF-0DE0D32A6DD6}" type="presParOf" srcId="{2D13D123-76B2-4968-9DCF-121703A630C4}" destId="{DEDE7581-4308-4C2C-81A4-54E6456C36C0}" srcOrd="1" destOrd="0" presId="urn:microsoft.com/office/officeart/2005/8/layout/orgChart1"/>
    <dgm:cxn modelId="{E6D6E6A7-5CD0-45F3-BAA2-81DB52944C52}" type="presParOf" srcId="{A74E380C-AB5B-498F-973E-80161F463A08}" destId="{F7ECA756-D8FD-42BE-9A7E-A4EE4C315893}" srcOrd="1" destOrd="0" presId="urn:microsoft.com/office/officeart/2005/8/layout/orgChart1"/>
    <dgm:cxn modelId="{33017235-A17D-4E17-865E-481EFC49E54A}" type="presParOf" srcId="{F7ECA756-D8FD-42BE-9A7E-A4EE4C315893}" destId="{E8CA0BFC-08CB-4252-BC7D-D6BD6824C6D5}" srcOrd="0" destOrd="0" presId="urn:microsoft.com/office/officeart/2005/8/layout/orgChart1"/>
    <dgm:cxn modelId="{C7F702AD-80F2-4468-B933-AFE7EB545A29}" type="presParOf" srcId="{F7ECA756-D8FD-42BE-9A7E-A4EE4C315893}" destId="{61A8D253-4D60-4C58-8E0C-3695FE555139}" srcOrd="1" destOrd="0" presId="urn:microsoft.com/office/officeart/2005/8/layout/orgChart1"/>
    <dgm:cxn modelId="{C5F31426-4802-4512-8D9D-8AFDAEB8761A}" type="presParOf" srcId="{61A8D253-4D60-4C58-8E0C-3695FE555139}" destId="{97664B88-597F-491B-A80E-5B908D702CB5}" srcOrd="0" destOrd="0" presId="urn:microsoft.com/office/officeart/2005/8/layout/orgChart1"/>
    <dgm:cxn modelId="{496055B5-B416-45EC-97C5-3B1A4A39F1F0}" type="presParOf" srcId="{97664B88-597F-491B-A80E-5B908D702CB5}" destId="{89E5FE0E-18A8-40C6-913E-A09808501FFC}" srcOrd="0" destOrd="0" presId="urn:microsoft.com/office/officeart/2005/8/layout/orgChart1"/>
    <dgm:cxn modelId="{248E7C39-B2A1-461B-81BA-F69FE9271252}" type="presParOf" srcId="{97664B88-597F-491B-A80E-5B908D702CB5}" destId="{578C5460-E64C-46B8-921F-2AAC47161403}" srcOrd="1" destOrd="0" presId="urn:microsoft.com/office/officeart/2005/8/layout/orgChart1"/>
    <dgm:cxn modelId="{59F024FA-AB5E-4283-B6BA-465CCC5BE8DA}" type="presParOf" srcId="{61A8D253-4D60-4C58-8E0C-3695FE555139}" destId="{39FECBD4-CD58-4A41-9008-B407D7DD9254}" srcOrd="1" destOrd="0" presId="urn:microsoft.com/office/officeart/2005/8/layout/orgChart1"/>
    <dgm:cxn modelId="{21570E92-3EC6-49FB-9F43-BD35F3E83FA0}" type="presParOf" srcId="{61A8D253-4D60-4C58-8E0C-3695FE555139}" destId="{7E73720D-4CF8-4B88-A781-A34F82664A4B}" srcOrd="2" destOrd="0" presId="urn:microsoft.com/office/officeart/2005/8/layout/orgChart1"/>
    <dgm:cxn modelId="{7011E2E9-E847-4465-A4FF-BF24B0F592BF}" type="presParOf" srcId="{A74E380C-AB5B-498F-973E-80161F463A08}" destId="{A9E2FF69-AD54-4D7A-B6BD-18450AE77829}" srcOrd="2" destOrd="0" presId="urn:microsoft.com/office/officeart/2005/8/layout/orgChart1"/>
    <dgm:cxn modelId="{501C133F-7563-4A50-B04A-04D2AB21FD23}" type="presParOf" srcId="{3B181FD0-F0CA-4F0D-813E-68A04CA200F4}" destId="{5D54533B-2AB0-4945-862A-D363CEB30AF6}" srcOrd="2" destOrd="0" presId="urn:microsoft.com/office/officeart/2005/8/layout/orgChart1"/>
    <dgm:cxn modelId="{0D96AD97-E8CD-41E2-AA1B-E03DAB584328}" type="presParOf" srcId="{3B181FD0-F0CA-4F0D-813E-68A04CA200F4}" destId="{07658639-33A2-47ED-9BCE-4D5FA28FD7DC}" srcOrd="3" destOrd="0" presId="urn:microsoft.com/office/officeart/2005/8/layout/orgChart1"/>
    <dgm:cxn modelId="{D36ABAF4-A3F0-4F9B-9F67-3FD9A8806D4E}" type="presParOf" srcId="{07658639-33A2-47ED-9BCE-4D5FA28FD7DC}" destId="{A7DD7997-546F-470A-AB88-C36DCC124180}" srcOrd="0" destOrd="0" presId="urn:microsoft.com/office/officeart/2005/8/layout/orgChart1"/>
    <dgm:cxn modelId="{A5E5E6FA-9789-4F9A-A654-4BB3BD4741BF}" type="presParOf" srcId="{A7DD7997-546F-470A-AB88-C36DCC124180}" destId="{6B53F518-BF33-4AF8-9EB0-74F8E1C33F90}" srcOrd="0" destOrd="0" presId="urn:microsoft.com/office/officeart/2005/8/layout/orgChart1"/>
    <dgm:cxn modelId="{82890701-1B4E-41A2-837B-BDF785A9F95A}" type="presParOf" srcId="{A7DD7997-546F-470A-AB88-C36DCC124180}" destId="{C1CDCAD6-43E8-4524-BD4B-D0760B3CD714}" srcOrd="1" destOrd="0" presId="urn:microsoft.com/office/officeart/2005/8/layout/orgChart1"/>
    <dgm:cxn modelId="{31F72A91-4A7B-4538-A758-56DD9E3191D6}" type="presParOf" srcId="{07658639-33A2-47ED-9BCE-4D5FA28FD7DC}" destId="{219C4BF4-FEC0-489D-9062-8EBF200F4FD2}" srcOrd="1" destOrd="0" presId="urn:microsoft.com/office/officeart/2005/8/layout/orgChart1"/>
    <dgm:cxn modelId="{81F29E3A-B46D-42CE-A3DC-B0788B8B988B}" type="presParOf" srcId="{219C4BF4-FEC0-489D-9062-8EBF200F4FD2}" destId="{D03287B3-0C29-4931-87D8-5A0FE73BCBB7}" srcOrd="0" destOrd="0" presId="urn:microsoft.com/office/officeart/2005/8/layout/orgChart1"/>
    <dgm:cxn modelId="{5A7F72F6-5ED6-432C-98A8-E0114E184AE2}" type="presParOf" srcId="{219C4BF4-FEC0-489D-9062-8EBF200F4FD2}" destId="{4DADF17F-085B-46A3-9325-2DFC6418F213}" srcOrd="1" destOrd="0" presId="urn:microsoft.com/office/officeart/2005/8/layout/orgChart1"/>
    <dgm:cxn modelId="{94B90A34-39F7-4998-B0B6-94738F1368D7}" type="presParOf" srcId="{4DADF17F-085B-46A3-9325-2DFC6418F213}" destId="{4DECB0E7-9E6F-45DB-A8AD-76C8E6605EA5}" srcOrd="0" destOrd="0" presId="urn:microsoft.com/office/officeart/2005/8/layout/orgChart1"/>
    <dgm:cxn modelId="{7473955E-C93D-4485-B2B4-702F148EAABD}" type="presParOf" srcId="{4DECB0E7-9E6F-45DB-A8AD-76C8E6605EA5}" destId="{8F2BB291-F068-4226-B4D5-52A82124389E}" srcOrd="0" destOrd="0" presId="urn:microsoft.com/office/officeart/2005/8/layout/orgChart1"/>
    <dgm:cxn modelId="{BD1CCC18-F1CE-4FF7-9A0A-D1CCEAD1AAA1}" type="presParOf" srcId="{4DECB0E7-9E6F-45DB-A8AD-76C8E6605EA5}" destId="{647B2917-80BF-4B0C-AC74-7AC582029064}" srcOrd="1" destOrd="0" presId="urn:microsoft.com/office/officeart/2005/8/layout/orgChart1"/>
    <dgm:cxn modelId="{BE43C10A-C7CD-49EC-8579-8F6A96728AFC}" type="presParOf" srcId="{4DADF17F-085B-46A3-9325-2DFC6418F213}" destId="{C9CD1DAD-4E03-44A5-A0BA-FEEE6E509917}" srcOrd="1" destOrd="0" presId="urn:microsoft.com/office/officeart/2005/8/layout/orgChart1"/>
    <dgm:cxn modelId="{D550BC49-7924-4E77-ACE7-5FEF70F55E64}" type="presParOf" srcId="{4DADF17F-085B-46A3-9325-2DFC6418F213}" destId="{8615385C-7855-4904-8480-E88ADE7A4257}" srcOrd="2" destOrd="0" presId="urn:microsoft.com/office/officeart/2005/8/layout/orgChart1"/>
    <dgm:cxn modelId="{EF76DF70-20CD-4688-AD52-6EB20ACF69A9}" type="presParOf" srcId="{219C4BF4-FEC0-489D-9062-8EBF200F4FD2}" destId="{E21269F6-9EA3-4ABE-B38B-D6E349176F72}" srcOrd="2" destOrd="0" presId="urn:microsoft.com/office/officeart/2005/8/layout/orgChart1"/>
    <dgm:cxn modelId="{44E91C40-FCEE-44A7-85CC-EE08FC35ACD5}" type="presParOf" srcId="{219C4BF4-FEC0-489D-9062-8EBF200F4FD2}" destId="{50516BCF-D7EB-42A7-9099-6F68F6B06402}" srcOrd="3" destOrd="0" presId="urn:microsoft.com/office/officeart/2005/8/layout/orgChart1"/>
    <dgm:cxn modelId="{CFBF0A43-CAA0-4D2B-BB8C-176EA663108F}" type="presParOf" srcId="{50516BCF-D7EB-42A7-9099-6F68F6B06402}" destId="{A85B4712-0EDD-475F-ABB4-F90D5FB3404B}" srcOrd="0" destOrd="0" presId="urn:microsoft.com/office/officeart/2005/8/layout/orgChart1"/>
    <dgm:cxn modelId="{6E30F1C4-0912-40C5-AA19-725C7268988E}" type="presParOf" srcId="{A85B4712-0EDD-475F-ABB4-F90D5FB3404B}" destId="{86DC6432-01D5-41B8-980B-351F5343C533}" srcOrd="0" destOrd="0" presId="urn:microsoft.com/office/officeart/2005/8/layout/orgChart1"/>
    <dgm:cxn modelId="{E7541F8E-1AF0-4F65-AE50-670F6FA2547B}" type="presParOf" srcId="{A85B4712-0EDD-475F-ABB4-F90D5FB3404B}" destId="{921541E0-692B-4669-807A-450C97D58A0C}" srcOrd="1" destOrd="0" presId="urn:microsoft.com/office/officeart/2005/8/layout/orgChart1"/>
    <dgm:cxn modelId="{0CAE0CE8-271A-404C-92A0-DD48D8CCC7E1}" type="presParOf" srcId="{50516BCF-D7EB-42A7-9099-6F68F6B06402}" destId="{080C6547-196D-4B8A-9814-0B5EC515EEBD}" srcOrd="1" destOrd="0" presId="urn:microsoft.com/office/officeart/2005/8/layout/orgChart1"/>
    <dgm:cxn modelId="{5275F0C3-BAD6-419D-A23E-37299182E0E6}" type="presParOf" srcId="{080C6547-196D-4B8A-9814-0B5EC515EEBD}" destId="{6D0A19C5-4EF3-47CA-A172-65C812276775}" srcOrd="0" destOrd="0" presId="urn:microsoft.com/office/officeart/2005/8/layout/orgChart1"/>
    <dgm:cxn modelId="{5FD7F271-FFCA-4B02-9265-6E0E89856E35}" type="presParOf" srcId="{080C6547-196D-4B8A-9814-0B5EC515EEBD}" destId="{FD25274D-4C7E-4E36-BAF6-A1C2D4FB84AB}" srcOrd="1" destOrd="0" presId="urn:microsoft.com/office/officeart/2005/8/layout/orgChart1"/>
    <dgm:cxn modelId="{3D957E90-143D-4D61-8C59-034BE1EFF2A5}" type="presParOf" srcId="{FD25274D-4C7E-4E36-BAF6-A1C2D4FB84AB}" destId="{71FF87E8-B01A-4AB9-9B69-B2DD5FAD977D}" srcOrd="0" destOrd="0" presId="urn:microsoft.com/office/officeart/2005/8/layout/orgChart1"/>
    <dgm:cxn modelId="{281A5A3A-43F1-41B1-99DD-21C132956CAB}" type="presParOf" srcId="{71FF87E8-B01A-4AB9-9B69-B2DD5FAD977D}" destId="{42F5D9BC-FB49-42F4-8E3D-7A61EF9A9EDD}" srcOrd="0" destOrd="0" presId="urn:microsoft.com/office/officeart/2005/8/layout/orgChart1"/>
    <dgm:cxn modelId="{C3E76D0C-FBE0-4E35-8076-B939D2606238}" type="presParOf" srcId="{71FF87E8-B01A-4AB9-9B69-B2DD5FAD977D}" destId="{54AF5590-E8C6-4D58-87EE-C5D169B6FB73}" srcOrd="1" destOrd="0" presId="urn:microsoft.com/office/officeart/2005/8/layout/orgChart1"/>
    <dgm:cxn modelId="{BA818489-7C86-4A1B-9711-3718A0E938EA}" type="presParOf" srcId="{FD25274D-4C7E-4E36-BAF6-A1C2D4FB84AB}" destId="{927D5116-FD27-475A-B662-161E2B87F9BA}" srcOrd="1" destOrd="0" presId="urn:microsoft.com/office/officeart/2005/8/layout/orgChart1"/>
    <dgm:cxn modelId="{DBD48518-286A-478C-B5C2-AE6209C38D95}" type="presParOf" srcId="{FD25274D-4C7E-4E36-BAF6-A1C2D4FB84AB}" destId="{3F51B5C4-FB3A-4E59-B5C7-F433F9607D1C}" srcOrd="2" destOrd="0" presId="urn:microsoft.com/office/officeart/2005/8/layout/orgChart1"/>
    <dgm:cxn modelId="{E6EF7F50-6909-4418-9D61-6B99CDE78030}" type="presParOf" srcId="{50516BCF-D7EB-42A7-9099-6F68F6B06402}" destId="{2EF4466C-6137-48C0-8C89-71F516E65E9E}" srcOrd="2" destOrd="0" presId="urn:microsoft.com/office/officeart/2005/8/layout/orgChart1"/>
    <dgm:cxn modelId="{9F01F07C-3050-44F3-B680-4402D063AF36}" type="presParOf" srcId="{219C4BF4-FEC0-489D-9062-8EBF200F4FD2}" destId="{AED4F210-C689-4854-BCCC-7F5F1E4BECFC}" srcOrd="4" destOrd="0" presId="urn:microsoft.com/office/officeart/2005/8/layout/orgChart1"/>
    <dgm:cxn modelId="{60AAD7A2-564B-4DFE-A502-C959A01B08DC}" type="presParOf" srcId="{219C4BF4-FEC0-489D-9062-8EBF200F4FD2}" destId="{2F830214-F0B6-41F1-9C75-EEFEB16C20F1}" srcOrd="5" destOrd="0" presId="urn:microsoft.com/office/officeart/2005/8/layout/orgChart1"/>
    <dgm:cxn modelId="{61EE145C-9197-4228-A45D-65071AD1A92D}" type="presParOf" srcId="{2F830214-F0B6-41F1-9C75-EEFEB16C20F1}" destId="{9593AEA1-B6AA-49EA-B2C3-2A9FBD0E5670}" srcOrd="0" destOrd="0" presId="urn:microsoft.com/office/officeart/2005/8/layout/orgChart1"/>
    <dgm:cxn modelId="{9BAEA1DE-7A78-4229-8165-CCD824D781B3}" type="presParOf" srcId="{9593AEA1-B6AA-49EA-B2C3-2A9FBD0E5670}" destId="{FC97EC43-F30D-4686-A64C-BBDD97F7F6F8}" srcOrd="0" destOrd="0" presId="urn:microsoft.com/office/officeart/2005/8/layout/orgChart1"/>
    <dgm:cxn modelId="{4DBEEAD6-2956-4453-B271-0E1A2B3B3BF9}" type="presParOf" srcId="{9593AEA1-B6AA-49EA-B2C3-2A9FBD0E5670}" destId="{17E23E70-559F-4D11-A643-E4E2E37A4C15}" srcOrd="1" destOrd="0" presId="urn:microsoft.com/office/officeart/2005/8/layout/orgChart1"/>
    <dgm:cxn modelId="{E6BAA4FA-0640-4745-81EA-D7D71655D41E}" type="presParOf" srcId="{2F830214-F0B6-41F1-9C75-EEFEB16C20F1}" destId="{755B9129-1390-4DCA-9B6F-A827D35319B6}" srcOrd="1" destOrd="0" presId="urn:microsoft.com/office/officeart/2005/8/layout/orgChart1"/>
    <dgm:cxn modelId="{AC974615-6CA7-4BE1-8B1C-3D4BA576050D}" type="presParOf" srcId="{755B9129-1390-4DCA-9B6F-A827D35319B6}" destId="{F3EFE555-7F3B-4A9C-9B64-B3A0B6E22823}" srcOrd="0" destOrd="0" presId="urn:microsoft.com/office/officeart/2005/8/layout/orgChart1"/>
    <dgm:cxn modelId="{36E85050-7CE2-4471-8A61-6B7829BC81C8}" type="presParOf" srcId="{755B9129-1390-4DCA-9B6F-A827D35319B6}" destId="{DAE7CDDE-1C7C-4289-BAB4-FD7325870126}" srcOrd="1" destOrd="0" presId="urn:microsoft.com/office/officeart/2005/8/layout/orgChart1"/>
    <dgm:cxn modelId="{2CC8CD7E-6544-4227-A2A3-B2EDC4C5E81B}" type="presParOf" srcId="{DAE7CDDE-1C7C-4289-BAB4-FD7325870126}" destId="{22A8D6E0-6EF6-47B2-9F7C-AC3B72D32421}" srcOrd="0" destOrd="0" presId="urn:microsoft.com/office/officeart/2005/8/layout/orgChart1"/>
    <dgm:cxn modelId="{CFB8F667-6548-4662-8167-CD5BB8063694}" type="presParOf" srcId="{22A8D6E0-6EF6-47B2-9F7C-AC3B72D32421}" destId="{609FF969-363E-4063-8604-23AEF83F1F9A}" srcOrd="0" destOrd="0" presId="urn:microsoft.com/office/officeart/2005/8/layout/orgChart1"/>
    <dgm:cxn modelId="{BB76323E-8577-4168-AD3E-FE3DB4C64B5D}" type="presParOf" srcId="{22A8D6E0-6EF6-47B2-9F7C-AC3B72D32421}" destId="{6A3B4B85-6CF4-4614-8E2E-E5E850DEBAA0}" srcOrd="1" destOrd="0" presId="urn:microsoft.com/office/officeart/2005/8/layout/orgChart1"/>
    <dgm:cxn modelId="{7699311A-89B5-4CFC-B7DC-7CB1B17C85A1}" type="presParOf" srcId="{DAE7CDDE-1C7C-4289-BAB4-FD7325870126}" destId="{82104FAD-E9EF-42DD-B83A-806FF1C7503A}" srcOrd="1" destOrd="0" presId="urn:microsoft.com/office/officeart/2005/8/layout/orgChart1"/>
    <dgm:cxn modelId="{5C081B1B-87BF-4751-B750-C518A4F852D5}" type="presParOf" srcId="{DAE7CDDE-1C7C-4289-BAB4-FD7325870126}" destId="{15DDAC1F-AF54-4E1A-B462-F17A217C35C8}" srcOrd="2" destOrd="0" presId="urn:microsoft.com/office/officeart/2005/8/layout/orgChart1"/>
    <dgm:cxn modelId="{E1D812D0-85B5-4CA9-8058-CFD5C0A06090}" type="presParOf" srcId="{755B9129-1390-4DCA-9B6F-A827D35319B6}" destId="{C8EC4054-5F7E-42C2-A15F-E73C176A5FF1}" srcOrd="2" destOrd="0" presId="urn:microsoft.com/office/officeart/2005/8/layout/orgChart1"/>
    <dgm:cxn modelId="{CDB16435-DB79-4A84-90A0-AA3B80E7D6F6}" type="presParOf" srcId="{755B9129-1390-4DCA-9B6F-A827D35319B6}" destId="{D4B0A9A8-4369-4ABC-A94B-FFBE717D50D3}" srcOrd="3" destOrd="0" presId="urn:microsoft.com/office/officeart/2005/8/layout/orgChart1"/>
    <dgm:cxn modelId="{75662F99-1EC8-4996-9B3C-ABC1ECE6091C}" type="presParOf" srcId="{D4B0A9A8-4369-4ABC-A94B-FFBE717D50D3}" destId="{EC4F5C30-734F-41AD-8F9A-71C5CB95231A}" srcOrd="0" destOrd="0" presId="urn:microsoft.com/office/officeart/2005/8/layout/orgChart1"/>
    <dgm:cxn modelId="{3A9BCB6C-EBB0-4D9C-B6B2-729A02E37367}" type="presParOf" srcId="{EC4F5C30-734F-41AD-8F9A-71C5CB95231A}" destId="{B92658FF-0957-4C80-82DE-3B893BE886CA}" srcOrd="0" destOrd="0" presId="urn:microsoft.com/office/officeart/2005/8/layout/orgChart1"/>
    <dgm:cxn modelId="{AE52294F-5AC0-412C-AF55-3588427A65A3}" type="presParOf" srcId="{EC4F5C30-734F-41AD-8F9A-71C5CB95231A}" destId="{FABC773D-9F9A-47CD-A27E-A442FE9E68CE}" srcOrd="1" destOrd="0" presId="urn:microsoft.com/office/officeart/2005/8/layout/orgChart1"/>
    <dgm:cxn modelId="{A87B1C15-9806-4A69-AF19-CDC853543F76}" type="presParOf" srcId="{D4B0A9A8-4369-4ABC-A94B-FFBE717D50D3}" destId="{80FDDC88-3839-4001-8E22-0CB967C9E25B}" srcOrd="1" destOrd="0" presId="urn:microsoft.com/office/officeart/2005/8/layout/orgChart1"/>
    <dgm:cxn modelId="{5F292A25-2880-4AF4-92C9-E15C6A55FBD1}" type="presParOf" srcId="{D4B0A9A8-4369-4ABC-A94B-FFBE717D50D3}" destId="{C04B62E2-544E-45FB-A472-67266D4431CC}" srcOrd="2" destOrd="0" presId="urn:microsoft.com/office/officeart/2005/8/layout/orgChart1"/>
    <dgm:cxn modelId="{DD32F805-877E-4724-A7F1-C2F95C890E40}" type="presParOf" srcId="{2F830214-F0B6-41F1-9C75-EEFEB16C20F1}" destId="{11533EB6-030A-4DCA-9E69-9C85F1BC987C}" srcOrd="2" destOrd="0" presId="urn:microsoft.com/office/officeart/2005/8/layout/orgChart1"/>
    <dgm:cxn modelId="{5519DE14-F94B-4353-AF57-753C3BDF4B44}" type="presParOf" srcId="{07658639-33A2-47ED-9BCE-4D5FA28FD7DC}" destId="{3473BB75-3038-483C-AD4B-8B2CF0F5D999}" srcOrd="2" destOrd="0" presId="urn:microsoft.com/office/officeart/2005/8/layout/orgChart1"/>
    <dgm:cxn modelId="{C2FC4113-96C4-40C4-B31C-234DD2F0FB96}" type="presParOf" srcId="{3B181FD0-F0CA-4F0D-813E-68A04CA200F4}" destId="{FE5571A9-D0E7-455E-AE8E-C6778762F079}" srcOrd="4" destOrd="0" presId="urn:microsoft.com/office/officeart/2005/8/layout/orgChart1"/>
    <dgm:cxn modelId="{A0C8FCF1-65F2-4BF4-BE34-83837A07B49B}" type="presParOf" srcId="{3B181FD0-F0CA-4F0D-813E-68A04CA200F4}" destId="{1EC5D778-A803-4FDC-9223-F927291FBEF8}" srcOrd="5" destOrd="0" presId="urn:microsoft.com/office/officeart/2005/8/layout/orgChart1"/>
    <dgm:cxn modelId="{B5A6758D-8434-45E2-A13E-672976C1B441}" type="presParOf" srcId="{1EC5D778-A803-4FDC-9223-F927291FBEF8}" destId="{F10C5991-8EAA-47F3-AA17-241743ACF7A2}" srcOrd="0" destOrd="0" presId="urn:microsoft.com/office/officeart/2005/8/layout/orgChart1"/>
    <dgm:cxn modelId="{1A2088E6-ABCF-4AE7-A7F0-59F5215A39C1}" type="presParOf" srcId="{F10C5991-8EAA-47F3-AA17-241743ACF7A2}" destId="{F24E28C9-1A53-42B3-BFB5-688761062F94}" srcOrd="0" destOrd="0" presId="urn:microsoft.com/office/officeart/2005/8/layout/orgChart1"/>
    <dgm:cxn modelId="{1797ABC7-5CD2-4AA1-B3EC-1E2C9281D384}" type="presParOf" srcId="{F10C5991-8EAA-47F3-AA17-241743ACF7A2}" destId="{BD129063-D47B-469A-97C8-6DABEC8E8B35}" srcOrd="1" destOrd="0" presId="urn:microsoft.com/office/officeart/2005/8/layout/orgChart1"/>
    <dgm:cxn modelId="{F54293FB-4B13-4CDD-9B2D-5F15779EEC59}" type="presParOf" srcId="{1EC5D778-A803-4FDC-9223-F927291FBEF8}" destId="{FBD5EB31-B475-45D1-8D47-CB7C6B801815}" srcOrd="1" destOrd="0" presId="urn:microsoft.com/office/officeart/2005/8/layout/orgChart1"/>
    <dgm:cxn modelId="{CDE8C63E-2A38-4184-8DA8-92EE1E1D3851}" type="presParOf" srcId="{FBD5EB31-B475-45D1-8D47-CB7C6B801815}" destId="{EFDECD1E-65B5-44CD-8BF7-1D7E18E5D185}" srcOrd="0" destOrd="0" presId="urn:microsoft.com/office/officeart/2005/8/layout/orgChart1"/>
    <dgm:cxn modelId="{84674733-0EB4-4CA0-B1BF-702EF1887FFC}" type="presParOf" srcId="{FBD5EB31-B475-45D1-8D47-CB7C6B801815}" destId="{B55006BA-27D7-4473-B485-E5C953FFE505}" srcOrd="1" destOrd="0" presId="urn:microsoft.com/office/officeart/2005/8/layout/orgChart1"/>
    <dgm:cxn modelId="{9580C163-8E81-439C-ABD0-B40A7CAE44AF}" type="presParOf" srcId="{B55006BA-27D7-4473-B485-E5C953FFE505}" destId="{D521EE23-661B-4D70-B61F-E64E2F0488CE}" srcOrd="0" destOrd="0" presId="urn:microsoft.com/office/officeart/2005/8/layout/orgChart1"/>
    <dgm:cxn modelId="{DA106CF0-D0A9-4DE0-89A7-23BF2ACE24EE}" type="presParOf" srcId="{D521EE23-661B-4D70-B61F-E64E2F0488CE}" destId="{858936A6-882B-4B8E-ADF7-52AA00EA3348}" srcOrd="0" destOrd="0" presId="urn:microsoft.com/office/officeart/2005/8/layout/orgChart1"/>
    <dgm:cxn modelId="{0C2D5D9E-AD9D-481C-AA29-0E1AAB3EA4F4}" type="presParOf" srcId="{D521EE23-661B-4D70-B61F-E64E2F0488CE}" destId="{3758824F-1D42-4978-9514-BE33FA542127}" srcOrd="1" destOrd="0" presId="urn:microsoft.com/office/officeart/2005/8/layout/orgChart1"/>
    <dgm:cxn modelId="{49CAAFD6-5134-4C1C-9203-F07A8B6DD1A9}" type="presParOf" srcId="{B55006BA-27D7-4473-B485-E5C953FFE505}" destId="{AEFD267F-1AE6-4E9B-BC44-2ABDA5B4C0E3}" srcOrd="1" destOrd="0" presId="urn:microsoft.com/office/officeart/2005/8/layout/orgChart1"/>
    <dgm:cxn modelId="{3100F5A9-8D59-46EA-89A0-9F25EC87F0A3}" type="presParOf" srcId="{B55006BA-27D7-4473-B485-E5C953FFE505}" destId="{382D879C-F11B-494B-A35A-E915EE39A37C}" srcOrd="2" destOrd="0" presId="urn:microsoft.com/office/officeart/2005/8/layout/orgChart1"/>
    <dgm:cxn modelId="{75673852-6468-41C5-96CE-D0FEEE6381B2}" type="presParOf" srcId="{FBD5EB31-B475-45D1-8D47-CB7C6B801815}" destId="{9B9CD37B-9872-462B-8163-FD05A6BA29C3}" srcOrd="2" destOrd="0" presId="urn:microsoft.com/office/officeart/2005/8/layout/orgChart1"/>
    <dgm:cxn modelId="{3E918DF1-D2D8-481D-8CC1-4B50F37081DD}" type="presParOf" srcId="{FBD5EB31-B475-45D1-8D47-CB7C6B801815}" destId="{F2F2202C-EC8C-478C-8B2C-0A11443773C9}" srcOrd="3" destOrd="0" presId="urn:microsoft.com/office/officeart/2005/8/layout/orgChart1"/>
    <dgm:cxn modelId="{0C5F6B39-1244-4D70-AFED-DC4F8AEB5183}" type="presParOf" srcId="{F2F2202C-EC8C-478C-8B2C-0A11443773C9}" destId="{40D5F7F5-1FB9-42CB-911D-67390AE10213}" srcOrd="0" destOrd="0" presId="urn:microsoft.com/office/officeart/2005/8/layout/orgChart1"/>
    <dgm:cxn modelId="{8E3B0E90-FF26-4275-8857-7D77A533426F}" type="presParOf" srcId="{40D5F7F5-1FB9-42CB-911D-67390AE10213}" destId="{B0AD2C12-0245-4A48-8930-3A6CF1666425}" srcOrd="0" destOrd="0" presId="urn:microsoft.com/office/officeart/2005/8/layout/orgChart1"/>
    <dgm:cxn modelId="{3AC0EE75-096A-4528-9A25-BA900CA5D389}" type="presParOf" srcId="{40D5F7F5-1FB9-42CB-911D-67390AE10213}" destId="{73994AE9-C79B-4302-B79F-E1771FD2C496}" srcOrd="1" destOrd="0" presId="urn:microsoft.com/office/officeart/2005/8/layout/orgChart1"/>
    <dgm:cxn modelId="{5BD51DD0-55C2-4349-BF34-2A11D143C3F1}" type="presParOf" srcId="{F2F2202C-EC8C-478C-8B2C-0A11443773C9}" destId="{061DC000-1650-4C0B-AA84-CB8311B8B6DF}" srcOrd="1" destOrd="0" presId="urn:microsoft.com/office/officeart/2005/8/layout/orgChart1"/>
    <dgm:cxn modelId="{0D0F2202-35B7-4FE1-A1CD-E643C5B0BD87}" type="presParOf" srcId="{F2F2202C-EC8C-478C-8B2C-0A11443773C9}" destId="{60F5C1D3-25FE-4022-926B-9942BA514F30}" srcOrd="2" destOrd="0" presId="urn:microsoft.com/office/officeart/2005/8/layout/orgChart1"/>
    <dgm:cxn modelId="{1BBAC99F-4EC2-4668-B66F-AE94D7A93F30}" type="presParOf" srcId="{FBD5EB31-B475-45D1-8D47-CB7C6B801815}" destId="{670B8FDE-3389-423F-84DD-2CCFA9A517AF}" srcOrd="4" destOrd="0" presId="urn:microsoft.com/office/officeart/2005/8/layout/orgChart1"/>
    <dgm:cxn modelId="{E970DBBC-C390-45A8-BDA5-048B687C0836}" type="presParOf" srcId="{FBD5EB31-B475-45D1-8D47-CB7C6B801815}" destId="{669380F5-52FB-4C46-8ED6-D0E089CACD8C}" srcOrd="5" destOrd="0" presId="urn:microsoft.com/office/officeart/2005/8/layout/orgChart1"/>
    <dgm:cxn modelId="{8456387B-D5E1-445E-98C4-E4F7BE0E0B0A}" type="presParOf" srcId="{669380F5-52FB-4C46-8ED6-D0E089CACD8C}" destId="{15294476-9927-4732-B44A-5E93255A68AD}" srcOrd="0" destOrd="0" presId="urn:microsoft.com/office/officeart/2005/8/layout/orgChart1"/>
    <dgm:cxn modelId="{DA50D247-D7E4-499B-80D8-B9C72DC5A130}" type="presParOf" srcId="{15294476-9927-4732-B44A-5E93255A68AD}" destId="{F70529A9-1187-45EA-8FA6-DD4F2E9548B1}" srcOrd="0" destOrd="0" presId="urn:microsoft.com/office/officeart/2005/8/layout/orgChart1"/>
    <dgm:cxn modelId="{7AC487D2-006B-4C3F-A5FE-33689585FFB8}" type="presParOf" srcId="{15294476-9927-4732-B44A-5E93255A68AD}" destId="{C7D13D5C-F6DA-4CD8-8A71-635222A7F6DC}" srcOrd="1" destOrd="0" presId="urn:microsoft.com/office/officeart/2005/8/layout/orgChart1"/>
    <dgm:cxn modelId="{BB8434E7-47B8-4F48-8FE1-99EA26185381}" type="presParOf" srcId="{669380F5-52FB-4C46-8ED6-D0E089CACD8C}" destId="{C5DB40F3-6EB0-4F73-8A8D-58B7C43E7F5C}" srcOrd="1" destOrd="0" presId="urn:microsoft.com/office/officeart/2005/8/layout/orgChart1"/>
    <dgm:cxn modelId="{8F502D72-19CE-45D1-A7F3-69E5E8AA185F}" type="presParOf" srcId="{669380F5-52FB-4C46-8ED6-D0E089CACD8C}" destId="{BE965B23-1840-480B-9B76-1F7650C119E2}" srcOrd="2" destOrd="0" presId="urn:microsoft.com/office/officeart/2005/8/layout/orgChart1"/>
    <dgm:cxn modelId="{F3E483DF-B201-4D1D-B70F-1966338E9597}" type="presParOf" srcId="{1EC5D778-A803-4FDC-9223-F927291FBEF8}" destId="{261BE339-DA7D-4DCA-A5E8-2CA30772DDAC}" srcOrd="2" destOrd="0" presId="urn:microsoft.com/office/officeart/2005/8/layout/orgChart1"/>
    <dgm:cxn modelId="{F7F2C622-9029-4898-95E9-85C66D714D7C}" type="presParOf" srcId="{CAD59A71-D267-41B6-89F2-3036DCB7A31C}" destId="{B256BE03-8613-4198-96BD-359793AB22F9}" srcOrd="2" destOrd="0" presId="urn:microsoft.com/office/officeart/2005/8/layout/orgChart1"/>
    <dgm:cxn modelId="{BD81D897-A52C-496F-91E9-B0DD87A4B471}" type="presParOf" srcId="{5E449B07-860F-4813-8904-24DB66C5C698}" destId="{DAF0AA55-BCD2-43DE-814F-A07A590CBF24}" srcOrd="8" destOrd="0" presId="urn:microsoft.com/office/officeart/2005/8/layout/orgChart1"/>
    <dgm:cxn modelId="{5A4B8DC2-453D-4B99-9B0C-3E9643FFAB07}" type="presParOf" srcId="{5E449B07-860F-4813-8904-24DB66C5C698}" destId="{5D0652C1-7EDA-4B04-BF87-CEA465AF9CC5}" srcOrd="9" destOrd="0" presId="urn:microsoft.com/office/officeart/2005/8/layout/orgChart1"/>
    <dgm:cxn modelId="{04706658-4E88-4B9E-B372-5F4BFA1BFD6B}" type="presParOf" srcId="{5D0652C1-7EDA-4B04-BF87-CEA465AF9CC5}" destId="{0D1182F0-D363-400C-9FF6-0EAEC45BE701}" srcOrd="0" destOrd="0" presId="urn:microsoft.com/office/officeart/2005/8/layout/orgChart1"/>
    <dgm:cxn modelId="{7DCD7B33-48BA-4B61-9743-8DFF0D57ABE0}" type="presParOf" srcId="{0D1182F0-D363-400C-9FF6-0EAEC45BE701}" destId="{0AFA8333-F4CA-4580-A6AA-97AF1B73F49F}" srcOrd="0" destOrd="0" presId="urn:microsoft.com/office/officeart/2005/8/layout/orgChart1"/>
    <dgm:cxn modelId="{FCAFB0DB-5A67-4001-9E16-509F16726033}" type="presParOf" srcId="{0D1182F0-D363-400C-9FF6-0EAEC45BE701}" destId="{3686E970-B946-4AE8-B89F-3787407C7AC2}" srcOrd="1" destOrd="0" presId="urn:microsoft.com/office/officeart/2005/8/layout/orgChart1"/>
    <dgm:cxn modelId="{3534EF5B-BF47-4F03-82BE-674504C34A60}" type="presParOf" srcId="{5D0652C1-7EDA-4B04-BF87-CEA465AF9CC5}" destId="{D1DCE86B-F4F3-4173-BC57-4B487CCF1625}" srcOrd="1" destOrd="0" presId="urn:microsoft.com/office/officeart/2005/8/layout/orgChart1"/>
    <dgm:cxn modelId="{F5C9AA6D-3583-42D9-950B-067AD259FE84}" type="presParOf" srcId="{D1DCE86B-F4F3-4173-BC57-4B487CCF1625}" destId="{A0A8D167-9862-4BB9-9BBF-22B0645C01AD}" srcOrd="0" destOrd="0" presId="urn:microsoft.com/office/officeart/2005/8/layout/orgChart1"/>
    <dgm:cxn modelId="{2B7A9A25-F3E5-4956-BA3E-0074308A3672}" type="presParOf" srcId="{D1DCE86B-F4F3-4173-BC57-4B487CCF1625}" destId="{A71F80C6-6601-4ECF-80D5-8B6594CBEDCD}" srcOrd="1" destOrd="0" presId="urn:microsoft.com/office/officeart/2005/8/layout/orgChart1"/>
    <dgm:cxn modelId="{A58A88AF-A2AE-4F1C-B535-B7E9E6CB67D1}" type="presParOf" srcId="{A71F80C6-6601-4ECF-80D5-8B6594CBEDCD}" destId="{7E027DD1-94C4-4E19-9B37-A291B02E93C5}" srcOrd="0" destOrd="0" presId="urn:microsoft.com/office/officeart/2005/8/layout/orgChart1"/>
    <dgm:cxn modelId="{1DC3A595-BE7E-4A1A-A6A9-B1A451894ECD}" type="presParOf" srcId="{7E027DD1-94C4-4E19-9B37-A291B02E93C5}" destId="{6CDCADD7-FDD5-4AD7-812F-3BA09D13871B}" srcOrd="0" destOrd="0" presId="urn:microsoft.com/office/officeart/2005/8/layout/orgChart1"/>
    <dgm:cxn modelId="{E9D6C54D-A802-4515-B4AE-E990E71B010D}" type="presParOf" srcId="{7E027DD1-94C4-4E19-9B37-A291B02E93C5}" destId="{7B876BBF-1D8D-4396-B48A-9DF24FF54B8A}" srcOrd="1" destOrd="0" presId="urn:microsoft.com/office/officeart/2005/8/layout/orgChart1"/>
    <dgm:cxn modelId="{200AB9A7-7E4B-419C-8420-51BD8BD59AC2}" type="presParOf" srcId="{A71F80C6-6601-4ECF-80D5-8B6594CBEDCD}" destId="{F4B4CE20-238B-437B-B121-59662EA54957}" srcOrd="1" destOrd="0" presId="urn:microsoft.com/office/officeart/2005/8/layout/orgChart1"/>
    <dgm:cxn modelId="{822A2BC0-F90A-40C4-B9DC-A96370FFFC9F}" type="presParOf" srcId="{A71F80C6-6601-4ECF-80D5-8B6594CBEDCD}" destId="{2BB81104-9CC7-4BCE-BABE-9FB56F77B3E5}" srcOrd="2" destOrd="0" presId="urn:microsoft.com/office/officeart/2005/8/layout/orgChart1"/>
    <dgm:cxn modelId="{D3381DC8-BBDE-4D3F-B554-3914B78AB386}" type="presParOf" srcId="{D1DCE86B-F4F3-4173-BC57-4B487CCF1625}" destId="{CF8930B3-5F19-4F0F-B6EB-53AAA3251E52}" srcOrd="2" destOrd="0" presId="urn:microsoft.com/office/officeart/2005/8/layout/orgChart1"/>
    <dgm:cxn modelId="{A24CDB63-8289-4CF1-BCE2-073B2408C72C}" type="presParOf" srcId="{D1DCE86B-F4F3-4173-BC57-4B487CCF1625}" destId="{6BB54021-313A-4526-8AE3-6E039F2A1070}" srcOrd="3" destOrd="0" presId="urn:microsoft.com/office/officeart/2005/8/layout/orgChart1"/>
    <dgm:cxn modelId="{F04F7B6E-B5F2-4CBA-8A41-7D373DDB1CCF}" type="presParOf" srcId="{6BB54021-313A-4526-8AE3-6E039F2A1070}" destId="{EF611FC2-0D95-43A7-B978-8E4F747B4D5C}" srcOrd="0" destOrd="0" presId="urn:microsoft.com/office/officeart/2005/8/layout/orgChart1"/>
    <dgm:cxn modelId="{539BBAE8-A622-4F84-BFE4-0480DA496EDC}" type="presParOf" srcId="{EF611FC2-0D95-43A7-B978-8E4F747B4D5C}" destId="{B2425195-1BFA-413B-B6BB-29A267ADACB7}" srcOrd="0" destOrd="0" presId="urn:microsoft.com/office/officeart/2005/8/layout/orgChart1"/>
    <dgm:cxn modelId="{BE474C9C-74ED-4FBF-BD8F-33CED9996C1B}" type="presParOf" srcId="{EF611FC2-0D95-43A7-B978-8E4F747B4D5C}" destId="{A141E08C-C124-4C68-A511-7703FF0C0FE9}" srcOrd="1" destOrd="0" presId="urn:microsoft.com/office/officeart/2005/8/layout/orgChart1"/>
    <dgm:cxn modelId="{48C4D331-519C-4CEF-8E88-5D2070F4E98B}" type="presParOf" srcId="{6BB54021-313A-4526-8AE3-6E039F2A1070}" destId="{1F506BAB-9EFB-48F7-8D19-3A5F8828BAE5}" srcOrd="1" destOrd="0" presId="urn:microsoft.com/office/officeart/2005/8/layout/orgChart1"/>
    <dgm:cxn modelId="{35D4D780-E9A5-4565-947E-3690A5B13163}" type="presParOf" srcId="{6BB54021-313A-4526-8AE3-6E039F2A1070}" destId="{7476A152-66D8-4CF3-92FF-DE3388BF27BF}" srcOrd="2" destOrd="0" presId="urn:microsoft.com/office/officeart/2005/8/layout/orgChart1"/>
    <dgm:cxn modelId="{88537079-9F5B-44C5-A8AA-10ABFCB2BA18}" type="presParOf" srcId="{D1DCE86B-F4F3-4173-BC57-4B487CCF1625}" destId="{38EA7A26-35D9-4723-8CF2-F01990AA6D63}" srcOrd="4" destOrd="0" presId="urn:microsoft.com/office/officeart/2005/8/layout/orgChart1"/>
    <dgm:cxn modelId="{A7AF1F52-57C1-4466-9A78-0E33833D587F}" type="presParOf" srcId="{D1DCE86B-F4F3-4173-BC57-4B487CCF1625}" destId="{68B4DE38-493A-4BC4-95C4-CD13722CF64A}" srcOrd="5" destOrd="0" presId="urn:microsoft.com/office/officeart/2005/8/layout/orgChart1"/>
    <dgm:cxn modelId="{5D165FBF-371E-4B88-B0AB-00B48AAC180D}" type="presParOf" srcId="{68B4DE38-493A-4BC4-95C4-CD13722CF64A}" destId="{A18411AE-EBF8-4F69-9751-44F68F7BE6E9}" srcOrd="0" destOrd="0" presId="urn:microsoft.com/office/officeart/2005/8/layout/orgChart1"/>
    <dgm:cxn modelId="{CCFA3608-6EA1-46C6-9856-D356DFAF85C6}" type="presParOf" srcId="{A18411AE-EBF8-4F69-9751-44F68F7BE6E9}" destId="{B30C2981-94D8-4D6B-A084-F024C40F411F}" srcOrd="0" destOrd="0" presId="urn:microsoft.com/office/officeart/2005/8/layout/orgChart1"/>
    <dgm:cxn modelId="{50ACB03F-3FFE-460B-94F9-1901D0C6495A}" type="presParOf" srcId="{A18411AE-EBF8-4F69-9751-44F68F7BE6E9}" destId="{2146A535-959C-4143-914E-61C30B6249CB}" srcOrd="1" destOrd="0" presId="urn:microsoft.com/office/officeart/2005/8/layout/orgChart1"/>
    <dgm:cxn modelId="{28822B90-629A-4406-9248-A31BDBBFCBB9}" type="presParOf" srcId="{68B4DE38-493A-4BC4-95C4-CD13722CF64A}" destId="{BA2FD1C4-5CBE-4C87-9FDF-7EA8B9BD7035}" srcOrd="1" destOrd="0" presId="urn:microsoft.com/office/officeart/2005/8/layout/orgChart1"/>
    <dgm:cxn modelId="{94247DCC-4923-45E1-A04D-7831BD30F3D3}" type="presParOf" srcId="{68B4DE38-493A-4BC4-95C4-CD13722CF64A}" destId="{02AD3362-6075-415D-9B26-99AA81678325}" srcOrd="2" destOrd="0" presId="urn:microsoft.com/office/officeart/2005/8/layout/orgChart1"/>
    <dgm:cxn modelId="{29235AC1-1A40-4F13-A615-186C2725DA37}" type="presParOf" srcId="{D1DCE86B-F4F3-4173-BC57-4B487CCF1625}" destId="{EA623501-06CB-44BB-AC63-BE4F2172ABD5}" srcOrd="6" destOrd="0" presId="urn:microsoft.com/office/officeart/2005/8/layout/orgChart1"/>
    <dgm:cxn modelId="{1ADD9026-54D1-4BCE-BA87-277390DAF4D8}" type="presParOf" srcId="{D1DCE86B-F4F3-4173-BC57-4B487CCF1625}" destId="{0A9DB16E-7528-471B-A056-E01671907D94}" srcOrd="7" destOrd="0" presId="urn:microsoft.com/office/officeart/2005/8/layout/orgChart1"/>
    <dgm:cxn modelId="{DB4432D6-254B-4518-9589-C102C179BF56}" type="presParOf" srcId="{0A9DB16E-7528-471B-A056-E01671907D94}" destId="{1705ADD8-9EF1-43A3-B532-19E040C3F590}" srcOrd="0" destOrd="0" presId="urn:microsoft.com/office/officeart/2005/8/layout/orgChart1"/>
    <dgm:cxn modelId="{AB45714E-C3E9-4BAD-AE59-721EC88D8CA1}" type="presParOf" srcId="{1705ADD8-9EF1-43A3-B532-19E040C3F590}" destId="{749C66BF-A935-468E-8EDD-FD6E068E8389}" srcOrd="0" destOrd="0" presId="urn:microsoft.com/office/officeart/2005/8/layout/orgChart1"/>
    <dgm:cxn modelId="{340605DF-F372-4DBC-99BA-827E0B7D2137}" type="presParOf" srcId="{1705ADD8-9EF1-43A3-B532-19E040C3F590}" destId="{A7FD28C4-A63F-45DA-B61D-89132E0ABD5A}" srcOrd="1" destOrd="0" presId="urn:microsoft.com/office/officeart/2005/8/layout/orgChart1"/>
    <dgm:cxn modelId="{71546CDB-22BB-436E-81CA-B03D4FB5F033}" type="presParOf" srcId="{0A9DB16E-7528-471B-A056-E01671907D94}" destId="{4C15663A-5748-4B3E-81D4-21924B897E99}" srcOrd="1" destOrd="0" presId="urn:microsoft.com/office/officeart/2005/8/layout/orgChart1"/>
    <dgm:cxn modelId="{2AC0F5B1-9352-4459-8E15-548304CB7D9B}" type="presParOf" srcId="{0A9DB16E-7528-471B-A056-E01671907D94}" destId="{BF8A1104-832B-4A14-B5C3-E7F531257621}" srcOrd="2" destOrd="0" presId="urn:microsoft.com/office/officeart/2005/8/layout/orgChart1"/>
    <dgm:cxn modelId="{39FD60DD-719E-4A17-8E43-79DC032C22AB}" type="presParOf" srcId="{5D0652C1-7EDA-4B04-BF87-CEA465AF9CC5}" destId="{EAEBFC9E-C5EF-473F-9A77-157418D70B36}" srcOrd="2" destOrd="0" presId="urn:microsoft.com/office/officeart/2005/8/layout/orgChart1"/>
    <dgm:cxn modelId="{4AA2A135-A512-45CF-9C4D-AA94E31958C9}" type="presParOf" srcId="{5E449B07-860F-4813-8904-24DB66C5C698}" destId="{1AC07B23-C65B-4DC5-8EF9-8FCEDF980A6F}" srcOrd="10" destOrd="0" presId="urn:microsoft.com/office/officeart/2005/8/layout/orgChart1"/>
    <dgm:cxn modelId="{85179AC4-FB41-442A-8EF7-65BDA630EA2F}" type="presParOf" srcId="{5E449B07-860F-4813-8904-24DB66C5C698}" destId="{2A9F2534-685A-460A-ACE5-DEF4514F425F}" srcOrd="11" destOrd="0" presId="urn:microsoft.com/office/officeart/2005/8/layout/orgChart1"/>
    <dgm:cxn modelId="{A7CFD260-E7A5-457F-A14F-8D4FBBA74C8A}" type="presParOf" srcId="{2A9F2534-685A-460A-ACE5-DEF4514F425F}" destId="{8B3D8BF0-47C3-40DB-AFDA-1F0263B6EDE0}" srcOrd="0" destOrd="0" presId="urn:microsoft.com/office/officeart/2005/8/layout/orgChart1"/>
    <dgm:cxn modelId="{75613339-E804-466C-9C71-7C58CA96B1D1}" type="presParOf" srcId="{8B3D8BF0-47C3-40DB-AFDA-1F0263B6EDE0}" destId="{6327ECE6-C894-486B-B235-B82A78EEEAF6}" srcOrd="0" destOrd="0" presId="urn:microsoft.com/office/officeart/2005/8/layout/orgChart1"/>
    <dgm:cxn modelId="{931C7F56-BC89-48EE-A5DC-3DE2D0743091}" type="presParOf" srcId="{8B3D8BF0-47C3-40DB-AFDA-1F0263B6EDE0}" destId="{CD2E83EE-3A71-4FE8-9574-DA0230A899C6}" srcOrd="1" destOrd="0" presId="urn:microsoft.com/office/officeart/2005/8/layout/orgChart1"/>
    <dgm:cxn modelId="{6EE36A8B-A8C6-4072-9271-875F1F05B832}" type="presParOf" srcId="{2A9F2534-685A-460A-ACE5-DEF4514F425F}" destId="{10AC3088-5EE8-464A-9A06-9AC3328224C2}" srcOrd="1" destOrd="0" presId="urn:microsoft.com/office/officeart/2005/8/layout/orgChart1"/>
    <dgm:cxn modelId="{414E86A7-77E7-4FEE-B056-F993A5AB7E6F}" type="presParOf" srcId="{10AC3088-5EE8-464A-9A06-9AC3328224C2}" destId="{1877A50B-B896-4914-9957-971B47D9577A}" srcOrd="0" destOrd="0" presId="urn:microsoft.com/office/officeart/2005/8/layout/orgChart1"/>
    <dgm:cxn modelId="{1C2B0351-AF87-4F77-A8FD-3241C644FF70}" type="presParOf" srcId="{10AC3088-5EE8-464A-9A06-9AC3328224C2}" destId="{5CB1A6EE-D3AA-48FA-846E-7B6BED3206AF}" srcOrd="1" destOrd="0" presId="urn:microsoft.com/office/officeart/2005/8/layout/orgChart1"/>
    <dgm:cxn modelId="{D00CA09D-28CB-4F18-970F-C44FBB7E3976}" type="presParOf" srcId="{5CB1A6EE-D3AA-48FA-846E-7B6BED3206AF}" destId="{EED5FCA7-7813-4218-8EED-BEB202181BEF}" srcOrd="0" destOrd="0" presId="urn:microsoft.com/office/officeart/2005/8/layout/orgChart1"/>
    <dgm:cxn modelId="{34DFBDB9-5D50-4BE1-AB9C-1BF6A5952C7A}" type="presParOf" srcId="{EED5FCA7-7813-4218-8EED-BEB202181BEF}" destId="{FDD0365C-0334-4198-BA13-F83E69DC4F53}" srcOrd="0" destOrd="0" presId="urn:microsoft.com/office/officeart/2005/8/layout/orgChart1"/>
    <dgm:cxn modelId="{BDAE5075-24E6-43C6-B1A3-8FA6A515EAE4}" type="presParOf" srcId="{EED5FCA7-7813-4218-8EED-BEB202181BEF}" destId="{7F5BC477-66A7-4F92-8CF9-7ABC970F5C5C}" srcOrd="1" destOrd="0" presId="urn:microsoft.com/office/officeart/2005/8/layout/orgChart1"/>
    <dgm:cxn modelId="{E8B564DF-77A8-4C26-AAAD-6C78BE31A206}" type="presParOf" srcId="{5CB1A6EE-D3AA-48FA-846E-7B6BED3206AF}" destId="{325D1C6F-193A-458C-B407-BC1C4B21086C}" srcOrd="1" destOrd="0" presId="urn:microsoft.com/office/officeart/2005/8/layout/orgChart1"/>
    <dgm:cxn modelId="{B288F275-F3F9-408A-9F6C-5ACC683CF067}" type="presParOf" srcId="{5CB1A6EE-D3AA-48FA-846E-7B6BED3206AF}" destId="{9FA2EB22-FC9B-47A2-9091-526B2B109BB8}" srcOrd="2" destOrd="0" presId="urn:microsoft.com/office/officeart/2005/8/layout/orgChart1"/>
    <dgm:cxn modelId="{D1BD0281-4C48-44E1-B6CC-7E50601170A0}" type="presParOf" srcId="{10AC3088-5EE8-464A-9A06-9AC3328224C2}" destId="{D1879E1D-4291-4ED5-AA74-7FF74A91FA60}" srcOrd="2" destOrd="0" presId="urn:microsoft.com/office/officeart/2005/8/layout/orgChart1"/>
    <dgm:cxn modelId="{4E5A7556-89B0-4489-9FA3-65AC5DFC0D4A}" type="presParOf" srcId="{10AC3088-5EE8-464A-9A06-9AC3328224C2}" destId="{D1A2DF2C-EC0A-4A22-A03F-5F3DCDB7E700}" srcOrd="3" destOrd="0" presId="urn:microsoft.com/office/officeart/2005/8/layout/orgChart1"/>
    <dgm:cxn modelId="{61408386-FB41-49CF-8358-5392096BF159}" type="presParOf" srcId="{D1A2DF2C-EC0A-4A22-A03F-5F3DCDB7E700}" destId="{84230EF3-EB01-4493-BE5F-3687EBE3A44E}" srcOrd="0" destOrd="0" presId="urn:microsoft.com/office/officeart/2005/8/layout/orgChart1"/>
    <dgm:cxn modelId="{BB891716-E180-4256-B0F8-A6BB3AD2FDB5}" type="presParOf" srcId="{84230EF3-EB01-4493-BE5F-3687EBE3A44E}" destId="{5D9B62D6-8975-4B1E-B486-DF906B04E6E4}" srcOrd="0" destOrd="0" presId="urn:microsoft.com/office/officeart/2005/8/layout/orgChart1"/>
    <dgm:cxn modelId="{50F43784-EABC-491A-9E24-176B67D55DD0}" type="presParOf" srcId="{84230EF3-EB01-4493-BE5F-3687EBE3A44E}" destId="{8895753B-6CB6-4A58-B2DA-F5BE05E20A56}" srcOrd="1" destOrd="0" presId="urn:microsoft.com/office/officeart/2005/8/layout/orgChart1"/>
    <dgm:cxn modelId="{9ADCACDA-8889-4842-A9EE-7F2315F4A44D}" type="presParOf" srcId="{D1A2DF2C-EC0A-4A22-A03F-5F3DCDB7E700}" destId="{FD14A882-5999-4903-9D9C-D80CD7F22DA1}" srcOrd="1" destOrd="0" presId="urn:microsoft.com/office/officeart/2005/8/layout/orgChart1"/>
    <dgm:cxn modelId="{516BD4F9-2439-48D1-82C0-E15A5CDB711B}" type="presParOf" srcId="{D1A2DF2C-EC0A-4A22-A03F-5F3DCDB7E700}" destId="{0F30CD52-1B4F-4F55-862E-9211216DDED3}" srcOrd="2" destOrd="0" presId="urn:microsoft.com/office/officeart/2005/8/layout/orgChart1"/>
    <dgm:cxn modelId="{DCFD13B3-BB2F-4E68-A2BC-B5683110240B}" type="presParOf" srcId="{10AC3088-5EE8-464A-9A06-9AC3328224C2}" destId="{B144D70C-5430-4D26-9C3A-196153430D2E}" srcOrd="4" destOrd="0" presId="urn:microsoft.com/office/officeart/2005/8/layout/orgChart1"/>
    <dgm:cxn modelId="{CF8C12CF-9C71-4AA7-B19D-FE5FBC259665}" type="presParOf" srcId="{10AC3088-5EE8-464A-9A06-9AC3328224C2}" destId="{6222A8D5-A523-4242-8353-534A7E7B6842}" srcOrd="5" destOrd="0" presId="urn:microsoft.com/office/officeart/2005/8/layout/orgChart1"/>
    <dgm:cxn modelId="{F89A50FF-A699-403E-B714-2E1E6A0E71EA}" type="presParOf" srcId="{6222A8D5-A523-4242-8353-534A7E7B6842}" destId="{BB1130F4-D6F5-475E-94EA-5F02F729AB67}" srcOrd="0" destOrd="0" presId="urn:microsoft.com/office/officeart/2005/8/layout/orgChart1"/>
    <dgm:cxn modelId="{77046862-B103-4638-9FD0-696AD6F0BF1C}" type="presParOf" srcId="{BB1130F4-D6F5-475E-94EA-5F02F729AB67}" destId="{A46637DA-3B5E-4B57-B2EC-CF1BF8536672}" srcOrd="0" destOrd="0" presId="urn:microsoft.com/office/officeart/2005/8/layout/orgChart1"/>
    <dgm:cxn modelId="{1899CBE5-9D17-43FA-82BD-35890BE833E4}" type="presParOf" srcId="{BB1130F4-D6F5-475E-94EA-5F02F729AB67}" destId="{872B7ED3-1C9E-413D-BC5A-EFA721CEF934}" srcOrd="1" destOrd="0" presId="urn:microsoft.com/office/officeart/2005/8/layout/orgChart1"/>
    <dgm:cxn modelId="{2D173EAF-B954-4F50-B36D-B1AE5B4F6C76}" type="presParOf" srcId="{6222A8D5-A523-4242-8353-534A7E7B6842}" destId="{B1A2271C-BFE6-419F-BCDA-8DAE15B1C8C3}" srcOrd="1" destOrd="0" presId="urn:microsoft.com/office/officeart/2005/8/layout/orgChart1"/>
    <dgm:cxn modelId="{2D4E0E4D-6B01-4715-B7FB-B59725055AD0}" type="presParOf" srcId="{6222A8D5-A523-4242-8353-534A7E7B6842}" destId="{041B0530-9A26-4CAF-B87C-2C01935FCFB5}" srcOrd="2" destOrd="0" presId="urn:microsoft.com/office/officeart/2005/8/layout/orgChart1"/>
    <dgm:cxn modelId="{A2B001B9-AA73-4652-8C69-016E7BA691F6}" type="presParOf" srcId="{10AC3088-5EE8-464A-9A06-9AC3328224C2}" destId="{691F2BF8-5C35-479E-AA51-1CF5BDCF5D08}" srcOrd="6" destOrd="0" presId="urn:microsoft.com/office/officeart/2005/8/layout/orgChart1"/>
    <dgm:cxn modelId="{707250EE-0289-45BA-BBD2-16558ABF26E0}" type="presParOf" srcId="{10AC3088-5EE8-464A-9A06-9AC3328224C2}" destId="{589CBDBE-8B3F-4133-99FD-6D48927D748E}" srcOrd="7" destOrd="0" presId="urn:microsoft.com/office/officeart/2005/8/layout/orgChart1"/>
    <dgm:cxn modelId="{EF894183-6BA6-428A-9269-05BAC40C2A3E}" type="presParOf" srcId="{589CBDBE-8B3F-4133-99FD-6D48927D748E}" destId="{D5F187D3-B9E5-4EE8-961F-10C306311F77}" srcOrd="0" destOrd="0" presId="urn:microsoft.com/office/officeart/2005/8/layout/orgChart1"/>
    <dgm:cxn modelId="{DCFCAB39-79DE-4998-A460-9770E1B2DB2D}" type="presParOf" srcId="{D5F187D3-B9E5-4EE8-961F-10C306311F77}" destId="{130C1D6A-12E3-470A-876C-8426F46E6C91}" srcOrd="0" destOrd="0" presId="urn:microsoft.com/office/officeart/2005/8/layout/orgChart1"/>
    <dgm:cxn modelId="{895C5A38-3B0A-406A-A55C-F8384ED8670A}" type="presParOf" srcId="{D5F187D3-B9E5-4EE8-961F-10C306311F77}" destId="{309C586C-E152-4571-B848-8CAB8B60148B}" srcOrd="1" destOrd="0" presId="urn:microsoft.com/office/officeart/2005/8/layout/orgChart1"/>
    <dgm:cxn modelId="{FBE35D66-D0E4-43F9-B64A-9DC088EBCE12}" type="presParOf" srcId="{589CBDBE-8B3F-4133-99FD-6D48927D748E}" destId="{641B68C7-EBA4-4184-A215-5E2C37A222ED}" srcOrd="1" destOrd="0" presId="urn:microsoft.com/office/officeart/2005/8/layout/orgChart1"/>
    <dgm:cxn modelId="{88A6338B-7984-4111-BAA2-8EF19BA2F1C5}" type="presParOf" srcId="{589CBDBE-8B3F-4133-99FD-6D48927D748E}" destId="{32CCD8E4-7E22-4C55-A439-BA9AF970A0F6}" srcOrd="2" destOrd="0" presId="urn:microsoft.com/office/officeart/2005/8/layout/orgChart1"/>
    <dgm:cxn modelId="{530B8927-41F0-42F7-A405-7A49307661BC}" type="presParOf" srcId="{2A9F2534-685A-460A-ACE5-DEF4514F425F}" destId="{935ECC0E-78A7-433B-A49D-945D8D7CEACF}" srcOrd="2" destOrd="0" presId="urn:microsoft.com/office/officeart/2005/8/layout/orgChart1"/>
    <dgm:cxn modelId="{848F017F-0780-46C2-98FF-386BDC2EBD12}" type="presParOf" srcId="{76150878-D3E2-4917-8498-5178137CCBB4}" destId="{4C9851AB-5FDB-47F2-91F1-F483ECA504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F2BF8-5C35-479E-AA51-1CF5BDCF5D08}">
      <dsp:nvSpPr>
        <dsp:cNvPr id="0" name=""/>
        <dsp:cNvSpPr/>
      </dsp:nvSpPr>
      <dsp:spPr>
        <a:xfrm>
          <a:off x="91703" y="2375836"/>
          <a:ext cx="132157" cy="1682192"/>
        </a:xfrm>
        <a:custGeom>
          <a:avLst/>
          <a:gdLst/>
          <a:ahLst/>
          <a:cxnLst/>
          <a:rect l="0" t="0" r="0" b="0"/>
          <a:pathLst>
            <a:path>
              <a:moveTo>
                <a:pt x="0" y="0"/>
              </a:moveTo>
              <a:lnTo>
                <a:pt x="0" y="1682192"/>
              </a:lnTo>
              <a:lnTo>
                <a:pt x="132157" y="168219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44D70C-5430-4D26-9C3A-196153430D2E}">
      <dsp:nvSpPr>
        <dsp:cNvPr id="0" name=""/>
        <dsp:cNvSpPr/>
      </dsp:nvSpPr>
      <dsp:spPr>
        <a:xfrm>
          <a:off x="91703" y="2375836"/>
          <a:ext cx="132157" cy="1221051"/>
        </a:xfrm>
        <a:custGeom>
          <a:avLst/>
          <a:gdLst/>
          <a:ahLst/>
          <a:cxnLst/>
          <a:rect l="0" t="0" r="0" b="0"/>
          <a:pathLst>
            <a:path>
              <a:moveTo>
                <a:pt x="0" y="0"/>
              </a:moveTo>
              <a:lnTo>
                <a:pt x="0" y="1221051"/>
              </a:lnTo>
              <a:lnTo>
                <a:pt x="132157" y="1221051"/>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1879E1D-4291-4ED5-AA74-7FF74A91FA60}">
      <dsp:nvSpPr>
        <dsp:cNvPr id="0" name=""/>
        <dsp:cNvSpPr/>
      </dsp:nvSpPr>
      <dsp:spPr>
        <a:xfrm>
          <a:off x="91703" y="2375836"/>
          <a:ext cx="132157" cy="759909"/>
        </a:xfrm>
        <a:custGeom>
          <a:avLst/>
          <a:gdLst/>
          <a:ahLst/>
          <a:cxnLst/>
          <a:rect l="0" t="0" r="0" b="0"/>
          <a:pathLst>
            <a:path>
              <a:moveTo>
                <a:pt x="0" y="0"/>
              </a:moveTo>
              <a:lnTo>
                <a:pt x="0" y="759909"/>
              </a:lnTo>
              <a:lnTo>
                <a:pt x="132157" y="75990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77A50B-B896-4914-9957-971B47D9577A}">
      <dsp:nvSpPr>
        <dsp:cNvPr id="0" name=""/>
        <dsp:cNvSpPr/>
      </dsp:nvSpPr>
      <dsp:spPr>
        <a:xfrm>
          <a:off x="91703" y="2375836"/>
          <a:ext cx="132157" cy="298767"/>
        </a:xfrm>
        <a:custGeom>
          <a:avLst/>
          <a:gdLst/>
          <a:ahLst/>
          <a:cxnLst/>
          <a:rect l="0" t="0" r="0" b="0"/>
          <a:pathLst>
            <a:path>
              <a:moveTo>
                <a:pt x="0" y="0"/>
              </a:moveTo>
              <a:lnTo>
                <a:pt x="0" y="298767"/>
              </a:lnTo>
              <a:lnTo>
                <a:pt x="132157" y="29876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C07B23-C65B-4DC5-8EF9-8FCEDF980A6F}">
      <dsp:nvSpPr>
        <dsp:cNvPr id="0" name=""/>
        <dsp:cNvSpPr/>
      </dsp:nvSpPr>
      <dsp:spPr>
        <a:xfrm>
          <a:off x="444124" y="1296772"/>
          <a:ext cx="4127875" cy="136394"/>
        </a:xfrm>
        <a:custGeom>
          <a:avLst/>
          <a:gdLst/>
          <a:ahLst/>
          <a:cxnLst/>
          <a:rect l="0" t="0" r="0" b="0"/>
          <a:pathLst>
            <a:path>
              <a:moveTo>
                <a:pt x="4127875" y="0"/>
              </a:moveTo>
              <a:lnTo>
                <a:pt x="4127875" y="68197"/>
              </a:lnTo>
              <a:lnTo>
                <a:pt x="0" y="68197"/>
              </a:lnTo>
              <a:lnTo>
                <a:pt x="0" y="136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A623501-06CB-44BB-AC63-BE4F2172ABD5}">
      <dsp:nvSpPr>
        <dsp:cNvPr id="0" name=""/>
        <dsp:cNvSpPr/>
      </dsp:nvSpPr>
      <dsp:spPr>
        <a:xfrm>
          <a:off x="1148845" y="2430469"/>
          <a:ext cx="191699" cy="2363472"/>
        </a:xfrm>
        <a:custGeom>
          <a:avLst/>
          <a:gdLst/>
          <a:ahLst/>
          <a:cxnLst/>
          <a:rect l="0" t="0" r="0" b="0"/>
          <a:pathLst>
            <a:path>
              <a:moveTo>
                <a:pt x="0" y="0"/>
              </a:moveTo>
              <a:lnTo>
                <a:pt x="0" y="2363472"/>
              </a:lnTo>
              <a:lnTo>
                <a:pt x="191699" y="236347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EA7A26-35D9-4723-8CF2-F01990AA6D63}">
      <dsp:nvSpPr>
        <dsp:cNvPr id="0" name=""/>
        <dsp:cNvSpPr/>
      </dsp:nvSpPr>
      <dsp:spPr>
        <a:xfrm>
          <a:off x="1148845" y="2430469"/>
          <a:ext cx="191699" cy="1652298"/>
        </a:xfrm>
        <a:custGeom>
          <a:avLst/>
          <a:gdLst/>
          <a:ahLst/>
          <a:cxnLst/>
          <a:rect l="0" t="0" r="0" b="0"/>
          <a:pathLst>
            <a:path>
              <a:moveTo>
                <a:pt x="0" y="0"/>
              </a:moveTo>
              <a:lnTo>
                <a:pt x="0" y="1652298"/>
              </a:lnTo>
              <a:lnTo>
                <a:pt x="191699" y="165229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8930B3-5F19-4F0F-B6EB-53AAA3251E52}">
      <dsp:nvSpPr>
        <dsp:cNvPr id="0" name=""/>
        <dsp:cNvSpPr/>
      </dsp:nvSpPr>
      <dsp:spPr>
        <a:xfrm>
          <a:off x="1148845" y="2430469"/>
          <a:ext cx="191699" cy="987862"/>
        </a:xfrm>
        <a:custGeom>
          <a:avLst/>
          <a:gdLst/>
          <a:ahLst/>
          <a:cxnLst/>
          <a:rect l="0" t="0" r="0" b="0"/>
          <a:pathLst>
            <a:path>
              <a:moveTo>
                <a:pt x="0" y="0"/>
              </a:moveTo>
              <a:lnTo>
                <a:pt x="0" y="987862"/>
              </a:lnTo>
              <a:lnTo>
                <a:pt x="191699" y="98786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A8D167-9862-4BB9-9BBF-22B0645C01AD}">
      <dsp:nvSpPr>
        <dsp:cNvPr id="0" name=""/>
        <dsp:cNvSpPr/>
      </dsp:nvSpPr>
      <dsp:spPr>
        <a:xfrm>
          <a:off x="1148845" y="2430469"/>
          <a:ext cx="191699" cy="361647"/>
        </a:xfrm>
        <a:custGeom>
          <a:avLst/>
          <a:gdLst/>
          <a:ahLst/>
          <a:cxnLst/>
          <a:rect l="0" t="0" r="0" b="0"/>
          <a:pathLst>
            <a:path>
              <a:moveTo>
                <a:pt x="0" y="0"/>
              </a:moveTo>
              <a:lnTo>
                <a:pt x="0" y="361647"/>
              </a:lnTo>
              <a:lnTo>
                <a:pt x="191699" y="36164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F0AA55-BCD2-43DE-814F-A07A590CBF24}">
      <dsp:nvSpPr>
        <dsp:cNvPr id="0" name=""/>
        <dsp:cNvSpPr/>
      </dsp:nvSpPr>
      <dsp:spPr>
        <a:xfrm>
          <a:off x="1660044" y="1296772"/>
          <a:ext cx="2911955" cy="136394"/>
        </a:xfrm>
        <a:custGeom>
          <a:avLst/>
          <a:gdLst/>
          <a:ahLst/>
          <a:cxnLst/>
          <a:rect l="0" t="0" r="0" b="0"/>
          <a:pathLst>
            <a:path>
              <a:moveTo>
                <a:pt x="2911955" y="0"/>
              </a:moveTo>
              <a:lnTo>
                <a:pt x="2911955" y="68197"/>
              </a:lnTo>
              <a:lnTo>
                <a:pt x="0" y="68197"/>
              </a:lnTo>
              <a:lnTo>
                <a:pt x="0" y="136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0B8FDE-3389-423F-84DD-2CCFA9A517AF}">
      <dsp:nvSpPr>
        <dsp:cNvPr id="0" name=""/>
        <dsp:cNvSpPr/>
      </dsp:nvSpPr>
      <dsp:spPr>
        <a:xfrm>
          <a:off x="2191383" y="3380761"/>
          <a:ext cx="97424" cy="1782763"/>
        </a:xfrm>
        <a:custGeom>
          <a:avLst/>
          <a:gdLst/>
          <a:ahLst/>
          <a:cxnLst/>
          <a:rect l="0" t="0" r="0" b="0"/>
          <a:pathLst>
            <a:path>
              <a:moveTo>
                <a:pt x="0" y="0"/>
              </a:moveTo>
              <a:lnTo>
                <a:pt x="0" y="1782763"/>
              </a:lnTo>
              <a:lnTo>
                <a:pt x="97424" y="178276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9CD37B-9872-462B-8163-FD05A6BA29C3}">
      <dsp:nvSpPr>
        <dsp:cNvPr id="0" name=""/>
        <dsp:cNvSpPr/>
      </dsp:nvSpPr>
      <dsp:spPr>
        <a:xfrm>
          <a:off x="2191383" y="3380761"/>
          <a:ext cx="97424" cy="1020339"/>
        </a:xfrm>
        <a:custGeom>
          <a:avLst/>
          <a:gdLst/>
          <a:ahLst/>
          <a:cxnLst/>
          <a:rect l="0" t="0" r="0" b="0"/>
          <a:pathLst>
            <a:path>
              <a:moveTo>
                <a:pt x="0" y="0"/>
              </a:moveTo>
              <a:lnTo>
                <a:pt x="0" y="1020339"/>
              </a:lnTo>
              <a:lnTo>
                <a:pt x="97424" y="102033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DECD1E-65B5-44CD-8BF7-1D7E18E5D185}">
      <dsp:nvSpPr>
        <dsp:cNvPr id="0" name=""/>
        <dsp:cNvSpPr/>
      </dsp:nvSpPr>
      <dsp:spPr>
        <a:xfrm>
          <a:off x="2191383" y="3380761"/>
          <a:ext cx="97424" cy="393910"/>
        </a:xfrm>
        <a:custGeom>
          <a:avLst/>
          <a:gdLst/>
          <a:ahLst/>
          <a:cxnLst/>
          <a:rect l="0" t="0" r="0" b="0"/>
          <a:pathLst>
            <a:path>
              <a:moveTo>
                <a:pt x="0" y="0"/>
              </a:moveTo>
              <a:lnTo>
                <a:pt x="0" y="393910"/>
              </a:lnTo>
              <a:lnTo>
                <a:pt x="97424" y="39391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E5571A9-D0E7-455E-AE8E-C6778762F079}">
      <dsp:nvSpPr>
        <dsp:cNvPr id="0" name=""/>
        <dsp:cNvSpPr/>
      </dsp:nvSpPr>
      <dsp:spPr>
        <a:xfrm>
          <a:off x="2451182" y="2517076"/>
          <a:ext cx="1571778" cy="136394"/>
        </a:xfrm>
        <a:custGeom>
          <a:avLst/>
          <a:gdLst/>
          <a:ahLst/>
          <a:cxnLst/>
          <a:rect l="0" t="0" r="0" b="0"/>
          <a:pathLst>
            <a:path>
              <a:moveTo>
                <a:pt x="1571778" y="0"/>
              </a:moveTo>
              <a:lnTo>
                <a:pt x="1571778" y="68197"/>
              </a:lnTo>
              <a:lnTo>
                <a:pt x="0" y="68197"/>
              </a:lnTo>
              <a:lnTo>
                <a:pt x="0" y="13639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EC4054-5F7E-42C2-A15F-E73C176A5FF1}">
      <dsp:nvSpPr>
        <dsp:cNvPr id="0" name=""/>
        <dsp:cNvSpPr/>
      </dsp:nvSpPr>
      <dsp:spPr>
        <a:xfrm>
          <a:off x="3139647" y="3977589"/>
          <a:ext cx="97424" cy="1368311"/>
        </a:xfrm>
        <a:custGeom>
          <a:avLst/>
          <a:gdLst/>
          <a:ahLst/>
          <a:cxnLst/>
          <a:rect l="0" t="0" r="0" b="0"/>
          <a:pathLst>
            <a:path>
              <a:moveTo>
                <a:pt x="0" y="0"/>
              </a:moveTo>
              <a:lnTo>
                <a:pt x="0" y="1368311"/>
              </a:lnTo>
              <a:lnTo>
                <a:pt x="97424" y="1368311"/>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3EFE555-7F3B-4A9C-9B64-B3A0B6E22823}">
      <dsp:nvSpPr>
        <dsp:cNvPr id="0" name=""/>
        <dsp:cNvSpPr/>
      </dsp:nvSpPr>
      <dsp:spPr>
        <a:xfrm>
          <a:off x="3139647" y="3977589"/>
          <a:ext cx="97424" cy="498523"/>
        </a:xfrm>
        <a:custGeom>
          <a:avLst/>
          <a:gdLst/>
          <a:ahLst/>
          <a:cxnLst/>
          <a:rect l="0" t="0" r="0" b="0"/>
          <a:pathLst>
            <a:path>
              <a:moveTo>
                <a:pt x="0" y="0"/>
              </a:moveTo>
              <a:lnTo>
                <a:pt x="0" y="498523"/>
              </a:lnTo>
              <a:lnTo>
                <a:pt x="97424" y="49852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D4F210-C689-4854-BCCC-7F5F1E4BECFC}">
      <dsp:nvSpPr>
        <dsp:cNvPr id="0" name=""/>
        <dsp:cNvSpPr/>
      </dsp:nvSpPr>
      <dsp:spPr>
        <a:xfrm>
          <a:off x="3399445" y="3337713"/>
          <a:ext cx="785889" cy="136394"/>
        </a:xfrm>
        <a:custGeom>
          <a:avLst/>
          <a:gdLst/>
          <a:ahLst/>
          <a:cxnLst/>
          <a:rect l="0" t="0" r="0" b="0"/>
          <a:pathLst>
            <a:path>
              <a:moveTo>
                <a:pt x="785889" y="0"/>
              </a:moveTo>
              <a:lnTo>
                <a:pt x="785889" y="68197"/>
              </a:lnTo>
              <a:lnTo>
                <a:pt x="0" y="68197"/>
              </a:lnTo>
              <a:lnTo>
                <a:pt x="0" y="13639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0A19C5-4EF3-47CA-A172-65C812276775}">
      <dsp:nvSpPr>
        <dsp:cNvPr id="0" name=""/>
        <dsp:cNvSpPr/>
      </dsp:nvSpPr>
      <dsp:spPr>
        <a:xfrm>
          <a:off x="3925536" y="3935726"/>
          <a:ext cx="97424" cy="410578"/>
        </a:xfrm>
        <a:custGeom>
          <a:avLst/>
          <a:gdLst/>
          <a:ahLst/>
          <a:cxnLst/>
          <a:rect l="0" t="0" r="0" b="0"/>
          <a:pathLst>
            <a:path>
              <a:moveTo>
                <a:pt x="0" y="0"/>
              </a:moveTo>
              <a:lnTo>
                <a:pt x="0" y="410578"/>
              </a:lnTo>
              <a:lnTo>
                <a:pt x="97424" y="41057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1269F6-9EA3-4ABE-B38B-D6E349176F72}">
      <dsp:nvSpPr>
        <dsp:cNvPr id="0" name=""/>
        <dsp:cNvSpPr/>
      </dsp:nvSpPr>
      <dsp:spPr>
        <a:xfrm>
          <a:off x="4139614" y="3337713"/>
          <a:ext cx="91440" cy="136394"/>
        </a:xfrm>
        <a:custGeom>
          <a:avLst/>
          <a:gdLst/>
          <a:ahLst/>
          <a:cxnLst/>
          <a:rect l="0" t="0" r="0" b="0"/>
          <a:pathLst>
            <a:path>
              <a:moveTo>
                <a:pt x="45720" y="0"/>
              </a:moveTo>
              <a:lnTo>
                <a:pt x="45720" y="13639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3287B3-0C29-4931-87D8-5A0FE73BCBB7}">
      <dsp:nvSpPr>
        <dsp:cNvPr id="0" name=""/>
        <dsp:cNvSpPr/>
      </dsp:nvSpPr>
      <dsp:spPr>
        <a:xfrm>
          <a:off x="4185334" y="3337713"/>
          <a:ext cx="785889" cy="136394"/>
        </a:xfrm>
        <a:custGeom>
          <a:avLst/>
          <a:gdLst/>
          <a:ahLst/>
          <a:cxnLst/>
          <a:rect l="0" t="0" r="0" b="0"/>
          <a:pathLst>
            <a:path>
              <a:moveTo>
                <a:pt x="0" y="0"/>
              </a:moveTo>
              <a:lnTo>
                <a:pt x="0" y="68197"/>
              </a:lnTo>
              <a:lnTo>
                <a:pt x="785889" y="68197"/>
              </a:lnTo>
              <a:lnTo>
                <a:pt x="785889" y="13639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54533B-2AB0-4945-862A-D363CEB30AF6}">
      <dsp:nvSpPr>
        <dsp:cNvPr id="0" name=""/>
        <dsp:cNvSpPr/>
      </dsp:nvSpPr>
      <dsp:spPr>
        <a:xfrm>
          <a:off x="4022960" y="2517076"/>
          <a:ext cx="162373" cy="136394"/>
        </a:xfrm>
        <a:custGeom>
          <a:avLst/>
          <a:gdLst/>
          <a:ahLst/>
          <a:cxnLst/>
          <a:rect l="0" t="0" r="0" b="0"/>
          <a:pathLst>
            <a:path>
              <a:moveTo>
                <a:pt x="0" y="0"/>
              </a:moveTo>
              <a:lnTo>
                <a:pt x="0" y="68197"/>
              </a:lnTo>
              <a:lnTo>
                <a:pt x="162373" y="68197"/>
              </a:lnTo>
              <a:lnTo>
                <a:pt x="162373" y="13639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CA0BFC-08CB-4252-BC7D-D6BD6824C6D5}">
      <dsp:nvSpPr>
        <dsp:cNvPr id="0" name=""/>
        <dsp:cNvSpPr/>
      </dsp:nvSpPr>
      <dsp:spPr>
        <a:xfrm>
          <a:off x="5334940" y="3373763"/>
          <a:ext cx="97424" cy="372850"/>
        </a:xfrm>
        <a:custGeom>
          <a:avLst/>
          <a:gdLst/>
          <a:ahLst/>
          <a:cxnLst/>
          <a:rect l="0" t="0" r="0" b="0"/>
          <a:pathLst>
            <a:path>
              <a:moveTo>
                <a:pt x="0" y="0"/>
              </a:moveTo>
              <a:lnTo>
                <a:pt x="0" y="372850"/>
              </a:lnTo>
              <a:lnTo>
                <a:pt x="97424" y="37285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2B218D-E427-44B0-AFF5-2421C606E7F7}">
      <dsp:nvSpPr>
        <dsp:cNvPr id="0" name=""/>
        <dsp:cNvSpPr/>
      </dsp:nvSpPr>
      <dsp:spPr>
        <a:xfrm>
          <a:off x="4022960" y="2517076"/>
          <a:ext cx="1571778" cy="109134"/>
        </a:xfrm>
        <a:custGeom>
          <a:avLst/>
          <a:gdLst/>
          <a:ahLst/>
          <a:cxnLst/>
          <a:rect l="0" t="0" r="0" b="0"/>
          <a:pathLst>
            <a:path>
              <a:moveTo>
                <a:pt x="0" y="0"/>
              </a:moveTo>
              <a:lnTo>
                <a:pt x="0" y="40937"/>
              </a:lnTo>
              <a:lnTo>
                <a:pt x="1571778" y="40937"/>
              </a:lnTo>
              <a:lnTo>
                <a:pt x="1571778" y="10913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3A3FF1-2A4C-43EA-AA19-B65B2A276A86}">
      <dsp:nvSpPr>
        <dsp:cNvPr id="0" name=""/>
        <dsp:cNvSpPr/>
      </dsp:nvSpPr>
      <dsp:spPr>
        <a:xfrm>
          <a:off x="4022960" y="1296772"/>
          <a:ext cx="549039" cy="136394"/>
        </a:xfrm>
        <a:custGeom>
          <a:avLst/>
          <a:gdLst/>
          <a:ahLst/>
          <a:cxnLst/>
          <a:rect l="0" t="0" r="0" b="0"/>
          <a:pathLst>
            <a:path>
              <a:moveTo>
                <a:pt x="549039" y="0"/>
              </a:moveTo>
              <a:lnTo>
                <a:pt x="549039" y="68197"/>
              </a:lnTo>
              <a:lnTo>
                <a:pt x="0" y="68197"/>
              </a:lnTo>
              <a:lnTo>
                <a:pt x="0" y="136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5F530F-E945-465D-9AAA-57EB15ACAE26}">
      <dsp:nvSpPr>
        <dsp:cNvPr id="0" name=""/>
        <dsp:cNvSpPr/>
      </dsp:nvSpPr>
      <dsp:spPr>
        <a:xfrm>
          <a:off x="5882436" y="2546842"/>
          <a:ext cx="173444" cy="370275"/>
        </a:xfrm>
        <a:custGeom>
          <a:avLst/>
          <a:gdLst/>
          <a:ahLst/>
          <a:cxnLst/>
          <a:rect l="0" t="0" r="0" b="0"/>
          <a:pathLst>
            <a:path>
              <a:moveTo>
                <a:pt x="0" y="0"/>
              </a:moveTo>
              <a:lnTo>
                <a:pt x="0" y="370275"/>
              </a:lnTo>
              <a:lnTo>
                <a:pt x="173444" y="37027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166CCA-B3B5-40D9-A084-42DD74B0526B}">
      <dsp:nvSpPr>
        <dsp:cNvPr id="0" name=""/>
        <dsp:cNvSpPr/>
      </dsp:nvSpPr>
      <dsp:spPr>
        <a:xfrm>
          <a:off x="4571999" y="1296772"/>
          <a:ext cx="1772954" cy="136394"/>
        </a:xfrm>
        <a:custGeom>
          <a:avLst/>
          <a:gdLst/>
          <a:ahLst/>
          <a:cxnLst/>
          <a:rect l="0" t="0" r="0" b="0"/>
          <a:pathLst>
            <a:path>
              <a:moveTo>
                <a:pt x="0" y="0"/>
              </a:moveTo>
              <a:lnTo>
                <a:pt x="0" y="68197"/>
              </a:lnTo>
              <a:lnTo>
                <a:pt x="1772954" y="68197"/>
              </a:lnTo>
              <a:lnTo>
                <a:pt x="1772954" y="136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7F0B70-7605-430D-A497-491286A3BD2B}">
      <dsp:nvSpPr>
        <dsp:cNvPr id="0" name=""/>
        <dsp:cNvSpPr/>
      </dsp:nvSpPr>
      <dsp:spPr>
        <a:xfrm>
          <a:off x="7155301" y="2618322"/>
          <a:ext cx="143706" cy="2416338"/>
        </a:xfrm>
        <a:custGeom>
          <a:avLst/>
          <a:gdLst/>
          <a:ahLst/>
          <a:cxnLst/>
          <a:rect l="0" t="0" r="0" b="0"/>
          <a:pathLst>
            <a:path>
              <a:moveTo>
                <a:pt x="0" y="0"/>
              </a:moveTo>
              <a:lnTo>
                <a:pt x="0" y="2416338"/>
              </a:lnTo>
              <a:lnTo>
                <a:pt x="143706" y="241633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0525D4-A010-4007-8641-5DE0A3318DA9}">
      <dsp:nvSpPr>
        <dsp:cNvPr id="0" name=""/>
        <dsp:cNvSpPr/>
      </dsp:nvSpPr>
      <dsp:spPr>
        <a:xfrm>
          <a:off x="7155301" y="2618322"/>
          <a:ext cx="143706" cy="1722307"/>
        </a:xfrm>
        <a:custGeom>
          <a:avLst/>
          <a:gdLst/>
          <a:ahLst/>
          <a:cxnLst/>
          <a:rect l="0" t="0" r="0" b="0"/>
          <a:pathLst>
            <a:path>
              <a:moveTo>
                <a:pt x="0" y="0"/>
              </a:moveTo>
              <a:lnTo>
                <a:pt x="0" y="1722307"/>
              </a:lnTo>
              <a:lnTo>
                <a:pt x="143706" y="172230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68ADA4A-5EFA-42A3-BC0C-BC8FAB81824C}">
      <dsp:nvSpPr>
        <dsp:cNvPr id="0" name=""/>
        <dsp:cNvSpPr/>
      </dsp:nvSpPr>
      <dsp:spPr>
        <a:xfrm>
          <a:off x="7155301" y="2618322"/>
          <a:ext cx="143706" cy="1041887"/>
        </a:xfrm>
        <a:custGeom>
          <a:avLst/>
          <a:gdLst/>
          <a:ahLst/>
          <a:cxnLst/>
          <a:rect l="0" t="0" r="0" b="0"/>
          <a:pathLst>
            <a:path>
              <a:moveTo>
                <a:pt x="0" y="0"/>
              </a:moveTo>
              <a:lnTo>
                <a:pt x="0" y="1041887"/>
              </a:lnTo>
              <a:lnTo>
                <a:pt x="143706" y="104188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D8C373-A5BB-4F9F-AFFC-0587FAFCB40E}">
      <dsp:nvSpPr>
        <dsp:cNvPr id="0" name=""/>
        <dsp:cNvSpPr/>
      </dsp:nvSpPr>
      <dsp:spPr>
        <a:xfrm>
          <a:off x="7155301" y="2618322"/>
          <a:ext cx="143706" cy="388683"/>
        </a:xfrm>
        <a:custGeom>
          <a:avLst/>
          <a:gdLst/>
          <a:ahLst/>
          <a:cxnLst/>
          <a:rect l="0" t="0" r="0" b="0"/>
          <a:pathLst>
            <a:path>
              <a:moveTo>
                <a:pt x="0" y="0"/>
              </a:moveTo>
              <a:lnTo>
                <a:pt x="0" y="388683"/>
              </a:lnTo>
              <a:lnTo>
                <a:pt x="143706" y="38868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0B06368-F16F-4BA5-9295-5EE16E041562}">
      <dsp:nvSpPr>
        <dsp:cNvPr id="0" name=""/>
        <dsp:cNvSpPr/>
      </dsp:nvSpPr>
      <dsp:spPr>
        <a:xfrm>
          <a:off x="4571999" y="1296772"/>
          <a:ext cx="2966519" cy="136394"/>
        </a:xfrm>
        <a:custGeom>
          <a:avLst/>
          <a:gdLst/>
          <a:ahLst/>
          <a:cxnLst/>
          <a:rect l="0" t="0" r="0" b="0"/>
          <a:pathLst>
            <a:path>
              <a:moveTo>
                <a:pt x="0" y="0"/>
              </a:moveTo>
              <a:lnTo>
                <a:pt x="0" y="68197"/>
              </a:lnTo>
              <a:lnTo>
                <a:pt x="2966519" y="68197"/>
              </a:lnTo>
              <a:lnTo>
                <a:pt x="2966519" y="136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15E495-13C7-4DA7-915C-F2AA179744D3}">
      <dsp:nvSpPr>
        <dsp:cNvPr id="0" name=""/>
        <dsp:cNvSpPr/>
      </dsp:nvSpPr>
      <dsp:spPr>
        <a:xfrm>
          <a:off x="8252582" y="2551973"/>
          <a:ext cx="147969" cy="3601270"/>
        </a:xfrm>
        <a:custGeom>
          <a:avLst/>
          <a:gdLst/>
          <a:ahLst/>
          <a:cxnLst/>
          <a:rect l="0" t="0" r="0" b="0"/>
          <a:pathLst>
            <a:path>
              <a:moveTo>
                <a:pt x="0" y="0"/>
              </a:moveTo>
              <a:lnTo>
                <a:pt x="0" y="3601270"/>
              </a:lnTo>
              <a:lnTo>
                <a:pt x="147969" y="360127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FFB9FA-84A0-4331-BBBD-B177EA39B92E}">
      <dsp:nvSpPr>
        <dsp:cNvPr id="0" name=""/>
        <dsp:cNvSpPr/>
      </dsp:nvSpPr>
      <dsp:spPr>
        <a:xfrm>
          <a:off x="8252582" y="2551973"/>
          <a:ext cx="147969" cy="2987346"/>
        </a:xfrm>
        <a:custGeom>
          <a:avLst/>
          <a:gdLst/>
          <a:ahLst/>
          <a:cxnLst/>
          <a:rect l="0" t="0" r="0" b="0"/>
          <a:pathLst>
            <a:path>
              <a:moveTo>
                <a:pt x="0" y="0"/>
              </a:moveTo>
              <a:lnTo>
                <a:pt x="0" y="2987346"/>
              </a:lnTo>
              <a:lnTo>
                <a:pt x="147969" y="298734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49D9B4-624D-4A7A-B04D-A07E3892E23E}">
      <dsp:nvSpPr>
        <dsp:cNvPr id="0" name=""/>
        <dsp:cNvSpPr/>
      </dsp:nvSpPr>
      <dsp:spPr>
        <a:xfrm>
          <a:off x="8252582" y="2551973"/>
          <a:ext cx="147969" cy="2373424"/>
        </a:xfrm>
        <a:custGeom>
          <a:avLst/>
          <a:gdLst/>
          <a:ahLst/>
          <a:cxnLst/>
          <a:rect l="0" t="0" r="0" b="0"/>
          <a:pathLst>
            <a:path>
              <a:moveTo>
                <a:pt x="0" y="0"/>
              </a:moveTo>
              <a:lnTo>
                <a:pt x="0" y="2373424"/>
              </a:lnTo>
              <a:lnTo>
                <a:pt x="147969" y="237342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A3D791-895A-4E6E-893C-DAC919DEC745}">
      <dsp:nvSpPr>
        <dsp:cNvPr id="0" name=""/>
        <dsp:cNvSpPr/>
      </dsp:nvSpPr>
      <dsp:spPr>
        <a:xfrm>
          <a:off x="8252582" y="2551973"/>
          <a:ext cx="147969" cy="1705067"/>
        </a:xfrm>
        <a:custGeom>
          <a:avLst/>
          <a:gdLst/>
          <a:ahLst/>
          <a:cxnLst/>
          <a:rect l="0" t="0" r="0" b="0"/>
          <a:pathLst>
            <a:path>
              <a:moveTo>
                <a:pt x="0" y="0"/>
              </a:moveTo>
              <a:lnTo>
                <a:pt x="0" y="1705067"/>
              </a:lnTo>
              <a:lnTo>
                <a:pt x="147969" y="1705067"/>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769B033-64F0-4E5A-B9AF-3FA8AE7CC8A5}">
      <dsp:nvSpPr>
        <dsp:cNvPr id="0" name=""/>
        <dsp:cNvSpPr/>
      </dsp:nvSpPr>
      <dsp:spPr>
        <a:xfrm>
          <a:off x="8252582" y="2551973"/>
          <a:ext cx="147969" cy="995885"/>
        </a:xfrm>
        <a:custGeom>
          <a:avLst/>
          <a:gdLst/>
          <a:ahLst/>
          <a:cxnLst/>
          <a:rect l="0" t="0" r="0" b="0"/>
          <a:pathLst>
            <a:path>
              <a:moveTo>
                <a:pt x="0" y="0"/>
              </a:moveTo>
              <a:lnTo>
                <a:pt x="0" y="995885"/>
              </a:lnTo>
              <a:lnTo>
                <a:pt x="147969" y="99588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F18152A-AE8E-43EB-AEC5-5523369CD0C8}">
      <dsp:nvSpPr>
        <dsp:cNvPr id="0" name=""/>
        <dsp:cNvSpPr/>
      </dsp:nvSpPr>
      <dsp:spPr>
        <a:xfrm>
          <a:off x="8252582" y="2551973"/>
          <a:ext cx="147969" cy="354746"/>
        </a:xfrm>
        <a:custGeom>
          <a:avLst/>
          <a:gdLst/>
          <a:ahLst/>
          <a:cxnLst/>
          <a:rect l="0" t="0" r="0" b="0"/>
          <a:pathLst>
            <a:path>
              <a:moveTo>
                <a:pt x="0" y="0"/>
              </a:moveTo>
              <a:lnTo>
                <a:pt x="0" y="354746"/>
              </a:lnTo>
              <a:lnTo>
                <a:pt x="147969" y="35474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ED6D1A-91CE-46BD-A587-A489FD9FBC0B}">
      <dsp:nvSpPr>
        <dsp:cNvPr id="0" name=""/>
        <dsp:cNvSpPr/>
      </dsp:nvSpPr>
      <dsp:spPr>
        <a:xfrm>
          <a:off x="4571999" y="1296772"/>
          <a:ext cx="4075168" cy="136394"/>
        </a:xfrm>
        <a:custGeom>
          <a:avLst/>
          <a:gdLst/>
          <a:ahLst/>
          <a:cxnLst/>
          <a:rect l="0" t="0" r="0" b="0"/>
          <a:pathLst>
            <a:path>
              <a:moveTo>
                <a:pt x="0" y="0"/>
              </a:moveTo>
              <a:lnTo>
                <a:pt x="0" y="68197"/>
              </a:lnTo>
              <a:lnTo>
                <a:pt x="4075168" y="68197"/>
              </a:lnTo>
              <a:lnTo>
                <a:pt x="4075168" y="136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4F86DB-A941-4A2E-AA08-6ABEC0ADE79E}">
      <dsp:nvSpPr>
        <dsp:cNvPr id="0" name=""/>
        <dsp:cNvSpPr/>
      </dsp:nvSpPr>
      <dsp:spPr>
        <a:xfrm>
          <a:off x="2285997" y="459186"/>
          <a:ext cx="4572004" cy="83758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ar-SA" sz="4800" b="1" kern="1200" dirty="0"/>
            <a:t>النظريات </a:t>
          </a:r>
          <a:r>
            <a:rPr lang="ar-SA" sz="4800" b="1" kern="1200" dirty="0" smtClean="0"/>
            <a:t>الإعلامية</a:t>
          </a:r>
          <a:endParaRPr lang="ar-SA" sz="4800" b="1" kern="1200" dirty="0"/>
        </a:p>
      </dsp:txBody>
      <dsp:txXfrm>
        <a:off x="2285997" y="459186"/>
        <a:ext cx="4572004" cy="837585"/>
      </dsp:txXfrm>
    </dsp:sp>
    <dsp:sp modelId="{BAEA2E44-313C-46F8-B6E3-4A935F1FE6D9}">
      <dsp:nvSpPr>
        <dsp:cNvPr id="0" name=""/>
        <dsp:cNvSpPr/>
      </dsp:nvSpPr>
      <dsp:spPr>
        <a:xfrm>
          <a:off x="8153935" y="1433166"/>
          <a:ext cx="986466" cy="1118807"/>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النظريات المتعلقة بالنظام السياسي</a:t>
          </a:r>
        </a:p>
      </dsp:txBody>
      <dsp:txXfrm>
        <a:off x="8153935" y="1433166"/>
        <a:ext cx="986466" cy="1118807"/>
      </dsp:txXfrm>
    </dsp:sp>
    <dsp:sp modelId="{6F3D7D0D-F1D4-4149-8F05-3BB416F028B4}">
      <dsp:nvSpPr>
        <dsp:cNvPr id="0" name=""/>
        <dsp:cNvSpPr/>
      </dsp:nvSpPr>
      <dsp:spPr>
        <a:xfrm>
          <a:off x="8400551" y="2688367"/>
          <a:ext cx="649495" cy="436704"/>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السلطوية</a:t>
          </a:r>
        </a:p>
      </dsp:txBody>
      <dsp:txXfrm>
        <a:off x="8400551" y="2688367"/>
        <a:ext cx="649495" cy="436704"/>
      </dsp:txXfrm>
    </dsp:sp>
    <dsp:sp modelId="{1E1B555B-6EFD-483B-B85C-A7CB3BC58F73}">
      <dsp:nvSpPr>
        <dsp:cNvPr id="0" name=""/>
        <dsp:cNvSpPr/>
      </dsp:nvSpPr>
      <dsp:spPr>
        <a:xfrm>
          <a:off x="8400551" y="3261465"/>
          <a:ext cx="649495" cy="572786"/>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الشيوعية</a:t>
          </a:r>
        </a:p>
      </dsp:txBody>
      <dsp:txXfrm>
        <a:off x="8400551" y="3261465"/>
        <a:ext cx="649495" cy="572786"/>
      </dsp:txXfrm>
    </dsp:sp>
    <dsp:sp modelId="{4B0AADA2-8EB6-4CEA-8CD7-3481B603D1F5}">
      <dsp:nvSpPr>
        <dsp:cNvPr id="0" name=""/>
        <dsp:cNvSpPr/>
      </dsp:nvSpPr>
      <dsp:spPr>
        <a:xfrm>
          <a:off x="8400551" y="3970646"/>
          <a:ext cx="649495" cy="572789"/>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الحرية (الليبرالية)</a:t>
          </a:r>
        </a:p>
      </dsp:txBody>
      <dsp:txXfrm>
        <a:off x="8400551" y="3970646"/>
        <a:ext cx="649495" cy="572789"/>
      </dsp:txXfrm>
    </dsp:sp>
    <dsp:sp modelId="{DE35D022-CED7-4AEF-994F-6F46838A4E8E}">
      <dsp:nvSpPr>
        <dsp:cNvPr id="0" name=""/>
        <dsp:cNvSpPr/>
      </dsp:nvSpPr>
      <dsp:spPr>
        <a:xfrm>
          <a:off x="8400551" y="4679830"/>
          <a:ext cx="649495" cy="491135"/>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المسؤولية الاجتماعية</a:t>
          </a:r>
        </a:p>
      </dsp:txBody>
      <dsp:txXfrm>
        <a:off x="8400551" y="4679830"/>
        <a:ext cx="649495" cy="491135"/>
      </dsp:txXfrm>
    </dsp:sp>
    <dsp:sp modelId="{76AF85C7-E769-4F00-8B77-C24B7B30CB47}">
      <dsp:nvSpPr>
        <dsp:cNvPr id="0" name=""/>
        <dsp:cNvSpPr/>
      </dsp:nvSpPr>
      <dsp:spPr>
        <a:xfrm>
          <a:off x="8400551" y="5307359"/>
          <a:ext cx="649495" cy="463921"/>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التنموية</a:t>
          </a:r>
        </a:p>
      </dsp:txBody>
      <dsp:txXfrm>
        <a:off x="8400551" y="5307359"/>
        <a:ext cx="649495" cy="463921"/>
      </dsp:txXfrm>
    </dsp:sp>
    <dsp:sp modelId="{66763CD7-7E36-4BD8-8BDE-F850AA25EBCF}">
      <dsp:nvSpPr>
        <dsp:cNvPr id="0" name=""/>
        <dsp:cNvSpPr/>
      </dsp:nvSpPr>
      <dsp:spPr>
        <a:xfrm>
          <a:off x="8400551" y="5907675"/>
          <a:ext cx="649495" cy="491138"/>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err="1"/>
            <a:t>الاسلامية</a:t>
          </a:r>
          <a:endParaRPr lang="ar-SA" sz="1400" kern="1200" dirty="0"/>
        </a:p>
      </dsp:txBody>
      <dsp:txXfrm>
        <a:off x="8400551" y="5907675"/>
        <a:ext cx="649495" cy="491138"/>
      </dsp:txXfrm>
    </dsp:sp>
    <dsp:sp modelId="{BFD586F4-6B10-48B4-9C2A-5EE613C11417}">
      <dsp:nvSpPr>
        <dsp:cNvPr id="0" name=""/>
        <dsp:cNvSpPr/>
      </dsp:nvSpPr>
      <dsp:spPr>
        <a:xfrm>
          <a:off x="7059496" y="1433166"/>
          <a:ext cx="958044" cy="1185156"/>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نظريات بناء الواقع الاجتماعي</a:t>
          </a:r>
        </a:p>
      </dsp:txBody>
      <dsp:txXfrm>
        <a:off x="7059496" y="1433166"/>
        <a:ext cx="958044" cy="1185156"/>
      </dsp:txXfrm>
    </dsp:sp>
    <dsp:sp modelId="{03907BC7-C416-46A9-94A9-4E705C06F648}">
      <dsp:nvSpPr>
        <dsp:cNvPr id="0" name=""/>
        <dsp:cNvSpPr/>
      </dsp:nvSpPr>
      <dsp:spPr>
        <a:xfrm>
          <a:off x="7299008" y="2754716"/>
          <a:ext cx="649495" cy="5045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err="1"/>
            <a:t>الدلاله</a:t>
          </a:r>
          <a:r>
            <a:rPr lang="ar-SA" sz="1400" kern="1200" dirty="0"/>
            <a:t> اللغوية </a:t>
          </a:r>
        </a:p>
      </dsp:txBody>
      <dsp:txXfrm>
        <a:off x="7299008" y="2754716"/>
        <a:ext cx="649495" cy="504579"/>
      </dsp:txXfrm>
    </dsp:sp>
    <dsp:sp modelId="{DCDA2AC2-8A3B-4F3F-B01A-35A4DC856F53}">
      <dsp:nvSpPr>
        <dsp:cNvPr id="0" name=""/>
        <dsp:cNvSpPr/>
      </dsp:nvSpPr>
      <dsp:spPr>
        <a:xfrm>
          <a:off x="7299008" y="3395690"/>
          <a:ext cx="649495" cy="529039"/>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التوقعات الاجتماعية</a:t>
          </a:r>
        </a:p>
      </dsp:txBody>
      <dsp:txXfrm>
        <a:off x="7299008" y="3395690"/>
        <a:ext cx="649495" cy="529039"/>
      </dsp:txXfrm>
    </dsp:sp>
    <dsp:sp modelId="{AD077C6A-AECD-450D-A87E-CDDE8045BD49}">
      <dsp:nvSpPr>
        <dsp:cNvPr id="0" name=""/>
        <dsp:cNvSpPr/>
      </dsp:nvSpPr>
      <dsp:spPr>
        <a:xfrm>
          <a:off x="7299008" y="4061124"/>
          <a:ext cx="649495" cy="55901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التفاعلية الرمزية</a:t>
          </a:r>
        </a:p>
      </dsp:txBody>
      <dsp:txXfrm>
        <a:off x="7299008" y="4061124"/>
        <a:ext cx="649495" cy="559010"/>
      </dsp:txXfrm>
    </dsp:sp>
    <dsp:sp modelId="{A7660857-AE25-4EE4-9F09-3363612AAF29}">
      <dsp:nvSpPr>
        <dsp:cNvPr id="0" name=""/>
        <dsp:cNvSpPr/>
      </dsp:nvSpPr>
      <dsp:spPr>
        <a:xfrm>
          <a:off x="7299008" y="4756529"/>
          <a:ext cx="649495" cy="556263"/>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النسبية الثقافية</a:t>
          </a:r>
        </a:p>
      </dsp:txBody>
      <dsp:txXfrm>
        <a:off x="7299008" y="4756529"/>
        <a:ext cx="649495" cy="556263"/>
      </dsp:txXfrm>
    </dsp:sp>
    <dsp:sp modelId="{08FEFF59-0B42-4BF1-B5AB-189DA8B598B1}">
      <dsp:nvSpPr>
        <dsp:cNvPr id="0" name=""/>
        <dsp:cNvSpPr/>
      </dsp:nvSpPr>
      <dsp:spPr>
        <a:xfrm>
          <a:off x="5766806" y="1433166"/>
          <a:ext cx="1156296" cy="1113676"/>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النظريات المتعلقة بالقائم بالاتصال</a:t>
          </a:r>
        </a:p>
      </dsp:txBody>
      <dsp:txXfrm>
        <a:off x="5766806" y="1433166"/>
        <a:ext cx="1156296" cy="1113676"/>
      </dsp:txXfrm>
    </dsp:sp>
    <dsp:sp modelId="{E0DEABE8-33D5-4642-9EC4-732BBB0F9B92}">
      <dsp:nvSpPr>
        <dsp:cNvPr id="0" name=""/>
        <dsp:cNvSpPr/>
      </dsp:nvSpPr>
      <dsp:spPr>
        <a:xfrm>
          <a:off x="6055880" y="2683236"/>
          <a:ext cx="649495" cy="467763"/>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حارس البوابة</a:t>
          </a:r>
        </a:p>
      </dsp:txBody>
      <dsp:txXfrm>
        <a:off x="6055880" y="2683236"/>
        <a:ext cx="649495" cy="467763"/>
      </dsp:txXfrm>
    </dsp:sp>
    <dsp:sp modelId="{070B7C25-923E-4D3A-A8A3-8DB52766CE37}">
      <dsp:nvSpPr>
        <dsp:cNvPr id="0" name=""/>
        <dsp:cNvSpPr/>
      </dsp:nvSpPr>
      <dsp:spPr>
        <a:xfrm>
          <a:off x="3554742" y="1433166"/>
          <a:ext cx="936435" cy="1083910"/>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نظريات التأثير</a:t>
          </a:r>
        </a:p>
      </dsp:txBody>
      <dsp:txXfrm>
        <a:off x="3554742" y="1433166"/>
        <a:ext cx="936435" cy="1083910"/>
      </dsp:txXfrm>
    </dsp:sp>
    <dsp:sp modelId="{B792E8C4-2D11-415A-9502-A17432FEA9FA}">
      <dsp:nvSpPr>
        <dsp:cNvPr id="0" name=""/>
        <dsp:cNvSpPr/>
      </dsp:nvSpPr>
      <dsp:spPr>
        <a:xfrm>
          <a:off x="5269991" y="2626210"/>
          <a:ext cx="649495" cy="747552"/>
        </a:xfrm>
        <a:prstGeom prst="rect">
          <a:avLst/>
        </a:prstGeom>
        <a:solidFill>
          <a:schemeClr val="accent1">
            <a:lumMod val="40000"/>
            <a:lumOff val="60000"/>
          </a:schemeClr>
        </a:solidFill>
        <a:ln>
          <a:solidFill>
            <a:schemeClr val="accent1">
              <a:lumMod val="20000"/>
              <a:lumOff val="80000"/>
            </a:schemeClr>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smtClean="0"/>
            <a:t>الـتأثير القوي</a:t>
          </a:r>
          <a:endParaRPr lang="ar-SA" sz="1400" kern="1200" dirty="0"/>
        </a:p>
      </dsp:txBody>
      <dsp:txXfrm>
        <a:off x="5269991" y="2626210"/>
        <a:ext cx="649495" cy="747552"/>
      </dsp:txXfrm>
    </dsp:sp>
    <dsp:sp modelId="{89E5FE0E-18A8-40C6-913E-A09808501FFC}">
      <dsp:nvSpPr>
        <dsp:cNvPr id="0" name=""/>
        <dsp:cNvSpPr/>
      </dsp:nvSpPr>
      <dsp:spPr>
        <a:xfrm>
          <a:off x="5432365" y="3537416"/>
          <a:ext cx="649495" cy="418395"/>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دوامة الصمت</a:t>
          </a:r>
        </a:p>
      </dsp:txBody>
      <dsp:txXfrm>
        <a:off x="5432365" y="3537416"/>
        <a:ext cx="649495" cy="418395"/>
      </dsp:txXfrm>
    </dsp:sp>
    <dsp:sp modelId="{6B53F518-BF33-4AF8-9EB0-74F8E1C33F90}">
      <dsp:nvSpPr>
        <dsp:cNvPr id="0" name=""/>
        <dsp:cNvSpPr/>
      </dsp:nvSpPr>
      <dsp:spPr>
        <a:xfrm>
          <a:off x="3860586" y="2653470"/>
          <a:ext cx="649495" cy="684243"/>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التأثير الانتقائي</a:t>
          </a:r>
        </a:p>
      </dsp:txBody>
      <dsp:txXfrm>
        <a:off x="3860586" y="2653470"/>
        <a:ext cx="649495" cy="684243"/>
      </dsp:txXfrm>
    </dsp:sp>
    <dsp:sp modelId="{8F2BB291-F068-4226-B4D5-52A82124389E}">
      <dsp:nvSpPr>
        <dsp:cNvPr id="0" name=""/>
        <dsp:cNvSpPr/>
      </dsp:nvSpPr>
      <dsp:spPr>
        <a:xfrm>
          <a:off x="4646475" y="3474107"/>
          <a:ext cx="649495" cy="396740"/>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الفروق الفردية</a:t>
          </a:r>
        </a:p>
      </dsp:txBody>
      <dsp:txXfrm>
        <a:off x="4646475" y="3474107"/>
        <a:ext cx="649495" cy="396740"/>
      </dsp:txXfrm>
    </dsp:sp>
    <dsp:sp modelId="{86DC6432-01D5-41B8-980B-351F5343C533}">
      <dsp:nvSpPr>
        <dsp:cNvPr id="0" name=""/>
        <dsp:cNvSpPr/>
      </dsp:nvSpPr>
      <dsp:spPr>
        <a:xfrm>
          <a:off x="3860586" y="3474107"/>
          <a:ext cx="649495" cy="461618"/>
        </a:xfrm>
        <a:prstGeom prst="rect">
          <a:avLst/>
        </a:prstGeom>
        <a:solidFill>
          <a:schemeClr val="accent1">
            <a:lumMod val="40000"/>
            <a:lumOff val="60000"/>
          </a:schemeClr>
        </a:solidFill>
        <a:ln>
          <a:solidFill>
            <a:srgbClr val="92D05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الفئات الاجتماعية</a:t>
          </a:r>
        </a:p>
      </dsp:txBody>
      <dsp:txXfrm>
        <a:off x="3860586" y="3474107"/>
        <a:ext cx="649495" cy="461618"/>
      </dsp:txXfrm>
    </dsp:sp>
    <dsp:sp modelId="{42F5D9BC-FB49-42F4-8E3D-7A61EF9A9EDD}">
      <dsp:nvSpPr>
        <dsp:cNvPr id="0" name=""/>
        <dsp:cNvSpPr/>
      </dsp:nvSpPr>
      <dsp:spPr>
        <a:xfrm>
          <a:off x="4022960" y="4072120"/>
          <a:ext cx="1580955" cy="548368"/>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الاستخدامات </a:t>
          </a:r>
          <a:r>
            <a:rPr lang="ar-SA" sz="1400" kern="1200" dirty="0" err="1"/>
            <a:t>والاشباعات</a:t>
          </a:r>
          <a:endParaRPr lang="ar-SA" sz="1400" kern="1200" dirty="0"/>
        </a:p>
      </dsp:txBody>
      <dsp:txXfrm>
        <a:off x="4022960" y="4072120"/>
        <a:ext cx="1580955" cy="548368"/>
      </dsp:txXfrm>
    </dsp:sp>
    <dsp:sp modelId="{FC97EC43-F30D-4686-A64C-BBDD97F7F6F8}">
      <dsp:nvSpPr>
        <dsp:cNvPr id="0" name=""/>
        <dsp:cNvSpPr/>
      </dsp:nvSpPr>
      <dsp:spPr>
        <a:xfrm>
          <a:off x="3074697" y="3474107"/>
          <a:ext cx="649495" cy="503482"/>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العلاقات الاجتماعية</a:t>
          </a:r>
        </a:p>
      </dsp:txBody>
      <dsp:txXfrm>
        <a:off x="3074697" y="3474107"/>
        <a:ext cx="649495" cy="503482"/>
      </dsp:txXfrm>
    </dsp:sp>
    <dsp:sp modelId="{609FF969-363E-4063-8604-23AEF83F1F9A}">
      <dsp:nvSpPr>
        <dsp:cNvPr id="0" name=""/>
        <dsp:cNvSpPr/>
      </dsp:nvSpPr>
      <dsp:spPr>
        <a:xfrm>
          <a:off x="3237071" y="4113983"/>
          <a:ext cx="649495" cy="724258"/>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تدفق الاتصال على مرحلتين</a:t>
          </a:r>
        </a:p>
      </dsp:txBody>
      <dsp:txXfrm>
        <a:off x="3237071" y="4113983"/>
        <a:ext cx="649495" cy="724258"/>
      </dsp:txXfrm>
    </dsp:sp>
    <dsp:sp modelId="{B92658FF-0957-4C80-82DE-3B893BE886CA}">
      <dsp:nvSpPr>
        <dsp:cNvPr id="0" name=""/>
        <dsp:cNvSpPr/>
      </dsp:nvSpPr>
      <dsp:spPr>
        <a:xfrm>
          <a:off x="3237071" y="4974636"/>
          <a:ext cx="649495" cy="742528"/>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انتشار المبتكرات</a:t>
          </a:r>
        </a:p>
      </dsp:txBody>
      <dsp:txXfrm>
        <a:off x="3237071" y="4974636"/>
        <a:ext cx="649495" cy="742528"/>
      </dsp:txXfrm>
    </dsp:sp>
    <dsp:sp modelId="{F24E28C9-1A53-42B3-BFB5-688761062F94}">
      <dsp:nvSpPr>
        <dsp:cNvPr id="0" name=""/>
        <dsp:cNvSpPr/>
      </dsp:nvSpPr>
      <dsp:spPr>
        <a:xfrm>
          <a:off x="2126434" y="2653470"/>
          <a:ext cx="649495" cy="72729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التأثير المعتدل</a:t>
          </a:r>
        </a:p>
      </dsp:txBody>
      <dsp:txXfrm>
        <a:off x="2126434" y="2653470"/>
        <a:ext cx="649495" cy="727291"/>
      </dsp:txXfrm>
    </dsp:sp>
    <dsp:sp modelId="{858936A6-882B-4B8E-ADF7-52AA00EA3348}">
      <dsp:nvSpPr>
        <dsp:cNvPr id="0" name=""/>
        <dsp:cNvSpPr/>
      </dsp:nvSpPr>
      <dsp:spPr>
        <a:xfrm>
          <a:off x="2288808" y="3517155"/>
          <a:ext cx="649495" cy="51503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ترتيب </a:t>
          </a:r>
          <a:r>
            <a:rPr lang="ar-SA" sz="1400" kern="1200" dirty="0" err="1"/>
            <a:t>الاولويات</a:t>
          </a:r>
          <a:endParaRPr lang="ar-SA" sz="1400" kern="1200" dirty="0"/>
        </a:p>
      </dsp:txBody>
      <dsp:txXfrm>
        <a:off x="2288808" y="3517155"/>
        <a:ext cx="649495" cy="515033"/>
      </dsp:txXfrm>
    </dsp:sp>
    <dsp:sp modelId="{B0AD2C12-0245-4A48-8930-3A6CF1666425}">
      <dsp:nvSpPr>
        <dsp:cNvPr id="0" name=""/>
        <dsp:cNvSpPr/>
      </dsp:nvSpPr>
      <dsp:spPr>
        <a:xfrm>
          <a:off x="2288808" y="4168583"/>
          <a:ext cx="649495" cy="46503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err="1"/>
            <a:t>الانماء</a:t>
          </a:r>
          <a:r>
            <a:rPr lang="ar-SA" sz="1400" kern="1200" dirty="0"/>
            <a:t> الثقافي</a:t>
          </a:r>
        </a:p>
      </dsp:txBody>
      <dsp:txXfrm>
        <a:off x="2288808" y="4168583"/>
        <a:ext cx="649495" cy="465035"/>
      </dsp:txXfrm>
    </dsp:sp>
    <dsp:sp modelId="{F70529A9-1187-45EA-8FA6-DD4F2E9548B1}">
      <dsp:nvSpPr>
        <dsp:cNvPr id="0" name=""/>
        <dsp:cNvSpPr/>
      </dsp:nvSpPr>
      <dsp:spPr>
        <a:xfrm>
          <a:off x="2288808" y="4770012"/>
          <a:ext cx="649495" cy="78702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الاعتماد على وسائل </a:t>
          </a:r>
          <a:r>
            <a:rPr lang="ar-SA" sz="1400" kern="1200" dirty="0" err="1"/>
            <a:t>الاعلام</a:t>
          </a:r>
          <a:endParaRPr lang="ar-SA" sz="1400" kern="1200" dirty="0"/>
        </a:p>
      </dsp:txBody>
      <dsp:txXfrm>
        <a:off x="2288808" y="4770012"/>
        <a:ext cx="649495" cy="787025"/>
      </dsp:txXfrm>
    </dsp:sp>
    <dsp:sp modelId="{0AFA8333-F4CA-4580-A6AA-97AF1B73F49F}">
      <dsp:nvSpPr>
        <dsp:cNvPr id="0" name=""/>
        <dsp:cNvSpPr/>
      </dsp:nvSpPr>
      <dsp:spPr>
        <a:xfrm>
          <a:off x="1021045" y="1433166"/>
          <a:ext cx="1277998" cy="9973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المعرفة من وسائل </a:t>
          </a:r>
          <a:r>
            <a:rPr lang="ar-SA" sz="1400" kern="1200" dirty="0" err="1"/>
            <a:t>الاعلام</a:t>
          </a:r>
          <a:endParaRPr lang="ar-SA" sz="1400" kern="1200" dirty="0"/>
        </a:p>
      </dsp:txBody>
      <dsp:txXfrm>
        <a:off x="1021045" y="1433166"/>
        <a:ext cx="1277998" cy="997303"/>
      </dsp:txXfrm>
    </dsp:sp>
    <dsp:sp modelId="{6CDCADD7-FDD5-4AD7-812F-3BA09D13871B}">
      <dsp:nvSpPr>
        <dsp:cNvPr id="0" name=""/>
        <dsp:cNvSpPr/>
      </dsp:nvSpPr>
      <dsp:spPr>
        <a:xfrm>
          <a:off x="1340545" y="2566863"/>
          <a:ext cx="649495" cy="4505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التماس المعلومات</a:t>
          </a:r>
        </a:p>
      </dsp:txBody>
      <dsp:txXfrm>
        <a:off x="1340545" y="2566863"/>
        <a:ext cx="649495" cy="450506"/>
      </dsp:txXfrm>
    </dsp:sp>
    <dsp:sp modelId="{B2425195-1BFA-413B-B6BB-29A267ADACB7}">
      <dsp:nvSpPr>
        <dsp:cNvPr id="0" name=""/>
        <dsp:cNvSpPr/>
      </dsp:nvSpPr>
      <dsp:spPr>
        <a:xfrm>
          <a:off x="1340545" y="3153763"/>
          <a:ext cx="649495" cy="52913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فجوة المعرفة</a:t>
          </a:r>
        </a:p>
      </dsp:txBody>
      <dsp:txXfrm>
        <a:off x="1340545" y="3153763"/>
        <a:ext cx="649495" cy="529137"/>
      </dsp:txXfrm>
    </dsp:sp>
    <dsp:sp modelId="{B30C2981-94D8-4D6B-A084-F024C40F411F}">
      <dsp:nvSpPr>
        <dsp:cNvPr id="0" name=""/>
        <dsp:cNvSpPr/>
      </dsp:nvSpPr>
      <dsp:spPr>
        <a:xfrm>
          <a:off x="1340545" y="3819294"/>
          <a:ext cx="649495" cy="52694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تمثيل المعلومات</a:t>
          </a:r>
        </a:p>
      </dsp:txBody>
      <dsp:txXfrm>
        <a:off x="1340545" y="3819294"/>
        <a:ext cx="649495" cy="526945"/>
      </dsp:txXfrm>
    </dsp:sp>
    <dsp:sp modelId="{749C66BF-A935-468E-8EDD-FD6E068E8389}">
      <dsp:nvSpPr>
        <dsp:cNvPr id="0" name=""/>
        <dsp:cNvSpPr/>
      </dsp:nvSpPr>
      <dsp:spPr>
        <a:xfrm>
          <a:off x="1340545" y="4482633"/>
          <a:ext cx="649495" cy="6226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تحليل </a:t>
          </a:r>
          <a:r>
            <a:rPr lang="ar-SA" sz="1400" kern="1200" dirty="0" err="1"/>
            <a:t>الاطار</a:t>
          </a:r>
          <a:r>
            <a:rPr lang="ar-SA" sz="1400" kern="1200" dirty="0"/>
            <a:t> </a:t>
          </a:r>
          <a:r>
            <a:rPr lang="ar-SA" sz="1400" kern="1200" dirty="0" err="1"/>
            <a:t>الاعلامي</a:t>
          </a:r>
          <a:endParaRPr lang="ar-SA" sz="1400" kern="1200" dirty="0"/>
        </a:p>
      </dsp:txBody>
      <dsp:txXfrm>
        <a:off x="1340545" y="4482633"/>
        <a:ext cx="649495" cy="622615"/>
      </dsp:txXfrm>
    </dsp:sp>
    <dsp:sp modelId="{6327ECE6-C894-486B-B235-B82A78EEEAF6}">
      <dsp:nvSpPr>
        <dsp:cNvPr id="0" name=""/>
        <dsp:cNvSpPr/>
      </dsp:nvSpPr>
      <dsp:spPr>
        <a:xfrm>
          <a:off x="3598" y="1433166"/>
          <a:ext cx="881053" cy="94267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النظريات </a:t>
          </a:r>
          <a:r>
            <a:rPr lang="ar-SA" sz="1400" kern="1200" dirty="0" err="1"/>
            <a:t>المفسره</a:t>
          </a:r>
          <a:r>
            <a:rPr lang="ar-SA" sz="1400" kern="1200" dirty="0"/>
            <a:t> للعنف</a:t>
          </a:r>
        </a:p>
      </dsp:txBody>
      <dsp:txXfrm>
        <a:off x="3598" y="1433166"/>
        <a:ext cx="881053" cy="942670"/>
      </dsp:txXfrm>
    </dsp:sp>
    <dsp:sp modelId="{FDD0365C-0334-4198-BA13-F83E69DC4F53}">
      <dsp:nvSpPr>
        <dsp:cNvPr id="0" name=""/>
        <dsp:cNvSpPr/>
      </dsp:nvSpPr>
      <dsp:spPr>
        <a:xfrm>
          <a:off x="223861" y="2512230"/>
          <a:ext cx="649495" cy="3247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التطهير</a:t>
          </a:r>
        </a:p>
      </dsp:txBody>
      <dsp:txXfrm>
        <a:off x="223861" y="2512230"/>
        <a:ext cx="649495" cy="324747"/>
      </dsp:txXfrm>
    </dsp:sp>
    <dsp:sp modelId="{5D9B62D6-8975-4B1E-B486-DF906B04E6E4}">
      <dsp:nvSpPr>
        <dsp:cNvPr id="0" name=""/>
        <dsp:cNvSpPr/>
      </dsp:nvSpPr>
      <dsp:spPr>
        <a:xfrm>
          <a:off x="223861" y="2973372"/>
          <a:ext cx="649495" cy="3247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الاستثارة</a:t>
          </a:r>
        </a:p>
      </dsp:txBody>
      <dsp:txXfrm>
        <a:off x="223861" y="2973372"/>
        <a:ext cx="649495" cy="324747"/>
      </dsp:txXfrm>
    </dsp:sp>
    <dsp:sp modelId="{A46637DA-3B5E-4B57-B2EC-CF1BF8536672}">
      <dsp:nvSpPr>
        <dsp:cNvPr id="0" name=""/>
        <dsp:cNvSpPr/>
      </dsp:nvSpPr>
      <dsp:spPr>
        <a:xfrm>
          <a:off x="223861" y="3434514"/>
          <a:ext cx="649495" cy="3247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التدعيم</a:t>
          </a:r>
        </a:p>
      </dsp:txBody>
      <dsp:txXfrm>
        <a:off x="223861" y="3434514"/>
        <a:ext cx="649495" cy="324747"/>
      </dsp:txXfrm>
    </dsp:sp>
    <dsp:sp modelId="{130C1D6A-12E3-470A-876C-8426F46E6C91}">
      <dsp:nvSpPr>
        <dsp:cNvPr id="0" name=""/>
        <dsp:cNvSpPr/>
      </dsp:nvSpPr>
      <dsp:spPr>
        <a:xfrm>
          <a:off x="223861" y="3895655"/>
          <a:ext cx="649495" cy="3247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kern="1200" dirty="0"/>
            <a:t>النموذج التوحد</a:t>
          </a:r>
        </a:p>
      </dsp:txBody>
      <dsp:txXfrm>
        <a:off x="223861" y="3895655"/>
        <a:ext cx="649495" cy="3247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E558F-60B2-41D8-9712-B137CE127854}" type="datetimeFigureOut">
              <a:rPr lang="en-US" smtClean="0"/>
              <a:pPr/>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490F4-5A4C-473C-B878-A8E9D907FDA6}" type="slidenum">
              <a:rPr lang="en-US" smtClean="0"/>
              <a:pPr/>
              <a:t>‹#›</a:t>
            </a:fld>
            <a:endParaRPr lang="en-US"/>
          </a:p>
        </p:txBody>
      </p:sp>
    </p:spTree>
    <p:extLst>
      <p:ext uri="{BB962C8B-B14F-4D97-AF65-F5344CB8AC3E}">
        <p14:creationId xmlns:p14="http://schemas.microsoft.com/office/powerpoint/2010/main" val="391417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490F4-5A4C-473C-B878-A8E9D907FDA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5" name="Rectangle 14"/>
            <p:cNvSpPr/>
            <p:nvPr userDrawn="1"/>
          </p:nvSpPr>
          <p:spPr>
            <a:xfrm>
              <a:off x="0" y="0"/>
              <a:ext cx="9144000" cy="6858000"/>
            </a:xfrm>
            <a:prstGeom prst="rect">
              <a:avLst/>
            </a:prstGeom>
            <a:gradFill>
              <a:gsLst>
                <a:gs pos="0">
                  <a:schemeClr val="accent1">
                    <a:lumMod val="20000"/>
                    <a:lumOff val="80000"/>
                    <a:alpha val="18000"/>
                  </a:schemeClr>
                </a:gs>
                <a:gs pos="58000">
                  <a:schemeClr val="tx1"/>
                </a:gs>
                <a:gs pos="65000">
                  <a:schemeClr val="tx1"/>
                </a:gs>
                <a:gs pos="32000">
                  <a:schemeClr val="tx1"/>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2" name="Picture 11" descr="PPP_SHIGH_TLE_Circuit_Wave2.png"/>
            <p:cNvPicPr>
              <a:picLocks noChangeAspect="1"/>
            </p:cNvPicPr>
            <p:nvPr userDrawn="1"/>
          </p:nvPicPr>
          <p:blipFill>
            <a:blip r:embed="rId2" cstate="print">
              <a:duotone>
                <a:schemeClr val="accent1">
                  <a:shade val="45000"/>
                  <a:satMod val="135000"/>
                </a:schemeClr>
                <a:prstClr val="white"/>
              </a:duotone>
            </a:blip>
            <a:stretch>
              <a:fillRect/>
            </a:stretch>
          </p:blipFill>
          <p:spPr>
            <a:xfrm>
              <a:off x="0" y="0"/>
              <a:ext cx="9143999" cy="6858000"/>
            </a:xfrm>
            <a:prstGeom prst="rect">
              <a:avLst/>
            </a:prstGeom>
            <a:noFill/>
            <a:ln>
              <a:noFill/>
            </a:ln>
          </p:spPr>
        </p:pic>
        <p:sp>
          <p:nvSpPr>
            <p:cNvPr id="16" name="Rectangle 15"/>
            <p:cNvSpPr/>
            <p:nvPr userDrawn="1"/>
          </p:nvSpPr>
          <p:spPr>
            <a:xfrm>
              <a:off x="0" y="0"/>
              <a:ext cx="9144000" cy="6858000"/>
            </a:xfrm>
            <a:prstGeom prst="rect">
              <a:avLst/>
            </a:prstGeom>
            <a:gradFill>
              <a:gsLst>
                <a:gs pos="0">
                  <a:schemeClr val="accent1">
                    <a:lumMod val="20000"/>
                    <a:lumOff val="80000"/>
                    <a:alpha val="18000"/>
                  </a:schemeClr>
                </a:gs>
                <a:gs pos="58000">
                  <a:schemeClr val="tx1">
                    <a:alpha val="50000"/>
                  </a:schemeClr>
                </a:gs>
                <a:gs pos="65000">
                  <a:schemeClr val="tx1">
                    <a:alpha val="50000"/>
                  </a:schemeClr>
                </a:gs>
                <a:gs pos="32000">
                  <a:schemeClr val="tx1">
                    <a:alpha val="50000"/>
                  </a:schemeClr>
                </a:gs>
                <a:gs pos="100000">
                  <a:schemeClr val="accent1">
                    <a:lumMod val="20000"/>
                    <a:lumOff val="80000"/>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LE_Circuit_Wave.png"/>
            <p:cNvPicPr>
              <a:picLocks noChangeAspect="1"/>
            </p:cNvPicPr>
            <p:nvPr userDrawn="1"/>
          </p:nvPicPr>
          <p:blipFill>
            <a:blip r:embed="rId3" cstate="print">
              <a:duotone>
                <a:prstClr val="black"/>
                <a:schemeClr val="accent1">
                  <a:tint val="45000"/>
                  <a:satMod val="400000"/>
                </a:schemeClr>
              </a:duotone>
            </a:blip>
            <a:stretch>
              <a:fillRect/>
            </a:stretch>
          </p:blipFill>
          <p:spPr>
            <a:xfrm>
              <a:off x="0" y="0"/>
              <a:ext cx="9143999" cy="6858000"/>
            </a:xfrm>
            <a:prstGeom prst="rect">
              <a:avLst/>
            </a:prstGeom>
            <a:noFill/>
            <a:ln>
              <a:noFill/>
            </a:ln>
          </p:spPr>
        </p:pic>
        <p:pic>
          <p:nvPicPr>
            <p:cNvPr id="7" name="Picture 6" descr="PPP_SHIGH_TLE_Circuit_Wave.png"/>
            <p:cNvPicPr>
              <a:picLocks noChangeAspect="1"/>
            </p:cNvPicPr>
            <p:nvPr userDrawn="1"/>
          </p:nvPicPr>
          <p:blipFill>
            <a:blip r:embed="rId3" cstate="print">
              <a:duotone>
                <a:schemeClr val="accent1">
                  <a:shade val="45000"/>
                  <a:satMod val="135000"/>
                </a:schemeClr>
                <a:prstClr val="white"/>
              </a:duotone>
              <a:lum contrast="40000"/>
            </a:blip>
            <a:stretch>
              <a:fillRect/>
            </a:stretch>
          </p:blipFill>
          <p:spPr>
            <a:xfrm>
              <a:off x="0" y="0"/>
              <a:ext cx="9143999" cy="6858000"/>
            </a:xfrm>
            <a:prstGeom prst="rect">
              <a:avLst/>
            </a:prstGeom>
            <a:noFill/>
            <a:ln>
              <a:noFill/>
            </a:ln>
          </p:spPr>
        </p:pic>
      </p:grpSp>
      <p:sp>
        <p:nvSpPr>
          <p:cNvPr id="2" name="Title 1"/>
          <p:cNvSpPr>
            <a:spLocks noGrp="1"/>
          </p:cNvSpPr>
          <p:nvPr>
            <p:ph type="ctrTitle"/>
          </p:nvPr>
        </p:nvSpPr>
        <p:spPr>
          <a:xfrm>
            <a:off x="533400" y="2130425"/>
            <a:ext cx="8077200" cy="1470025"/>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600" y="3657600"/>
            <a:ext cx="6400800" cy="838200"/>
          </a:xfrm>
        </p:spPr>
        <p:txBody>
          <a:bodyPr anchor="ctr" anchorCtr="0"/>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4F7D6C72-D4D7-4947-A192-92CB8530121C}" type="datetimeFigureOut">
              <a:rPr lang="en-US" smtClean="0"/>
              <a:pPr/>
              <a:t>11/19/2014</a:t>
            </a:fld>
            <a:endParaRPr lang="en-US">
              <a:latin typeface="Arial" pitchFamily="34" charset="0"/>
              <a:cs typeface="Arial" pitchFamily="34" charset="0"/>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49565A35-BF1F-4345-B456-4D29F1280597}" type="slidenum">
              <a:rPr lang="en-US" smtClean="0"/>
              <a:pPr/>
              <a:t>‹#›</a:t>
            </a:fld>
            <a:endParaRPr lang="en-US">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grpSp>
        <p:nvGrpSpPr>
          <p:cNvPr id="4" name="Group 12"/>
          <p:cNvGrpSpPr/>
          <p:nvPr/>
        </p:nvGrpSpPr>
        <p:grpSpPr>
          <a:xfrm rot="10800000">
            <a:off x="0" y="5645512"/>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13"/>
          <p:cNvGrpSpPr/>
          <p:nvPr/>
        </p:nvGrpSpPr>
        <p:grpSpPr>
          <a:xfrm>
            <a:off x="0" y="1143002"/>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828675" y="2292096"/>
            <a:ext cx="4300538" cy="2219691"/>
          </a:xfrm>
        </p:spPr>
        <p:txBody>
          <a:bodyPr anchor="ctr">
            <a:normAutofit/>
          </a:bodyPr>
          <a:lstStyle>
            <a:lvl1pPr algn="l">
              <a:defRPr sz="4400" cap="all" baseline="0"/>
            </a:lvl1pPr>
          </a:lstStyle>
          <a:p>
            <a:r>
              <a:rPr lang="ar-SA" smtClean="0"/>
              <a:t>انقر لتحرير نمط العنوان الرئيسي</a:t>
            </a:r>
            <a:endParaRPr/>
          </a:p>
        </p:txBody>
      </p:sp>
      <p:sp>
        <p:nvSpPr>
          <p:cNvPr id="3" name="Subtitle 2"/>
          <p:cNvSpPr>
            <a:spLocks noGrp="1"/>
          </p:cNvSpPr>
          <p:nvPr>
            <p:ph type="subTitle" idx="1"/>
          </p:nvPr>
        </p:nvSpPr>
        <p:spPr>
          <a:xfrm>
            <a:off x="828675" y="4511786"/>
            <a:ext cx="4300538"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1" y="0"/>
            <a:ext cx="1310643" cy="2292094"/>
          </a:xfrm>
          <a:prstGeom prst="rect">
            <a:avLst/>
          </a:prstGeom>
        </p:spPr>
      </p:pic>
      <p:sp>
        <p:nvSpPr>
          <p:cNvPr id="11" name="Picture Placeholder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ar-SA" smtClean="0"/>
              <a:t>انقر فوق الأيقونة لإضافة صورة</a:t>
            </a:r>
            <a:endParaRPr/>
          </a:p>
        </p:txBody>
      </p:sp>
      <p:sp>
        <p:nvSpPr>
          <p:cNvPr id="19"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grpSp>
        <p:nvGrpSpPr>
          <p:cNvPr id="15"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8"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ar-SA" smtClean="0"/>
              <a:t>انقر لتحرير نمط العنوان الرئيسي</a:t>
            </a:r>
            <a:endParaRPr lang="en-US"/>
          </a:p>
        </p:txBody>
      </p:sp>
      <p:sp>
        <p:nvSpPr>
          <p:cNvPr id="12" name="Rectangle 11"/>
          <p:cNvSpPr/>
          <p:nvPr userDrawn="1"/>
        </p:nvSpPr>
        <p:spPr>
          <a:xfrm>
            <a:off x="0" y="1447800"/>
            <a:ext cx="9144000" cy="54102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8" name="Group 14"/>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371600"/>
              <a:ext cx="9144000" cy="5486400"/>
            </a:xfrm>
            <a:prstGeom prst="rect">
              <a:avLst/>
            </a:prstGeom>
            <a:gradFill flip="none" rotWithShape="1">
              <a:gsLst>
                <a:gs pos="100000">
                  <a:schemeClr val="accent1">
                    <a:lumMod val="20000"/>
                    <a:lumOff val="80000"/>
                    <a:alpha val="18000"/>
                  </a:schemeClr>
                </a:gs>
                <a:gs pos="0">
                  <a:schemeClr val="tx1"/>
                </a:gs>
                <a:gs pos="0">
                  <a:schemeClr val="tx1"/>
                </a:gs>
                <a:gs pos="0">
                  <a:schemeClr val="tx1"/>
                </a:gs>
                <a:gs pos="94000">
                  <a:schemeClr val="accent1">
                    <a:lumMod val="20000"/>
                    <a:lumOff val="8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descr="PPP_SHIGH_TXT_Circuit_Wav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grpSp>
      <p:sp>
        <p:nvSpPr>
          <p:cNvPr id="2" name="Title 1"/>
          <p:cNvSpPr>
            <a:spLocks noGrp="1"/>
          </p:cNvSpPr>
          <p:nvPr>
            <p:ph type="title"/>
          </p:nvPr>
        </p:nvSpPr>
        <p:spPr/>
        <p:txBody>
          <a:bodyPr/>
          <a:lstStyle>
            <a:lvl1pPr>
              <a:defRPr b="1">
                <a:effectLst>
                  <a:reflection blurRad="6350" stA="55000" endA="300" endPos="45500" dir="5400000" sy="-100000" algn="bl" rotWithShape="0"/>
                </a:effectLst>
              </a:defRPr>
            </a:lvl1pPr>
          </a:lstStyle>
          <a:p>
            <a:r>
              <a:rPr lang="ar-SA" smtClean="0"/>
              <a:t>انقر لتحرير نمط العنوان الرئيسي</a:t>
            </a:r>
            <a:endParaRPr lang="en-US"/>
          </a:p>
        </p:txBody>
      </p:sp>
      <p:sp>
        <p:nvSpPr>
          <p:cNvPr id="12" name="Rectangle 11"/>
          <p:cNvSpPr/>
          <p:nvPr userDrawn="1"/>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D6C72-D4D7-4947-A192-92CB8530121C}" type="datetimeFigureOut">
              <a:rPr lang="en-US" smtClean="0"/>
              <a:pPr/>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65A35-BF1F-4345-B456-4D29F12805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4F7D6C72-D4D7-4947-A192-92CB8530121C}" type="datetimeFigureOut">
              <a:rPr lang="en-US" smtClean="0"/>
              <a:pPr/>
              <a:t>11/19/2014</a:t>
            </a:fld>
            <a:endParaRPr lang="en-US">
              <a:solidFill>
                <a:schemeClr val="bg1"/>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a:solidFill>
                <a:schemeClr val="bg1"/>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49565A35-BF1F-4345-B456-4D29F1280597}" type="slidenum">
              <a:rPr lang="en-US" smtClean="0"/>
              <a:pPr/>
              <a:t>‹#›</a:t>
            </a:fld>
            <a:endParaRPr lang="en-US">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ctr" defTabSz="914400" rtl="1" eaLnBrk="1" latinLnBrk="0"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r" defTabSz="914400" rtl="1"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r" defTabSz="914400" rtl="1"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r" defTabSz="914400" rtl="1"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r" defTabSz="914400" rtl="1"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r" defTabSz="914400" rtl="1"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yC-zezZOl7Y&amp;list=PLb9enEj4Ug2F4EteF3KI9nOgvbZN6q5Po&amp;hd=1"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MuMa8HZvN20&amp;hd=1"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28675" y="2292096"/>
            <a:ext cx="4300538" cy="2219691"/>
          </a:xfrm>
        </p:spPr>
        <p:txBody>
          <a:bodyPr anchor="ctr"/>
          <a:lstStyle/>
          <a:p>
            <a:pPr algn="ctr" rtl="1"/>
            <a:r>
              <a:rPr lang="ar-SA" b="1" dirty="0" smtClean="0">
                <a:solidFill>
                  <a:schemeClr val="accent1">
                    <a:lumMod val="75000"/>
                  </a:schemeClr>
                </a:solidFill>
                <a:latin typeface="Arial" pitchFamily="34" charset="0"/>
                <a:cs typeface="Arial" pitchFamily="34" charset="0"/>
              </a:rPr>
              <a:t>مقرر</a:t>
            </a:r>
            <a:br>
              <a:rPr lang="ar-SA" b="1" dirty="0" smtClean="0">
                <a:solidFill>
                  <a:schemeClr val="accent1">
                    <a:lumMod val="75000"/>
                  </a:schemeClr>
                </a:solidFill>
                <a:latin typeface="Arial" pitchFamily="34" charset="0"/>
                <a:cs typeface="Arial" pitchFamily="34" charset="0"/>
              </a:rPr>
            </a:br>
            <a:r>
              <a:rPr lang="ar-SA" b="1" dirty="0" smtClean="0">
                <a:solidFill>
                  <a:schemeClr val="accent1">
                    <a:lumMod val="75000"/>
                  </a:schemeClr>
                </a:solidFill>
                <a:latin typeface="Arial" pitchFamily="34" charset="0"/>
                <a:cs typeface="Arial" pitchFamily="34" charset="0"/>
              </a:rPr>
              <a:t>نظريات الاتصال</a:t>
            </a:r>
            <a:endParaRPr lang="en-US" b="1" dirty="0">
              <a:solidFill>
                <a:schemeClr val="accent1">
                  <a:lumMod val="75000"/>
                </a:schemeClr>
              </a:solidFill>
              <a:latin typeface="Arial" pitchFamily="34" charset="0"/>
              <a:cs typeface="Arial" pitchFamily="34" charset="0"/>
            </a:endParaRPr>
          </a:p>
        </p:txBody>
      </p:sp>
      <p:sp>
        <p:nvSpPr>
          <p:cNvPr id="7" name="Subtitle 6"/>
          <p:cNvSpPr>
            <a:spLocks noGrp="1"/>
          </p:cNvSpPr>
          <p:nvPr>
            <p:ph type="subTitle" idx="1"/>
          </p:nvPr>
        </p:nvSpPr>
        <p:spPr/>
        <p:txBody>
          <a:bodyPr/>
          <a:lstStyle/>
          <a:p>
            <a:pPr rtl="1"/>
            <a:r>
              <a:rPr lang="ar-SA" b="1" dirty="0" smtClean="0">
                <a:solidFill>
                  <a:schemeClr val="accent1">
                    <a:lumMod val="75000"/>
                  </a:schemeClr>
                </a:solidFill>
                <a:latin typeface="Arial" pitchFamily="34" charset="0"/>
                <a:cs typeface="Arial" pitchFamily="34" charset="0"/>
              </a:rPr>
              <a:t>المحاضرة  الثامنة</a:t>
            </a:r>
            <a:endParaRPr lang="en-US" b="1" dirty="0">
              <a:solidFill>
                <a:schemeClr val="accent1">
                  <a:lumMod val="75000"/>
                </a:schemeClr>
              </a:solidFill>
              <a:latin typeface="Arial" pitchFamily="34" charset="0"/>
              <a:cs typeface="Arial" pitchFamily="34" charset="0"/>
            </a:endParaRPr>
          </a:p>
        </p:txBody>
      </p:sp>
      <p:pic>
        <p:nvPicPr>
          <p:cNvPr id="4" name="Picture Placeholder 3" descr="Open book on table, blurred shelves of books in backgroun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sz="4000" dirty="0" smtClean="0">
                <a:cs typeface="Akhbar MT" pitchFamily="2" charset="-78"/>
              </a:rPr>
              <a:t>تعتمد نظرية دوامة الصمت على</a:t>
            </a:r>
            <a:r>
              <a:rPr lang="ar-SA" sz="4000" u="sng" dirty="0" smtClean="0">
                <a:cs typeface="Akhbar MT" pitchFamily="2" charset="-78"/>
              </a:rPr>
              <a:t> افتراض رئيسي فحواه </a:t>
            </a:r>
            <a:r>
              <a:rPr lang="ar-SA" sz="4000" dirty="0" smtClean="0">
                <a:cs typeface="Akhbar MT" pitchFamily="2" charset="-78"/>
              </a:rPr>
              <a:t>:</a:t>
            </a:r>
          </a:p>
          <a:p>
            <a:pPr algn="r" rtl="1"/>
            <a:endParaRPr lang="ar-SA" sz="4000" dirty="0" smtClean="0">
              <a:cs typeface="Akhbar MT" pitchFamily="2" charset="-78"/>
            </a:endParaRPr>
          </a:p>
          <a:p>
            <a:pPr algn="r" rtl="1"/>
            <a:r>
              <a:rPr lang="ar-SA" sz="4000" dirty="0" smtClean="0">
                <a:cs typeface="Akhbar MT" pitchFamily="2" charset="-78"/>
              </a:rPr>
              <a:t>"أن وسائل الإعلام حين تتبنى أراء أو اتجاهات معينة خلال فترة من الزمن فإن </a:t>
            </a:r>
            <a:r>
              <a:rPr lang="ar-SA" sz="4000" u="sng" dirty="0" smtClean="0">
                <a:cs typeface="Akhbar MT" pitchFamily="2" charset="-78"/>
              </a:rPr>
              <a:t>معظم الإفراد سوف يتحركون في الاتجاه الذي تدعمه وسائل الإعلام </a:t>
            </a:r>
            <a:r>
              <a:rPr lang="ar-SA" sz="4000" dirty="0" smtClean="0">
                <a:cs typeface="Akhbar MT" pitchFamily="2" charset="-78"/>
              </a:rPr>
              <a:t>وبالتالي </a:t>
            </a:r>
            <a:r>
              <a:rPr lang="ar-SA" sz="4000" u="sng" dirty="0" smtClean="0">
                <a:cs typeface="Akhbar MT" pitchFamily="2" charset="-78"/>
              </a:rPr>
              <a:t>يتكون الرأي العام بما يتسق مع الأفكار التي تدعمها وسائل الإعلام</a:t>
            </a:r>
            <a:r>
              <a:rPr lang="ar-SA" sz="4000" dirty="0" smtClean="0">
                <a:cs typeface="Akhbar MT" pitchFamily="2" charset="-78"/>
              </a:rPr>
              <a:t>“</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noAutofit/>
          </a:bodyPr>
          <a:lstStyle/>
          <a:p>
            <a:pPr algn="r" rtl="1"/>
            <a:r>
              <a:rPr lang="ar-SA" dirty="0" smtClean="0">
                <a:cs typeface="Akhbar MT" pitchFamily="2" charset="-78"/>
              </a:rPr>
              <a:t>فقد لاحظ بعض الباحثين </a:t>
            </a:r>
            <a:r>
              <a:rPr lang="ar-SA" u="sng" dirty="0" smtClean="0">
                <a:cs typeface="Akhbar MT" pitchFamily="2" charset="-78"/>
              </a:rPr>
              <a:t>أن وسائل الاتصال الجماهيرية تتخذ أحيانا جانبا متسقا من إحدى القضايا أو الشخصيات ويؤدي ذلك إلى </a:t>
            </a:r>
            <a:r>
              <a:rPr lang="ar-SA" b="1" u="sng" dirty="0" smtClean="0">
                <a:cs typeface="Akhbar MT" pitchFamily="2" charset="-78"/>
              </a:rPr>
              <a:t>تأييد معظم الأفراد للاتجاه الذي تتبناه وسائل الإعلام بحثا عن التوافق الاجتماعي </a:t>
            </a:r>
            <a:r>
              <a:rPr lang="ar-SA" b="1" u="sng" dirty="0" smtClean="0">
                <a:solidFill>
                  <a:schemeClr val="bg2">
                    <a:lumMod val="75000"/>
                  </a:schemeClr>
                </a:solidFill>
                <a:cs typeface="Akhbar MT" pitchFamily="2" charset="-78"/>
              </a:rPr>
              <a:t>أما الأفراد المعارضين لهذه القضية أو ذلك الاتجاه فإنهم يتخذون موقف الصمت تجنبا لاضطهاد الجماعة وخوفا من العزلة الاجتماعية </a:t>
            </a:r>
            <a:r>
              <a:rPr lang="ar-SA" dirty="0" smtClean="0">
                <a:cs typeface="Akhbar MT" pitchFamily="2" charset="-78"/>
              </a:rPr>
              <a:t>وبالتالي إذا كانوا يؤمنون بآراء مخالفة لما تعرضه وسائل الإعلام فإنهم يحجبون أرائهم الشخصية ويكونون أقل رغبة في التحدث عن هذه الآراء مع الآخرين</a:t>
            </a:r>
            <a:endParaRPr lang="en-US" dirty="0" smtClean="0">
              <a:cs typeface="Akhbar MT" pitchFamily="2" charset="-78"/>
            </a:endParaRPr>
          </a:p>
          <a:p>
            <a:pPr algn="r" rtl="1"/>
            <a:r>
              <a:rPr lang="ar-SA" dirty="0" smtClean="0">
                <a:cs typeface="Akhbar MT" pitchFamily="2" charset="-78"/>
              </a:rPr>
              <a:t>أما </a:t>
            </a:r>
            <a:r>
              <a:rPr lang="ar-SA" b="1" u="sng" dirty="0" smtClean="0">
                <a:solidFill>
                  <a:srgbClr val="92D050"/>
                </a:solidFill>
                <a:cs typeface="Akhbar MT" pitchFamily="2" charset="-78"/>
              </a:rPr>
              <a:t>إذا كان هؤلاء الناس لديهم أراء منسجمة مع ما تبثه وسائل الإعلام فإنهم يميلون أكثر إلى الإعلان عن هذه الآراء والتحدث بشأنها للحصول على القبول الاجتماعي.</a:t>
            </a:r>
            <a:endParaRPr lang="en-US" b="1" u="sng" dirty="0" smtClean="0">
              <a:solidFill>
                <a:srgbClr val="92D050"/>
              </a:solidFill>
              <a:cs typeface="Akhbar MT" pitchFamily="2" charset="-78"/>
            </a:endParaRPr>
          </a:p>
          <a:p>
            <a:pPr algn="r" rt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lgn="r" rtl="1"/>
            <a:r>
              <a:rPr lang="ar-SA" sz="4400" dirty="0" smtClean="0">
                <a:cs typeface="Akhbar MT" pitchFamily="2" charset="-78"/>
              </a:rPr>
              <a:t>يعتقد كثيرا من الناس </a:t>
            </a:r>
            <a:r>
              <a:rPr lang="ar-SA" sz="4400" u="sng" dirty="0" smtClean="0">
                <a:cs typeface="Akhbar MT" pitchFamily="2" charset="-78"/>
              </a:rPr>
              <a:t>أن الجانب الذي تؤيده وسائل الإعلام يعبر عن الاتجاه السائد في المجتمع </a:t>
            </a:r>
            <a:r>
              <a:rPr lang="ar-SA" sz="4400" dirty="0" smtClean="0">
                <a:cs typeface="Akhbar MT" pitchFamily="2" charset="-78"/>
              </a:rPr>
              <a:t>فإن الرأي الذي تتبناه وسائل الإعلام </a:t>
            </a:r>
            <a:r>
              <a:rPr lang="ar-SA" sz="4400" u="sng" dirty="0" smtClean="0">
                <a:cs typeface="Akhbar MT" pitchFamily="2" charset="-78"/>
              </a:rPr>
              <a:t>يظل يقوى وربما يسبب ضغوطا أكبر </a:t>
            </a:r>
            <a:r>
              <a:rPr lang="ar-SA" sz="4400" dirty="0" smtClean="0">
                <a:cs typeface="Akhbar MT" pitchFamily="2" charset="-78"/>
              </a:rPr>
              <a:t>على الأفراد المخالفين لهذا الرأي والذين يلجئون غالبا إلى تفضيل الصمت بحثا عن التوافق الاجتماعي </a:t>
            </a:r>
            <a:r>
              <a:rPr lang="ar-SA" sz="4400" u="sng" dirty="0" smtClean="0">
                <a:cs typeface="Akhbar MT" pitchFamily="2" charset="-78"/>
              </a:rPr>
              <a:t>وهكذا نحصل على أثر لولبي يزداد ميلا تجاه الجانب السائد </a:t>
            </a:r>
            <a:r>
              <a:rPr lang="ar-SA" sz="4400" dirty="0" smtClean="0">
                <a:cs typeface="Akhbar MT" pitchFamily="2" charset="-78"/>
              </a:rPr>
              <a:t>الذي تتبناه وسائل الإعلام بغض النظر عن الموقف الحقيقي للجمهور.</a:t>
            </a:r>
          </a:p>
          <a:p>
            <a:pPr algn="r" rtl="1"/>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rmAutofit/>
          </a:bodyPr>
          <a:lstStyle/>
          <a:p>
            <a:pPr algn="r" rtl="1"/>
            <a:r>
              <a:rPr lang="ar-SA" b="1" dirty="0" smtClean="0">
                <a:cs typeface="Akhbar MT" pitchFamily="2" charset="-78"/>
              </a:rPr>
              <a:t>ترى "</a:t>
            </a:r>
            <a:r>
              <a:rPr lang="ar-SA" b="1" dirty="0" err="1" smtClean="0">
                <a:cs typeface="Akhbar MT" pitchFamily="2" charset="-78"/>
              </a:rPr>
              <a:t>نيومان</a:t>
            </a:r>
            <a:r>
              <a:rPr lang="ar-SA" b="1" dirty="0" smtClean="0">
                <a:cs typeface="Akhbar MT" pitchFamily="2" charset="-78"/>
              </a:rPr>
              <a:t>" أن هناك </a:t>
            </a:r>
            <a:r>
              <a:rPr lang="ar-SA" b="1" u="sng" dirty="0" smtClean="0">
                <a:cs typeface="Akhbar MT" pitchFamily="2" charset="-78"/>
              </a:rPr>
              <a:t>عوامل عديدة تجعل الناس يحرصون على إبداء وجهات نظرهم والمشاركة </a:t>
            </a:r>
            <a:r>
              <a:rPr lang="ar-SA" b="1" u="sng" dirty="0" err="1" smtClean="0">
                <a:cs typeface="Akhbar MT" pitchFamily="2" charset="-78"/>
              </a:rPr>
              <a:t>بأرائهم</a:t>
            </a:r>
            <a:r>
              <a:rPr lang="ar-SA" b="1" u="sng" dirty="0" smtClean="0">
                <a:cs typeface="Akhbar MT" pitchFamily="2" charset="-78"/>
              </a:rPr>
              <a:t> منها :</a:t>
            </a:r>
            <a:endParaRPr lang="en-US" b="1" u="sng" dirty="0" smtClean="0">
              <a:cs typeface="Akhbar MT" pitchFamily="2" charset="-78"/>
            </a:endParaRPr>
          </a:p>
          <a:p>
            <a:pPr marL="514350" indent="-514350" algn="r" rtl="1">
              <a:buFont typeface="+mj-lt"/>
              <a:buAutoNum type="arabicPeriod"/>
            </a:pPr>
            <a:r>
              <a:rPr lang="ar-SA" dirty="0" smtClean="0">
                <a:cs typeface="Akhbar MT" pitchFamily="2" charset="-78"/>
              </a:rPr>
              <a:t>شعور الفرد بالانتماء إلى رأي الغالبية.</a:t>
            </a:r>
            <a:endParaRPr lang="en-US" dirty="0" smtClean="0">
              <a:cs typeface="Akhbar MT" pitchFamily="2" charset="-78"/>
            </a:endParaRPr>
          </a:p>
          <a:p>
            <a:pPr marL="514350" indent="-514350" algn="r" rtl="1">
              <a:buFont typeface="+mj-lt"/>
              <a:buAutoNum type="arabicPeriod"/>
            </a:pPr>
            <a:r>
              <a:rPr lang="ar-SA" dirty="0" smtClean="0">
                <a:cs typeface="Akhbar MT" pitchFamily="2" charset="-78"/>
              </a:rPr>
              <a:t>الميل إلى التخاطب مع من يتفقون معنا في الآراء أكثر من الذين يختلفون معنا.</a:t>
            </a:r>
            <a:endParaRPr lang="en-US" dirty="0" smtClean="0">
              <a:cs typeface="Akhbar MT" pitchFamily="2" charset="-78"/>
            </a:endParaRPr>
          </a:p>
          <a:p>
            <a:pPr marL="514350" indent="-514350" algn="r" rtl="1">
              <a:buFont typeface="+mj-lt"/>
              <a:buAutoNum type="arabicPeriod"/>
            </a:pPr>
            <a:r>
              <a:rPr lang="ar-SA" dirty="0" smtClean="0">
                <a:cs typeface="Akhbar MT" pitchFamily="2" charset="-78"/>
              </a:rPr>
              <a:t>الشعور بتقدير الذات يحث على إبداء رأيه.</a:t>
            </a:r>
            <a:endParaRPr lang="en-US" dirty="0" smtClean="0">
              <a:cs typeface="Akhbar MT" pitchFamily="2" charset="-78"/>
            </a:endParaRPr>
          </a:p>
          <a:p>
            <a:pPr marL="514350" indent="-514350" algn="r" rtl="1">
              <a:buFont typeface="+mj-lt"/>
              <a:buAutoNum type="arabicPeriod"/>
            </a:pPr>
            <a:r>
              <a:rPr lang="ar-SA" dirty="0" smtClean="0">
                <a:cs typeface="Akhbar MT" pitchFamily="2" charset="-78"/>
              </a:rPr>
              <a:t>تشجع معظم القوانين الأفراد على إبداء آرائهم عندما يشعرون أنهم أكثر عددا ويمثلون الأغلبية.</a:t>
            </a:r>
            <a:endParaRPr lang="en-US" dirty="0" smtClean="0">
              <a:cs typeface="Akhbar MT" pitchFamily="2" charset="-78"/>
            </a:endParaRPr>
          </a:p>
          <a:p>
            <a:pPr marL="514350" indent="-514350" algn="r" rtl="1">
              <a:buFont typeface="+mj-lt"/>
              <a:buAutoNum type="arabicPeriod"/>
            </a:pPr>
            <a:r>
              <a:rPr lang="ar-SA" dirty="0" smtClean="0">
                <a:cs typeface="Akhbar MT" pitchFamily="2" charset="-78"/>
              </a:rPr>
              <a:t>نجد أن الأفراد يميلون إلى التزام الصمت ويزداد هذا الصمت كلما ازدادت الضغوط لصالح رأي الغالبية.</a:t>
            </a:r>
            <a:endParaRPr lang="en-US" dirty="0" smtClean="0">
              <a:cs typeface="Akhbar MT" pitchFamily="2" charset="-78"/>
            </a:endParaRPr>
          </a:p>
          <a:p>
            <a:pPr algn="r" rtl="1"/>
            <a:endParaRPr lang="ar-SA" dirty="0" smtClean="0">
              <a:cs typeface="Akhbar MT" pitchFamily="2" charset="-78"/>
            </a:endParaRPr>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A" dirty="0" smtClean="0">
                <a:cs typeface="Akhbar MT" pitchFamily="2" charset="-78"/>
              </a:rPr>
              <a:t/>
            </a:r>
            <a:br>
              <a:rPr lang="ar-SA" dirty="0" smtClean="0">
                <a:cs typeface="Akhbar MT" pitchFamily="2" charset="-78"/>
              </a:rPr>
            </a:br>
            <a:r>
              <a:rPr lang="ar-SA" dirty="0" smtClean="0">
                <a:cs typeface="Akhbar MT" pitchFamily="2" charset="-78"/>
              </a:rPr>
              <a:t>يلخص "</a:t>
            </a:r>
            <a:r>
              <a:rPr lang="ar-SA" dirty="0" err="1" smtClean="0">
                <a:cs typeface="Akhbar MT" pitchFamily="2" charset="-78"/>
              </a:rPr>
              <a:t>إلياهو</a:t>
            </a:r>
            <a:r>
              <a:rPr lang="ar-SA" dirty="0" smtClean="0">
                <a:cs typeface="Akhbar MT" pitchFamily="2" charset="-78"/>
              </a:rPr>
              <a:t> " فكرة نظرية دوامة الصمت في العبارات التالية :</a:t>
            </a:r>
            <a:r>
              <a:rPr lang="en-US" dirty="0" smtClean="0">
                <a:cs typeface="Akhbar MT" pitchFamily="2" charset="-78"/>
              </a:rPr>
              <a:t/>
            </a:r>
            <a:br>
              <a:rPr lang="en-US" dirty="0" smtClean="0">
                <a:cs typeface="Akhbar MT" pitchFamily="2" charset="-78"/>
              </a:rPr>
            </a:br>
            <a:endParaRPr lang="en-US" dirty="0"/>
          </a:p>
        </p:txBody>
      </p:sp>
      <p:sp>
        <p:nvSpPr>
          <p:cNvPr id="3" name="Content Placeholder 2"/>
          <p:cNvSpPr>
            <a:spLocks noGrp="1"/>
          </p:cNvSpPr>
          <p:nvPr>
            <p:ph idx="1"/>
          </p:nvPr>
        </p:nvSpPr>
        <p:spPr>
          <a:xfrm>
            <a:off x="0" y="1524000"/>
            <a:ext cx="9144000" cy="5486400"/>
          </a:xfrm>
        </p:spPr>
        <p:txBody>
          <a:bodyPr>
            <a:noAutofit/>
          </a:bodyPr>
          <a:lstStyle/>
          <a:p>
            <a:pPr marL="514350" indent="-514350" algn="r" rtl="1">
              <a:buFont typeface="+mj-lt"/>
              <a:buAutoNum type="arabicPeriod"/>
            </a:pPr>
            <a:r>
              <a:rPr lang="ar-SA" sz="4000" dirty="0" smtClean="0">
                <a:cs typeface="Akhbar MT" pitchFamily="2" charset="-78"/>
              </a:rPr>
              <a:t>-</a:t>
            </a:r>
            <a:r>
              <a:rPr lang="ar-SA" sz="4000" dirty="0" smtClean="0">
                <a:cs typeface="Akhbar MT" pitchFamily="2" charset="-78"/>
                <a:hlinkClick r:id="rId2"/>
              </a:rPr>
              <a:t>كل الأفراد لهم آراء.</a:t>
            </a:r>
            <a:r>
              <a:rPr lang="ar-SA" sz="4000" dirty="0" smtClean="0">
                <a:cs typeface="Akhbar MT" pitchFamily="2" charset="-78"/>
              </a:rPr>
              <a:t>(فيديو)</a:t>
            </a:r>
            <a:endParaRPr lang="en-US" sz="4000" dirty="0" smtClean="0">
              <a:cs typeface="Akhbar MT" pitchFamily="2" charset="-78"/>
            </a:endParaRPr>
          </a:p>
          <a:p>
            <a:pPr marL="514350" indent="-514350" algn="r" rtl="1">
              <a:buFont typeface="+mj-lt"/>
              <a:buAutoNum type="arabicPeriod"/>
            </a:pPr>
            <a:r>
              <a:rPr lang="ar-SA" sz="4000" dirty="0" smtClean="0">
                <a:cs typeface="Akhbar MT" pitchFamily="2" charset="-78"/>
              </a:rPr>
              <a:t>-الخوف من العزلة الاجتماعية يجعل الأفراد لا يعلنون عن آرائهم إذا ما أدركوا أن هذه الآراء لا تحظى بتأييد الآخرين.</a:t>
            </a:r>
            <a:endParaRPr lang="en-US" sz="4000" dirty="0" smtClean="0">
              <a:cs typeface="Akhbar MT" pitchFamily="2" charset="-78"/>
            </a:endParaRPr>
          </a:p>
          <a:p>
            <a:pPr marL="514350" indent="-514350" algn="r" rtl="1">
              <a:buFont typeface="+mj-lt"/>
              <a:buAutoNum type="arabicPeriod"/>
            </a:pPr>
            <a:r>
              <a:rPr lang="ar-SA" sz="4000" dirty="0" smtClean="0">
                <a:cs typeface="Akhbar MT" pitchFamily="2" charset="-78"/>
              </a:rPr>
              <a:t>-يقوم كل فرد بعمل استطلاعات سريعة لمعرفة مدى التأييد أو المعارضة للرأي الذي يتبناه.</a:t>
            </a:r>
            <a:endParaRPr lang="en-US" sz="4000" dirty="0" smtClean="0">
              <a:cs typeface="Akhbar MT" pitchFamily="2" charset="-78"/>
            </a:endParaRPr>
          </a:p>
          <a:p>
            <a:pPr marL="514350" indent="-514350" algn="r" rtl="1">
              <a:buFont typeface="+mj-lt"/>
              <a:buAutoNum type="arabicPeriod"/>
            </a:pPr>
            <a:r>
              <a:rPr lang="ar-SA" sz="4000" dirty="0" smtClean="0">
                <a:cs typeface="Akhbar MT" pitchFamily="2" charset="-78"/>
              </a:rPr>
              <a:t>-تعد وسائل الإعلام من المصادر الرئيسية لنشر المعلومات وعرض الآراء ونقل مناخ التأييد أو المعارضة.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normAutofit/>
          </a:bodyPr>
          <a:lstStyle/>
          <a:p>
            <a:pPr marL="514350" indent="-514350" algn="r" rtl="1">
              <a:buFont typeface="+mj-lt"/>
              <a:buAutoNum type="arabicPeriod"/>
            </a:pPr>
            <a:endParaRPr lang="en-US" sz="3600" dirty="0" smtClean="0">
              <a:cs typeface="Akhbar MT" pitchFamily="2" charset="-78"/>
            </a:endParaRPr>
          </a:p>
          <a:p>
            <a:pPr marL="514350" indent="-514350" algn="r" rtl="1">
              <a:buFont typeface="+mj-lt"/>
              <a:buAutoNum type="arabicPeriod" startAt="5"/>
            </a:pPr>
            <a:r>
              <a:rPr lang="ar-SA" sz="3600" dirty="0" smtClean="0">
                <a:cs typeface="Akhbar MT" pitchFamily="2" charset="-78"/>
              </a:rPr>
              <a:t>-تميل وسائل الإعلام لأن تتحدث بصوت واحد غالبا ما يكون محتكرا.</a:t>
            </a:r>
            <a:endParaRPr lang="en-US" sz="3600" dirty="0" smtClean="0">
              <a:cs typeface="Akhbar MT" pitchFamily="2" charset="-78"/>
            </a:endParaRPr>
          </a:p>
          <a:p>
            <a:pPr marL="514350" indent="-514350" algn="r" rtl="1">
              <a:buFont typeface="+mj-lt"/>
              <a:buAutoNum type="arabicPeriod" startAt="5"/>
            </a:pPr>
            <a:r>
              <a:rPr lang="ar-SA" sz="3600" dirty="0" smtClean="0">
                <a:cs typeface="Akhbar MT" pitchFamily="2" charset="-78"/>
              </a:rPr>
              <a:t>-تميل وسائل الإعلام إلى التحيز في عرض الآراء مما يؤدي إلى تشويه الرأي العام.</a:t>
            </a:r>
            <a:endParaRPr lang="en-US" sz="3600" dirty="0" smtClean="0">
              <a:cs typeface="Akhbar MT" pitchFamily="2" charset="-78"/>
            </a:endParaRPr>
          </a:p>
          <a:p>
            <a:pPr marL="514350" indent="-514350" algn="r" rtl="1">
              <a:buFont typeface="+mj-lt"/>
              <a:buAutoNum type="arabicPeriod" startAt="5"/>
            </a:pPr>
            <a:r>
              <a:rPr lang="ar-SA" sz="3600" dirty="0" smtClean="0">
                <a:cs typeface="Akhbar MT" pitchFamily="2" charset="-78"/>
              </a:rPr>
              <a:t>-يدرك بعض الأفراد أو الجماعات أنهم مختلفين وغير مسايرين لرأي الأغلبية مما يجعلهم إما يغيرون آراءهم لتتسق مع رأي وسائل الإعلام أو يؤثرون الصمت تجنبا للضغوط الاجتماعية.</a:t>
            </a:r>
            <a:endParaRPr lang="en-US" sz="3600" dirty="0" smtClean="0">
              <a:cs typeface="Akhbar MT" pitchFamily="2" charset="-78"/>
            </a:endParaRP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0"/>
            <a:ext cx="8077200" cy="1470025"/>
          </a:xfrm>
        </p:spPr>
        <p:txBody>
          <a:bodyPr>
            <a:normAutofit/>
          </a:bodyPr>
          <a:lstStyle/>
          <a:p>
            <a:r>
              <a:rPr lang="ar-SA" sz="6600" dirty="0" smtClean="0"/>
              <a:t>نظريات التأثير القويّ</a:t>
            </a:r>
            <a:endParaRPr lang="en-US" sz="6600" dirty="0"/>
          </a:p>
        </p:txBody>
      </p:sp>
      <p:pic>
        <p:nvPicPr>
          <p:cNvPr id="3" name="Picture 2" descr="download.jpg"/>
          <p:cNvPicPr>
            <a:picLocks noChangeAspect="1"/>
          </p:cNvPicPr>
          <p:nvPr/>
        </p:nvPicPr>
        <p:blipFill>
          <a:blip r:embed="rId3" cstate="print"/>
          <a:stretch>
            <a:fillRect/>
          </a:stretch>
        </p:blipFill>
        <p:spPr>
          <a:xfrm>
            <a:off x="2971800" y="3886200"/>
            <a:ext cx="28956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19200" y="2441575"/>
            <a:ext cx="6400800" cy="838200"/>
          </a:xfrm>
        </p:spPr>
        <p:txBody>
          <a:bodyPr>
            <a:normAutofit/>
          </a:bodyPr>
          <a:lstStyle/>
          <a:p>
            <a:pPr eaLnBrk="1" fontAlgn="auto" hangingPunct="1">
              <a:spcAft>
                <a:spcPts val="0"/>
              </a:spcAft>
              <a:buFont typeface="Wingdings 2"/>
              <a:buNone/>
              <a:defRPr/>
            </a:pPr>
            <a:r>
              <a:rPr lang="ar-SA" sz="4000" dirty="0" smtClean="0">
                <a:cs typeface="Akhbar MT" pitchFamily="2" charset="-78"/>
              </a:rPr>
              <a:t>من نظريات التأثير القوي لوسائل الإعلام</a:t>
            </a:r>
            <a:endParaRPr lang="ar-SA" sz="4000" dirty="0">
              <a:cs typeface="Akhbar MT" pitchFamily="2" charset="-78"/>
            </a:endParaRPr>
          </a:p>
        </p:txBody>
      </p:sp>
      <p:sp>
        <p:nvSpPr>
          <p:cNvPr id="13315" name="عنوان 1"/>
          <p:cNvSpPr>
            <a:spLocks noGrp="1"/>
          </p:cNvSpPr>
          <p:nvPr>
            <p:ph type="ctrTitle"/>
          </p:nvPr>
        </p:nvSpPr>
        <p:spPr>
          <a:xfrm>
            <a:off x="381000" y="914400"/>
            <a:ext cx="8077200" cy="1470025"/>
          </a:xfrm>
        </p:spPr>
        <p:txBody>
          <a:bodyPr/>
          <a:lstStyle/>
          <a:p>
            <a:pPr eaLnBrk="1" hangingPunct="1"/>
            <a:r>
              <a:rPr lang="ar-SA" sz="8000" b="1" dirty="0" smtClean="0">
                <a:cs typeface="Akhbar MT" pitchFamily="2" charset="-78"/>
              </a:rPr>
              <a:t>نظرية دوامة الصمت</a:t>
            </a:r>
          </a:p>
        </p:txBody>
      </p:sp>
      <p:pic>
        <p:nvPicPr>
          <p:cNvPr id="5" name="Picture 4" descr="x5ywiu.jpg"/>
          <p:cNvPicPr>
            <a:picLocks noChangeAspect="1"/>
          </p:cNvPicPr>
          <p:nvPr/>
        </p:nvPicPr>
        <p:blipFill>
          <a:blip r:embed="rId2" cstate="print"/>
          <a:srcRect r="33333" b="40625"/>
          <a:stretch>
            <a:fillRect/>
          </a:stretch>
        </p:blipFill>
        <p:spPr>
          <a:xfrm>
            <a:off x="2590800" y="3352800"/>
            <a:ext cx="361749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382000" cy="5257800"/>
          </a:xfrm>
        </p:spPr>
        <p:txBody>
          <a:bodyPr>
            <a:noAutofit/>
          </a:bodyPr>
          <a:lstStyle/>
          <a:p>
            <a:pPr algn="r" rtl="1"/>
            <a:r>
              <a:rPr lang="ar-SA" dirty="0" smtClean="0">
                <a:cs typeface="Akhbar MT" pitchFamily="2" charset="-78"/>
              </a:rPr>
              <a:t>* تعد هذه النظرية واحدة من النظريات </a:t>
            </a:r>
            <a:r>
              <a:rPr lang="ar-SA" u="sng" dirty="0" smtClean="0">
                <a:cs typeface="Akhbar MT" pitchFamily="2" charset="-78"/>
              </a:rPr>
              <a:t>التي تؤكد على قوة وسائل الإعلام في تكوين الرأي العام</a:t>
            </a:r>
            <a:r>
              <a:rPr lang="ar-SA" dirty="0" smtClean="0">
                <a:cs typeface="Akhbar MT" pitchFamily="2" charset="-78"/>
              </a:rPr>
              <a:t>, وهي تهتم برصد </a:t>
            </a:r>
            <a:r>
              <a:rPr lang="ar-SA" u="sng" dirty="0" smtClean="0">
                <a:cs typeface="Akhbar MT" pitchFamily="2" charset="-78"/>
              </a:rPr>
              <a:t>آثار وسائل الإعلام على المجتمع</a:t>
            </a:r>
            <a:r>
              <a:rPr lang="ar-SA" dirty="0" smtClean="0">
                <a:cs typeface="Akhbar MT" pitchFamily="2" charset="-78"/>
              </a:rPr>
              <a:t>.</a:t>
            </a:r>
          </a:p>
          <a:p>
            <a:pPr algn="r" rtl="1"/>
            <a:endParaRPr lang="ar-SA" dirty="0" smtClean="0">
              <a:cs typeface="Akhbar MT" pitchFamily="2" charset="-78"/>
            </a:endParaRPr>
          </a:p>
          <a:p>
            <a:pPr algn="r" rtl="1">
              <a:buNone/>
            </a:pPr>
            <a:r>
              <a:rPr lang="ar-SA" dirty="0" smtClean="0">
                <a:cs typeface="Akhbar MT" pitchFamily="2" charset="-78"/>
              </a:rPr>
              <a:t>ترى "</a:t>
            </a:r>
            <a:r>
              <a:rPr lang="ar-SA" dirty="0" err="1" smtClean="0">
                <a:cs typeface="Akhbar MT" pitchFamily="2" charset="-78"/>
              </a:rPr>
              <a:t>نيومان</a:t>
            </a:r>
            <a:r>
              <a:rPr lang="ar-SA" dirty="0" smtClean="0">
                <a:cs typeface="Akhbar MT" pitchFamily="2" charset="-78"/>
              </a:rPr>
              <a:t>" عملية تكوين الرأي العام باعتبارها عملية </a:t>
            </a:r>
            <a:r>
              <a:rPr lang="ar-SA" dirty="0" err="1" smtClean="0">
                <a:cs typeface="Akhbar MT" pitchFamily="2" charset="-78"/>
              </a:rPr>
              <a:t>ديناميكة</a:t>
            </a:r>
            <a:r>
              <a:rPr lang="ar-SA" dirty="0" smtClean="0">
                <a:cs typeface="Akhbar MT" pitchFamily="2" charset="-78"/>
              </a:rPr>
              <a:t> تتداخل فيها عوامل نفسية واجتماعية وسياسية وثقافية بالإضافة إلى دور وسائل الإعلام كدور محوري في تكوين الاتجاه السائد حول القضايا في المجتمع</a:t>
            </a:r>
            <a:endParaRPr lang="en-US" dirty="0" smtClean="0">
              <a:cs typeface="Akhbar MT" pitchFamily="2" charset="-78"/>
            </a:endParaRPr>
          </a:p>
          <a:p>
            <a:pPr algn="r" rtl="1">
              <a:buNone/>
            </a:pPr>
            <a:r>
              <a:rPr lang="ar-SA" dirty="0" smtClean="0">
                <a:cs typeface="Akhbar MT" pitchFamily="2" charset="-78"/>
              </a:rPr>
              <a:t>و نادت بالعودة إلى قوة وسائل الإعلام ورأت أن لوسائل الإعلام تأثيرات قوية على الرأي العام تم التقليل من شأنها في الماضي بسبب قيود منهجية في الدراسات الإعلامية </a:t>
            </a:r>
            <a:endParaRPr lang="en-US" dirty="0" smtClean="0">
              <a:cs typeface="Akhbar MT" pitchFamily="2" charset="-78"/>
            </a:endParaRPr>
          </a:p>
          <a:p>
            <a:pPr algn="r" rtl="1"/>
            <a:endParaRPr lang="ar-SA" dirty="0" smtClean="0">
              <a:cs typeface="Akhbar MT" pitchFamily="2" charset="-78"/>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dirty="0" smtClean="0">
                <a:cs typeface="Akhbar MT" pitchFamily="2" charset="-78"/>
              </a:rPr>
              <a:t>ولذالك طالبت بأهمية إجراء البحوث طويلة الأمد التي تتحرى عن ثلاث متغيرات أساسية تساهم في تأثير وسائل الإعلام :</a:t>
            </a:r>
          </a:p>
          <a:p>
            <a:pPr algn="r" rtl="1">
              <a:buNone/>
            </a:pPr>
            <a:endParaRPr lang="en-US" dirty="0" smtClean="0">
              <a:cs typeface="Akhbar MT" pitchFamily="2" charset="-78"/>
            </a:endParaRPr>
          </a:p>
          <a:p>
            <a:pPr marL="514350" indent="-514350" algn="r" rtl="1">
              <a:buFont typeface="+mj-lt"/>
              <a:buAutoNum type="arabicPeriod"/>
            </a:pPr>
            <a:r>
              <a:rPr lang="ar-SA" b="1" u="sng" dirty="0" smtClean="0">
                <a:cs typeface="Akhbar MT" pitchFamily="2" charset="-78"/>
              </a:rPr>
              <a:t>التأثير التراكمي من خلال التكرار </a:t>
            </a:r>
            <a:r>
              <a:rPr lang="ar-SA" dirty="0" smtClean="0">
                <a:cs typeface="Akhbar MT" pitchFamily="2" charset="-78"/>
              </a:rPr>
              <a:t>: حيث تميل وسائل الإعلام إلى تقديم رسائل متشابهة ومتكررة حول موضوعات أو شخصيات أو قضايا ويؤدي هذا العرض التراكمي إلى تأثيرات على المتلقين على المدى البعيد.</a:t>
            </a:r>
          </a:p>
          <a:p>
            <a:pPr marL="514350" indent="-514350" algn="ctr" rtl="1">
              <a:buNone/>
            </a:pPr>
            <a:r>
              <a:rPr lang="ar-SA" dirty="0" smtClean="0">
                <a:cs typeface="Akhbar MT" pitchFamily="2" charset="-78"/>
                <a:hlinkClick r:id="rId2"/>
              </a:rPr>
              <a:t>فيديو (القولبة)</a:t>
            </a:r>
            <a:endParaRPr lang="en-US" dirty="0" smtClean="0">
              <a:cs typeface="Akhbar MT" pitchFamily="2" charset="-78"/>
            </a:endParaRPr>
          </a:p>
          <a:p>
            <a:pPr algn="r" rtl="1"/>
            <a:endParaRPr lang="ar-SA" dirty="0" smtClean="0">
              <a:cs typeface="Akhbar MT" pitchFamily="2" charset="-78"/>
            </a:endParaRPr>
          </a:p>
          <a:p>
            <a:pPr algn="r" rt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lgn="r" rtl="1">
              <a:buFont typeface="+mj-lt"/>
              <a:buAutoNum type="arabicPeriod" startAt="2"/>
            </a:pPr>
            <a:r>
              <a:rPr lang="ar-SA" b="1" dirty="0" smtClean="0">
                <a:cs typeface="Akhbar MT" pitchFamily="2" charset="-78"/>
              </a:rPr>
              <a:t> </a:t>
            </a:r>
            <a:r>
              <a:rPr lang="ar-SA" b="1" u="sng" dirty="0" smtClean="0">
                <a:cs typeface="Akhbar MT" pitchFamily="2" charset="-78"/>
              </a:rPr>
              <a:t>الشمولية </a:t>
            </a:r>
            <a:r>
              <a:rPr lang="ar-SA" u="sng" dirty="0" smtClean="0">
                <a:cs typeface="Akhbar MT" pitchFamily="2" charset="-78"/>
              </a:rPr>
              <a:t>: </a:t>
            </a:r>
            <a:r>
              <a:rPr lang="ar-SA" dirty="0" smtClean="0">
                <a:cs typeface="Akhbar MT" pitchFamily="2" charset="-78"/>
              </a:rPr>
              <a:t>تسيطر وسائل الإعلام على الإنسان وتحاصره في كل مكان وتهيمن على بيئة المعلومات المتاحة مما ينتج عنه تأثيرات شاملة على الفرد يصعب الهروب من رسائلها.</a:t>
            </a:r>
          </a:p>
          <a:p>
            <a:pPr marL="514350" indent="-514350" algn="r" rtl="1">
              <a:buFont typeface="+mj-lt"/>
              <a:buAutoNum type="arabicPeriod" startAt="2"/>
            </a:pPr>
            <a:endParaRPr lang="en-US" dirty="0" smtClean="0">
              <a:cs typeface="Akhbar MT"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lgn="r" rtl="1">
              <a:buFont typeface="+mj-lt"/>
              <a:buAutoNum type="arabicPeriod" startAt="3"/>
            </a:pPr>
            <a:r>
              <a:rPr lang="ar-SA" sz="4000" b="1" dirty="0" smtClean="0">
                <a:cs typeface="Akhbar MT" pitchFamily="2" charset="-78"/>
              </a:rPr>
              <a:t> </a:t>
            </a:r>
            <a:r>
              <a:rPr lang="ar-SA" sz="4000" b="1" u="sng" dirty="0" smtClean="0">
                <a:cs typeface="Akhbar MT" pitchFamily="2" charset="-78"/>
              </a:rPr>
              <a:t>التجانس </a:t>
            </a:r>
            <a:r>
              <a:rPr lang="ar-SA" sz="4000" u="sng" dirty="0" smtClean="0">
                <a:cs typeface="Akhbar MT" pitchFamily="2" charset="-78"/>
              </a:rPr>
              <a:t>: </a:t>
            </a:r>
            <a:r>
              <a:rPr lang="ar-SA" sz="4000" dirty="0" smtClean="0">
                <a:cs typeface="Akhbar MT" pitchFamily="2" charset="-78"/>
              </a:rPr>
              <a:t>ويعني أن بين القائمين بالاتصال اتفاق وانسجام مع المؤسسات التي ينتمون إليها مما يؤدي إلى تشابه توجهاتهم والقيم الإعلامية التي تحكمهم ويؤدي ذلك إلى أن رسائل التي تناقلها وسائل الإعلام المختلفة تبدو متشابهه ومتسقة مما يزيد من قوة تأثيرها على المتلقي.</a:t>
            </a:r>
            <a:endParaRPr lang="en-US" sz="4000" dirty="0" smtClean="0">
              <a:cs typeface="Akhbar MT" pitchFamily="2" charset="-78"/>
            </a:endParaRPr>
          </a:p>
          <a:p>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noAutofit/>
          </a:bodyPr>
          <a:lstStyle/>
          <a:p>
            <a:pPr algn="r" rtl="1"/>
            <a:r>
              <a:rPr lang="ar-SA" sz="4400" dirty="0" smtClean="0">
                <a:cs typeface="Akhbar MT" pitchFamily="2" charset="-78"/>
              </a:rPr>
              <a:t> تؤدي هذه العوامل السابقة إلى </a:t>
            </a:r>
            <a:r>
              <a:rPr lang="ar-SA" sz="4400" u="sng" dirty="0" smtClean="0">
                <a:cs typeface="Akhbar MT" pitchFamily="2" charset="-78"/>
              </a:rPr>
              <a:t>تقليل فرصة الفرد المتلقي في أن يكون له رأي مستقل حول القضايا المثارة </a:t>
            </a:r>
            <a:r>
              <a:rPr lang="ar-SA" sz="4400" dirty="0" smtClean="0">
                <a:cs typeface="Akhbar MT" pitchFamily="2" charset="-78"/>
              </a:rPr>
              <a:t>وبالتالي </a:t>
            </a:r>
            <a:r>
              <a:rPr lang="ar-SA" sz="4400" u="sng" dirty="0" smtClean="0">
                <a:cs typeface="Akhbar MT" pitchFamily="2" charset="-78"/>
              </a:rPr>
              <a:t>تزداد فرصة وسائل الإعلام في تكوين الأفكار والاتجاهات</a:t>
            </a:r>
            <a:r>
              <a:rPr lang="ar-SA" sz="4400" dirty="0" smtClean="0">
                <a:cs typeface="Akhbar MT" pitchFamily="2" charset="-78"/>
              </a:rPr>
              <a:t> المؤثرة في الرأي العام.</a:t>
            </a:r>
          </a:p>
          <a:p>
            <a:pPr algn="r" rtl="1">
              <a:buNone/>
            </a:pPr>
            <a:endParaRPr lang="ar-SA" sz="4400" dirty="0" smtClean="0">
              <a:cs typeface="Akhbar MT" pitchFamily="2" charset="-78"/>
            </a:endParaRPr>
          </a:p>
          <a:p>
            <a:pPr algn="r" rtl="1"/>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المحاضرة 8">
  <a:themeElements>
    <a:clrScheme name="PresPro 1">
      <a:dk1>
        <a:sysClr val="windowText" lastClr="000000"/>
      </a:dk1>
      <a:lt1>
        <a:sysClr val="window" lastClr="FFFFFF"/>
      </a:lt1>
      <a:dk2>
        <a:srgbClr val="575F6D"/>
      </a:dk2>
      <a:lt2>
        <a:srgbClr val="FFF39D"/>
      </a:lt2>
      <a:accent1>
        <a:srgbClr val="7030A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B92F-B35A-4BD8-A5A6-3467DA456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المحاضرة 8</Template>
  <TotalTime>0</TotalTime>
  <Words>770</Words>
  <Application>Microsoft Office PowerPoint</Application>
  <PresentationFormat>عرض على الشاشة (3:4)‏</PresentationFormat>
  <Paragraphs>77</Paragraphs>
  <Slides>15</Slides>
  <Notes>1</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المحاضرة 8</vt:lpstr>
      <vt:lpstr>مقرر نظريات الاتصال</vt:lpstr>
      <vt:lpstr>نظريات التأثير القويّ</vt:lpstr>
      <vt:lpstr>عرض تقديمي في PowerPoint</vt:lpstr>
      <vt:lpstr>نظرية دوامة الصمت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يلخص "إلياهو " فكرة نظرية دوامة الصمت في العبارات التالية :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مقرر نظريات الاتصال</dc:title>
  <dc:creator>aljawhara</dc:creator>
  <dc:description>2010 abstract powerpoint template from presentationpro.com</dc:description>
  <cp:lastModifiedBy>aljawhara</cp:lastModifiedBy>
  <cp:revision>1</cp:revision>
  <dcterms:created xsi:type="dcterms:W3CDTF">2014-11-19T07:10:19Z</dcterms:created>
  <dcterms:modified xsi:type="dcterms:W3CDTF">2014-11-19T07:10:40Z</dcterms:modified>
  <cp:category>2010 abstract curves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TC018813609991</vt:lpwstr>
  </property>
</Properties>
</file>