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4" r:id="rId2"/>
  </p:sldMasterIdLst>
  <p:notesMasterIdLst>
    <p:notesMasterId r:id="rId28"/>
  </p:notesMasterIdLst>
  <p:sldIdLst>
    <p:sldId id="259" r:id="rId3"/>
    <p:sldId id="263" r:id="rId4"/>
    <p:sldId id="262" r:id="rId5"/>
    <p:sldId id="258" r:id="rId6"/>
    <p:sldId id="261" r:id="rId7"/>
    <p:sldId id="298" r:id="rId8"/>
    <p:sldId id="265" r:id="rId9"/>
    <p:sldId id="313" r:id="rId10"/>
    <p:sldId id="314" r:id="rId11"/>
    <p:sldId id="315" r:id="rId12"/>
    <p:sldId id="316" r:id="rId13"/>
    <p:sldId id="267" r:id="rId14"/>
    <p:sldId id="303" r:id="rId15"/>
    <p:sldId id="268" r:id="rId16"/>
    <p:sldId id="269" r:id="rId17"/>
    <p:sldId id="302" r:id="rId18"/>
    <p:sldId id="304" r:id="rId19"/>
    <p:sldId id="305" r:id="rId20"/>
    <p:sldId id="279" r:id="rId21"/>
    <p:sldId id="307" r:id="rId22"/>
    <p:sldId id="308" r:id="rId23"/>
    <p:sldId id="309" r:id="rId24"/>
    <p:sldId id="310" r:id="rId25"/>
    <p:sldId id="311" r:id="rId26"/>
    <p:sldId id="312" r:id="rId2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27" autoAdjust="0"/>
    <p:restoredTop sz="94660"/>
  </p:normalViewPr>
  <p:slideViewPr>
    <p:cSldViewPr>
      <p:cViewPr>
        <p:scale>
          <a:sx n="69" d="100"/>
          <a:sy n="69" d="100"/>
        </p:scale>
        <p:origin x="-112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97D5AE-C1EA-4470-A051-BF3688C9A8BD}" type="doc">
      <dgm:prSet loTypeId="urn:microsoft.com/office/officeart/2005/8/layout/orgChart1" loCatId="hierarchy" qsTypeId="urn:microsoft.com/office/officeart/2005/8/quickstyle/3d1" qsCatId="3D" csTypeId="urn:microsoft.com/office/officeart/2005/8/colors/accent1_1" csCatId="accent1" phldr="1"/>
      <dgm:spPr/>
      <dgm:t>
        <a:bodyPr/>
        <a:lstStyle/>
        <a:p>
          <a:pPr rtl="1"/>
          <a:endParaRPr lang="ar-SA"/>
        </a:p>
      </dgm:t>
    </dgm:pt>
    <dgm:pt modelId="{F20FC8F4-4ECA-4F72-B324-86AD4095B0E8}">
      <dgm:prSet phldrT="[نص]" custT="1"/>
      <dgm:spPr/>
      <dgm:t>
        <a:bodyPr/>
        <a:lstStyle/>
        <a:p>
          <a:pPr rtl="1"/>
          <a:r>
            <a:rPr lang="ar-SA" sz="4000" b="1" dirty="0"/>
            <a:t>النظريات </a:t>
          </a:r>
          <a:r>
            <a:rPr lang="ar-SA" sz="4000" b="1" dirty="0" smtClean="0"/>
            <a:t>الإعلامية</a:t>
          </a:r>
          <a:endParaRPr lang="ar-SA" sz="4000" b="1" dirty="0"/>
        </a:p>
      </dgm:t>
    </dgm:pt>
    <dgm:pt modelId="{6F695F98-3B57-4DBB-B242-428EDF13D3E3}" type="parTrans" cxnId="{65FD6C94-275F-478C-A4C3-EB897740B298}">
      <dgm:prSet/>
      <dgm:spPr/>
      <dgm:t>
        <a:bodyPr/>
        <a:lstStyle/>
        <a:p>
          <a:pPr rtl="1"/>
          <a:endParaRPr lang="ar-SA" sz="2400"/>
        </a:p>
      </dgm:t>
    </dgm:pt>
    <dgm:pt modelId="{918B7F8A-6665-4801-9DBA-AE7D06C3E29D}" type="sibTrans" cxnId="{65FD6C94-275F-478C-A4C3-EB897740B298}">
      <dgm:prSet/>
      <dgm:spPr/>
      <dgm:t>
        <a:bodyPr/>
        <a:lstStyle/>
        <a:p>
          <a:pPr rtl="1"/>
          <a:endParaRPr lang="ar-SA" sz="2400"/>
        </a:p>
      </dgm:t>
    </dgm:pt>
    <dgm:pt modelId="{87CE2956-E6EE-4C9E-AB53-15662FD83AB9}">
      <dgm:prSet phldrT="[نص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1"/>
          <a:r>
            <a:rPr lang="ar-SA" sz="1100" dirty="0"/>
            <a:t>النظريات المتعلقة بالنظام السياسي</a:t>
          </a:r>
        </a:p>
      </dgm:t>
    </dgm:pt>
    <dgm:pt modelId="{EC8FFC15-C186-4CE7-90EC-BDD041D9C08D}" type="parTrans" cxnId="{216F1743-65FD-45F9-936C-9E4C9BA50F70}">
      <dgm:prSet/>
      <dgm:spPr/>
      <dgm:t>
        <a:bodyPr/>
        <a:lstStyle/>
        <a:p>
          <a:pPr rtl="1"/>
          <a:endParaRPr lang="ar-SA" sz="4000"/>
        </a:p>
      </dgm:t>
    </dgm:pt>
    <dgm:pt modelId="{0CA78FEB-7F3A-4480-849A-83DCA12C519F}" type="sibTrans" cxnId="{216F1743-65FD-45F9-936C-9E4C9BA50F70}">
      <dgm:prSet/>
      <dgm:spPr/>
      <dgm:t>
        <a:bodyPr/>
        <a:lstStyle/>
        <a:p>
          <a:pPr rtl="1"/>
          <a:endParaRPr lang="ar-SA" sz="2400"/>
        </a:p>
      </dgm:t>
    </dgm:pt>
    <dgm:pt modelId="{12376828-E2D2-4D51-AE13-CE0F71592031}">
      <dgm:prSet phldrT="[نص]" custT="1"/>
      <dgm:spPr>
        <a:solidFill>
          <a:srgbClr val="FFFF00"/>
        </a:solidFill>
      </dgm:spPr>
      <dgm:t>
        <a:bodyPr/>
        <a:lstStyle/>
        <a:p>
          <a:pPr rtl="1"/>
          <a:r>
            <a:rPr lang="ar-SA" sz="1100" dirty="0"/>
            <a:t>السلطوية</a:t>
          </a:r>
        </a:p>
      </dgm:t>
    </dgm:pt>
    <dgm:pt modelId="{2FB6DA5D-E342-4939-912E-96FA544A4F4C}" type="parTrans" cxnId="{14A7CD1B-45AB-43B1-BFDC-B1E4D4A0F6CF}">
      <dgm:prSet/>
      <dgm:spPr/>
      <dgm:t>
        <a:bodyPr/>
        <a:lstStyle/>
        <a:p>
          <a:pPr rtl="1"/>
          <a:endParaRPr lang="ar-SA" sz="4000"/>
        </a:p>
      </dgm:t>
    </dgm:pt>
    <dgm:pt modelId="{D0354AFA-A94B-470A-BB55-5BE0617DFE62}" type="sibTrans" cxnId="{14A7CD1B-45AB-43B1-BFDC-B1E4D4A0F6CF}">
      <dgm:prSet/>
      <dgm:spPr/>
      <dgm:t>
        <a:bodyPr/>
        <a:lstStyle/>
        <a:p>
          <a:pPr rtl="1"/>
          <a:endParaRPr lang="ar-SA" sz="2400"/>
        </a:p>
      </dgm:t>
    </dgm:pt>
    <dgm:pt modelId="{4007D5C0-E0BC-483B-A1BF-4A5122E88C10}">
      <dgm:prSet phldrT="[نص]" custT="1"/>
      <dgm:spPr/>
      <dgm:t>
        <a:bodyPr/>
        <a:lstStyle/>
        <a:p>
          <a:pPr rtl="1"/>
          <a:r>
            <a:rPr lang="ar-SA" sz="1100" dirty="0"/>
            <a:t>التأثير المعتدل</a:t>
          </a:r>
        </a:p>
      </dgm:t>
    </dgm:pt>
    <dgm:pt modelId="{18F82DB9-CB4E-41A9-8B07-FFA2DE24034D}" type="parTrans" cxnId="{4F926C2D-3B3E-4CB5-A5FD-A91685A9E8CB}">
      <dgm:prSet/>
      <dgm:spPr/>
      <dgm:t>
        <a:bodyPr/>
        <a:lstStyle/>
        <a:p>
          <a:pPr rtl="1"/>
          <a:endParaRPr lang="ar-SA" sz="4000"/>
        </a:p>
      </dgm:t>
    </dgm:pt>
    <dgm:pt modelId="{4CDF864D-774B-4136-80D3-EDBE412EC1AB}" type="sibTrans" cxnId="{4F926C2D-3B3E-4CB5-A5FD-A91685A9E8CB}">
      <dgm:prSet/>
      <dgm:spPr/>
      <dgm:t>
        <a:bodyPr/>
        <a:lstStyle/>
        <a:p>
          <a:pPr rtl="1"/>
          <a:endParaRPr lang="ar-SA" sz="2400"/>
        </a:p>
      </dgm:t>
    </dgm:pt>
    <dgm:pt modelId="{6346725B-6B10-4C51-912D-E6FF92070519}">
      <dgm:prSet phldrT="[نص]" custT="1"/>
      <dgm:spPr>
        <a:solidFill>
          <a:srgbClr val="FFFF00"/>
        </a:solidFill>
      </dgm:spPr>
      <dgm:t>
        <a:bodyPr/>
        <a:lstStyle/>
        <a:p>
          <a:pPr rtl="1"/>
          <a:r>
            <a:rPr lang="ar-SA" sz="1100" dirty="0"/>
            <a:t>الشيوعية</a:t>
          </a:r>
        </a:p>
      </dgm:t>
    </dgm:pt>
    <dgm:pt modelId="{A1581721-8A6C-42F1-9D1F-40DC51B9E92D}" type="parTrans" cxnId="{FDCA3569-6A74-419D-A109-57E078730D23}">
      <dgm:prSet/>
      <dgm:spPr/>
      <dgm:t>
        <a:bodyPr/>
        <a:lstStyle/>
        <a:p>
          <a:pPr rtl="1"/>
          <a:endParaRPr lang="ar-SA" sz="4000"/>
        </a:p>
      </dgm:t>
    </dgm:pt>
    <dgm:pt modelId="{D9F5428E-ED6D-4B2F-8539-598C64C2F598}" type="sibTrans" cxnId="{FDCA3569-6A74-419D-A109-57E078730D23}">
      <dgm:prSet/>
      <dgm:spPr/>
      <dgm:t>
        <a:bodyPr/>
        <a:lstStyle/>
        <a:p>
          <a:pPr rtl="1"/>
          <a:endParaRPr lang="ar-SA" sz="2400"/>
        </a:p>
      </dgm:t>
    </dgm:pt>
    <dgm:pt modelId="{AF70AA44-D150-4848-9255-EE6BAAD758EC}">
      <dgm:prSet phldrT="[نص]" custT="1"/>
      <dgm:spPr>
        <a:solidFill>
          <a:srgbClr val="FFFF00"/>
        </a:solidFill>
      </dgm:spPr>
      <dgm:t>
        <a:bodyPr/>
        <a:lstStyle/>
        <a:p>
          <a:pPr rtl="1"/>
          <a:r>
            <a:rPr lang="ar-SA" sz="1100" dirty="0"/>
            <a:t>الحرية (الليبرالية)</a:t>
          </a:r>
        </a:p>
      </dgm:t>
    </dgm:pt>
    <dgm:pt modelId="{CF70D5D6-7E20-4E4F-B4BC-FA1AC7C75398}" type="parTrans" cxnId="{E93B2277-AC49-4809-8EC6-8E8FA0EC1636}">
      <dgm:prSet/>
      <dgm:spPr/>
      <dgm:t>
        <a:bodyPr/>
        <a:lstStyle/>
        <a:p>
          <a:pPr rtl="1"/>
          <a:endParaRPr lang="ar-SA" sz="4000"/>
        </a:p>
      </dgm:t>
    </dgm:pt>
    <dgm:pt modelId="{DBB26FA2-8A30-4381-86DF-5238461EADA2}" type="sibTrans" cxnId="{E93B2277-AC49-4809-8EC6-8E8FA0EC1636}">
      <dgm:prSet/>
      <dgm:spPr/>
      <dgm:t>
        <a:bodyPr/>
        <a:lstStyle/>
        <a:p>
          <a:pPr rtl="1"/>
          <a:endParaRPr lang="ar-SA" sz="2400"/>
        </a:p>
      </dgm:t>
    </dgm:pt>
    <dgm:pt modelId="{78004CFE-762B-4C8F-89B2-E388381DD12D}">
      <dgm:prSet phldrT="[نص]" custT="1"/>
      <dgm:spPr>
        <a:solidFill>
          <a:srgbClr val="FFFF00"/>
        </a:solidFill>
      </dgm:spPr>
      <dgm:t>
        <a:bodyPr/>
        <a:lstStyle/>
        <a:p>
          <a:pPr rtl="1"/>
          <a:r>
            <a:rPr lang="ar-SA" sz="1100" dirty="0"/>
            <a:t>المسؤولية الاجتماعية</a:t>
          </a:r>
        </a:p>
      </dgm:t>
    </dgm:pt>
    <dgm:pt modelId="{D4C1E532-C5E3-4029-A571-CD5B23AA9E01}" type="parTrans" cxnId="{09B747D5-8CA6-4DED-9FFC-A6028B87CE2F}">
      <dgm:prSet/>
      <dgm:spPr/>
      <dgm:t>
        <a:bodyPr/>
        <a:lstStyle/>
        <a:p>
          <a:pPr rtl="1"/>
          <a:endParaRPr lang="ar-SA" sz="4000"/>
        </a:p>
      </dgm:t>
    </dgm:pt>
    <dgm:pt modelId="{2A0F4F82-7D51-43C7-9AD5-B59166745985}" type="sibTrans" cxnId="{09B747D5-8CA6-4DED-9FFC-A6028B87CE2F}">
      <dgm:prSet/>
      <dgm:spPr/>
      <dgm:t>
        <a:bodyPr/>
        <a:lstStyle/>
        <a:p>
          <a:pPr rtl="1"/>
          <a:endParaRPr lang="ar-SA" sz="2400"/>
        </a:p>
      </dgm:t>
    </dgm:pt>
    <dgm:pt modelId="{E5C30527-87FE-47B1-A517-7564FA34E5BC}">
      <dgm:prSet phldrT="[نص]" custT="1"/>
      <dgm:spPr>
        <a:solidFill>
          <a:srgbClr val="FFFF00"/>
        </a:solidFill>
      </dgm:spPr>
      <dgm:t>
        <a:bodyPr/>
        <a:lstStyle/>
        <a:p>
          <a:pPr rtl="1"/>
          <a:r>
            <a:rPr lang="ar-SA" sz="1100" dirty="0"/>
            <a:t>التنموية</a:t>
          </a:r>
        </a:p>
      </dgm:t>
    </dgm:pt>
    <dgm:pt modelId="{0445BA3B-1FF9-47CB-B89E-CF5B4DF0B403}" type="parTrans" cxnId="{DC87E109-3D84-4B92-88A7-C90CF13850BB}">
      <dgm:prSet/>
      <dgm:spPr/>
      <dgm:t>
        <a:bodyPr/>
        <a:lstStyle/>
        <a:p>
          <a:pPr rtl="1"/>
          <a:endParaRPr lang="ar-SA" sz="4000"/>
        </a:p>
      </dgm:t>
    </dgm:pt>
    <dgm:pt modelId="{7EF87676-4CAD-4F40-BDCF-9C3CB9A72C1F}" type="sibTrans" cxnId="{DC87E109-3D84-4B92-88A7-C90CF13850BB}">
      <dgm:prSet/>
      <dgm:spPr/>
      <dgm:t>
        <a:bodyPr/>
        <a:lstStyle/>
        <a:p>
          <a:pPr rtl="1"/>
          <a:endParaRPr lang="ar-SA" sz="2400"/>
        </a:p>
      </dgm:t>
    </dgm:pt>
    <dgm:pt modelId="{0D1FEF4E-E24A-4090-9491-6819F62557F7}">
      <dgm:prSet phldrT="[نص]" custT="1"/>
      <dgm:spPr>
        <a:solidFill>
          <a:srgbClr val="FFFF00"/>
        </a:solidFill>
      </dgm:spPr>
      <dgm:t>
        <a:bodyPr/>
        <a:lstStyle/>
        <a:p>
          <a:pPr rtl="1"/>
          <a:r>
            <a:rPr lang="ar-SA" sz="1100" dirty="0" err="1"/>
            <a:t>الاسلامية</a:t>
          </a:r>
          <a:endParaRPr lang="ar-SA" sz="1100" dirty="0"/>
        </a:p>
      </dgm:t>
    </dgm:pt>
    <dgm:pt modelId="{0131C620-1803-4304-829E-3174E12B5757}" type="parTrans" cxnId="{B774C237-455E-4150-9DD5-C516906BB780}">
      <dgm:prSet/>
      <dgm:spPr/>
      <dgm:t>
        <a:bodyPr/>
        <a:lstStyle/>
        <a:p>
          <a:pPr rtl="1"/>
          <a:endParaRPr lang="ar-SA" sz="4000"/>
        </a:p>
      </dgm:t>
    </dgm:pt>
    <dgm:pt modelId="{7A3F6191-4EA1-4A48-9F24-3963BFB4D46F}" type="sibTrans" cxnId="{B774C237-455E-4150-9DD5-C516906BB780}">
      <dgm:prSet/>
      <dgm:spPr/>
      <dgm:t>
        <a:bodyPr/>
        <a:lstStyle/>
        <a:p>
          <a:pPr rtl="1"/>
          <a:endParaRPr lang="ar-SA" sz="2400"/>
        </a:p>
      </dgm:t>
    </dgm:pt>
    <dgm:pt modelId="{8154DB6B-6529-47C2-8811-0C8F2D8E5530}">
      <dgm:prSet phldrT="[نص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1"/>
          <a:r>
            <a:rPr lang="ar-SA" sz="1100" dirty="0"/>
            <a:t>نظريات بناء الواقع الاجتماعي</a:t>
          </a:r>
        </a:p>
      </dgm:t>
    </dgm:pt>
    <dgm:pt modelId="{E5020FCC-2618-46B2-B04A-0AC4C47018A0}" type="parTrans" cxnId="{349AB9F8-3703-4FE5-8910-F6C5B9A68D29}">
      <dgm:prSet/>
      <dgm:spPr/>
      <dgm:t>
        <a:bodyPr/>
        <a:lstStyle/>
        <a:p>
          <a:pPr rtl="1"/>
          <a:endParaRPr lang="ar-SA" sz="4000"/>
        </a:p>
      </dgm:t>
    </dgm:pt>
    <dgm:pt modelId="{53E7008A-9519-45F0-A360-DC7C865C7BA8}" type="sibTrans" cxnId="{349AB9F8-3703-4FE5-8910-F6C5B9A68D29}">
      <dgm:prSet/>
      <dgm:spPr/>
      <dgm:t>
        <a:bodyPr/>
        <a:lstStyle/>
        <a:p>
          <a:pPr rtl="1"/>
          <a:endParaRPr lang="ar-SA" sz="2400"/>
        </a:p>
      </dgm:t>
    </dgm:pt>
    <dgm:pt modelId="{A1178200-F72D-4F64-89EF-DEDDC665ADFA}">
      <dgm:prSet phldrT="[نص]" custT="1"/>
      <dgm:spPr/>
      <dgm:t>
        <a:bodyPr/>
        <a:lstStyle/>
        <a:p>
          <a:pPr rtl="1"/>
          <a:r>
            <a:rPr lang="ar-SA" sz="1100" dirty="0" err="1"/>
            <a:t>الدلاله</a:t>
          </a:r>
          <a:r>
            <a:rPr lang="ar-SA" sz="1100" dirty="0"/>
            <a:t> اللغوية </a:t>
          </a:r>
        </a:p>
      </dgm:t>
    </dgm:pt>
    <dgm:pt modelId="{8E221694-43DB-44ED-A62C-99D5E6FB934A}" type="parTrans" cxnId="{A7186B52-5383-489C-82C6-6BC7B771BA22}">
      <dgm:prSet/>
      <dgm:spPr/>
      <dgm:t>
        <a:bodyPr/>
        <a:lstStyle/>
        <a:p>
          <a:pPr rtl="1"/>
          <a:endParaRPr lang="ar-SA" sz="4000"/>
        </a:p>
      </dgm:t>
    </dgm:pt>
    <dgm:pt modelId="{75BA13DC-0B27-4CE2-8A4B-4D415C0FA93D}" type="sibTrans" cxnId="{A7186B52-5383-489C-82C6-6BC7B771BA22}">
      <dgm:prSet/>
      <dgm:spPr/>
      <dgm:t>
        <a:bodyPr/>
        <a:lstStyle/>
        <a:p>
          <a:pPr rtl="1"/>
          <a:endParaRPr lang="ar-SA" sz="2400"/>
        </a:p>
      </dgm:t>
    </dgm:pt>
    <dgm:pt modelId="{7DD69F46-1E47-4DDC-82C7-4137BDA484AD}">
      <dgm:prSet phldrT="[نص]" custT="1"/>
      <dgm:spPr>
        <a:solidFill>
          <a:srgbClr val="FFFF00"/>
        </a:solidFill>
      </dgm:spPr>
      <dgm:t>
        <a:bodyPr/>
        <a:lstStyle/>
        <a:p>
          <a:pPr rtl="1"/>
          <a:r>
            <a:rPr lang="ar-SA" sz="1100" dirty="0"/>
            <a:t>التوقعات الاجتماعية</a:t>
          </a:r>
        </a:p>
      </dgm:t>
    </dgm:pt>
    <dgm:pt modelId="{165693C9-DC4E-45D5-B6AD-17C2C7BEA095}" type="parTrans" cxnId="{68756926-B2D9-4339-B625-8414CCA41675}">
      <dgm:prSet/>
      <dgm:spPr/>
      <dgm:t>
        <a:bodyPr/>
        <a:lstStyle/>
        <a:p>
          <a:pPr rtl="1"/>
          <a:endParaRPr lang="ar-SA" sz="4000"/>
        </a:p>
      </dgm:t>
    </dgm:pt>
    <dgm:pt modelId="{7553379A-B26A-49A6-B262-52BB74A64031}" type="sibTrans" cxnId="{68756926-B2D9-4339-B625-8414CCA41675}">
      <dgm:prSet/>
      <dgm:spPr/>
      <dgm:t>
        <a:bodyPr/>
        <a:lstStyle/>
        <a:p>
          <a:pPr rtl="1"/>
          <a:endParaRPr lang="ar-SA" sz="2400"/>
        </a:p>
      </dgm:t>
    </dgm:pt>
    <dgm:pt modelId="{D970CE2E-028F-484C-A57A-05005A982DC9}">
      <dgm:prSet phldrT="[نص]" custT="1"/>
      <dgm:spPr/>
      <dgm:t>
        <a:bodyPr/>
        <a:lstStyle/>
        <a:p>
          <a:pPr rtl="1"/>
          <a:r>
            <a:rPr lang="ar-SA" sz="1100" dirty="0"/>
            <a:t>التفاعلية الرمزية</a:t>
          </a:r>
        </a:p>
      </dgm:t>
    </dgm:pt>
    <dgm:pt modelId="{2F0D297A-1FCF-415B-A9BE-7B9BC6359C6B}" type="parTrans" cxnId="{3F334C87-EB9A-4AB1-8B27-F99280369831}">
      <dgm:prSet/>
      <dgm:spPr/>
      <dgm:t>
        <a:bodyPr/>
        <a:lstStyle/>
        <a:p>
          <a:pPr rtl="1"/>
          <a:endParaRPr lang="ar-SA" sz="4000"/>
        </a:p>
      </dgm:t>
    </dgm:pt>
    <dgm:pt modelId="{32168953-F471-40AB-AFCE-061B9D92F3CA}" type="sibTrans" cxnId="{3F334C87-EB9A-4AB1-8B27-F99280369831}">
      <dgm:prSet/>
      <dgm:spPr/>
      <dgm:t>
        <a:bodyPr/>
        <a:lstStyle/>
        <a:p>
          <a:pPr rtl="1"/>
          <a:endParaRPr lang="ar-SA" sz="2400"/>
        </a:p>
      </dgm:t>
    </dgm:pt>
    <dgm:pt modelId="{DF0DF83B-5F2B-41FC-B3AC-B59C79ACC493}">
      <dgm:prSet phldrT="[نص]" custT="1"/>
      <dgm:spPr>
        <a:solidFill>
          <a:srgbClr val="FFFF00"/>
        </a:solidFill>
      </dgm:spPr>
      <dgm:t>
        <a:bodyPr/>
        <a:lstStyle/>
        <a:p>
          <a:pPr rtl="1"/>
          <a:r>
            <a:rPr lang="ar-SA" sz="1100" dirty="0"/>
            <a:t>النسبية الثقافية</a:t>
          </a:r>
        </a:p>
      </dgm:t>
    </dgm:pt>
    <dgm:pt modelId="{7A7C7FB0-67A7-440B-9F75-851C263BC66B}" type="parTrans" cxnId="{8A8366F9-61C9-4A2E-8864-B46FC0F707AD}">
      <dgm:prSet/>
      <dgm:spPr/>
      <dgm:t>
        <a:bodyPr/>
        <a:lstStyle/>
        <a:p>
          <a:pPr rtl="1"/>
          <a:endParaRPr lang="ar-SA" sz="4000"/>
        </a:p>
      </dgm:t>
    </dgm:pt>
    <dgm:pt modelId="{3CB2DB1C-C8BE-40F1-8ABF-98FDCCD03AA1}" type="sibTrans" cxnId="{8A8366F9-61C9-4A2E-8864-B46FC0F707AD}">
      <dgm:prSet/>
      <dgm:spPr/>
      <dgm:t>
        <a:bodyPr/>
        <a:lstStyle/>
        <a:p>
          <a:pPr rtl="1"/>
          <a:endParaRPr lang="ar-SA" sz="2400"/>
        </a:p>
      </dgm:t>
    </dgm:pt>
    <dgm:pt modelId="{5FC46067-88F8-4FB4-8BF8-DAFB9A2555FD}">
      <dgm:prSet phldrT="[نص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1"/>
          <a:r>
            <a:rPr lang="ar-SA" sz="1100" dirty="0"/>
            <a:t>نظريات التأثير</a:t>
          </a:r>
        </a:p>
      </dgm:t>
    </dgm:pt>
    <dgm:pt modelId="{E1CA8398-62B8-4DD5-97E1-A4CEB1E74D4B}" type="parTrans" cxnId="{E23F50CD-B8E9-454E-83CC-69B9B8332B58}">
      <dgm:prSet/>
      <dgm:spPr/>
      <dgm:t>
        <a:bodyPr/>
        <a:lstStyle/>
        <a:p>
          <a:pPr rtl="1"/>
          <a:endParaRPr lang="ar-SA" sz="4000"/>
        </a:p>
      </dgm:t>
    </dgm:pt>
    <dgm:pt modelId="{782274A3-1084-40E1-8A2F-0DA10739A666}" type="sibTrans" cxnId="{E23F50CD-B8E9-454E-83CC-69B9B8332B58}">
      <dgm:prSet/>
      <dgm:spPr/>
      <dgm:t>
        <a:bodyPr/>
        <a:lstStyle/>
        <a:p>
          <a:pPr rtl="1"/>
          <a:endParaRPr lang="ar-SA" sz="2400"/>
        </a:p>
      </dgm:t>
    </dgm:pt>
    <dgm:pt modelId="{C1A018C2-089D-4A0C-B5EA-7DEDE5CA7038}">
      <dgm:prSet phldrT="[نص]" custT="1"/>
      <dgm:spPr/>
      <dgm:t>
        <a:bodyPr/>
        <a:lstStyle/>
        <a:p>
          <a:pPr rtl="1"/>
          <a:r>
            <a:rPr lang="ar-SA" sz="1100" dirty="0"/>
            <a:t>التأثير المباشر</a:t>
          </a:r>
        </a:p>
      </dgm:t>
    </dgm:pt>
    <dgm:pt modelId="{0DB47AB1-9DFE-4CE0-BEEC-F4A1383715A7}" type="parTrans" cxnId="{A554E808-917A-4B5D-90EE-D552D16D3A42}">
      <dgm:prSet/>
      <dgm:spPr/>
      <dgm:t>
        <a:bodyPr/>
        <a:lstStyle/>
        <a:p>
          <a:pPr rtl="1"/>
          <a:endParaRPr lang="ar-SA" sz="4000"/>
        </a:p>
      </dgm:t>
    </dgm:pt>
    <dgm:pt modelId="{CB65C463-59DB-4D49-92E3-004231C11FF5}" type="sibTrans" cxnId="{A554E808-917A-4B5D-90EE-D552D16D3A42}">
      <dgm:prSet/>
      <dgm:spPr/>
      <dgm:t>
        <a:bodyPr/>
        <a:lstStyle/>
        <a:p>
          <a:pPr rtl="1"/>
          <a:endParaRPr lang="ar-SA" sz="2400"/>
        </a:p>
      </dgm:t>
    </dgm:pt>
    <dgm:pt modelId="{489FE25C-18F9-4A97-A2AB-D466CB903C78}">
      <dgm:prSet phldrT="[نص]" custT="1"/>
      <dgm:spPr/>
      <dgm:t>
        <a:bodyPr/>
        <a:lstStyle/>
        <a:p>
          <a:pPr rtl="1"/>
          <a:r>
            <a:rPr lang="ar-SA" sz="1100" dirty="0"/>
            <a:t>دوامة الصمت</a:t>
          </a:r>
        </a:p>
      </dgm:t>
    </dgm:pt>
    <dgm:pt modelId="{FF906D20-2710-4990-8A16-AC90CDD730B0}" type="parTrans" cxnId="{33793B8A-9D77-4D98-9556-13A527545D7A}">
      <dgm:prSet/>
      <dgm:spPr/>
      <dgm:t>
        <a:bodyPr/>
        <a:lstStyle/>
        <a:p>
          <a:pPr rtl="1"/>
          <a:endParaRPr lang="ar-SA" sz="4000"/>
        </a:p>
      </dgm:t>
    </dgm:pt>
    <dgm:pt modelId="{1746BF83-08E8-4623-B6AE-F5262D2FB5AD}" type="sibTrans" cxnId="{33793B8A-9D77-4D98-9556-13A527545D7A}">
      <dgm:prSet/>
      <dgm:spPr/>
      <dgm:t>
        <a:bodyPr/>
        <a:lstStyle/>
        <a:p>
          <a:pPr rtl="1"/>
          <a:endParaRPr lang="ar-SA" sz="2400"/>
        </a:p>
      </dgm:t>
    </dgm:pt>
    <dgm:pt modelId="{ACB9C25C-F0A8-4A6C-B5D7-C4C55A604DB0}">
      <dgm:prSet phldrT="[نص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1"/>
          <a:r>
            <a:rPr lang="ar-SA" sz="1100" dirty="0"/>
            <a:t>التأثير الانتقائي</a:t>
          </a:r>
        </a:p>
      </dgm:t>
    </dgm:pt>
    <dgm:pt modelId="{A403FD4A-3AEF-40FE-94CE-03DF6215D36F}" type="parTrans" cxnId="{D67DFAC6-2F7A-43B3-BC48-68B63D44ECE9}">
      <dgm:prSet/>
      <dgm:spPr/>
      <dgm:t>
        <a:bodyPr/>
        <a:lstStyle/>
        <a:p>
          <a:pPr rtl="1"/>
          <a:endParaRPr lang="ar-SA" sz="4000"/>
        </a:p>
      </dgm:t>
    </dgm:pt>
    <dgm:pt modelId="{6814BBC7-D812-4218-A48A-2685E12B4A69}" type="sibTrans" cxnId="{D67DFAC6-2F7A-43B3-BC48-68B63D44ECE9}">
      <dgm:prSet/>
      <dgm:spPr/>
      <dgm:t>
        <a:bodyPr/>
        <a:lstStyle/>
        <a:p>
          <a:pPr rtl="1"/>
          <a:endParaRPr lang="ar-SA" sz="2400"/>
        </a:p>
      </dgm:t>
    </dgm:pt>
    <dgm:pt modelId="{2D912EE8-7074-4DB9-B767-9CC2EA10D0B7}">
      <dgm:prSet phldrT="[نص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1"/>
          <a:r>
            <a:rPr lang="ar-SA" sz="1100" dirty="0"/>
            <a:t>النظريات المتعلقة بالقائم بالاتصال</a:t>
          </a:r>
        </a:p>
      </dgm:t>
    </dgm:pt>
    <dgm:pt modelId="{80A09195-DA4E-4D32-8AEC-4D544E03DAF6}" type="parTrans" cxnId="{AA88364C-0DB7-4281-8E82-EF480D0CF186}">
      <dgm:prSet/>
      <dgm:spPr/>
      <dgm:t>
        <a:bodyPr/>
        <a:lstStyle/>
        <a:p>
          <a:pPr rtl="1"/>
          <a:endParaRPr lang="ar-SA" sz="4000"/>
        </a:p>
      </dgm:t>
    </dgm:pt>
    <dgm:pt modelId="{1071EDFE-DE37-4AC6-AA59-45B7FDBE4E39}" type="sibTrans" cxnId="{AA88364C-0DB7-4281-8E82-EF480D0CF186}">
      <dgm:prSet/>
      <dgm:spPr/>
      <dgm:t>
        <a:bodyPr/>
        <a:lstStyle/>
        <a:p>
          <a:pPr rtl="1"/>
          <a:endParaRPr lang="ar-SA" sz="2400"/>
        </a:p>
      </dgm:t>
    </dgm:pt>
    <dgm:pt modelId="{8147832C-CC4E-4FC9-8699-2C0D5AEFD464}">
      <dgm:prSet phldrT="[نص]" custT="1"/>
      <dgm:spPr>
        <a:solidFill>
          <a:srgbClr val="FFFF00"/>
        </a:solidFill>
      </dgm:spPr>
      <dgm:t>
        <a:bodyPr/>
        <a:lstStyle/>
        <a:p>
          <a:pPr rtl="1"/>
          <a:r>
            <a:rPr lang="ar-SA" sz="1100" dirty="0"/>
            <a:t>حارس البوابة</a:t>
          </a:r>
        </a:p>
      </dgm:t>
    </dgm:pt>
    <dgm:pt modelId="{8B17F4BE-79ED-492D-9E5C-387E6ABEE74A}" type="parTrans" cxnId="{6773A29D-C928-4761-A701-1E144E532A5D}">
      <dgm:prSet/>
      <dgm:spPr/>
      <dgm:t>
        <a:bodyPr/>
        <a:lstStyle/>
        <a:p>
          <a:pPr rtl="1"/>
          <a:endParaRPr lang="ar-SA" sz="4000"/>
        </a:p>
      </dgm:t>
    </dgm:pt>
    <dgm:pt modelId="{1F44B82A-9B86-4387-9095-DBB5995381E6}" type="sibTrans" cxnId="{6773A29D-C928-4761-A701-1E144E532A5D}">
      <dgm:prSet/>
      <dgm:spPr/>
      <dgm:t>
        <a:bodyPr/>
        <a:lstStyle/>
        <a:p>
          <a:pPr rtl="1"/>
          <a:endParaRPr lang="ar-SA" sz="2400"/>
        </a:p>
      </dgm:t>
    </dgm:pt>
    <dgm:pt modelId="{E4A371D7-0211-40E9-9425-6502D053E8FA}">
      <dgm:prSet phldrT="[نص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1"/>
          <a:r>
            <a:rPr lang="ar-SA" sz="1100" dirty="0"/>
            <a:t>الفروق الفردية</a:t>
          </a:r>
        </a:p>
      </dgm:t>
    </dgm:pt>
    <dgm:pt modelId="{44F634E0-7639-4B3A-9035-0059E1750817}" type="parTrans" cxnId="{204D8BA3-0CE4-44C6-A8AC-35C2742E06A2}">
      <dgm:prSet/>
      <dgm:spPr/>
      <dgm:t>
        <a:bodyPr/>
        <a:lstStyle/>
        <a:p>
          <a:pPr rtl="1"/>
          <a:endParaRPr lang="ar-SA" sz="4000"/>
        </a:p>
      </dgm:t>
    </dgm:pt>
    <dgm:pt modelId="{C2D910B0-B112-47C8-8ED2-B23CC07F849F}" type="sibTrans" cxnId="{204D8BA3-0CE4-44C6-A8AC-35C2742E06A2}">
      <dgm:prSet/>
      <dgm:spPr/>
      <dgm:t>
        <a:bodyPr/>
        <a:lstStyle/>
        <a:p>
          <a:pPr rtl="1"/>
          <a:endParaRPr lang="ar-SA" sz="2400"/>
        </a:p>
      </dgm:t>
    </dgm:pt>
    <dgm:pt modelId="{A50AA0BA-60D6-4A1D-9E5E-C1EEDAF44C98}">
      <dgm:prSet phldrT="[نص]" custT="1"/>
      <dgm:spPr>
        <a:solidFill>
          <a:schemeClr val="accent1">
            <a:lumMod val="40000"/>
            <a:lumOff val="60000"/>
          </a:schemeClr>
        </a:solidFill>
        <a:ln>
          <a:solidFill>
            <a:srgbClr val="92D050"/>
          </a:solidFill>
        </a:ln>
      </dgm:spPr>
      <dgm:t>
        <a:bodyPr/>
        <a:lstStyle/>
        <a:p>
          <a:pPr rtl="1"/>
          <a:r>
            <a:rPr lang="ar-SA" sz="1100" dirty="0"/>
            <a:t>الفئات الاجتماعية</a:t>
          </a:r>
        </a:p>
      </dgm:t>
    </dgm:pt>
    <dgm:pt modelId="{1BD47A81-44AA-4C50-BB64-88B6F6BB7AA2}" type="parTrans" cxnId="{A6D60ED2-A6D2-494C-AB14-B9024F6528A7}">
      <dgm:prSet/>
      <dgm:spPr/>
      <dgm:t>
        <a:bodyPr/>
        <a:lstStyle/>
        <a:p>
          <a:pPr rtl="1"/>
          <a:endParaRPr lang="ar-SA" sz="4000"/>
        </a:p>
      </dgm:t>
    </dgm:pt>
    <dgm:pt modelId="{5E38B820-2B45-46F2-AE47-817A312B1FE4}" type="sibTrans" cxnId="{A6D60ED2-A6D2-494C-AB14-B9024F6528A7}">
      <dgm:prSet/>
      <dgm:spPr/>
      <dgm:t>
        <a:bodyPr/>
        <a:lstStyle/>
        <a:p>
          <a:pPr rtl="1"/>
          <a:endParaRPr lang="ar-SA" sz="2400"/>
        </a:p>
      </dgm:t>
    </dgm:pt>
    <dgm:pt modelId="{5FF2FA6F-5EEB-477F-A1EC-E7605037DAAD}">
      <dgm:prSet phldrT="[نص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1"/>
          <a:r>
            <a:rPr lang="ar-SA" sz="1100" dirty="0"/>
            <a:t>العلاقات الاجتماعية</a:t>
          </a:r>
        </a:p>
      </dgm:t>
    </dgm:pt>
    <dgm:pt modelId="{36A71F26-C256-4F2D-99F3-B0864AD9F38C}" type="parTrans" cxnId="{387213E9-993D-4E30-BE0A-5D0693EC8596}">
      <dgm:prSet/>
      <dgm:spPr/>
      <dgm:t>
        <a:bodyPr/>
        <a:lstStyle/>
        <a:p>
          <a:pPr rtl="1"/>
          <a:endParaRPr lang="ar-SA" sz="4000"/>
        </a:p>
      </dgm:t>
    </dgm:pt>
    <dgm:pt modelId="{D46EBF38-FDD8-4898-8F12-46FE1E4BB478}" type="sibTrans" cxnId="{387213E9-993D-4E30-BE0A-5D0693EC8596}">
      <dgm:prSet/>
      <dgm:spPr/>
      <dgm:t>
        <a:bodyPr/>
        <a:lstStyle/>
        <a:p>
          <a:pPr rtl="1"/>
          <a:endParaRPr lang="ar-SA" sz="2400"/>
        </a:p>
      </dgm:t>
    </dgm:pt>
    <dgm:pt modelId="{14480F63-AA84-49D2-A404-7A830978939B}">
      <dgm:prSet phldrT="[نص]" custT="1"/>
      <dgm:spPr/>
      <dgm:t>
        <a:bodyPr/>
        <a:lstStyle/>
        <a:p>
          <a:pPr rtl="1"/>
          <a:r>
            <a:rPr lang="ar-SA" sz="1100" dirty="0"/>
            <a:t>ترتيب </a:t>
          </a:r>
          <a:r>
            <a:rPr lang="ar-SA" sz="1100" dirty="0" err="1"/>
            <a:t>الاولويات</a:t>
          </a:r>
          <a:endParaRPr lang="ar-SA" sz="1100" dirty="0"/>
        </a:p>
      </dgm:t>
    </dgm:pt>
    <dgm:pt modelId="{4ADA08F2-0A20-4FDE-ACDE-69B75E7336ED}" type="parTrans" cxnId="{56405124-8C16-4430-BEBC-492F940EAE56}">
      <dgm:prSet/>
      <dgm:spPr/>
      <dgm:t>
        <a:bodyPr/>
        <a:lstStyle/>
        <a:p>
          <a:pPr rtl="1"/>
          <a:endParaRPr lang="ar-SA" sz="4000"/>
        </a:p>
      </dgm:t>
    </dgm:pt>
    <dgm:pt modelId="{72628038-A061-4F55-9F6C-F17EE1C7B417}" type="sibTrans" cxnId="{56405124-8C16-4430-BEBC-492F940EAE56}">
      <dgm:prSet/>
      <dgm:spPr/>
      <dgm:t>
        <a:bodyPr/>
        <a:lstStyle/>
        <a:p>
          <a:pPr rtl="1"/>
          <a:endParaRPr lang="ar-SA" sz="2400"/>
        </a:p>
      </dgm:t>
    </dgm:pt>
    <dgm:pt modelId="{15E8CA11-9E72-4D87-B0EF-98E36C813378}">
      <dgm:prSet phldrT="[نص]" custT="1"/>
      <dgm:spPr/>
      <dgm:t>
        <a:bodyPr/>
        <a:lstStyle/>
        <a:p>
          <a:pPr rtl="1"/>
          <a:r>
            <a:rPr lang="ar-SA" sz="1100" dirty="0" err="1"/>
            <a:t>الانماء</a:t>
          </a:r>
          <a:r>
            <a:rPr lang="ar-SA" sz="1100" dirty="0"/>
            <a:t> الثقافي</a:t>
          </a:r>
        </a:p>
      </dgm:t>
    </dgm:pt>
    <dgm:pt modelId="{998A20F3-153D-4B87-BCD4-AF8631AFF5B7}" type="parTrans" cxnId="{9BF083AB-BADB-497A-B799-6A705EBBAC15}">
      <dgm:prSet/>
      <dgm:spPr/>
      <dgm:t>
        <a:bodyPr/>
        <a:lstStyle/>
        <a:p>
          <a:pPr rtl="1"/>
          <a:endParaRPr lang="ar-SA" sz="4000"/>
        </a:p>
      </dgm:t>
    </dgm:pt>
    <dgm:pt modelId="{9FF91A3A-2039-4B97-A4C6-2DA8B227FE06}" type="sibTrans" cxnId="{9BF083AB-BADB-497A-B799-6A705EBBAC15}">
      <dgm:prSet/>
      <dgm:spPr/>
      <dgm:t>
        <a:bodyPr/>
        <a:lstStyle/>
        <a:p>
          <a:pPr rtl="1"/>
          <a:endParaRPr lang="ar-SA" sz="2400"/>
        </a:p>
      </dgm:t>
    </dgm:pt>
    <dgm:pt modelId="{315AC4C9-DF7F-4DBF-A787-6256BEC3FC5D}">
      <dgm:prSet phldrT="[نص]" custT="1"/>
      <dgm:spPr/>
      <dgm:t>
        <a:bodyPr/>
        <a:lstStyle/>
        <a:p>
          <a:pPr rtl="1"/>
          <a:r>
            <a:rPr lang="ar-SA" sz="1100" dirty="0"/>
            <a:t>الاعتماد على وسائل </a:t>
          </a:r>
          <a:r>
            <a:rPr lang="ar-SA" sz="1100" dirty="0" err="1"/>
            <a:t>الاعلام</a:t>
          </a:r>
          <a:endParaRPr lang="ar-SA" sz="1100" dirty="0"/>
        </a:p>
      </dgm:t>
    </dgm:pt>
    <dgm:pt modelId="{624D400A-A1A5-439C-9F8F-2F82C97A1D87}" type="parTrans" cxnId="{D1A605F0-D875-43DF-BED9-485CBE613928}">
      <dgm:prSet/>
      <dgm:spPr/>
      <dgm:t>
        <a:bodyPr/>
        <a:lstStyle/>
        <a:p>
          <a:pPr rtl="1"/>
          <a:endParaRPr lang="ar-SA" sz="4000"/>
        </a:p>
      </dgm:t>
    </dgm:pt>
    <dgm:pt modelId="{7922B5D6-F74F-4DCA-BAF2-D6017767FADE}" type="sibTrans" cxnId="{D1A605F0-D875-43DF-BED9-485CBE613928}">
      <dgm:prSet/>
      <dgm:spPr/>
      <dgm:t>
        <a:bodyPr/>
        <a:lstStyle/>
        <a:p>
          <a:pPr rtl="1"/>
          <a:endParaRPr lang="ar-SA" sz="2400"/>
        </a:p>
      </dgm:t>
    </dgm:pt>
    <dgm:pt modelId="{EF3F29B8-9B2C-4E1D-8C3E-3220F6B0EBEF}">
      <dgm:prSet phldrT="[نص]" custT="1"/>
      <dgm:spPr/>
      <dgm:t>
        <a:bodyPr/>
        <a:lstStyle/>
        <a:p>
          <a:pPr rtl="1"/>
          <a:r>
            <a:rPr lang="ar-SA" sz="1100" dirty="0"/>
            <a:t>المعرفة من وسائل </a:t>
          </a:r>
          <a:r>
            <a:rPr lang="ar-SA" sz="1100" dirty="0" err="1"/>
            <a:t>الاعلام</a:t>
          </a:r>
          <a:endParaRPr lang="ar-SA" sz="1100" dirty="0"/>
        </a:p>
      </dgm:t>
    </dgm:pt>
    <dgm:pt modelId="{E5BF6B2D-AABB-411D-AC22-123F2845D77A}" type="parTrans" cxnId="{EBE5F378-BBBB-4301-B0BF-BB0FBAAFC853}">
      <dgm:prSet/>
      <dgm:spPr/>
      <dgm:t>
        <a:bodyPr/>
        <a:lstStyle/>
        <a:p>
          <a:pPr rtl="1"/>
          <a:endParaRPr lang="ar-SA" sz="4000"/>
        </a:p>
      </dgm:t>
    </dgm:pt>
    <dgm:pt modelId="{5EFD3C48-9379-4E2F-A4D4-F30350EBB0F8}" type="sibTrans" cxnId="{EBE5F378-BBBB-4301-B0BF-BB0FBAAFC853}">
      <dgm:prSet/>
      <dgm:spPr/>
      <dgm:t>
        <a:bodyPr/>
        <a:lstStyle/>
        <a:p>
          <a:pPr rtl="1"/>
          <a:endParaRPr lang="ar-SA" sz="2400"/>
        </a:p>
      </dgm:t>
    </dgm:pt>
    <dgm:pt modelId="{E886E5DF-CF82-493F-8A18-B109BB434F3D}">
      <dgm:prSet phldrT="[نص]" custT="1"/>
      <dgm:spPr/>
      <dgm:t>
        <a:bodyPr/>
        <a:lstStyle/>
        <a:p>
          <a:pPr rtl="1"/>
          <a:r>
            <a:rPr lang="ar-SA" sz="1100" dirty="0"/>
            <a:t>التماس المعلومات</a:t>
          </a:r>
        </a:p>
      </dgm:t>
    </dgm:pt>
    <dgm:pt modelId="{8DE0F6D6-6D8F-4400-8663-D690B59CF0FF}" type="parTrans" cxnId="{06516B0A-BF38-42AB-BC2F-432A08D78C10}">
      <dgm:prSet/>
      <dgm:spPr/>
      <dgm:t>
        <a:bodyPr/>
        <a:lstStyle/>
        <a:p>
          <a:pPr rtl="1"/>
          <a:endParaRPr lang="ar-SA" sz="4000"/>
        </a:p>
      </dgm:t>
    </dgm:pt>
    <dgm:pt modelId="{144A1634-6DF8-43B1-AAFE-219AE2764DB9}" type="sibTrans" cxnId="{06516B0A-BF38-42AB-BC2F-432A08D78C10}">
      <dgm:prSet/>
      <dgm:spPr/>
      <dgm:t>
        <a:bodyPr/>
        <a:lstStyle/>
        <a:p>
          <a:pPr rtl="1"/>
          <a:endParaRPr lang="ar-SA" sz="2400"/>
        </a:p>
      </dgm:t>
    </dgm:pt>
    <dgm:pt modelId="{A53810E7-D16B-4E6C-A9BB-8D8D286120F1}">
      <dgm:prSet phldrT="[نص]" custT="1"/>
      <dgm:spPr/>
      <dgm:t>
        <a:bodyPr/>
        <a:lstStyle/>
        <a:p>
          <a:pPr rtl="1"/>
          <a:r>
            <a:rPr lang="ar-SA" sz="1100" dirty="0"/>
            <a:t>فجوة المعرفة</a:t>
          </a:r>
        </a:p>
      </dgm:t>
    </dgm:pt>
    <dgm:pt modelId="{5445854D-0B1D-48BA-B648-73D35DBAD316}" type="parTrans" cxnId="{FBFDDAE9-9A1F-412D-B7EA-3FF187A9A56F}">
      <dgm:prSet/>
      <dgm:spPr/>
      <dgm:t>
        <a:bodyPr/>
        <a:lstStyle/>
        <a:p>
          <a:pPr rtl="1"/>
          <a:endParaRPr lang="ar-SA" sz="4000"/>
        </a:p>
      </dgm:t>
    </dgm:pt>
    <dgm:pt modelId="{A28380BC-F462-4BFC-8FA2-A868A92092EC}" type="sibTrans" cxnId="{FBFDDAE9-9A1F-412D-B7EA-3FF187A9A56F}">
      <dgm:prSet/>
      <dgm:spPr/>
      <dgm:t>
        <a:bodyPr/>
        <a:lstStyle/>
        <a:p>
          <a:pPr rtl="1"/>
          <a:endParaRPr lang="ar-SA" sz="2400"/>
        </a:p>
      </dgm:t>
    </dgm:pt>
    <dgm:pt modelId="{3E8B2788-DE33-4C5C-96A7-B586EBE5D382}">
      <dgm:prSet phldrT="[نص]" custT="1"/>
      <dgm:spPr/>
      <dgm:t>
        <a:bodyPr/>
        <a:lstStyle/>
        <a:p>
          <a:pPr rtl="1"/>
          <a:r>
            <a:rPr lang="ar-SA" sz="1100" dirty="0"/>
            <a:t>تمثيل المعلومات</a:t>
          </a:r>
        </a:p>
      </dgm:t>
    </dgm:pt>
    <dgm:pt modelId="{4A6A99CF-D099-4AC1-8F1A-D506BF405571}" type="parTrans" cxnId="{6BDC7C76-8957-4FA3-9C46-E88B57F180E5}">
      <dgm:prSet/>
      <dgm:spPr/>
      <dgm:t>
        <a:bodyPr/>
        <a:lstStyle/>
        <a:p>
          <a:pPr rtl="1"/>
          <a:endParaRPr lang="ar-SA" sz="4000"/>
        </a:p>
      </dgm:t>
    </dgm:pt>
    <dgm:pt modelId="{DA627C31-39FF-4B85-8FAB-40603B2EC4D1}" type="sibTrans" cxnId="{6BDC7C76-8957-4FA3-9C46-E88B57F180E5}">
      <dgm:prSet/>
      <dgm:spPr/>
      <dgm:t>
        <a:bodyPr/>
        <a:lstStyle/>
        <a:p>
          <a:pPr rtl="1"/>
          <a:endParaRPr lang="ar-SA" sz="2400"/>
        </a:p>
      </dgm:t>
    </dgm:pt>
    <dgm:pt modelId="{1E544C3C-C6D7-4A4E-99A9-E1A17671C4B1}">
      <dgm:prSet phldrT="[نص]" custT="1"/>
      <dgm:spPr/>
      <dgm:t>
        <a:bodyPr/>
        <a:lstStyle/>
        <a:p>
          <a:pPr rtl="1"/>
          <a:r>
            <a:rPr lang="ar-SA" sz="1100" dirty="0"/>
            <a:t>تحليل </a:t>
          </a:r>
          <a:r>
            <a:rPr lang="ar-SA" sz="1100" dirty="0" err="1"/>
            <a:t>الاطار</a:t>
          </a:r>
          <a:r>
            <a:rPr lang="ar-SA" sz="1100" dirty="0"/>
            <a:t> </a:t>
          </a:r>
          <a:r>
            <a:rPr lang="ar-SA" sz="1100" dirty="0" err="1"/>
            <a:t>الاعلامي</a:t>
          </a:r>
          <a:endParaRPr lang="ar-SA" sz="1100" dirty="0"/>
        </a:p>
      </dgm:t>
    </dgm:pt>
    <dgm:pt modelId="{A32A9C1B-7483-4620-A8D0-4A71927E6A07}" type="parTrans" cxnId="{D117A4F2-5A72-45F3-8BA2-649A4E09995C}">
      <dgm:prSet/>
      <dgm:spPr/>
      <dgm:t>
        <a:bodyPr/>
        <a:lstStyle/>
        <a:p>
          <a:pPr rtl="1"/>
          <a:endParaRPr lang="ar-SA" sz="4000"/>
        </a:p>
      </dgm:t>
    </dgm:pt>
    <dgm:pt modelId="{515FA959-8613-421A-AF80-12597333C014}" type="sibTrans" cxnId="{D117A4F2-5A72-45F3-8BA2-649A4E09995C}">
      <dgm:prSet/>
      <dgm:spPr/>
      <dgm:t>
        <a:bodyPr/>
        <a:lstStyle/>
        <a:p>
          <a:pPr rtl="1"/>
          <a:endParaRPr lang="ar-SA" sz="2400"/>
        </a:p>
      </dgm:t>
    </dgm:pt>
    <dgm:pt modelId="{E4CBEFC7-2C6B-4EC3-9386-71C68C480FE0}">
      <dgm:prSet phldrT="[نص]" custT="1"/>
      <dgm:spPr/>
      <dgm:t>
        <a:bodyPr/>
        <a:lstStyle/>
        <a:p>
          <a:pPr rtl="1"/>
          <a:r>
            <a:rPr lang="ar-SA" sz="1100" dirty="0"/>
            <a:t>النظريات </a:t>
          </a:r>
          <a:r>
            <a:rPr lang="ar-SA" sz="1100" dirty="0" err="1"/>
            <a:t>المفسره</a:t>
          </a:r>
          <a:r>
            <a:rPr lang="ar-SA" sz="1100" dirty="0"/>
            <a:t> للعنف</a:t>
          </a:r>
        </a:p>
      </dgm:t>
    </dgm:pt>
    <dgm:pt modelId="{E95B0783-18D9-4150-AAD4-452219B4C0EF}" type="parTrans" cxnId="{F7F62430-AEF7-46FC-BEE4-CFBDA0525F30}">
      <dgm:prSet/>
      <dgm:spPr/>
      <dgm:t>
        <a:bodyPr/>
        <a:lstStyle/>
        <a:p>
          <a:pPr rtl="1"/>
          <a:endParaRPr lang="ar-SA" sz="4000"/>
        </a:p>
      </dgm:t>
    </dgm:pt>
    <dgm:pt modelId="{7CBF42FC-3B70-423A-90E4-B25A8347C5F6}" type="sibTrans" cxnId="{F7F62430-AEF7-46FC-BEE4-CFBDA0525F30}">
      <dgm:prSet/>
      <dgm:spPr/>
      <dgm:t>
        <a:bodyPr/>
        <a:lstStyle/>
        <a:p>
          <a:pPr rtl="1"/>
          <a:endParaRPr lang="ar-SA" sz="2400"/>
        </a:p>
      </dgm:t>
    </dgm:pt>
    <dgm:pt modelId="{B66C93D4-9F75-45F1-BFFF-4F285D36ADD5}">
      <dgm:prSet phldrT="[نص]" custT="1"/>
      <dgm:spPr/>
      <dgm:t>
        <a:bodyPr/>
        <a:lstStyle/>
        <a:p>
          <a:pPr rtl="1"/>
          <a:r>
            <a:rPr lang="ar-SA" sz="1100" dirty="0"/>
            <a:t>التطهير</a:t>
          </a:r>
        </a:p>
      </dgm:t>
    </dgm:pt>
    <dgm:pt modelId="{A3AE4EDF-2C70-424F-934E-98BB55160562}" type="parTrans" cxnId="{83303184-0CB7-4302-AB51-A41C4CCD03F2}">
      <dgm:prSet/>
      <dgm:spPr/>
      <dgm:t>
        <a:bodyPr/>
        <a:lstStyle/>
        <a:p>
          <a:pPr rtl="1"/>
          <a:endParaRPr lang="ar-SA" sz="4000"/>
        </a:p>
      </dgm:t>
    </dgm:pt>
    <dgm:pt modelId="{5F9A9AA0-8460-4161-8C5C-1D3B53817E04}" type="sibTrans" cxnId="{83303184-0CB7-4302-AB51-A41C4CCD03F2}">
      <dgm:prSet/>
      <dgm:spPr/>
      <dgm:t>
        <a:bodyPr/>
        <a:lstStyle/>
        <a:p>
          <a:pPr rtl="1"/>
          <a:endParaRPr lang="ar-SA" sz="2400"/>
        </a:p>
      </dgm:t>
    </dgm:pt>
    <dgm:pt modelId="{7717E442-6B09-4AD0-9343-A17E0BC39EEA}">
      <dgm:prSet phldrT="[نص]" custT="1"/>
      <dgm:spPr/>
      <dgm:t>
        <a:bodyPr/>
        <a:lstStyle/>
        <a:p>
          <a:pPr rtl="1"/>
          <a:r>
            <a:rPr lang="ar-SA" sz="1100" dirty="0"/>
            <a:t>الاستثارة</a:t>
          </a:r>
        </a:p>
      </dgm:t>
    </dgm:pt>
    <dgm:pt modelId="{C93D3B51-1782-45E5-A849-9AA01CC8CB81}" type="parTrans" cxnId="{7335C051-99E2-4C97-9F86-2B64ECE9349E}">
      <dgm:prSet/>
      <dgm:spPr/>
      <dgm:t>
        <a:bodyPr/>
        <a:lstStyle/>
        <a:p>
          <a:pPr rtl="1"/>
          <a:endParaRPr lang="ar-SA" sz="4000"/>
        </a:p>
      </dgm:t>
    </dgm:pt>
    <dgm:pt modelId="{669FC4EB-1BFA-4193-9CE1-F01705177C42}" type="sibTrans" cxnId="{7335C051-99E2-4C97-9F86-2B64ECE9349E}">
      <dgm:prSet/>
      <dgm:spPr/>
      <dgm:t>
        <a:bodyPr/>
        <a:lstStyle/>
        <a:p>
          <a:pPr rtl="1"/>
          <a:endParaRPr lang="ar-SA" sz="2400"/>
        </a:p>
      </dgm:t>
    </dgm:pt>
    <dgm:pt modelId="{6289CF78-6695-4952-AA10-E1D189959945}">
      <dgm:prSet phldrT="[نص]" custT="1"/>
      <dgm:spPr/>
      <dgm:t>
        <a:bodyPr/>
        <a:lstStyle/>
        <a:p>
          <a:pPr rtl="1"/>
          <a:r>
            <a:rPr lang="ar-SA" sz="1100" dirty="0"/>
            <a:t>التدعيم</a:t>
          </a:r>
        </a:p>
      </dgm:t>
    </dgm:pt>
    <dgm:pt modelId="{2AF50F6C-897C-4A51-8E97-4A4137DA073D}" type="parTrans" cxnId="{ED9A4A8C-E912-4627-ACF1-B01E133BD193}">
      <dgm:prSet/>
      <dgm:spPr/>
      <dgm:t>
        <a:bodyPr/>
        <a:lstStyle/>
        <a:p>
          <a:pPr rtl="1"/>
          <a:endParaRPr lang="ar-SA" sz="4000"/>
        </a:p>
      </dgm:t>
    </dgm:pt>
    <dgm:pt modelId="{46810E76-E212-4CC9-AD59-0D624AB7ED8B}" type="sibTrans" cxnId="{ED9A4A8C-E912-4627-ACF1-B01E133BD193}">
      <dgm:prSet/>
      <dgm:spPr/>
      <dgm:t>
        <a:bodyPr/>
        <a:lstStyle/>
        <a:p>
          <a:pPr rtl="1"/>
          <a:endParaRPr lang="ar-SA" sz="2400"/>
        </a:p>
      </dgm:t>
    </dgm:pt>
    <dgm:pt modelId="{377F10B4-FB6F-42B5-9EFA-CCE6EF8FA4B8}">
      <dgm:prSet phldrT="[نص]" custT="1"/>
      <dgm:spPr/>
      <dgm:t>
        <a:bodyPr/>
        <a:lstStyle/>
        <a:p>
          <a:pPr rtl="1"/>
          <a:r>
            <a:rPr lang="ar-SA" sz="1100" dirty="0"/>
            <a:t>النموذج التوحد</a:t>
          </a:r>
        </a:p>
      </dgm:t>
    </dgm:pt>
    <dgm:pt modelId="{2466B6FB-6688-4DBA-B666-62C90E95E1FE}" type="parTrans" cxnId="{3350D943-D6DC-4E98-8D9D-894120DEA323}">
      <dgm:prSet/>
      <dgm:spPr/>
      <dgm:t>
        <a:bodyPr/>
        <a:lstStyle/>
        <a:p>
          <a:pPr rtl="1"/>
          <a:endParaRPr lang="ar-SA" sz="4000"/>
        </a:p>
      </dgm:t>
    </dgm:pt>
    <dgm:pt modelId="{49C313B0-99DF-495B-9C6D-D677AB29C408}" type="sibTrans" cxnId="{3350D943-D6DC-4E98-8D9D-894120DEA323}">
      <dgm:prSet/>
      <dgm:spPr/>
      <dgm:t>
        <a:bodyPr/>
        <a:lstStyle/>
        <a:p>
          <a:pPr rtl="1"/>
          <a:endParaRPr lang="ar-SA" sz="2400"/>
        </a:p>
      </dgm:t>
    </dgm:pt>
    <dgm:pt modelId="{4B26FA98-76BC-4A64-82FF-4D7B62BFD166}">
      <dgm:prSet phldrT="[نص]" custT="1"/>
      <dgm:spPr>
        <a:solidFill>
          <a:srgbClr val="FFFF00"/>
        </a:solidFill>
      </dgm:spPr>
      <dgm:t>
        <a:bodyPr/>
        <a:lstStyle/>
        <a:p>
          <a:pPr rtl="1"/>
          <a:r>
            <a:rPr lang="ar-SA" sz="1100" dirty="0"/>
            <a:t>الاستخدامات </a:t>
          </a:r>
          <a:r>
            <a:rPr lang="ar-SA" sz="1100" dirty="0" err="1"/>
            <a:t>والاشباعات</a:t>
          </a:r>
          <a:endParaRPr lang="ar-SA" sz="1100" dirty="0"/>
        </a:p>
      </dgm:t>
    </dgm:pt>
    <dgm:pt modelId="{1281FD0D-CCE9-4604-BDF7-39F4D11186F7}" type="parTrans" cxnId="{533247EE-9842-47D2-A628-A81FD8E52CE2}">
      <dgm:prSet/>
      <dgm:spPr/>
      <dgm:t>
        <a:bodyPr/>
        <a:lstStyle/>
        <a:p>
          <a:pPr rtl="1"/>
          <a:endParaRPr lang="ar-SA" sz="4000"/>
        </a:p>
      </dgm:t>
    </dgm:pt>
    <dgm:pt modelId="{B0030F1C-9333-432B-86C1-5686BFEDF39B}" type="sibTrans" cxnId="{533247EE-9842-47D2-A628-A81FD8E52CE2}">
      <dgm:prSet/>
      <dgm:spPr/>
      <dgm:t>
        <a:bodyPr/>
        <a:lstStyle/>
        <a:p>
          <a:pPr rtl="1"/>
          <a:endParaRPr lang="ar-SA" sz="2400"/>
        </a:p>
      </dgm:t>
    </dgm:pt>
    <dgm:pt modelId="{A6E44413-ED79-4737-BE17-1FDDBAB12C2F}">
      <dgm:prSet phldrT="[نص]" custT="1"/>
      <dgm:spPr>
        <a:solidFill>
          <a:srgbClr val="FFFF00"/>
        </a:solidFill>
      </dgm:spPr>
      <dgm:t>
        <a:bodyPr/>
        <a:lstStyle/>
        <a:p>
          <a:pPr rtl="1"/>
          <a:r>
            <a:rPr lang="ar-SA" sz="1100" dirty="0"/>
            <a:t>تدفق الاتصال على مرحلتين</a:t>
          </a:r>
        </a:p>
      </dgm:t>
    </dgm:pt>
    <dgm:pt modelId="{9FDBB67D-5405-48CC-B4C0-A2A8379C1255}" type="parTrans" cxnId="{D718E817-AAB5-4EFF-857D-DDF7B5384849}">
      <dgm:prSet/>
      <dgm:spPr/>
      <dgm:t>
        <a:bodyPr/>
        <a:lstStyle/>
        <a:p>
          <a:pPr rtl="1"/>
          <a:endParaRPr lang="ar-SA" sz="4000"/>
        </a:p>
      </dgm:t>
    </dgm:pt>
    <dgm:pt modelId="{ACDC0FA1-495C-4B1D-BB2C-63920C05DB34}" type="sibTrans" cxnId="{D718E817-AAB5-4EFF-857D-DDF7B5384849}">
      <dgm:prSet/>
      <dgm:spPr/>
      <dgm:t>
        <a:bodyPr/>
        <a:lstStyle/>
        <a:p>
          <a:pPr rtl="1"/>
          <a:endParaRPr lang="ar-SA" sz="2400"/>
        </a:p>
      </dgm:t>
    </dgm:pt>
    <dgm:pt modelId="{BCE6F801-C6F7-4BAC-8B59-DC2DC74F93DB}">
      <dgm:prSet phldrT="[نص]" custT="1"/>
      <dgm:spPr>
        <a:solidFill>
          <a:srgbClr val="FFFF00"/>
        </a:solidFill>
      </dgm:spPr>
      <dgm:t>
        <a:bodyPr/>
        <a:lstStyle/>
        <a:p>
          <a:pPr rtl="1"/>
          <a:r>
            <a:rPr lang="ar-SA" sz="1100" dirty="0"/>
            <a:t>انتشار المبتكرات</a:t>
          </a:r>
        </a:p>
      </dgm:t>
    </dgm:pt>
    <dgm:pt modelId="{654D6196-06B1-4383-B6B6-60AEC164B305}" type="parTrans" cxnId="{90939232-CD7B-42B3-B282-B24AC7FB04B9}">
      <dgm:prSet/>
      <dgm:spPr/>
      <dgm:t>
        <a:bodyPr/>
        <a:lstStyle/>
        <a:p>
          <a:pPr rtl="1"/>
          <a:endParaRPr lang="ar-SA" sz="4000"/>
        </a:p>
      </dgm:t>
    </dgm:pt>
    <dgm:pt modelId="{E903DFE6-BE54-4C76-857B-7DB3F54BF2F3}" type="sibTrans" cxnId="{90939232-CD7B-42B3-B282-B24AC7FB04B9}">
      <dgm:prSet/>
      <dgm:spPr/>
      <dgm:t>
        <a:bodyPr/>
        <a:lstStyle/>
        <a:p>
          <a:pPr rtl="1"/>
          <a:endParaRPr lang="ar-SA" sz="2400"/>
        </a:p>
      </dgm:t>
    </dgm:pt>
    <dgm:pt modelId="{6DD9BD1D-5E74-40FB-951E-DE6CEBFFDAA1}" type="pres">
      <dgm:prSet presAssocID="{BE97D5AE-C1EA-4470-A051-BF3688C9A8BD}" presName="hierChild1" presStyleCnt="0">
        <dgm:presLayoutVars>
          <dgm:orgChart val="1"/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76150878-D3E2-4917-8498-5178137CCBB4}" type="pres">
      <dgm:prSet presAssocID="{F20FC8F4-4ECA-4F72-B324-86AD4095B0E8}" presName="hierRoot1" presStyleCnt="0">
        <dgm:presLayoutVars>
          <dgm:hierBranch val="init"/>
        </dgm:presLayoutVars>
      </dgm:prSet>
      <dgm:spPr/>
      <dgm:t>
        <a:bodyPr/>
        <a:lstStyle/>
        <a:p>
          <a:pPr rtl="1"/>
          <a:endParaRPr lang="ar-SA"/>
        </a:p>
      </dgm:t>
    </dgm:pt>
    <dgm:pt modelId="{DD1CEB07-441F-45E3-95BA-3CAD99B0B518}" type="pres">
      <dgm:prSet presAssocID="{F20FC8F4-4ECA-4F72-B324-86AD4095B0E8}" presName="rootComposite1" presStyleCnt="0"/>
      <dgm:spPr/>
      <dgm:t>
        <a:bodyPr/>
        <a:lstStyle/>
        <a:p>
          <a:pPr rtl="1"/>
          <a:endParaRPr lang="ar-SA"/>
        </a:p>
      </dgm:t>
    </dgm:pt>
    <dgm:pt modelId="{174F86DB-A941-4A2E-AA08-6ABEC0ADE79E}" type="pres">
      <dgm:prSet presAssocID="{F20FC8F4-4ECA-4F72-B324-86AD4095B0E8}" presName="rootText1" presStyleLbl="node0" presStyleIdx="0" presStyleCnt="1" custScaleX="703932" custScaleY="257919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7AE96F16-9F82-4FE9-B6A8-D8FB1AE709F8}" type="pres">
      <dgm:prSet presAssocID="{F20FC8F4-4ECA-4F72-B324-86AD4095B0E8}" presName="rootConnector1" presStyleLbl="node1" presStyleIdx="0" presStyleCnt="0"/>
      <dgm:spPr/>
      <dgm:t>
        <a:bodyPr/>
        <a:lstStyle/>
        <a:p>
          <a:pPr rtl="1"/>
          <a:endParaRPr lang="ar-SA"/>
        </a:p>
      </dgm:t>
    </dgm:pt>
    <dgm:pt modelId="{5E449B07-860F-4813-8904-24DB66C5C698}" type="pres">
      <dgm:prSet presAssocID="{F20FC8F4-4ECA-4F72-B324-86AD4095B0E8}" presName="hierChild2" presStyleCnt="0"/>
      <dgm:spPr/>
      <dgm:t>
        <a:bodyPr/>
        <a:lstStyle/>
        <a:p>
          <a:pPr rtl="1"/>
          <a:endParaRPr lang="ar-SA"/>
        </a:p>
      </dgm:t>
    </dgm:pt>
    <dgm:pt modelId="{16ED6D1A-91CE-46BD-A587-A489FD9FBC0B}" type="pres">
      <dgm:prSet presAssocID="{EC8FFC15-C186-4CE7-90EC-BDD041D9C08D}" presName="Name37" presStyleLbl="parChTrans1D2" presStyleIdx="0" presStyleCnt="6"/>
      <dgm:spPr/>
      <dgm:t>
        <a:bodyPr/>
        <a:lstStyle/>
        <a:p>
          <a:pPr rtl="1"/>
          <a:endParaRPr lang="ar-SA"/>
        </a:p>
      </dgm:t>
    </dgm:pt>
    <dgm:pt modelId="{7DCFF1F9-4A98-4876-BE01-22E6D50EB7B7}" type="pres">
      <dgm:prSet presAssocID="{87CE2956-E6EE-4C9E-AB53-15662FD83AB9}" presName="hierRoot2" presStyleCnt="0">
        <dgm:presLayoutVars>
          <dgm:hierBranch val="init"/>
        </dgm:presLayoutVars>
      </dgm:prSet>
      <dgm:spPr/>
      <dgm:t>
        <a:bodyPr/>
        <a:lstStyle/>
        <a:p>
          <a:pPr rtl="1"/>
          <a:endParaRPr lang="ar-SA"/>
        </a:p>
      </dgm:t>
    </dgm:pt>
    <dgm:pt modelId="{846CF37A-99D0-4C1D-8B5A-4BD45423EE42}" type="pres">
      <dgm:prSet presAssocID="{87CE2956-E6EE-4C9E-AB53-15662FD83AB9}" presName="rootComposite" presStyleCnt="0"/>
      <dgm:spPr/>
      <dgm:t>
        <a:bodyPr/>
        <a:lstStyle/>
        <a:p>
          <a:pPr rtl="1"/>
          <a:endParaRPr lang="ar-SA"/>
        </a:p>
      </dgm:t>
    </dgm:pt>
    <dgm:pt modelId="{BAEA2E44-313C-46F8-B6E3-4A935F1FE6D9}" type="pres">
      <dgm:prSet presAssocID="{87CE2956-E6EE-4C9E-AB53-15662FD83AB9}" presName="rootText" presStyleLbl="node2" presStyleIdx="0" presStyleCnt="6" custScaleX="151882" custScaleY="344516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47C28C2B-0622-4546-AEA4-D1284F5C6DD0}" type="pres">
      <dgm:prSet presAssocID="{87CE2956-E6EE-4C9E-AB53-15662FD83AB9}" presName="rootConnector" presStyleLbl="node2" presStyleIdx="0" presStyleCnt="6"/>
      <dgm:spPr/>
      <dgm:t>
        <a:bodyPr/>
        <a:lstStyle/>
        <a:p>
          <a:pPr rtl="1"/>
          <a:endParaRPr lang="ar-SA"/>
        </a:p>
      </dgm:t>
    </dgm:pt>
    <dgm:pt modelId="{FCB19FF3-81E7-4885-95B6-C3227DD31D67}" type="pres">
      <dgm:prSet presAssocID="{87CE2956-E6EE-4C9E-AB53-15662FD83AB9}" presName="hierChild4" presStyleCnt="0"/>
      <dgm:spPr/>
      <dgm:t>
        <a:bodyPr/>
        <a:lstStyle/>
        <a:p>
          <a:pPr rtl="1"/>
          <a:endParaRPr lang="ar-SA"/>
        </a:p>
      </dgm:t>
    </dgm:pt>
    <dgm:pt modelId="{1F18152A-AE8E-43EB-AEC5-5523369CD0C8}" type="pres">
      <dgm:prSet presAssocID="{2FB6DA5D-E342-4939-912E-96FA544A4F4C}" presName="Name37" presStyleLbl="parChTrans1D3" presStyleIdx="0" presStyleCnt="22"/>
      <dgm:spPr/>
      <dgm:t>
        <a:bodyPr/>
        <a:lstStyle/>
        <a:p>
          <a:pPr rtl="1"/>
          <a:endParaRPr lang="ar-SA"/>
        </a:p>
      </dgm:t>
    </dgm:pt>
    <dgm:pt modelId="{4CC10109-061D-4217-B9E5-2EB697E30DA7}" type="pres">
      <dgm:prSet presAssocID="{12376828-E2D2-4D51-AE13-CE0F71592031}" presName="hierRoot2" presStyleCnt="0">
        <dgm:presLayoutVars>
          <dgm:hierBranch val="init"/>
        </dgm:presLayoutVars>
      </dgm:prSet>
      <dgm:spPr/>
      <dgm:t>
        <a:bodyPr/>
        <a:lstStyle/>
        <a:p>
          <a:pPr rtl="1"/>
          <a:endParaRPr lang="ar-SA"/>
        </a:p>
      </dgm:t>
    </dgm:pt>
    <dgm:pt modelId="{B5522B6A-97EB-4078-BEBB-144CEF9F0DBF}" type="pres">
      <dgm:prSet presAssocID="{12376828-E2D2-4D51-AE13-CE0F71592031}" presName="rootComposite" presStyleCnt="0"/>
      <dgm:spPr/>
      <dgm:t>
        <a:bodyPr/>
        <a:lstStyle/>
        <a:p>
          <a:pPr rtl="1"/>
          <a:endParaRPr lang="ar-SA"/>
        </a:p>
      </dgm:t>
    </dgm:pt>
    <dgm:pt modelId="{6F3D7D0D-F1D4-4149-8F05-3BB416F028B4}" type="pres">
      <dgm:prSet presAssocID="{12376828-E2D2-4D51-AE13-CE0F71592031}" presName="rootText" presStyleLbl="node3" presStyleIdx="0" presStyleCnt="22" custScaleY="134475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4B94E89D-1C4C-4CA0-BE3D-13D2B1A6B64B}" type="pres">
      <dgm:prSet presAssocID="{12376828-E2D2-4D51-AE13-CE0F71592031}" presName="rootConnector" presStyleLbl="node3" presStyleIdx="0" presStyleCnt="22"/>
      <dgm:spPr/>
      <dgm:t>
        <a:bodyPr/>
        <a:lstStyle/>
        <a:p>
          <a:pPr rtl="1"/>
          <a:endParaRPr lang="ar-SA"/>
        </a:p>
      </dgm:t>
    </dgm:pt>
    <dgm:pt modelId="{CFDD28AD-5842-4B78-84E9-89FF85F3F8B1}" type="pres">
      <dgm:prSet presAssocID="{12376828-E2D2-4D51-AE13-CE0F71592031}" presName="hierChild4" presStyleCnt="0"/>
      <dgm:spPr/>
      <dgm:t>
        <a:bodyPr/>
        <a:lstStyle/>
        <a:p>
          <a:pPr rtl="1"/>
          <a:endParaRPr lang="ar-SA"/>
        </a:p>
      </dgm:t>
    </dgm:pt>
    <dgm:pt modelId="{92935B1B-BE94-4111-B5D1-E79DE99BB306}" type="pres">
      <dgm:prSet presAssocID="{12376828-E2D2-4D51-AE13-CE0F71592031}" presName="hierChild5" presStyleCnt="0"/>
      <dgm:spPr/>
      <dgm:t>
        <a:bodyPr/>
        <a:lstStyle/>
        <a:p>
          <a:pPr rtl="1"/>
          <a:endParaRPr lang="ar-SA"/>
        </a:p>
      </dgm:t>
    </dgm:pt>
    <dgm:pt modelId="{C769B033-64F0-4E5A-B9AF-3FA8AE7CC8A5}" type="pres">
      <dgm:prSet presAssocID="{A1581721-8A6C-42F1-9D1F-40DC51B9E92D}" presName="Name37" presStyleLbl="parChTrans1D3" presStyleIdx="1" presStyleCnt="22"/>
      <dgm:spPr/>
      <dgm:t>
        <a:bodyPr/>
        <a:lstStyle/>
        <a:p>
          <a:pPr rtl="1"/>
          <a:endParaRPr lang="ar-SA"/>
        </a:p>
      </dgm:t>
    </dgm:pt>
    <dgm:pt modelId="{600A0CDF-DE06-4CE6-946A-1E35C1B640EF}" type="pres">
      <dgm:prSet presAssocID="{6346725B-6B10-4C51-912D-E6FF92070519}" presName="hierRoot2" presStyleCnt="0">
        <dgm:presLayoutVars>
          <dgm:hierBranch val="init"/>
        </dgm:presLayoutVars>
      </dgm:prSet>
      <dgm:spPr/>
      <dgm:t>
        <a:bodyPr/>
        <a:lstStyle/>
        <a:p>
          <a:pPr rtl="1"/>
          <a:endParaRPr lang="ar-SA"/>
        </a:p>
      </dgm:t>
    </dgm:pt>
    <dgm:pt modelId="{3D2886A7-DBE2-488E-B6C2-8AE2D2764763}" type="pres">
      <dgm:prSet presAssocID="{6346725B-6B10-4C51-912D-E6FF92070519}" presName="rootComposite" presStyleCnt="0"/>
      <dgm:spPr/>
      <dgm:t>
        <a:bodyPr/>
        <a:lstStyle/>
        <a:p>
          <a:pPr rtl="1"/>
          <a:endParaRPr lang="ar-SA"/>
        </a:p>
      </dgm:t>
    </dgm:pt>
    <dgm:pt modelId="{1E1B555B-6EFD-483B-B85C-A7CB3BC58F73}" type="pres">
      <dgm:prSet presAssocID="{6346725B-6B10-4C51-912D-E6FF92070519}" presName="rootText" presStyleLbl="node3" presStyleIdx="1" presStyleCnt="22" custScaleY="176379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98402B0B-B5BA-457D-BF3F-9EFE461D7B31}" type="pres">
      <dgm:prSet presAssocID="{6346725B-6B10-4C51-912D-E6FF92070519}" presName="rootConnector" presStyleLbl="node3" presStyleIdx="1" presStyleCnt="22"/>
      <dgm:spPr/>
      <dgm:t>
        <a:bodyPr/>
        <a:lstStyle/>
        <a:p>
          <a:pPr rtl="1"/>
          <a:endParaRPr lang="ar-SA"/>
        </a:p>
      </dgm:t>
    </dgm:pt>
    <dgm:pt modelId="{BC8D12CC-E026-4B6C-9E59-B4969530C7C6}" type="pres">
      <dgm:prSet presAssocID="{6346725B-6B10-4C51-912D-E6FF92070519}" presName="hierChild4" presStyleCnt="0"/>
      <dgm:spPr/>
      <dgm:t>
        <a:bodyPr/>
        <a:lstStyle/>
        <a:p>
          <a:pPr rtl="1"/>
          <a:endParaRPr lang="ar-SA"/>
        </a:p>
      </dgm:t>
    </dgm:pt>
    <dgm:pt modelId="{9559C026-865F-479C-8CB6-86AC20A60500}" type="pres">
      <dgm:prSet presAssocID="{6346725B-6B10-4C51-912D-E6FF92070519}" presName="hierChild5" presStyleCnt="0"/>
      <dgm:spPr/>
      <dgm:t>
        <a:bodyPr/>
        <a:lstStyle/>
        <a:p>
          <a:pPr rtl="1"/>
          <a:endParaRPr lang="ar-SA"/>
        </a:p>
      </dgm:t>
    </dgm:pt>
    <dgm:pt modelId="{C1A3D791-895A-4E6E-893C-DAC919DEC745}" type="pres">
      <dgm:prSet presAssocID="{CF70D5D6-7E20-4E4F-B4BC-FA1AC7C75398}" presName="Name37" presStyleLbl="parChTrans1D3" presStyleIdx="2" presStyleCnt="22"/>
      <dgm:spPr/>
      <dgm:t>
        <a:bodyPr/>
        <a:lstStyle/>
        <a:p>
          <a:pPr rtl="1"/>
          <a:endParaRPr lang="ar-SA"/>
        </a:p>
      </dgm:t>
    </dgm:pt>
    <dgm:pt modelId="{34AF9E3D-9D81-48BF-846D-9DE2C348AE83}" type="pres">
      <dgm:prSet presAssocID="{AF70AA44-D150-4848-9255-EE6BAAD758EC}" presName="hierRoot2" presStyleCnt="0">
        <dgm:presLayoutVars>
          <dgm:hierBranch val="init"/>
        </dgm:presLayoutVars>
      </dgm:prSet>
      <dgm:spPr/>
      <dgm:t>
        <a:bodyPr/>
        <a:lstStyle/>
        <a:p>
          <a:pPr rtl="1"/>
          <a:endParaRPr lang="ar-SA"/>
        </a:p>
      </dgm:t>
    </dgm:pt>
    <dgm:pt modelId="{15C1799B-54BE-4804-AFEA-A0E5AC572100}" type="pres">
      <dgm:prSet presAssocID="{AF70AA44-D150-4848-9255-EE6BAAD758EC}" presName="rootComposite" presStyleCnt="0"/>
      <dgm:spPr/>
      <dgm:t>
        <a:bodyPr/>
        <a:lstStyle/>
        <a:p>
          <a:pPr rtl="1"/>
          <a:endParaRPr lang="ar-SA"/>
        </a:p>
      </dgm:t>
    </dgm:pt>
    <dgm:pt modelId="{4B0AADA2-8EB6-4CEA-8CD7-3481B603D1F5}" type="pres">
      <dgm:prSet presAssocID="{AF70AA44-D150-4848-9255-EE6BAAD758EC}" presName="rootText" presStyleLbl="node3" presStyleIdx="2" presStyleCnt="22" custScaleY="176380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65A3F5D6-0CAD-4E18-A65D-675E0FCF14C0}" type="pres">
      <dgm:prSet presAssocID="{AF70AA44-D150-4848-9255-EE6BAAD758EC}" presName="rootConnector" presStyleLbl="node3" presStyleIdx="2" presStyleCnt="22"/>
      <dgm:spPr/>
      <dgm:t>
        <a:bodyPr/>
        <a:lstStyle/>
        <a:p>
          <a:pPr rtl="1"/>
          <a:endParaRPr lang="ar-SA"/>
        </a:p>
      </dgm:t>
    </dgm:pt>
    <dgm:pt modelId="{C4334E77-B9F7-4428-8C57-8607341DB4E8}" type="pres">
      <dgm:prSet presAssocID="{AF70AA44-D150-4848-9255-EE6BAAD758EC}" presName="hierChild4" presStyleCnt="0"/>
      <dgm:spPr/>
      <dgm:t>
        <a:bodyPr/>
        <a:lstStyle/>
        <a:p>
          <a:pPr rtl="1"/>
          <a:endParaRPr lang="ar-SA"/>
        </a:p>
      </dgm:t>
    </dgm:pt>
    <dgm:pt modelId="{B11F7701-4CE4-4879-8AEA-9E5278486DDB}" type="pres">
      <dgm:prSet presAssocID="{AF70AA44-D150-4848-9255-EE6BAAD758EC}" presName="hierChild5" presStyleCnt="0"/>
      <dgm:spPr/>
      <dgm:t>
        <a:bodyPr/>
        <a:lstStyle/>
        <a:p>
          <a:pPr rtl="1"/>
          <a:endParaRPr lang="ar-SA"/>
        </a:p>
      </dgm:t>
    </dgm:pt>
    <dgm:pt modelId="{C649D9B4-624D-4A7A-B04D-A07E3892E23E}" type="pres">
      <dgm:prSet presAssocID="{D4C1E532-C5E3-4029-A571-CD5B23AA9E01}" presName="Name37" presStyleLbl="parChTrans1D3" presStyleIdx="3" presStyleCnt="22"/>
      <dgm:spPr/>
      <dgm:t>
        <a:bodyPr/>
        <a:lstStyle/>
        <a:p>
          <a:pPr rtl="1"/>
          <a:endParaRPr lang="ar-SA"/>
        </a:p>
      </dgm:t>
    </dgm:pt>
    <dgm:pt modelId="{5DCA0C94-8B9A-4790-88F0-27BC35C296C7}" type="pres">
      <dgm:prSet presAssocID="{78004CFE-762B-4C8F-89B2-E388381DD12D}" presName="hierRoot2" presStyleCnt="0">
        <dgm:presLayoutVars>
          <dgm:hierBranch val="init"/>
        </dgm:presLayoutVars>
      </dgm:prSet>
      <dgm:spPr/>
      <dgm:t>
        <a:bodyPr/>
        <a:lstStyle/>
        <a:p>
          <a:pPr rtl="1"/>
          <a:endParaRPr lang="ar-SA"/>
        </a:p>
      </dgm:t>
    </dgm:pt>
    <dgm:pt modelId="{2AED5A80-0D1C-4A96-950B-453D3F5AFCCC}" type="pres">
      <dgm:prSet presAssocID="{78004CFE-762B-4C8F-89B2-E388381DD12D}" presName="rootComposite" presStyleCnt="0"/>
      <dgm:spPr/>
      <dgm:t>
        <a:bodyPr/>
        <a:lstStyle/>
        <a:p>
          <a:pPr rtl="1"/>
          <a:endParaRPr lang="ar-SA"/>
        </a:p>
      </dgm:t>
    </dgm:pt>
    <dgm:pt modelId="{DE35D022-CED7-4AEF-994F-6F46838A4E8E}" type="pres">
      <dgm:prSet presAssocID="{78004CFE-762B-4C8F-89B2-E388381DD12D}" presName="rootText" presStyleLbl="node3" presStyleIdx="3" presStyleCnt="22" custScaleY="151236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93155DFE-2B82-4B39-9DE7-16BA633CE8CE}" type="pres">
      <dgm:prSet presAssocID="{78004CFE-762B-4C8F-89B2-E388381DD12D}" presName="rootConnector" presStyleLbl="node3" presStyleIdx="3" presStyleCnt="22"/>
      <dgm:spPr/>
      <dgm:t>
        <a:bodyPr/>
        <a:lstStyle/>
        <a:p>
          <a:pPr rtl="1"/>
          <a:endParaRPr lang="ar-SA"/>
        </a:p>
      </dgm:t>
    </dgm:pt>
    <dgm:pt modelId="{8EE058D5-5267-48A0-AFF2-2DF53BE18911}" type="pres">
      <dgm:prSet presAssocID="{78004CFE-762B-4C8F-89B2-E388381DD12D}" presName="hierChild4" presStyleCnt="0"/>
      <dgm:spPr/>
      <dgm:t>
        <a:bodyPr/>
        <a:lstStyle/>
        <a:p>
          <a:pPr rtl="1"/>
          <a:endParaRPr lang="ar-SA"/>
        </a:p>
      </dgm:t>
    </dgm:pt>
    <dgm:pt modelId="{047C7A89-2D12-429F-9933-7E87E77E3B96}" type="pres">
      <dgm:prSet presAssocID="{78004CFE-762B-4C8F-89B2-E388381DD12D}" presName="hierChild5" presStyleCnt="0"/>
      <dgm:spPr/>
      <dgm:t>
        <a:bodyPr/>
        <a:lstStyle/>
        <a:p>
          <a:pPr rtl="1"/>
          <a:endParaRPr lang="ar-SA"/>
        </a:p>
      </dgm:t>
    </dgm:pt>
    <dgm:pt modelId="{19FFB9FA-84A0-4331-BBBD-B177EA39B92E}" type="pres">
      <dgm:prSet presAssocID="{0445BA3B-1FF9-47CB-B89E-CF5B4DF0B403}" presName="Name37" presStyleLbl="parChTrans1D3" presStyleIdx="4" presStyleCnt="22"/>
      <dgm:spPr/>
      <dgm:t>
        <a:bodyPr/>
        <a:lstStyle/>
        <a:p>
          <a:pPr rtl="1"/>
          <a:endParaRPr lang="ar-SA"/>
        </a:p>
      </dgm:t>
    </dgm:pt>
    <dgm:pt modelId="{23D30D68-C8FC-426B-BE7A-518C31A77B82}" type="pres">
      <dgm:prSet presAssocID="{E5C30527-87FE-47B1-A517-7564FA34E5BC}" presName="hierRoot2" presStyleCnt="0">
        <dgm:presLayoutVars>
          <dgm:hierBranch val="init"/>
        </dgm:presLayoutVars>
      </dgm:prSet>
      <dgm:spPr/>
      <dgm:t>
        <a:bodyPr/>
        <a:lstStyle/>
        <a:p>
          <a:pPr rtl="1"/>
          <a:endParaRPr lang="ar-SA"/>
        </a:p>
      </dgm:t>
    </dgm:pt>
    <dgm:pt modelId="{7687CD70-B42A-41A0-98A0-BEC3AB54B5BE}" type="pres">
      <dgm:prSet presAssocID="{E5C30527-87FE-47B1-A517-7564FA34E5BC}" presName="rootComposite" presStyleCnt="0"/>
      <dgm:spPr/>
      <dgm:t>
        <a:bodyPr/>
        <a:lstStyle/>
        <a:p>
          <a:pPr rtl="1"/>
          <a:endParaRPr lang="ar-SA"/>
        </a:p>
      </dgm:t>
    </dgm:pt>
    <dgm:pt modelId="{76AF85C7-E769-4F00-8B77-C24B7B30CB47}" type="pres">
      <dgm:prSet presAssocID="{E5C30527-87FE-47B1-A517-7564FA34E5BC}" presName="rootText" presStyleLbl="node3" presStyleIdx="4" presStyleCnt="22" custScaleY="142856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ED354568-020D-4CD0-9930-B52B42529F77}" type="pres">
      <dgm:prSet presAssocID="{E5C30527-87FE-47B1-A517-7564FA34E5BC}" presName="rootConnector" presStyleLbl="node3" presStyleIdx="4" presStyleCnt="22"/>
      <dgm:spPr/>
      <dgm:t>
        <a:bodyPr/>
        <a:lstStyle/>
        <a:p>
          <a:pPr rtl="1"/>
          <a:endParaRPr lang="ar-SA"/>
        </a:p>
      </dgm:t>
    </dgm:pt>
    <dgm:pt modelId="{9A1A83B0-6FAA-4A16-A3E1-1CCF74A42538}" type="pres">
      <dgm:prSet presAssocID="{E5C30527-87FE-47B1-A517-7564FA34E5BC}" presName="hierChild4" presStyleCnt="0"/>
      <dgm:spPr/>
      <dgm:t>
        <a:bodyPr/>
        <a:lstStyle/>
        <a:p>
          <a:pPr rtl="1"/>
          <a:endParaRPr lang="ar-SA"/>
        </a:p>
      </dgm:t>
    </dgm:pt>
    <dgm:pt modelId="{CD9B0621-7024-4AB3-A8DD-4AA012DD1128}" type="pres">
      <dgm:prSet presAssocID="{E5C30527-87FE-47B1-A517-7564FA34E5BC}" presName="hierChild5" presStyleCnt="0"/>
      <dgm:spPr/>
      <dgm:t>
        <a:bodyPr/>
        <a:lstStyle/>
        <a:p>
          <a:pPr rtl="1"/>
          <a:endParaRPr lang="ar-SA"/>
        </a:p>
      </dgm:t>
    </dgm:pt>
    <dgm:pt modelId="{8315E495-13C7-4DA7-915C-F2AA179744D3}" type="pres">
      <dgm:prSet presAssocID="{0131C620-1803-4304-829E-3174E12B5757}" presName="Name37" presStyleLbl="parChTrans1D3" presStyleIdx="5" presStyleCnt="22"/>
      <dgm:spPr/>
      <dgm:t>
        <a:bodyPr/>
        <a:lstStyle/>
        <a:p>
          <a:pPr rtl="1"/>
          <a:endParaRPr lang="ar-SA"/>
        </a:p>
      </dgm:t>
    </dgm:pt>
    <dgm:pt modelId="{513A3DEC-BA2A-4F40-9ABC-7E5C040A71AA}" type="pres">
      <dgm:prSet presAssocID="{0D1FEF4E-E24A-4090-9491-6819F62557F7}" presName="hierRoot2" presStyleCnt="0">
        <dgm:presLayoutVars>
          <dgm:hierBranch val="init"/>
        </dgm:presLayoutVars>
      </dgm:prSet>
      <dgm:spPr/>
      <dgm:t>
        <a:bodyPr/>
        <a:lstStyle/>
        <a:p>
          <a:pPr rtl="1"/>
          <a:endParaRPr lang="ar-SA"/>
        </a:p>
      </dgm:t>
    </dgm:pt>
    <dgm:pt modelId="{43BA7D38-C81E-4C90-BAA0-A63F6E69A1C9}" type="pres">
      <dgm:prSet presAssocID="{0D1FEF4E-E24A-4090-9491-6819F62557F7}" presName="rootComposite" presStyleCnt="0"/>
      <dgm:spPr/>
      <dgm:t>
        <a:bodyPr/>
        <a:lstStyle/>
        <a:p>
          <a:pPr rtl="1"/>
          <a:endParaRPr lang="ar-SA"/>
        </a:p>
      </dgm:t>
    </dgm:pt>
    <dgm:pt modelId="{66763CD7-7E36-4BD8-8BDE-F850AA25EBCF}" type="pres">
      <dgm:prSet presAssocID="{0D1FEF4E-E24A-4090-9491-6819F62557F7}" presName="rootText" presStyleLbl="node3" presStyleIdx="5" presStyleCnt="22" custScaleY="151237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A6900233-E929-492A-B18B-29AC97EAFF94}" type="pres">
      <dgm:prSet presAssocID="{0D1FEF4E-E24A-4090-9491-6819F62557F7}" presName="rootConnector" presStyleLbl="node3" presStyleIdx="5" presStyleCnt="22"/>
      <dgm:spPr/>
      <dgm:t>
        <a:bodyPr/>
        <a:lstStyle/>
        <a:p>
          <a:pPr rtl="1"/>
          <a:endParaRPr lang="ar-SA"/>
        </a:p>
      </dgm:t>
    </dgm:pt>
    <dgm:pt modelId="{6A4EEF8D-5F3C-4E21-BE8F-E681DA30BDF7}" type="pres">
      <dgm:prSet presAssocID="{0D1FEF4E-E24A-4090-9491-6819F62557F7}" presName="hierChild4" presStyleCnt="0"/>
      <dgm:spPr/>
      <dgm:t>
        <a:bodyPr/>
        <a:lstStyle/>
        <a:p>
          <a:pPr rtl="1"/>
          <a:endParaRPr lang="ar-SA"/>
        </a:p>
      </dgm:t>
    </dgm:pt>
    <dgm:pt modelId="{320DA8DD-7113-4F11-A951-83909752B720}" type="pres">
      <dgm:prSet presAssocID="{0D1FEF4E-E24A-4090-9491-6819F62557F7}" presName="hierChild5" presStyleCnt="0"/>
      <dgm:spPr/>
      <dgm:t>
        <a:bodyPr/>
        <a:lstStyle/>
        <a:p>
          <a:pPr rtl="1"/>
          <a:endParaRPr lang="ar-SA"/>
        </a:p>
      </dgm:t>
    </dgm:pt>
    <dgm:pt modelId="{B412C7BA-39F0-4077-AD3D-08B66F5AB6B9}" type="pres">
      <dgm:prSet presAssocID="{87CE2956-E6EE-4C9E-AB53-15662FD83AB9}" presName="hierChild5" presStyleCnt="0"/>
      <dgm:spPr/>
      <dgm:t>
        <a:bodyPr/>
        <a:lstStyle/>
        <a:p>
          <a:pPr rtl="1"/>
          <a:endParaRPr lang="ar-SA"/>
        </a:p>
      </dgm:t>
    </dgm:pt>
    <dgm:pt modelId="{30B06368-F16F-4BA5-9295-5EE16E041562}" type="pres">
      <dgm:prSet presAssocID="{E5020FCC-2618-46B2-B04A-0AC4C47018A0}" presName="Name37" presStyleLbl="parChTrans1D2" presStyleIdx="1" presStyleCnt="6"/>
      <dgm:spPr/>
      <dgm:t>
        <a:bodyPr/>
        <a:lstStyle/>
        <a:p>
          <a:pPr rtl="1"/>
          <a:endParaRPr lang="ar-SA"/>
        </a:p>
      </dgm:t>
    </dgm:pt>
    <dgm:pt modelId="{15D5F71C-E3D3-4C06-9BA2-104481F92316}" type="pres">
      <dgm:prSet presAssocID="{8154DB6B-6529-47C2-8811-0C8F2D8E5530}" presName="hierRoot2" presStyleCnt="0">
        <dgm:presLayoutVars>
          <dgm:hierBranch val="init"/>
        </dgm:presLayoutVars>
      </dgm:prSet>
      <dgm:spPr/>
      <dgm:t>
        <a:bodyPr/>
        <a:lstStyle/>
        <a:p>
          <a:pPr rtl="1"/>
          <a:endParaRPr lang="ar-SA"/>
        </a:p>
      </dgm:t>
    </dgm:pt>
    <dgm:pt modelId="{7F12F053-372D-4344-9722-6A9392D9A872}" type="pres">
      <dgm:prSet presAssocID="{8154DB6B-6529-47C2-8811-0C8F2D8E5530}" presName="rootComposite" presStyleCnt="0"/>
      <dgm:spPr/>
      <dgm:t>
        <a:bodyPr/>
        <a:lstStyle/>
        <a:p>
          <a:pPr rtl="1"/>
          <a:endParaRPr lang="ar-SA"/>
        </a:p>
      </dgm:t>
    </dgm:pt>
    <dgm:pt modelId="{BFD586F4-6B10-48B4-9C2A-5EE613C11417}" type="pres">
      <dgm:prSet presAssocID="{8154DB6B-6529-47C2-8811-0C8F2D8E5530}" presName="rootText" presStyleLbl="node2" presStyleIdx="1" presStyleCnt="6" custScaleX="147506" custScaleY="364947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86374019-9E24-41CB-A8BD-177CBDF1D35C}" type="pres">
      <dgm:prSet presAssocID="{8154DB6B-6529-47C2-8811-0C8F2D8E5530}" presName="rootConnector" presStyleLbl="node2" presStyleIdx="1" presStyleCnt="6"/>
      <dgm:spPr/>
      <dgm:t>
        <a:bodyPr/>
        <a:lstStyle/>
        <a:p>
          <a:pPr rtl="1"/>
          <a:endParaRPr lang="ar-SA"/>
        </a:p>
      </dgm:t>
    </dgm:pt>
    <dgm:pt modelId="{6B68F592-0D66-4C8F-8288-2DE7091D738A}" type="pres">
      <dgm:prSet presAssocID="{8154DB6B-6529-47C2-8811-0C8F2D8E5530}" presName="hierChild4" presStyleCnt="0"/>
      <dgm:spPr/>
      <dgm:t>
        <a:bodyPr/>
        <a:lstStyle/>
        <a:p>
          <a:pPr rtl="1"/>
          <a:endParaRPr lang="ar-SA"/>
        </a:p>
      </dgm:t>
    </dgm:pt>
    <dgm:pt modelId="{D7D8C373-A5BB-4F9F-AFFC-0587FAFCB40E}" type="pres">
      <dgm:prSet presAssocID="{8E221694-43DB-44ED-A62C-99D5E6FB934A}" presName="Name37" presStyleLbl="parChTrans1D3" presStyleIdx="6" presStyleCnt="22"/>
      <dgm:spPr/>
      <dgm:t>
        <a:bodyPr/>
        <a:lstStyle/>
        <a:p>
          <a:pPr rtl="1"/>
          <a:endParaRPr lang="ar-SA"/>
        </a:p>
      </dgm:t>
    </dgm:pt>
    <dgm:pt modelId="{E2E89990-40C6-4D72-A01F-5942C1AB3F98}" type="pres">
      <dgm:prSet presAssocID="{A1178200-F72D-4F64-89EF-DEDDC665ADFA}" presName="hierRoot2" presStyleCnt="0">
        <dgm:presLayoutVars>
          <dgm:hierBranch val="init"/>
        </dgm:presLayoutVars>
      </dgm:prSet>
      <dgm:spPr/>
      <dgm:t>
        <a:bodyPr/>
        <a:lstStyle/>
        <a:p>
          <a:pPr rtl="1"/>
          <a:endParaRPr lang="ar-SA"/>
        </a:p>
      </dgm:t>
    </dgm:pt>
    <dgm:pt modelId="{169C5EA1-1C5A-424C-A635-7DC79ACBBA1F}" type="pres">
      <dgm:prSet presAssocID="{A1178200-F72D-4F64-89EF-DEDDC665ADFA}" presName="rootComposite" presStyleCnt="0"/>
      <dgm:spPr/>
      <dgm:t>
        <a:bodyPr/>
        <a:lstStyle/>
        <a:p>
          <a:pPr rtl="1"/>
          <a:endParaRPr lang="ar-SA"/>
        </a:p>
      </dgm:t>
    </dgm:pt>
    <dgm:pt modelId="{03907BC7-C416-46A9-94A9-4E705C06F648}" type="pres">
      <dgm:prSet presAssocID="{A1178200-F72D-4F64-89EF-DEDDC665ADFA}" presName="rootText" presStyleLbl="node3" presStyleIdx="6" presStyleCnt="22" custScaleY="155376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DFB18535-6661-4079-8E92-ED34759B2CFF}" type="pres">
      <dgm:prSet presAssocID="{A1178200-F72D-4F64-89EF-DEDDC665ADFA}" presName="rootConnector" presStyleLbl="node3" presStyleIdx="6" presStyleCnt="22"/>
      <dgm:spPr/>
      <dgm:t>
        <a:bodyPr/>
        <a:lstStyle/>
        <a:p>
          <a:pPr rtl="1"/>
          <a:endParaRPr lang="ar-SA"/>
        </a:p>
      </dgm:t>
    </dgm:pt>
    <dgm:pt modelId="{822264F3-06AB-46C1-9B0D-FD9F4BB6528D}" type="pres">
      <dgm:prSet presAssocID="{A1178200-F72D-4F64-89EF-DEDDC665ADFA}" presName="hierChild4" presStyleCnt="0"/>
      <dgm:spPr/>
      <dgm:t>
        <a:bodyPr/>
        <a:lstStyle/>
        <a:p>
          <a:pPr rtl="1"/>
          <a:endParaRPr lang="ar-SA"/>
        </a:p>
      </dgm:t>
    </dgm:pt>
    <dgm:pt modelId="{A9855118-8B80-48D6-B9C8-E0C5478ABED0}" type="pres">
      <dgm:prSet presAssocID="{A1178200-F72D-4F64-89EF-DEDDC665ADFA}" presName="hierChild5" presStyleCnt="0"/>
      <dgm:spPr/>
      <dgm:t>
        <a:bodyPr/>
        <a:lstStyle/>
        <a:p>
          <a:pPr rtl="1"/>
          <a:endParaRPr lang="ar-SA"/>
        </a:p>
      </dgm:t>
    </dgm:pt>
    <dgm:pt modelId="{368ADA4A-5EFA-42A3-BC0C-BC8FAB81824C}" type="pres">
      <dgm:prSet presAssocID="{165693C9-DC4E-45D5-B6AD-17C2C7BEA095}" presName="Name37" presStyleLbl="parChTrans1D3" presStyleIdx="7" presStyleCnt="22"/>
      <dgm:spPr/>
      <dgm:t>
        <a:bodyPr/>
        <a:lstStyle/>
        <a:p>
          <a:pPr rtl="1"/>
          <a:endParaRPr lang="ar-SA"/>
        </a:p>
      </dgm:t>
    </dgm:pt>
    <dgm:pt modelId="{8E2579E0-9AAF-478A-9EC6-2A469537B43F}" type="pres">
      <dgm:prSet presAssocID="{7DD69F46-1E47-4DDC-82C7-4137BDA484AD}" presName="hierRoot2" presStyleCnt="0">
        <dgm:presLayoutVars>
          <dgm:hierBranch val="init"/>
        </dgm:presLayoutVars>
      </dgm:prSet>
      <dgm:spPr/>
      <dgm:t>
        <a:bodyPr/>
        <a:lstStyle/>
        <a:p>
          <a:pPr rtl="1"/>
          <a:endParaRPr lang="ar-SA"/>
        </a:p>
      </dgm:t>
    </dgm:pt>
    <dgm:pt modelId="{7ECA67BD-A69F-42A9-AFB7-BF2BA229E79E}" type="pres">
      <dgm:prSet presAssocID="{7DD69F46-1E47-4DDC-82C7-4137BDA484AD}" presName="rootComposite" presStyleCnt="0"/>
      <dgm:spPr/>
      <dgm:t>
        <a:bodyPr/>
        <a:lstStyle/>
        <a:p>
          <a:pPr rtl="1"/>
          <a:endParaRPr lang="ar-SA"/>
        </a:p>
      </dgm:t>
    </dgm:pt>
    <dgm:pt modelId="{DCDA2AC2-8A3B-4F3F-B01A-35A4DC856F53}" type="pres">
      <dgm:prSet presAssocID="{7DD69F46-1E47-4DDC-82C7-4137BDA484AD}" presName="rootText" presStyleLbl="node3" presStyleIdx="7" presStyleCnt="22" custScaleY="162908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636E518E-8105-45AA-BAF9-73D7D8778326}" type="pres">
      <dgm:prSet presAssocID="{7DD69F46-1E47-4DDC-82C7-4137BDA484AD}" presName="rootConnector" presStyleLbl="node3" presStyleIdx="7" presStyleCnt="22"/>
      <dgm:spPr/>
      <dgm:t>
        <a:bodyPr/>
        <a:lstStyle/>
        <a:p>
          <a:pPr rtl="1"/>
          <a:endParaRPr lang="ar-SA"/>
        </a:p>
      </dgm:t>
    </dgm:pt>
    <dgm:pt modelId="{16E741FF-1055-4BBF-9A00-5645F2A6E0D3}" type="pres">
      <dgm:prSet presAssocID="{7DD69F46-1E47-4DDC-82C7-4137BDA484AD}" presName="hierChild4" presStyleCnt="0"/>
      <dgm:spPr/>
      <dgm:t>
        <a:bodyPr/>
        <a:lstStyle/>
        <a:p>
          <a:pPr rtl="1"/>
          <a:endParaRPr lang="ar-SA"/>
        </a:p>
      </dgm:t>
    </dgm:pt>
    <dgm:pt modelId="{83CFF55B-D71B-45A9-8A51-DD546A539D1C}" type="pres">
      <dgm:prSet presAssocID="{7DD69F46-1E47-4DDC-82C7-4137BDA484AD}" presName="hierChild5" presStyleCnt="0"/>
      <dgm:spPr/>
      <dgm:t>
        <a:bodyPr/>
        <a:lstStyle/>
        <a:p>
          <a:pPr rtl="1"/>
          <a:endParaRPr lang="ar-SA"/>
        </a:p>
      </dgm:t>
    </dgm:pt>
    <dgm:pt modelId="{050525D4-A010-4007-8641-5DE0A3318DA9}" type="pres">
      <dgm:prSet presAssocID="{2F0D297A-1FCF-415B-A9BE-7B9BC6359C6B}" presName="Name37" presStyleLbl="parChTrans1D3" presStyleIdx="8" presStyleCnt="22"/>
      <dgm:spPr/>
      <dgm:t>
        <a:bodyPr/>
        <a:lstStyle/>
        <a:p>
          <a:pPr rtl="1"/>
          <a:endParaRPr lang="ar-SA"/>
        </a:p>
      </dgm:t>
    </dgm:pt>
    <dgm:pt modelId="{CCEDA111-0F4F-4BA9-BDCF-4D7FAD375C89}" type="pres">
      <dgm:prSet presAssocID="{D970CE2E-028F-484C-A57A-05005A982DC9}" presName="hierRoot2" presStyleCnt="0">
        <dgm:presLayoutVars>
          <dgm:hierBranch val="init"/>
        </dgm:presLayoutVars>
      </dgm:prSet>
      <dgm:spPr/>
      <dgm:t>
        <a:bodyPr/>
        <a:lstStyle/>
        <a:p>
          <a:pPr rtl="1"/>
          <a:endParaRPr lang="ar-SA"/>
        </a:p>
      </dgm:t>
    </dgm:pt>
    <dgm:pt modelId="{AFF3AC10-3DC0-4D00-AB06-39205694D060}" type="pres">
      <dgm:prSet presAssocID="{D970CE2E-028F-484C-A57A-05005A982DC9}" presName="rootComposite" presStyleCnt="0"/>
      <dgm:spPr/>
      <dgm:t>
        <a:bodyPr/>
        <a:lstStyle/>
        <a:p>
          <a:pPr rtl="1"/>
          <a:endParaRPr lang="ar-SA"/>
        </a:p>
      </dgm:t>
    </dgm:pt>
    <dgm:pt modelId="{AD077C6A-AECD-450D-A87E-CDDE8045BD49}" type="pres">
      <dgm:prSet presAssocID="{D970CE2E-028F-484C-A57A-05005A982DC9}" presName="rootText" presStyleLbl="node3" presStyleIdx="8" presStyleCnt="22" custScaleY="172137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6F0E7322-3755-4A81-9480-300274D3E931}" type="pres">
      <dgm:prSet presAssocID="{D970CE2E-028F-484C-A57A-05005A982DC9}" presName="rootConnector" presStyleLbl="node3" presStyleIdx="8" presStyleCnt="22"/>
      <dgm:spPr/>
      <dgm:t>
        <a:bodyPr/>
        <a:lstStyle/>
        <a:p>
          <a:pPr rtl="1"/>
          <a:endParaRPr lang="ar-SA"/>
        </a:p>
      </dgm:t>
    </dgm:pt>
    <dgm:pt modelId="{D65C9A23-7A20-4CB6-9281-2718F67CBC14}" type="pres">
      <dgm:prSet presAssocID="{D970CE2E-028F-484C-A57A-05005A982DC9}" presName="hierChild4" presStyleCnt="0"/>
      <dgm:spPr/>
      <dgm:t>
        <a:bodyPr/>
        <a:lstStyle/>
        <a:p>
          <a:pPr rtl="1"/>
          <a:endParaRPr lang="ar-SA"/>
        </a:p>
      </dgm:t>
    </dgm:pt>
    <dgm:pt modelId="{9DAB68A0-ACAD-4155-8200-42A857666350}" type="pres">
      <dgm:prSet presAssocID="{D970CE2E-028F-484C-A57A-05005A982DC9}" presName="hierChild5" presStyleCnt="0"/>
      <dgm:spPr/>
      <dgm:t>
        <a:bodyPr/>
        <a:lstStyle/>
        <a:p>
          <a:pPr rtl="1"/>
          <a:endParaRPr lang="ar-SA"/>
        </a:p>
      </dgm:t>
    </dgm:pt>
    <dgm:pt modelId="{067F0B70-7605-430D-A497-491286A3BD2B}" type="pres">
      <dgm:prSet presAssocID="{7A7C7FB0-67A7-440B-9F75-851C263BC66B}" presName="Name37" presStyleLbl="parChTrans1D3" presStyleIdx="9" presStyleCnt="22"/>
      <dgm:spPr/>
      <dgm:t>
        <a:bodyPr/>
        <a:lstStyle/>
        <a:p>
          <a:pPr rtl="1"/>
          <a:endParaRPr lang="ar-SA"/>
        </a:p>
      </dgm:t>
    </dgm:pt>
    <dgm:pt modelId="{2607A71D-FE48-4B94-ADAB-022C53610A3E}" type="pres">
      <dgm:prSet presAssocID="{DF0DF83B-5F2B-41FC-B3AC-B59C79ACC493}" presName="hierRoot2" presStyleCnt="0">
        <dgm:presLayoutVars>
          <dgm:hierBranch val="init"/>
        </dgm:presLayoutVars>
      </dgm:prSet>
      <dgm:spPr/>
      <dgm:t>
        <a:bodyPr/>
        <a:lstStyle/>
        <a:p>
          <a:pPr rtl="1"/>
          <a:endParaRPr lang="ar-SA"/>
        </a:p>
      </dgm:t>
    </dgm:pt>
    <dgm:pt modelId="{6A5141AB-4C3B-466D-93C1-5136A6814180}" type="pres">
      <dgm:prSet presAssocID="{DF0DF83B-5F2B-41FC-B3AC-B59C79ACC493}" presName="rootComposite" presStyleCnt="0"/>
      <dgm:spPr/>
      <dgm:t>
        <a:bodyPr/>
        <a:lstStyle/>
        <a:p>
          <a:pPr rtl="1"/>
          <a:endParaRPr lang="ar-SA"/>
        </a:p>
      </dgm:t>
    </dgm:pt>
    <dgm:pt modelId="{A7660857-AE25-4EE4-9F09-3363612AAF29}" type="pres">
      <dgm:prSet presAssocID="{DF0DF83B-5F2B-41FC-B3AC-B59C79ACC493}" presName="rootText" presStyleLbl="node3" presStyleIdx="9" presStyleCnt="22" custScaleY="17129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7FF62D97-16C5-4F2E-B398-242830F99A04}" type="pres">
      <dgm:prSet presAssocID="{DF0DF83B-5F2B-41FC-B3AC-B59C79ACC493}" presName="rootConnector" presStyleLbl="node3" presStyleIdx="9" presStyleCnt="22"/>
      <dgm:spPr/>
      <dgm:t>
        <a:bodyPr/>
        <a:lstStyle/>
        <a:p>
          <a:pPr rtl="1"/>
          <a:endParaRPr lang="ar-SA"/>
        </a:p>
      </dgm:t>
    </dgm:pt>
    <dgm:pt modelId="{4228038A-196A-4170-9D1A-A24FDD9F9588}" type="pres">
      <dgm:prSet presAssocID="{DF0DF83B-5F2B-41FC-B3AC-B59C79ACC493}" presName="hierChild4" presStyleCnt="0"/>
      <dgm:spPr/>
      <dgm:t>
        <a:bodyPr/>
        <a:lstStyle/>
        <a:p>
          <a:pPr rtl="1"/>
          <a:endParaRPr lang="ar-SA"/>
        </a:p>
      </dgm:t>
    </dgm:pt>
    <dgm:pt modelId="{10A95811-A636-4B4B-AD7C-E9A035386C78}" type="pres">
      <dgm:prSet presAssocID="{DF0DF83B-5F2B-41FC-B3AC-B59C79ACC493}" presName="hierChild5" presStyleCnt="0"/>
      <dgm:spPr/>
      <dgm:t>
        <a:bodyPr/>
        <a:lstStyle/>
        <a:p>
          <a:pPr rtl="1"/>
          <a:endParaRPr lang="ar-SA"/>
        </a:p>
      </dgm:t>
    </dgm:pt>
    <dgm:pt modelId="{84C934C0-A162-42EF-92D3-9A23ECC1CE7D}" type="pres">
      <dgm:prSet presAssocID="{8154DB6B-6529-47C2-8811-0C8F2D8E5530}" presName="hierChild5" presStyleCnt="0"/>
      <dgm:spPr/>
      <dgm:t>
        <a:bodyPr/>
        <a:lstStyle/>
        <a:p>
          <a:pPr rtl="1"/>
          <a:endParaRPr lang="ar-SA"/>
        </a:p>
      </dgm:t>
    </dgm:pt>
    <dgm:pt modelId="{19166CCA-B3B5-40D9-A084-42DD74B0526B}" type="pres">
      <dgm:prSet presAssocID="{80A09195-DA4E-4D32-8AEC-4D544E03DAF6}" presName="Name37" presStyleLbl="parChTrans1D2" presStyleIdx="2" presStyleCnt="6"/>
      <dgm:spPr/>
      <dgm:t>
        <a:bodyPr/>
        <a:lstStyle/>
        <a:p>
          <a:pPr rtl="1"/>
          <a:endParaRPr lang="ar-SA"/>
        </a:p>
      </dgm:t>
    </dgm:pt>
    <dgm:pt modelId="{B773B1E2-4C15-4689-B161-17851FBA41D9}" type="pres">
      <dgm:prSet presAssocID="{2D912EE8-7074-4DB9-B767-9CC2EA10D0B7}" presName="hierRoot2" presStyleCnt="0">
        <dgm:presLayoutVars>
          <dgm:hierBranch val="init"/>
        </dgm:presLayoutVars>
      </dgm:prSet>
      <dgm:spPr/>
      <dgm:t>
        <a:bodyPr/>
        <a:lstStyle/>
        <a:p>
          <a:pPr rtl="1"/>
          <a:endParaRPr lang="ar-SA"/>
        </a:p>
      </dgm:t>
    </dgm:pt>
    <dgm:pt modelId="{9FB282EB-C3AA-4568-9ADC-598C11699A18}" type="pres">
      <dgm:prSet presAssocID="{2D912EE8-7074-4DB9-B767-9CC2EA10D0B7}" presName="rootComposite" presStyleCnt="0"/>
      <dgm:spPr/>
      <dgm:t>
        <a:bodyPr/>
        <a:lstStyle/>
        <a:p>
          <a:pPr rtl="1"/>
          <a:endParaRPr lang="ar-SA"/>
        </a:p>
      </dgm:t>
    </dgm:pt>
    <dgm:pt modelId="{08FEFF59-0B42-4BF1-B5AB-189DA8B598B1}" type="pres">
      <dgm:prSet presAssocID="{2D912EE8-7074-4DB9-B767-9CC2EA10D0B7}" presName="rootText" presStyleLbl="node2" presStyleIdx="2" presStyleCnt="6" custScaleX="178030" custScaleY="342936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4ED8CD32-9B64-45C5-BA7D-0B6EDCC32D2E}" type="pres">
      <dgm:prSet presAssocID="{2D912EE8-7074-4DB9-B767-9CC2EA10D0B7}" presName="rootConnector" presStyleLbl="node2" presStyleIdx="2" presStyleCnt="6"/>
      <dgm:spPr/>
      <dgm:t>
        <a:bodyPr/>
        <a:lstStyle/>
        <a:p>
          <a:pPr rtl="1"/>
          <a:endParaRPr lang="ar-SA"/>
        </a:p>
      </dgm:t>
    </dgm:pt>
    <dgm:pt modelId="{6BD01A89-88EA-46B5-A486-495303F61299}" type="pres">
      <dgm:prSet presAssocID="{2D912EE8-7074-4DB9-B767-9CC2EA10D0B7}" presName="hierChild4" presStyleCnt="0"/>
      <dgm:spPr/>
      <dgm:t>
        <a:bodyPr/>
        <a:lstStyle/>
        <a:p>
          <a:pPr rtl="1"/>
          <a:endParaRPr lang="ar-SA"/>
        </a:p>
      </dgm:t>
    </dgm:pt>
    <dgm:pt modelId="{935F530F-E945-465D-9AAA-57EB15ACAE26}" type="pres">
      <dgm:prSet presAssocID="{8B17F4BE-79ED-492D-9E5C-387E6ABEE74A}" presName="Name37" presStyleLbl="parChTrans1D3" presStyleIdx="10" presStyleCnt="22"/>
      <dgm:spPr/>
      <dgm:t>
        <a:bodyPr/>
        <a:lstStyle/>
        <a:p>
          <a:pPr rtl="1"/>
          <a:endParaRPr lang="ar-SA"/>
        </a:p>
      </dgm:t>
    </dgm:pt>
    <dgm:pt modelId="{10E3D066-A84D-40CF-AEA8-F38983D84977}" type="pres">
      <dgm:prSet presAssocID="{8147832C-CC4E-4FC9-8699-2C0D5AEFD464}" presName="hierRoot2" presStyleCnt="0">
        <dgm:presLayoutVars>
          <dgm:hierBranch val="init"/>
        </dgm:presLayoutVars>
      </dgm:prSet>
      <dgm:spPr/>
      <dgm:t>
        <a:bodyPr/>
        <a:lstStyle/>
        <a:p>
          <a:pPr rtl="1"/>
          <a:endParaRPr lang="ar-SA"/>
        </a:p>
      </dgm:t>
    </dgm:pt>
    <dgm:pt modelId="{D65B3CA3-C589-429D-AD2C-8B9EF68D0EE5}" type="pres">
      <dgm:prSet presAssocID="{8147832C-CC4E-4FC9-8699-2C0D5AEFD464}" presName="rootComposite" presStyleCnt="0"/>
      <dgm:spPr/>
      <dgm:t>
        <a:bodyPr/>
        <a:lstStyle/>
        <a:p>
          <a:pPr rtl="1"/>
          <a:endParaRPr lang="ar-SA"/>
        </a:p>
      </dgm:t>
    </dgm:pt>
    <dgm:pt modelId="{E0DEABE8-33D5-4642-9EC4-732BBB0F9B92}" type="pres">
      <dgm:prSet presAssocID="{8147832C-CC4E-4FC9-8699-2C0D5AEFD464}" presName="rootText" presStyleLbl="node3" presStyleIdx="10" presStyleCnt="22" custScaleY="144039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19CAB233-C305-4FE6-9825-54235C474ACA}" type="pres">
      <dgm:prSet presAssocID="{8147832C-CC4E-4FC9-8699-2C0D5AEFD464}" presName="rootConnector" presStyleLbl="node3" presStyleIdx="10" presStyleCnt="22"/>
      <dgm:spPr/>
      <dgm:t>
        <a:bodyPr/>
        <a:lstStyle/>
        <a:p>
          <a:pPr rtl="1"/>
          <a:endParaRPr lang="ar-SA"/>
        </a:p>
      </dgm:t>
    </dgm:pt>
    <dgm:pt modelId="{EA8FF354-6F6D-430B-9D7C-B51D7A42FCD6}" type="pres">
      <dgm:prSet presAssocID="{8147832C-CC4E-4FC9-8699-2C0D5AEFD464}" presName="hierChild4" presStyleCnt="0"/>
      <dgm:spPr/>
      <dgm:t>
        <a:bodyPr/>
        <a:lstStyle/>
        <a:p>
          <a:pPr rtl="1"/>
          <a:endParaRPr lang="ar-SA"/>
        </a:p>
      </dgm:t>
    </dgm:pt>
    <dgm:pt modelId="{4962496D-18B9-4710-BD1F-A0ABC503C8CB}" type="pres">
      <dgm:prSet presAssocID="{8147832C-CC4E-4FC9-8699-2C0D5AEFD464}" presName="hierChild5" presStyleCnt="0"/>
      <dgm:spPr/>
      <dgm:t>
        <a:bodyPr/>
        <a:lstStyle/>
        <a:p>
          <a:pPr rtl="1"/>
          <a:endParaRPr lang="ar-SA"/>
        </a:p>
      </dgm:t>
    </dgm:pt>
    <dgm:pt modelId="{493CDFC7-8AA7-4554-8159-CB35D633D5D5}" type="pres">
      <dgm:prSet presAssocID="{2D912EE8-7074-4DB9-B767-9CC2EA10D0B7}" presName="hierChild5" presStyleCnt="0"/>
      <dgm:spPr/>
      <dgm:t>
        <a:bodyPr/>
        <a:lstStyle/>
        <a:p>
          <a:pPr rtl="1"/>
          <a:endParaRPr lang="ar-SA"/>
        </a:p>
      </dgm:t>
    </dgm:pt>
    <dgm:pt modelId="{693A3FF1-2A4C-43EA-AA19-B65B2A276A86}" type="pres">
      <dgm:prSet presAssocID="{E1CA8398-62B8-4DD5-97E1-A4CEB1E74D4B}" presName="Name37" presStyleLbl="parChTrans1D2" presStyleIdx="3" presStyleCnt="6"/>
      <dgm:spPr/>
      <dgm:t>
        <a:bodyPr/>
        <a:lstStyle/>
        <a:p>
          <a:pPr rtl="1"/>
          <a:endParaRPr lang="ar-SA"/>
        </a:p>
      </dgm:t>
    </dgm:pt>
    <dgm:pt modelId="{CAD59A71-D267-41B6-89F2-3036DCB7A31C}" type="pres">
      <dgm:prSet presAssocID="{5FC46067-88F8-4FB4-8BF8-DAFB9A2555FD}" presName="hierRoot2" presStyleCnt="0">
        <dgm:presLayoutVars>
          <dgm:hierBranch val="init"/>
        </dgm:presLayoutVars>
      </dgm:prSet>
      <dgm:spPr/>
      <dgm:t>
        <a:bodyPr/>
        <a:lstStyle/>
        <a:p>
          <a:pPr rtl="1"/>
          <a:endParaRPr lang="ar-SA"/>
        </a:p>
      </dgm:t>
    </dgm:pt>
    <dgm:pt modelId="{B3531A14-14C6-41CC-9CA4-340656E142FE}" type="pres">
      <dgm:prSet presAssocID="{5FC46067-88F8-4FB4-8BF8-DAFB9A2555FD}" presName="rootComposite" presStyleCnt="0"/>
      <dgm:spPr/>
      <dgm:t>
        <a:bodyPr/>
        <a:lstStyle/>
        <a:p>
          <a:pPr rtl="1"/>
          <a:endParaRPr lang="ar-SA"/>
        </a:p>
      </dgm:t>
    </dgm:pt>
    <dgm:pt modelId="{070B7C25-923E-4D3A-A8A3-8DB52766CE37}" type="pres">
      <dgm:prSet presAssocID="{5FC46067-88F8-4FB4-8BF8-DAFB9A2555FD}" presName="rootText" presStyleLbl="node2" presStyleIdx="3" presStyleCnt="6" custScaleX="144179" custScaleY="333770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17ABE8BE-B20C-46D1-9CF8-B7431B8A9064}" type="pres">
      <dgm:prSet presAssocID="{5FC46067-88F8-4FB4-8BF8-DAFB9A2555FD}" presName="rootConnector" presStyleLbl="node2" presStyleIdx="3" presStyleCnt="6"/>
      <dgm:spPr/>
      <dgm:t>
        <a:bodyPr/>
        <a:lstStyle/>
        <a:p>
          <a:pPr rtl="1"/>
          <a:endParaRPr lang="ar-SA"/>
        </a:p>
      </dgm:t>
    </dgm:pt>
    <dgm:pt modelId="{3B181FD0-F0CA-4F0D-813E-68A04CA200F4}" type="pres">
      <dgm:prSet presAssocID="{5FC46067-88F8-4FB4-8BF8-DAFB9A2555FD}" presName="hierChild4" presStyleCnt="0"/>
      <dgm:spPr/>
      <dgm:t>
        <a:bodyPr/>
        <a:lstStyle/>
        <a:p>
          <a:pPr rtl="1"/>
          <a:endParaRPr lang="ar-SA"/>
        </a:p>
      </dgm:t>
    </dgm:pt>
    <dgm:pt modelId="{632B218D-E427-44B0-AFF5-2421C606E7F7}" type="pres">
      <dgm:prSet presAssocID="{0DB47AB1-9DFE-4CE0-BEEC-F4A1383715A7}" presName="Name37" presStyleLbl="parChTrans1D3" presStyleIdx="11" presStyleCnt="22"/>
      <dgm:spPr/>
      <dgm:t>
        <a:bodyPr/>
        <a:lstStyle/>
        <a:p>
          <a:pPr rtl="1"/>
          <a:endParaRPr lang="ar-SA"/>
        </a:p>
      </dgm:t>
    </dgm:pt>
    <dgm:pt modelId="{A74E380C-AB5B-498F-973E-80161F463A08}" type="pres">
      <dgm:prSet presAssocID="{C1A018C2-089D-4A0C-B5EA-7DEDE5CA7038}" presName="hierRoot2" presStyleCnt="0">
        <dgm:presLayoutVars>
          <dgm:hierBranch val="init"/>
        </dgm:presLayoutVars>
      </dgm:prSet>
      <dgm:spPr/>
      <dgm:t>
        <a:bodyPr/>
        <a:lstStyle/>
        <a:p>
          <a:pPr rtl="1"/>
          <a:endParaRPr lang="ar-SA"/>
        </a:p>
      </dgm:t>
    </dgm:pt>
    <dgm:pt modelId="{2D13D123-76B2-4968-9DCF-121703A630C4}" type="pres">
      <dgm:prSet presAssocID="{C1A018C2-089D-4A0C-B5EA-7DEDE5CA7038}" presName="rootComposite" presStyleCnt="0"/>
      <dgm:spPr/>
      <dgm:t>
        <a:bodyPr/>
        <a:lstStyle/>
        <a:p>
          <a:pPr rtl="1"/>
          <a:endParaRPr lang="ar-SA"/>
        </a:p>
      </dgm:t>
    </dgm:pt>
    <dgm:pt modelId="{B792E8C4-2D11-415A-9502-A17432FEA9FA}" type="pres">
      <dgm:prSet presAssocID="{C1A018C2-089D-4A0C-B5EA-7DEDE5CA7038}" presName="rootText" presStyleLbl="node3" presStyleIdx="11" presStyleCnt="22" custScaleY="230195" custLinFactNeighborY="-8394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DEDE7581-4308-4C2C-81A4-54E6456C36C0}" type="pres">
      <dgm:prSet presAssocID="{C1A018C2-089D-4A0C-B5EA-7DEDE5CA7038}" presName="rootConnector" presStyleLbl="node3" presStyleIdx="11" presStyleCnt="22"/>
      <dgm:spPr/>
      <dgm:t>
        <a:bodyPr/>
        <a:lstStyle/>
        <a:p>
          <a:pPr rtl="1"/>
          <a:endParaRPr lang="ar-SA"/>
        </a:p>
      </dgm:t>
    </dgm:pt>
    <dgm:pt modelId="{F7ECA756-D8FD-42BE-9A7E-A4EE4C315893}" type="pres">
      <dgm:prSet presAssocID="{C1A018C2-089D-4A0C-B5EA-7DEDE5CA7038}" presName="hierChild4" presStyleCnt="0"/>
      <dgm:spPr/>
      <dgm:t>
        <a:bodyPr/>
        <a:lstStyle/>
        <a:p>
          <a:pPr rtl="1"/>
          <a:endParaRPr lang="ar-SA"/>
        </a:p>
      </dgm:t>
    </dgm:pt>
    <dgm:pt modelId="{E8CA0BFC-08CB-4252-BC7D-D6BD6824C6D5}" type="pres">
      <dgm:prSet presAssocID="{FF906D20-2710-4990-8A16-AC90CDD730B0}" presName="Name37" presStyleLbl="parChTrans1D4" presStyleIdx="0" presStyleCnt="10"/>
      <dgm:spPr/>
      <dgm:t>
        <a:bodyPr/>
        <a:lstStyle/>
        <a:p>
          <a:pPr rtl="1"/>
          <a:endParaRPr lang="ar-SA"/>
        </a:p>
      </dgm:t>
    </dgm:pt>
    <dgm:pt modelId="{61A8D253-4D60-4C58-8E0C-3695FE555139}" type="pres">
      <dgm:prSet presAssocID="{489FE25C-18F9-4A97-A2AB-D466CB903C78}" presName="hierRoot2" presStyleCnt="0">
        <dgm:presLayoutVars>
          <dgm:hierBranch val="init"/>
        </dgm:presLayoutVars>
      </dgm:prSet>
      <dgm:spPr/>
      <dgm:t>
        <a:bodyPr/>
        <a:lstStyle/>
        <a:p>
          <a:pPr rtl="1"/>
          <a:endParaRPr lang="ar-SA"/>
        </a:p>
      </dgm:t>
    </dgm:pt>
    <dgm:pt modelId="{97664B88-597F-491B-A80E-5B908D702CB5}" type="pres">
      <dgm:prSet presAssocID="{489FE25C-18F9-4A97-A2AB-D466CB903C78}" presName="rootComposite" presStyleCnt="0"/>
      <dgm:spPr/>
      <dgm:t>
        <a:bodyPr/>
        <a:lstStyle/>
        <a:p>
          <a:pPr rtl="1"/>
          <a:endParaRPr lang="ar-SA"/>
        </a:p>
      </dgm:t>
    </dgm:pt>
    <dgm:pt modelId="{89E5FE0E-18A8-40C6-913E-A09808501FFC}" type="pres">
      <dgm:prSet presAssocID="{489FE25C-18F9-4A97-A2AB-D466CB903C78}" presName="rootText" presStyleLbl="node4" presStyleIdx="0" presStyleCnt="10" custScaleY="128837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578C5460-E64C-46B8-921F-2AAC47161403}" type="pres">
      <dgm:prSet presAssocID="{489FE25C-18F9-4A97-A2AB-D466CB903C78}" presName="rootConnector" presStyleLbl="node4" presStyleIdx="0" presStyleCnt="10"/>
      <dgm:spPr/>
      <dgm:t>
        <a:bodyPr/>
        <a:lstStyle/>
        <a:p>
          <a:pPr rtl="1"/>
          <a:endParaRPr lang="ar-SA"/>
        </a:p>
      </dgm:t>
    </dgm:pt>
    <dgm:pt modelId="{39FECBD4-CD58-4A41-9008-B407D7DD9254}" type="pres">
      <dgm:prSet presAssocID="{489FE25C-18F9-4A97-A2AB-D466CB903C78}" presName="hierChild4" presStyleCnt="0"/>
      <dgm:spPr/>
      <dgm:t>
        <a:bodyPr/>
        <a:lstStyle/>
        <a:p>
          <a:pPr rtl="1"/>
          <a:endParaRPr lang="ar-SA"/>
        </a:p>
      </dgm:t>
    </dgm:pt>
    <dgm:pt modelId="{7E73720D-4CF8-4B88-A781-A34F82664A4B}" type="pres">
      <dgm:prSet presAssocID="{489FE25C-18F9-4A97-A2AB-D466CB903C78}" presName="hierChild5" presStyleCnt="0"/>
      <dgm:spPr/>
      <dgm:t>
        <a:bodyPr/>
        <a:lstStyle/>
        <a:p>
          <a:pPr rtl="1"/>
          <a:endParaRPr lang="ar-SA"/>
        </a:p>
      </dgm:t>
    </dgm:pt>
    <dgm:pt modelId="{A9E2FF69-AD54-4D7A-B6BD-18450AE77829}" type="pres">
      <dgm:prSet presAssocID="{C1A018C2-089D-4A0C-B5EA-7DEDE5CA7038}" presName="hierChild5" presStyleCnt="0"/>
      <dgm:spPr/>
      <dgm:t>
        <a:bodyPr/>
        <a:lstStyle/>
        <a:p>
          <a:pPr rtl="1"/>
          <a:endParaRPr lang="ar-SA"/>
        </a:p>
      </dgm:t>
    </dgm:pt>
    <dgm:pt modelId="{5D54533B-2AB0-4945-862A-D363CEB30AF6}" type="pres">
      <dgm:prSet presAssocID="{A403FD4A-3AEF-40FE-94CE-03DF6215D36F}" presName="Name37" presStyleLbl="parChTrans1D3" presStyleIdx="12" presStyleCnt="22"/>
      <dgm:spPr/>
      <dgm:t>
        <a:bodyPr/>
        <a:lstStyle/>
        <a:p>
          <a:pPr rtl="1"/>
          <a:endParaRPr lang="ar-SA"/>
        </a:p>
      </dgm:t>
    </dgm:pt>
    <dgm:pt modelId="{07658639-33A2-47ED-9BCE-4D5FA28FD7DC}" type="pres">
      <dgm:prSet presAssocID="{ACB9C25C-F0A8-4A6C-B5D7-C4C55A604DB0}" presName="hierRoot2" presStyleCnt="0">
        <dgm:presLayoutVars>
          <dgm:hierBranch val="init"/>
        </dgm:presLayoutVars>
      </dgm:prSet>
      <dgm:spPr/>
      <dgm:t>
        <a:bodyPr/>
        <a:lstStyle/>
        <a:p>
          <a:pPr rtl="1"/>
          <a:endParaRPr lang="ar-SA"/>
        </a:p>
      </dgm:t>
    </dgm:pt>
    <dgm:pt modelId="{A7DD7997-546F-470A-AB88-C36DCC124180}" type="pres">
      <dgm:prSet presAssocID="{ACB9C25C-F0A8-4A6C-B5D7-C4C55A604DB0}" presName="rootComposite" presStyleCnt="0"/>
      <dgm:spPr/>
      <dgm:t>
        <a:bodyPr/>
        <a:lstStyle/>
        <a:p>
          <a:pPr rtl="1"/>
          <a:endParaRPr lang="ar-SA"/>
        </a:p>
      </dgm:t>
    </dgm:pt>
    <dgm:pt modelId="{6B53F518-BF33-4AF8-9EB0-74F8E1C33F90}" type="pres">
      <dgm:prSet presAssocID="{ACB9C25C-F0A8-4A6C-B5D7-C4C55A604DB0}" presName="rootText" presStyleLbl="node3" presStyleIdx="12" presStyleCnt="22" custScaleY="210700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C1CDCAD6-43E8-4524-BD4B-D0760B3CD714}" type="pres">
      <dgm:prSet presAssocID="{ACB9C25C-F0A8-4A6C-B5D7-C4C55A604DB0}" presName="rootConnector" presStyleLbl="node3" presStyleIdx="12" presStyleCnt="22"/>
      <dgm:spPr/>
      <dgm:t>
        <a:bodyPr/>
        <a:lstStyle/>
        <a:p>
          <a:pPr rtl="1"/>
          <a:endParaRPr lang="ar-SA"/>
        </a:p>
      </dgm:t>
    </dgm:pt>
    <dgm:pt modelId="{219C4BF4-FEC0-489D-9062-8EBF200F4FD2}" type="pres">
      <dgm:prSet presAssocID="{ACB9C25C-F0A8-4A6C-B5D7-C4C55A604DB0}" presName="hierChild4" presStyleCnt="0"/>
      <dgm:spPr/>
      <dgm:t>
        <a:bodyPr/>
        <a:lstStyle/>
        <a:p>
          <a:pPr rtl="1"/>
          <a:endParaRPr lang="ar-SA"/>
        </a:p>
      </dgm:t>
    </dgm:pt>
    <dgm:pt modelId="{D03287B3-0C29-4931-87D8-5A0FE73BCBB7}" type="pres">
      <dgm:prSet presAssocID="{44F634E0-7639-4B3A-9035-0059E1750817}" presName="Name37" presStyleLbl="parChTrans1D4" presStyleIdx="1" presStyleCnt="10"/>
      <dgm:spPr/>
      <dgm:t>
        <a:bodyPr/>
        <a:lstStyle/>
        <a:p>
          <a:pPr rtl="1"/>
          <a:endParaRPr lang="ar-SA"/>
        </a:p>
      </dgm:t>
    </dgm:pt>
    <dgm:pt modelId="{4DADF17F-085B-46A3-9325-2DFC6418F213}" type="pres">
      <dgm:prSet presAssocID="{E4A371D7-0211-40E9-9425-6502D053E8FA}" presName="hierRoot2" presStyleCnt="0">
        <dgm:presLayoutVars>
          <dgm:hierBranch val="init"/>
        </dgm:presLayoutVars>
      </dgm:prSet>
      <dgm:spPr/>
      <dgm:t>
        <a:bodyPr/>
        <a:lstStyle/>
        <a:p>
          <a:pPr rtl="1"/>
          <a:endParaRPr lang="ar-SA"/>
        </a:p>
      </dgm:t>
    </dgm:pt>
    <dgm:pt modelId="{4DECB0E7-9E6F-45DB-A8AD-76C8E6605EA5}" type="pres">
      <dgm:prSet presAssocID="{E4A371D7-0211-40E9-9425-6502D053E8FA}" presName="rootComposite" presStyleCnt="0"/>
      <dgm:spPr/>
      <dgm:t>
        <a:bodyPr/>
        <a:lstStyle/>
        <a:p>
          <a:pPr rtl="1"/>
          <a:endParaRPr lang="ar-SA"/>
        </a:p>
      </dgm:t>
    </dgm:pt>
    <dgm:pt modelId="{8F2BB291-F068-4226-B4D5-52A82124389E}" type="pres">
      <dgm:prSet presAssocID="{E4A371D7-0211-40E9-9425-6502D053E8FA}" presName="rootText" presStyleLbl="node4" presStyleIdx="1" presStyleCnt="10" custScaleY="122169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647B2917-80BF-4B0C-AC74-7AC582029064}" type="pres">
      <dgm:prSet presAssocID="{E4A371D7-0211-40E9-9425-6502D053E8FA}" presName="rootConnector" presStyleLbl="node4" presStyleIdx="1" presStyleCnt="10"/>
      <dgm:spPr/>
      <dgm:t>
        <a:bodyPr/>
        <a:lstStyle/>
        <a:p>
          <a:pPr rtl="1"/>
          <a:endParaRPr lang="ar-SA"/>
        </a:p>
      </dgm:t>
    </dgm:pt>
    <dgm:pt modelId="{C9CD1DAD-4E03-44A5-A0BA-FEEE6E509917}" type="pres">
      <dgm:prSet presAssocID="{E4A371D7-0211-40E9-9425-6502D053E8FA}" presName="hierChild4" presStyleCnt="0"/>
      <dgm:spPr/>
      <dgm:t>
        <a:bodyPr/>
        <a:lstStyle/>
        <a:p>
          <a:pPr rtl="1"/>
          <a:endParaRPr lang="ar-SA"/>
        </a:p>
      </dgm:t>
    </dgm:pt>
    <dgm:pt modelId="{8615385C-7855-4904-8480-E88ADE7A4257}" type="pres">
      <dgm:prSet presAssocID="{E4A371D7-0211-40E9-9425-6502D053E8FA}" presName="hierChild5" presStyleCnt="0"/>
      <dgm:spPr/>
      <dgm:t>
        <a:bodyPr/>
        <a:lstStyle/>
        <a:p>
          <a:pPr rtl="1"/>
          <a:endParaRPr lang="ar-SA"/>
        </a:p>
      </dgm:t>
    </dgm:pt>
    <dgm:pt modelId="{E21269F6-9EA3-4ABE-B38B-D6E349176F72}" type="pres">
      <dgm:prSet presAssocID="{1BD47A81-44AA-4C50-BB64-88B6F6BB7AA2}" presName="Name37" presStyleLbl="parChTrans1D4" presStyleIdx="2" presStyleCnt="10"/>
      <dgm:spPr/>
      <dgm:t>
        <a:bodyPr/>
        <a:lstStyle/>
        <a:p>
          <a:pPr rtl="1"/>
          <a:endParaRPr lang="ar-SA"/>
        </a:p>
      </dgm:t>
    </dgm:pt>
    <dgm:pt modelId="{50516BCF-D7EB-42A7-9099-6F68F6B06402}" type="pres">
      <dgm:prSet presAssocID="{A50AA0BA-60D6-4A1D-9E5E-C1EEDAF44C98}" presName="hierRoot2" presStyleCnt="0">
        <dgm:presLayoutVars>
          <dgm:hierBranch val="init"/>
        </dgm:presLayoutVars>
      </dgm:prSet>
      <dgm:spPr/>
      <dgm:t>
        <a:bodyPr/>
        <a:lstStyle/>
        <a:p>
          <a:pPr rtl="1"/>
          <a:endParaRPr lang="ar-SA"/>
        </a:p>
      </dgm:t>
    </dgm:pt>
    <dgm:pt modelId="{A85B4712-0EDD-475F-ABB4-F90D5FB3404B}" type="pres">
      <dgm:prSet presAssocID="{A50AA0BA-60D6-4A1D-9E5E-C1EEDAF44C98}" presName="rootComposite" presStyleCnt="0"/>
      <dgm:spPr/>
      <dgm:t>
        <a:bodyPr/>
        <a:lstStyle/>
        <a:p>
          <a:pPr rtl="1"/>
          <a:endParaRPr lang="ar-SA"/>
        </a:p>
      </dgm:t>
    </dgm:pt>
    <dgm:pt modelId="{86DC6432-01D5-41B8-980B-351F5343C533}" type="pres">
      <dgm:prSet presAssocID="{A50AA0BA-60D6-4A1D-9E5E-C1EEDAF44C98}" presName="rootText" presStyleLbl="node4" presStyleIdx="2" presStyleCnt="10" custScaleY="142147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921541E0-692B-4669-807A-450C97D58A0C}" type="pres">
      <dgm:prSet presAssocID="{A50AA0BA-60D6-4A1D-9E5E-C1EEDAF44C98}" presName="rootConnector" presStyleLbl="node4" presStyleIdx="2" presStyleCnt="10"/>
      <dgm:spPr/>
      <dgm:t>
        <a:bodyPr/>
        <a:lstStyle/>
        <a:p>
          <a:pPr rtl="1"/>
          <a:endParaRPr lang="ar-SA"/>
        </a:p>
      </dgm:t>
    </dgm:pt>
    <dgm:pt modelId="{080C6547-196D-4B8A-9814-0B5EC515EEBD}" type="pres">
      <dgm:prSet presAssocID="{A50AA0BA-60D6-4A1D-9E5E-C1EEDAF44C98}" presName="hierChild4" presStyleCnt="0"/>
      <dgm:spPr/>
      <dgm:t>
        <a:bodyPr/>
        <a:lstStyle/>
        <a:p>
          <a:pPr rtl="1"/>
          <a:endParaRPr lang="ar-SA"/>
        </a:p>
      </dgm:t>
    </dgm:pt>
    <dgm:pt modelId="{6D0A19C5-4EF3-47CA-A172-65C812276775}" type="pres">
      <dgm:prSet presAssocID="{1281FD0D-CCE9-4604-BDF7-39F4D11186F7}" presName="Name37" presStyleLbl="parChTrans1D4" presStyleIdx="3" presStyleCnt="10"/>
      <dgm:spPr/>
      <dgm:t>
        <a:bodyPr/>
        <a:lstStyle/>
        <a:p>
          <a:pPr rtl="1"/>
          <a:endParaRPr lang="ar-SA"/>
        </a:p>
      </dgm:t>
    </dgm:pt>
    <dgm:pt modelId="{FD25274D-4C7E-4E36-BAF6-A1C2D4FB84AB}" type="pres">
      <dgm:prSet presAssocID="{4B26FA98-76BC-4A64-82FF-4D7B62BFD166}" presName="hierRoot2" presStyleCnt="0">
        <dgm:presLayoutVars>
          <dgm:hierBranch val="init"/>
        </dgm:presLayoutVars>
      </dgm:prSet>
      <dgm:spPr/>
      <dgm:t>
        <a:bodyPr/>
        <a:lstStyle/>
        <a:p>
          <a:pPr rtl="1"/>
          <a:endParaRPr lang="ar-SA"/>
        </a:p>
      </dgm:t>
    </dgm:pt>
    <dgm:pt modelId="{71FF87E8-B01A-4AB9-9B69-B2DD5FAD977D}" type="pres">
      <dgm:prSet presAssocID="{4B26FA98-76BC-4A64-82FF-4D7B62BFD166}" presName="rootComposite" presStyleCnt="0"/>
      <dgm:spPr/>
      <dgm:t>
        <a:bodyPr/>
        <a:lstStyle/>
        <a:p>
          <a:pPr rtl="1"/>
          <a:endParaRPr lang="ar-SA"/>
        </a:p>
      </dgm:t>
    </dgm:pt>
    <dgm:pt modelId="{42F5D9BC-FB49-42F4-8E3D-7A61EF9A9EDD}" type="pres">
      <dgm:prSet presAssocID="{4B26FA98-76BC-4A64-82FF-4D7B62BFD166}" presName="rootText" presStyleLbl="node4" presStyleIdx="3" presStyleCnt="10" custScaleX="243413" custScaleY="168860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54AF5590-E8C6-4D58-87EE-C5D169B6FB73}" type="pres">
      <dgm:prSet presAssocID="{4B26FA98-76BC-4A64-82FF-4D7B62BFD166}" presName="rootConnector" presStyleLbl="node4" presStyleIdx="3" presStyleCnt="10"/>
      <dgm:spPr/>
      <dgm:t>
        <a:bodyPr/>
        <a:lstStyle/>
        <a:p>
          <a:pPr rtl="1"/>
          <a:endParaRPr lang="ar-SA"/>
        </a:p>
      </dgm:t>
    </dgm:pt>
    <dgm:pt modelId="{927D5116-FD27-475A-B662-161E2B87F9BA}" type="pres">
      <dgm:prSet presAssocID="{4B26FA98-76BC-4A64-82FF-4D7B62BFD166}" presName="hierChild4" presStyleCnt="0"/>
      <dgm:spPr/>
      <dgm:t>
        <a:bodyPr/>
        <a:lstStyle/>
        <a:p>
          <a:pPr rtl="1"/>
          <a:endParaRPr lang="ar-SA"/>
        </a:p>
      </dgm:t>
    </dgm:pt>
    <dgm:pt modelId="{3F51B5C4-FB3A-4E59-B5C7-F433F9607D1C}" type="pres">
      <dgm:prSet presAssocID="{4B26FA98-76BC-4A64-82FF-4D7B62BFD166}" presName="hierChild5" presStyleCnt="0"/>
      <dgm:spPr/>
      <dgm:t>
        <a:bodyPr/>
        <a:lstStyle/>
        <a:p>
          <a:pPr rtl="1"/>
          <a:endParaRPr lang="ar-SA"/>
        </a:p>
      </dgm:t>
    </dgm:pt>
    <dgm:pt modelId="{2EF4466C-6137-48C0-8C89-71F516E65E9E}" type="pres">
      <dgm:prSet presAssocID="{A50AA0BA-60D6-4A1D-9E5E-C1EEDAF44C98}" presName="hierChild5" presStyleCnt="0"/>
      <dgm:spPr/>
      <dgm:t>
        <a:bodyPr/>
        <a:lstStyle/>
        <a:p>
          <a:pPr rtl="1"/>
          <a:endParaRPr lang="ar-SA"/>
        </a:p>
      </dgm:t>
    </dgm:pt>
    <dgm:pt modelId="{AED4F210-C689-4854-BCCC-7F5F1E4BECFC}" type="pres">
      <dgm:prSet presAssocID="{36A71F26-C256-4F2D-99F3-B0864AD9F38C}" presName="Name37" presStyleLbl="parChTrans1D4" presStyleIdx="4" presStyleCnt="10"/>
      <dgm:spPr/>
      <dgm:t>
        <a:bodyPr/>
        <a:lstStyle/>
        <a:p>
          <a:pPr rtl="1"/>
          <a:endParaRPr lang="ar-SA"/>
        </a:p>
      </dgm:t>
    </dgm:pt>
    <dgm:pt modelId="{2F830214-F0B6-41F1-9C75-EEFEB16C20F1}" type="pres">
      <dgm:prSet presAssocID="{5FF2FA6F-5EEB-477F-A1EC-E7605037DAAD}" presName="hierRoot2" presStyleCnt="0">
        <dgm:presLayoutVars>
          <dgm:hierBranch val="init"/>
        </dgm:presLayoutVars>
      </dgm:prSet>
      <dgm:spPr/>
      <dgm:t>
        <a:bodyPr/>
        <a:lstStyle/>
        <a:p>
          <a:pPr rtl="1"/>
          <a:endParaRPr lang="ar-SA"/>
        </a:p>
      </dgm:t>
    </dgm:pt>
    <dgm:pt modelId="{9593AEA1-B6AA-49EA-B2C3-2A9FBD0E5670}" type="pres">
      <dgm:prSet presAssocID="{5FF2FA6F-5EEB-477F-A1EC-E7605037DAAD}" presName="rootComposite" presStyleCnt="0"/>
      <dgm:spPr/>
      <dgm:t>
        <a:bodyPr/>
        <a:lstStyle/>
        <a:p>
          <a:pPr rtl="1"/>
          <a:endParaRPr lang="ar-SA"/>
        </a:p>
      </dgm:t>
    </dgm:pt>
    <dgm:pt modelId="{FC97EC43-F30D-4686-A64C-BBDD97F7F6F8}" type="pres">
      <dgm:prSet presAssocID="{5FF2FA6F-5EEB-477F-A1EC-E7605037DAAD}" presName="rootText" presStyleLbl="node4" presStyleIdx="4" presStyleCnt="10" custScaleY="155038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17E23E70-559F-4D11-A643-E4E2E37A4C15}" type="pres">
      <dgm:prSet presAssocID="{5FF2FA6F-5EEB-477F-A1EC-E7605037DAAD}" presName="rootConnector" presStyleLbl="node4" presStyleIdx="4" presStyleCnt="10"/>
      <dgm:spPr/>
      <dgm:t>
        <a:bodyPr/>
        <a:lstStyle/>
        <a:p>
          <a:pPr rtl="1"/>
          <a:endParaRPr lang="ar-SA"/>
        </a:p>
      </dgm:t>
    </dgm:pt>
    <dgm:pt modelId="{755B9129-1390-4DCA-9B6F-A827D35319B6}" type="pres">
      <dgm:prSet presAssocID="{5FF2FA6F-5EEB-477F-A1EC-E7605037DAAD}" presName="hierChild4" presStyleCnt="0"/>
      <dgm:spPr/>
      <dgm:t>
        <a:bodyPr/>
        <a:lstStyle/>
        <a:p>
          <a:pPr rtl="1"/>
          <a:endParaRPr lang="ar-SA"/>
        </a:p>
      </dgm:t>
    </dgm:pt>
    <dgm:pt modelId="{F3EFE555-7F3B-4A9C-9B64-B3A0B6E22823}" type="pres">
      <dgm:prSet presAssocID="{9FDBB67D-5405-48CC-B4C0-A2A8379C1255}" presName="Name37" presStyleLbl="parChTrans1D4" presStyleIdx="5" presStyleCnt="10"/>
      <dgm:spPr/>
      <dgm:t>
        <a:bodyPr/>
        <a:lstStyle/>
        <a:p>
          <a:pPr rtl="1"/>
          <a:endParaRPr lang="ar-SA"/>
        </a:p>
      </dgm:t>
    </dgm:pt>
    <dgm:pt modelId="{DAE7CDDE-1C7C-4289-BAB4-FD7325870126}" type="pres">
      <dgm:prSet presAssocID="{A6E44413-ED79-4737-BE17-1FDDBAB12C2F}" presName="hierRoot2" presStyleCnt="0">
        <dgm:presLayoutVars>
          <dgm:hierBranch val="init"/>
        </dgm:presLayoutVars>
      </dgm:prSet>
      <dgm:spPr/>
      <dgm:t>
        <a:bodyPr/>
        <a:lstStyle/>
        <a:p>
          <a:pPr rtl="1"/>
          <a:endParaRPr lang="ar-SA"/>
        </a:p>
      </dgm:t>
    </dgm:pt>
    <dgm:pt modelId="{22A8D6E0-6EF6-47B2-9F7C-AC3B72D32421}" type="pres">
      <dgm:prSet presAssocID="{A6E44413-ED79-4737-BE17-1FDDBAB12C2F}" presName="rootComposite" presStyleCnt="0"/>
      <dgm:spPr/>
      <dgm:t>
        <a:bodyPr/>
        <a:lstStyle/>
        <a:p>
          <a:pPr rtl="1"/>
          <a:endParaRPr lang="ar-SA"/>
        </a:p>
      </dgm:t>
    </dgm:pt>
    <dgm:pt modelId="{609FF969-363E-4063-8604-23AEF83F1F9A}" type="pres">
      <dgm:prSet presAssocID="{A6E44413-ED79-4737-BE17-1FDDBAB12C2F}" presName="rootText" presStyleLbl="node4" presStyleIdx="5" presStyleCnt="10" custScaleY="223022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6A3B4B85-6CF4-4614-8E2E-E5E850DEBAA0}" type="pres">
      <dgm:prSet presAssocID="{A6E44413-ED79-4737-BE17-1FDDBAB12C2F}" presName="rootConnector" presStyleLbl="node4" presStyleIdx="5" presStyleCnt="10"/>
      <dgm:spPr/>
      <dgm:t>
        <a:bodyPr/>
        <a:lstStyle/>
        <a:p>
          <a:pPr rtl="1"/>
          <a:endParaRPr lang="ar-SA"/>
        </a:p>
      </dgm:t>
    </dgm:pt>
    <dgm:pt modelId="{82104FAD-E9EF-42DD-B83A-806FF1C7503A}" type="pres">
      <dgm:prSet presAssocID="{A6E44413-ED79-4737-BE17-1FDDBAB12C2F}" presName="hierChild4" presStyleCnt="0"/>
      <dgm:spPr/>
      <dgm:t>
        <a:bodyPr/>
        <a:lstStyle/>
        <a:p>
          <a:pPr rtl="1"/>
          <a:endParaRPr lang="ar-SA"/>
        </a:p>
      </dgm:t>
    </dgm:pt>
    <dgm:pt modelId="{15DDAC1F-AF54-4E1A-B462-F17A217C35C8}" type="pres">
      <dgm:prSet presAssocID="{A6E44413-ED79-4737-BE17-1FDDBAB12C2F}" presName="hierChild5" presStyleCnt="0"/>
      <dgm:spPr/>
      <dgm:t>
        <a:bodyPr/>
        <a:lstStyle/>
        <a:p>
          <a:pPr rtl="1"/>
          <a:endParaRPr lang="ar-SA"/>
        </a:p>
      </dgm:t>
    </dgm:pt>
    <dgm:pt modelId="{C8EC4054-5F7E-42C2-A15F-E73C176A5FF1}" type="pres">
      <dgm:prSet presAssocID="{654D6196-06B1-4383-B6B6-60AEC164B305}" presName="Name37" presStyleLbl="parChTrans1D4" presStyleIdx="6" presStyleCnt="10"/>
      <dgm:spPr/>
      <dgm:t>
        <a:bodyPr/>
        <a:lstStyle/>
        <a:p>
          <a:pPr rtl="1"/>
          <a:endParaRPr lang="ar-SA"/>
        </a:p>
      </dgm:t>
    </dgm:pt>
    <dgm:pt modelId="{D4B0A9A8-4369-4ABC-A94B-FFBE717D50D3}" type="pres">
      <dgm:prSet presAssocID="{BCE6F801-C6F7-4BAC-8B59-DC2DC74F93DB}" presName="hierRoot2" presStyleCnt="0">
        <dgm:presLayoutVars>
          <dgm:hierBranch val="init"/>
        </dgm:presLayoutVars>
      </dgm:prSet>
      <dgm:spPr/>
      <dgm:t>
        <a:bodyPr/>
        <a:lstStyle/>
        <a:p>
          <a:pPr rtl="1"/>
          <a:endParaRPr lang="ar-SA"/>
        </a:p>
      </dgm:t>
    </dgm:pt>
    <dgm:pt modelId="{EC4F5C30-734F-41AD-8F9A-71C5CB95231A}" type="pres">
      <dgm:prSet presAssocID="{BCE6F801-C6F7-4BAC-8B59-DC2DC74F93DB}" presName="rootComposite" presStyleCnt="0"/>
      <dgm:spPr/>
      <dgm:t>
        <a:bodyPr/>
        <a:lstStyle/>
        <a:p>
          <a:pPr rtl="1"/>
          <a:endParaRPr lang="ar-SA"/>
        </a:p>
      </dgm:t>
    </dgm:pt>
    <dgm:pt modelId="{B92658FF-0957-4C80-82DE-3B893BE886CA}" type="pres">
      <dgm:prSet presAssocID="{BCE6F801-C6F7-4BAC-8B59-DC2DC74F93DB}" presName="rootText" presStyleLbl="node4" presStyleIdx="6" presStyleCnt="10" custScaleY="228648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FABC773D-9F9A-47CD-A27E-A442FE9E68CE}" type="pres">
      <dgm:prSet presAssocID="{BCE6F801-C6F7-4BAC-8B59-DC2DC74F93DB}" presName="rootConnector" presStyleLbl="node4" presStyleIdx="6" presStyleCnt="10"/>
      <dgm:spPr/>
      <dgm:t>
        <a:bodyPr/>
        <a:lstStyle/>
        <a:p>
          <a:pPr rtl="1"/>
          <a:endParaRPr lang="ar-SA"/>
        </a:p>
      </dgm:t>
    </dgm:pt>
    <dgm:pt modelId="{80FDDC88-3839-4001-8E22-0CB967C9E25B}" type="pres">
      <dgm:prSet presAssocID="{BCE6F801-C6F7-4BAC-8B59-DC2DC74F93DB}" presName="hierChild4" presStyleCnt="0"/>
      <dgm:spPr/>
      <dgm:t>
        <a:bodyPr/>
        <a:lstStyle/>
        <a:p>
          <a:pPr rtl="1"/>
          <a:endParaRPr lang="ar-SA"/>
        </a:p>
      </dgm:t>
    </dgm:pt>
    <dgm:pt modelId="{C04B62E2-544E-45FB-A472-67266D4431CC}" type="pres">
      <dgm:prSet presAssocID="{BCE6F801-C6F7-4BAC-8B59-DC2DC74F93DB}" presName="hierChild5" presStyleCnt="0"/>
      <dgm:spPr/>
      <dgm:t>
        <a:bodyPr/>
        <a:lstStyle/>
        <a:p>
          <a:pPr rtl="1"/>
          <a:endParaRPr lang="ar-SA"/>
        </a:p>
      </dgm:t>
    </dgm:pt>
    <dgm:pt modelId="{11533EB6-030A-4DCA-9E69-9C85F1BC987C}" type="pres">
      <dgm:prSet presAssocID="{5FF2FA6F-5EEB-477F-A1EC-E7605037DAAD}" presName="hierChild5" presStyleCnt="0"/>
      <dgm:spPr/>
      <dgm:t>
        <a:bodyPr/>
        <a:lstStyle/>
        <a:p>
          <a:pPr rtl="1"/>
          <a:endParaRPr lang="ar-SA"/>
        </a:p>
      </dgm:t>
    </dgm:pt>
    <dgm:pt modelId="{3473BB75-3038-483C-AD4B-8B2CF0F5D999}" type="pres">
      <dgm:prSet presAssocID="{ACB9C25C-F0A8-4A6C-B5D7-C4C55A604DB0}" presName="hierChild5" presStyleCnt="0"/>
      <dgm:spPr/>
      <dgm:t>
        <a:bodyPr/>
        <a:lstStyle/>
        <a:p>
          <a:pPr rtl="1"/>
          <a:endParaRPr lang="ar-SA"/>
        </a:p>
      </dgm:t>
    </dgm:pt>
    <dgm:pt modelId="{FE5571A9-D0E7-455E-AE8E-C6778762F079}" type="pres">
      <dgm:prSet presAssocID="{18F82DB9-CB4E-41A9-8B07-FFA2DE24034D}" presName="Name37" presStyleLbl="parChTrans1D3" presStyleIdx="13" presStyleCnt="22"/>
      <dgm:spPr/>
      <dgm:t>
        <a:bodyPr/>
        <a:lstStyle/>
        <a:p>
          <a:pPr rtl="1"/>
          <a:endParaRPr lang="ar-SA"/>
        </a:p>
      </dgm:t>
    </dgm:pt>
    <dgm:pt modelId="{1EC5D778-A803-4FDC-9223-F927291FBEF8}" type="pres">
      <dgm:prSet presAssocID="{4007D5C0-E0BC-483B-A1BF-4A5122E88C10}" presName="hierRoot2" presStyleCnt="0">
        <dgm:presLayoutVars>
          <dgm:hierBranch val="init"/>
        </dgm:presLayoutVars>
      </dgm:prSet>
      <dgm:spPr/>
      <dgm:t>
        <a:bodyPr/>
        <a:lstStyle/>
        <a:p>
          <a:pPr rtl="1"/>
          <a:endParaRPr lang="ar-SA"/>
        </a:p>
      </dgm:t>
    </dgm:pt>
    <dgm:pt modelId="{F10C5991-8EAA-47F3-AA17-241743ACF7A2}" type="pres">
      <dgm:prSet presAssocID="{4007D5C0-E0BC-483B-A1BF-4A5122E88C10}" presName="rootComposite" presStyleCnt="0"/>
      <dgm:spPr/>
      <dgm:t>
        <a:bodyPr/>
        <a:lstStyle/>
        <a:p>
          <a:pPr rtl="1"/>
          <a:endParaRPr lang="ar-SA"/>
        </a:p>
      </dgm:t>
    </dgm:pt>
    <dgm:pt modelId="{F24E28C9-1A53-42B3-BFB5-688761062F94}" type="pres">
      <dgm:prSet presAssocID="{4007D5C0-E0BC-483B-A1BF-4A5122E88C10}" presName="rootText" presStyleLbl="node3" presStyleIdx="13" presStyleCnt="22" custScaleY="223956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BD129063-D47B-469A-97C8-6DABEC8E8B35}" type="pres">
      <dgm:prSet presAssocID="{4007D5C0-E0BC-483B-A1BF-4A5122E88C10}" presName="rootConnector" presStyleLbl="node3" presStyleIdx="13" presStyleCnt="22"/>
      <dgm:spPr/>
      <dgm:t>
        <a:bodyPr/>
        <a:lstStyle/>
        <a:p>
          <a:pPr rtl="1"/>
          <a:endParaRPr lang="ar-SA"/>
        </a:p>
      </dgm:t>
    </dgm:pt>
    <dgm:pt modelId="{FBD5EB31-B475-45D1-8D47-CB7C6B801815}" type="pres">
      <dgm:prSet presAssocID="{4007D5C0-E0BC-483B-A1BF-4A5122E88C10}" presName="hierChild4" presStyleCnt="0"/>
      <dgm:spPr/>
      <dgm:t>
        <a:bodyPr/>
        <a:lstStyle/>
        <a:p>
          <a:pPr rtl="1"/>
          <a:endParaRPr lang="ar-SA"/>
        </a:p>
      </dgm:t>
    </dgm:pt>
    <dgm:pt modelId="{EFDECD1E-65B5-44CD-8BF7-1D7E18E5D185}" type="pres">
      <dgm:prSet presAssocID="{4ADA08F2-0A20-4FDE-ACDE-69B75E7336ED}" presName="Name37" presStyleLbl="parChTrans1D4" presStyleIdx="7" presStyleCnt="10"/>
      <dgm:spPr/>
      <dgm:t>
        <a:bodyPr/>
        <a:lstStyle/>
        <a:p>
          <a:pPr rtl="1"/>
          <a:endParaRPr lang="ar-SA"/>
        </a:p>
      </dgm:t>
    </dgm:pt>
    <dgm:pt modelId="{B55006BA-27D7-4473-B485-E5C953FFE505}" type="pres">
      <dgm:prSet presAssocID="{14480F63-AA84-49D2-A404-7A830978939B}" presName="hierRoot2" presStyleCnt="0">
        <dgm:presLayoutVars>
          <dgm:hierBranch val="init"/>
        </dgm:presLayoutVars>
      </dgm:prSet>
      <dgm:spPr/>
      <dgm:t>
        <a:bodyPr/>
        <a:lstStyle/>
        <a:p>
          <a:pPr rtl="1"/>
          <a:endParaRPr lang="ar-SA"/>
        </a:p>
      </dgm:t>
    </dgm:pt>
    <dgm:pt modelId="{D521EE23-661B-4D70-B61F-E64E2F0488CE}" type="pres">
      <dgm:prSet presAssocID="{14480F63-AA84-49D2-A404-7A830978939B}" presName="rootComposite" presStyleCnt="0"/>
      <dgm:spPr/>
      <dgm:t>
        <a:bodyPr/>
        <a:lstStyle/>
        <a:p>
          <a:pPr rtl="1"/>
          <a:endParaRPr lang="ar-SA"/>
        </a:p>
      </dgm:t>
    </dgm:pt>
    <dgm:pt modelId="{858936A6-882B-4B8E-ADF7-52AA00EA3348}" type="pres">
      <dgm:prSet presAssocID="{14480F63-AA84-49D2-A404-7A830978939B}" presName="rootText" presStyleLbl="node4" presStyleIdx="7" presStyleCnt="10" custScaleY="158595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3758824F-1D42-4978-9514-BE33FA542127}" type="pres">
      <dgm:prSet presAssocID="{14480F63-AA84-49D2-A404-7A830978939B}" presName="rootConnector" presStyleLbl="node4" presStyleIdx="7" presStyleCnt="10"/>
      <dgm:spPr/>
      <dgm:t>
        <a:bodyPr/>
        <a:lstStyle/>
        <a:p>
          <a:pPr rtl="1"/>
          <a:endParaRPr lang="ar-SA"/>
        </a:p>
      </dgm:t>
    </dgm:pt>
    <dgm:pt modelId="{AEFD267F-1AE6-4E9B-BC44-2ABDA5B4C0E3}" type="pres">
      <dgm:prSet presAssocID="{14480F63-AA84-49D2-A404-7A830978939B}" presName="hierChild4" presStyleCnt="0"/>
      <dgm:spPr/>
      <dgm:t>
        <a:bodyPr/>
        <a:lstStyle/>
        <a:p>
          <a:pPr rtl="1"/>
          <a:endParaRPr lang="ar-SA"/>
        </a:p>
      </dgm:t>
    </dgm:pt>
    <dgm:pt modelId="{382D879C-F11B-494B-A35A-E915EE39A37C}" type="pres">
      <dgm:prSet presAssocID="{14480F63-AA84-49D2-A404-7A830978939B}" presName="hierChild5" presStyleCnt="0"/>
      <dgm:spPr/>
      <dgm:t>
        <a:bodyPr/>
        <a:lstStyle/>
        <a:p>
          <a:pPr rtl="1"/>
          <a:endParaRPr lang="ar-SA"/>
        </a:p>
      </dgm:t>
    </dgm:pt>
    <dgm:pt modelId="{9B9CD37B-9872-462B-8163-FD05A6BA29C3}" type="pres">
      <dgm:prSet presAssocID="{998A20F3-153D-4B87-BCD4-AF8631AFF5B7}" presName="Name37" presStyleLbl="parChTrans1D4" presStyleIdx="8" presStyleCnt="10"/>
      <dgm:spPr/>
      <dgm:t>
        <a:bodyPr/>
        <a:lstStyle/>
        <a:p>
          <a:pPr rtl="1"/>
          <a:endParaRPr lang="ar-SA"/>
        </a:p>
      </dgm:t>
    </dgm:pt>
    <dgm:pt modelId="{F2F2202C-EC8C-478C-8B2C-0A11443773C9}" type="pres">
      <dgm:prSet presAssocID="{15E8CA11-9E72-4D87-B0EF-98E36C813378}" presName="hierRoot2" presStyleCnt="0">
        <dgm:presLayoutVars>
          <dgm:hierBranch val="init"/>
        </dgm:presLayoutVars>
      </dgm:prSet>
      <dgm:spPr/>
      <dgm:t>
        <a:bodyPr/>
        <a:lstStyle/>
        <a:p>
          <a:pPr rtl="1"/>
          <a:endParaRPr lang="ar-SA"/>
        </a:p>
      </dgm:t>
    </dgm:pt>
    <dgm:pt modelId="{40D5F7F5-1FB9-42CB-911D-67390AE10213}" type="pres">
      <dgm:prSet presAssocID="{15E8CA11-9E72-4D87-B0EF-98E36C813378}" presName="rootComposite" presStyleCnt="0"/>
      <dgm:spPr/>
      <dgm:t>
        <a:bodyPr/>
        <a:lstStyle/>
        <a:p>
          <a:pPr rtl="1"/>
          <a:endParaRPr lang="ar-SA"/>
        </a:p>
      </dgm:t>
    </dgm:pt>
    <dgm:pt modelId="{B0AD2C12-0245-4A48-8930-3A6CF1666425}" type="pres">
      <dgm:prSet presAssocID="{15E8CA11-9E72-4D87-B0EF-98E36C813378}" presName="rootText" presStyleLbl="node4" presStyleIdx="8" presStyleCnt="10" custScaleY="143199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73994AE9-C79B-4302-B79F-E1771FD2C496}" type="pres">
      <dgm:prSet presAssocID="{15E8CA11-9E72-4D87-B0EF-98E36C813378}" presName="rootConnector" presStyleLbl="node4" presStyleIdx="8" presStyleCnt="10"/>
      <dgm:spPr/>
      <dgm:t>
        <a:bodyPr/>
        <a:lstStyle/>
        <a:p>
          <a:pPr rtl="1"/>
          <a:endParaRPr lang="ar-SA"/>
        </a:p>
      </dgm:t>
    </dgm:pt>
    <dgm:pt modelId="{061DC000-1650-4C0B-AA84-CB8311B8B6DF}" type="pres">
      <dgm:prSet presAssocID="{15E8CA11-9E72-4D87-B0EF-98E36C813378}" presName="hierChild4" presStyleCnt="0"/>
      <dgm:spPr/>
      <dgm:t>
        <a:bodyPr/>
        <a:lstStyle/>
        <a:p>
          <a:pPr rtl="1"/>
          <a:endParaRPr lang="ar-SA"/>
        </a:p>
      </dgm:t>
    </dgm:pt>
    <dgm:pt modelId="{60F5C1D3-25FE-4022-926B-9942BA514F30}" type="pres">
      <dgm:prSet presAssocID="{15E8CA11-9E72-4D87-B0EF-98E36C813378}" presName="hierChild5" presStyleCnt="0"/>
      <dgm:spPr/>
      <dgm:t>
        <a:bodyPr/>
        <a:lstStyle/>
        <a:p>
          <a:pPr rtl="1"/>
          <a:endParaRPr lang="ar-SA"/>
        </a:p>
      </dgm:t>
    </dgm:pt>
    <dgm:pt modelId="{670B8FDE-3389-423F-84DD-2CCFA9A517AF}" type="pres">
      <dgm:prSet presAssocID="{624D400A-A1A5-439C-9F8F-2F82C97A1D87}" presName="Name37" presStyleLbl="parChTrans1D4" presStyleIdx="9" presStyleCnt="10"/>
      <dgm:spPr/>
      <dgm:t>
        <a:bodyPr/>
        <a:lstStyle/>
        <a:p>
          <a:pPr rtl="1"/>
          <a:endParaRPr lang="ar-SA"/>
        </a:p>
      </dgm:t>
    </dgm:pt>
    <dgm:pt modelId="{669380F5-52FB-4C46-8ED6-D0E089CACD8C}" type="pres">
      <dgm:prSet presAssocID="{315AC4C9-DF7F-4DBF-A787-6256BEC3FC5D}" presName="hierRoot2" presStyleCnt="0">
        <dgm:presLayoutVars>
          <dgm:hierBranch val="init"/>
        </dgm:presLayoutVars>
      </dgm:prSet>
      <dgm:spPr/>
      <dgm:t>
        <a:bodyPr/>
        <a:lstStyle/>
        <a:p>
          <a:pPr rtl="1"/>
          <a:endParaRPr lang="ar-SA"/>
        </a:p>
      </dgm:t>
    </dgm:pt>
    <dgm:pt modelId="{15294476-9927-4732-B44A-5E93255A68AD}" type="pres">
      <dgm:prSet presAssocID="{315AC4C9-DF7F-4DBF-A787-6256BEC3FC5D}" presName="rootComposite" presStyleCnt="0"/>
      <dgm:spPr/>
      <dgm:t>
        <a:bodyPr/>
        <a:lstStyle/>
        <a:p>
          <a:pPr rtl="1"/>
          <a:endParaRPr lang="ar-SA"/>
        </a:p>
      </dgm:t>
    </dgm:pt>
    <dgm:pt modelId="{F70529A9-1187-45EA-8FA6-DD4F2E9548B1}" type="pres">
      <dgm:prSet presAssocID="{315AC4C9-DF7F-4DBF-A787-6256BEC3FC5D}" presName="rootText" presStyleLbl="node4" presStyleIdx="9" presStyleCnt="10" custScaleY="242350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C7D13D5C-F6DA-4CD8-8A71-635222A7F6DC}" type="pres">
      <dgm:prSet presAssocID="{315AC4C9-DF7F-4DBF-A787-6256BEC3FC5D}" presName="rootConnector" presStyleLbl="node4" presStyleIdx="9" presStyleCnt="10"/>
      <dgm:spPr/>
      <dgm:t>
        <a:bodyPr/>
        <a:lstStyle/>
        <a:p>
          <a:pPr rtl="1"/>
          <a:endParaRPr lang="ar-SA"/>
        </a:p>
      </dgm:t>
    </dgm:pt>
    <dgm:pt modelId="{C5DB40F3-6EB0-4F73-8A8D-58B7C43E7F5C}" type="pres">
      <dgm:prSet presAssocID="{315AC4C9-DF7F-4DBF-A787-6256BEC3FC5D}" presName="hierChild4" presStyleCnt="0"/>
      <dgm:spPr/>
      <dgm:t>
        <a:bodyPr/>
        <a:lstStyle/>
        <a:p>
          <a:pPr rtl="1"/>
          <a:endParaRPr lang="ar-SA"/>
        </a:p>
      </dgm:t>
    </dgm:pt>
    <dgm:pt modelId="{BE965B23-1840-480B-9B76-1F7650C119E2}" type="pres">
      <dgm:prSet presAssocID="{315AC4C9-DF7F-4DBF-A787-6256BEC3FC5D}" presName="hierChild5" presStyleCnt="0"/>
      <dgm:spPr/>
      <dgm:t>
        <a:bodyPr/>
        <a:lstStyle/>
        <a:p>
          <a:pPr rtl="1"/>
          <a:endParaRPr lang="ar-SA"/>
        </a:p>
      </dgm:t>
    </dgm:pt>
    <dgm:pt modelId="{261BE339-DA7D-4DCA-A5E8-2CA30772DDAC}" type="pres">
      <dgm:prSet presAssocID="{4007D5C0-E0BC-483B-A1BF-4A5122E88C10}" presName="hierChild5" presStyleCnt="0"/>
      <dgm:spPr/>
      <dgm:t>
        <a:bodyPr/>
        <a:lstStyle/>
        <a:p>
          <a:pPr rtl="1"/>
          <a:endParaRPr lang="ar-SA"/>
        </a:p>
      </dgm:t>
    </dgm:pt>
    <dgm:pt modelId="{B256BE03-8613-4198-96BD-359793AB22F9}" type="pres">
      <dgm:prSet presAssocID="{5FC46067-88F8-4FB4-8BF8-DAFB9A2555FD}" presName="hierChild5" presStyleCnt="0"/>
      <dgm:spPr/>
      <dgm:t>
        <a:bodyPr/>
        <a:lstStyle/>
        <a:p>
          <a:pPr rtl="1"/>
          <a:endParaRPr lang="ar-SA"/>
        </a:p>
      </dgm:t>
    </dgm:pt>
    <dgm:pt modelId="{DAF0AA55-BCD2-43DE-814F-A07A590CBF24}" type="pres">
      <dgm:prSet presAssocID="{E5BF6B2D-AABB-411D-AC22-123F2845D77A}" presName="Name37" presStyleLbl="parChTrans1D2" presStyleIdx="4" presStyleCnt="6"/>
      <dgm:spPr/>
      <dgm:t>
        <a:bodyPr/>
        <a:lstStyle/>
        <a:p>
          <a:pPr rtl="1"/>
          <a:endParaRPr lang="ar-SA"/>
        </a:p>
      </dgm:t>
    </dgm:pt>
    <dgm:pt modelId="{5D0652C1-7EDA-4B04-BF87-CEA465AF9CC5}" type="pres">
      <dgm:prSet presAssocID="{EF3F29B8-9B2C-4E1D-8C3E-3220F6B0EBEF}" presName="hierRoot2" presStyleCnt="0">
        <dgm:presLayoutVars>
          <dgm:hierBranch val="init"/>
        </dgm:presLayoutVars>
      </dgm:prSet>
      <dgm:spPr/>
      <dgm:t>
        <a:bodyPr/>
        <a:lstStyle/>
        <a:p>
          <a:pPr rtl="1"/>
          <a:endParaRPr lang="ar-SA"/>
        </a:p>
      </dgm:t>
    </dgm:pt>
    <dgm:pt modelId="{0D1182F0-D363-400C-9FF6-0EAEC45BE701}" type="pres">
      <dgm:prSet presAssocID="{EF3F29B8-9B2C-4E1D-8C3E-3220F6B0EBEF}" presName="rootComposite" presStyleCnt="0"/>
      <dgm:spPr/>
      <dgm:t>
        <a:bodyPr/>
        <a:lstStyle/>
        <a:p>
          <a:pPr rtl="1"/>
          <a:endParaRPr lang="ar-SA"/>
        </a:p>
      </dgm:t>
    </dgm:pt>
    <dgm:pt modelId="{0AFA8333-F4CA-4580-A6AA-97AF1B73F49F}" type="pres">
      <dgm:prSet presAssocID="{EF3F29B8-9B2C-4E1D-8C3E-3220F6B0EBEF}" presName="rootText" presStyleLbl="node2" presStyleIdx="4" presStyleCnt="6" custScaleX="196768" custScaleY="30710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3686E970-B946-4AE8-B89F-3787407C7AC2}" type="pres">
      <dgm:prSet presAssocID="{EF3F29B8-9B2C-4E1D-8C3E-3220F6B0EBEF}" presName="rootConnector" presStyleLbl="node2" presStyleIdx="4" presStyleCnt="6"/>
      <dgm:spPr/>
      <dgm:t>
        <a:bodyPr/>
        <a:lstStyle/>
        <a:p>
          <a:pPr rtl="1"/>
          <a:endParaRPr lang="ar-SA"/>
        </a:p>
      </dgm:t>
    </dgm:pt>
    <dgm:pt modelId="{D1DCE86B-F4F3-4173-BC57-4B487CCF1625}" type="pres">
      <dgm:prSet presAssocID="{EF3F29B8-9B2C-4E1D-8C3E-3220F6B0EBEF}" presName="hierChild4" presStyleCnt="0"/>
      <dgm:spPr/>
      <dgm:t>
        <a:bodyPr/>
        <a:lstStyle/>
        <a:p>
          <a:pPr rtl="1"/>
          <a:endParaRPr lang="ar-SA"/>
        </a:p>
      </dgm:t>
    </dgm:pt>
    <dgm:pt modelId="{A0A8D167-9862-4BB9-9BBF-22B0645C01AD}" type="pres">
      <dgm:prSet presAssocID="{8DE0F6D6-6D8F-4400-8663-D690B59CF0FF}" presName="Name37" presStyleLbl="parChTrans1D3" presStyleIdx="14" presStyleCnt="22"/>
      <dgm:spPr/>
      <dgm:t>
        <a:bodyPr/>
        <a:lstStyle/>
        <a:p>
          <a:pPr rtl="1"/>
          <a:endParaRPr lang="ar-SA"/>
        </a:p>
      </dgm:t>
    </dgm:pt>
    <dgm:pt modelId="{A71F80C6-6601-4ECF-80D5-8B6594CBEDCD}" type="pres">
      <dgm:prSet presAssocID="{E886E5DF-CF82-493F-8A18-B109BB434F3D}" presName="hierRoot2" presStyleCnt="0">
        <dgm:presLayoutVars>
          <dgm:hierBranch val="init"/>
        </dgm:presLayoutVars>
      </dgm:prSet>
      <dgm:spPr/>
      <dgm:t>
        <a:bodyPr/>
        <a:lstStyle/>
        <a:p>
          <a:pPr rtl="1"/>
          <a:endParaRPr lang="ar-SA"/>
        </a:p>
      </dgm:t>
    </dgm:pt>
    <dgm:pt modelId="{7E027DD1-94C4-4E19-9B37-A291B02E93C5}" type="pres">
      <dgm:prSet presAssocID="{E886E5DF-CF82-493F-8A18-B109BB434F3D}" presName="rootComposite" presStyleCnt="0"/>
      <dgm:spPr/>
      <dgm:t>
        <a:bodyPr/>
        <a:lstStyle/>
        <a:p>
          <a:pPr rtl="1"/>
          <a:endParaRPr lang="ar-SA"/>
        </a:p>
      </dgm:t>
    </dgm:pt>
    <dgm:pt modelId="{6CDCADD7-FDD5-4AD7-812F-3BA09D13871B}" type="pres">
      <dgm:prSet presAssocID="{E886E5DF-CF82-493F-8A18-B109BB434F3D}" presName="rootText" presStyleLbl="node3" presStyleIdx="14" presStyleCnt="22" custScaleY="138725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7B876BBF-1D8D-4396-B48A-9DF24FF54B8A}" type="pres">
      <dgm:prSet presAssocID="{E886E5DF-CF82-493F-8A18-B109BB434F3D}" presName="rootConnector" presStyleLbl="node3" presStyleIdx="14" presStyleCnt="22"/>
      <dgm:spPr/>
      <dgm:t>
        <a:bodyPr/>
        <a:lstStyle/>
        <a:p>
          <a:pPr rtl="1"/>
          <a:endParaRPr lang="ar-SA"/>
        </a:p>
      </dgm:t>
    </dgm:pt>
    <dgm:pt modelId="{F4B4CE20-238B-437B-B121-59662EA54957}" type="pres">
      <dgm:prSet presAssocID="{E886E5DF-CF82-493F-8A18-B109BB434F3D}" presName="hierChild4" presStyleCnt="0"/>
      <dgm:spPr/>
      <dgm:t>
        <a:bodyPr/>
        <a:lstStyle/>
        <a:p>
          <a:pPr rtl="1"/>
          <a:endParaRPr lang="ar-SA"/>
        </a:p>
      </dgm:t>
    </dgm:pt>
    <dgm:pt modelId="{2BB81104-9CC7-4BCE-BABE-9FB56F77B3E5}" type="pres">
      <dgm:prSet presAssocID="{E886E5DF-CF82-493F-8A18-B109BB434F3D}" presName="hierChild5" presStyleCnt="0"/>
      <dgm:spPr/>
      <dgm:t>
        <a:bodyPr/>
        <a:lstStyle/>
        <a:p>
          <a:pPr rtl="1"/>
          <a:endParaRPr lang="ar-SA"/>
        </a:p>
      </dgm:t>
    </dgm:pt>
    <dgm:pt modelId="{CF8930B3-5F19-4F0F-B6EB-53AAA3251E52}" type="pres">
      <dgm:prSet presAssocID="{5445854D-0B1D-48BA-B648-73D35DBAD316}" presName="Name37" presStyleLbl="parChTrans1D3" presStyleIdx="15" presStyleCnt="22"/>
      <dgm:spPr/>
      <dgm:t>
        <a:bodyPr/>
        <a:lstStyle/>
        <a:p>
          <a:pPr rtl="1"/>
          <a:endParaRPr lang="ar-SA"/>
        </a:p>
      </dgm:t>
    </dgm:pt>
    <dgm:pt modelId="{6BB54021-313A-4526-8AE3-6E039F2A1070}" type="pres">
      <dgm:prSet presAssocID="{A53810E7-D16B-4E6C-A9BB-8D8D286120F1}" presName="hierRoot2" presStyleCnt="0">
        <dgm:presLayoutVars>
          <dgm:hierBranch val="init"/>
        </dgm:presLayoutVars>
      </dgm:prSet>
      <dgm:spPr/>
      <dgm:t>
        <a:bodyPr/>
        <a:lstStyle/>
        <a:p>
          <a:pPr rtl="1"/>
          <a:endParaRPr lang="ar-SA"/>
        </a:p>
      </dgm:t>
    </dgm:pt>
    <dgm:pt modelId="{EF611FC2-0D95-43A7-B978-8E4F747B4D5C}" type="pres">
      <dgm:prSet presAssocID="{A53810E7-D16B-4E6C-A9BB-8D8D286120F1}" presName="rootComposite" presStyleCnt="0"/>
      <dgm:spPr/>
      <dgm:t>
        <a:bodyPr/>
        <a:lstStyle/>
        <a:p>
          <a:pPr rtl="1"/>
          <a:endParaRPr lang="ar-SA"/>
        </a:p>
      </dgm:t>
    </dgm:pt>
    <dgm:pt modelId="{B2425195-1BFA-413B-B6BB-29A267ADACB7}" type="pres">
      <dgm:prSet presAssocID="{A53810E7-D16B-4E6C-A9BB-8D8D286120F1}" presName="rootText" presStyleLbl="node3" presStyleIdx="15" presStyleCnt="22" custScaleY="162938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A141E08C-C124-4C68-A511-7703FF0C0FE9}" type="pres">
      <dgm:prSet presAssocID="{A53810E7-D16B-4E6C-A9BB-8D8D286120F1}" presName="rootConnector" presStyleLbl="node3" presStyleIdx="15" presStyleCnt="22"/>
      <dgm:spPr/>
      <dgm:t>
        <a:bodyPr/>
        <a:lstStyle/>
        <a:p>
          <a:pPr rtl="1"/>
          <a:endParaRPr lang="ar-SA"/>
        </a:p>
      </dgm:t>
    </dgm:pt>
    <dgm:pt modelId="{1F506BAB-9EFB-48F7-8D19-3A5F8828BAE5}" type="pres">
      <dgm:prSet presAssocID="{A53810E7-D16B-4E6C-A9BB-8D8D286120F1}" presName="hierChild4" presStyleCnt="0"/>
      <dgm:spPr/>
      <dgm:t>
        <a:bodyPr/>
        <a:lstStyle/>
        <a:p>
          <a:pPr rtl="1"/>
          <a:endParaRPr lang="ar-SA"/>
        </a:p>
      </dgm:t>
    </dgm:pt>
    <dgm:pt modelId="{7476A152-66D8-4CF3-92FF-DE3388BF27BF}" type="pres">
      <dgm:prSet presAssocID="{A53810E7-D16B-4E6C-A9BB-8D8D286120F1}" presName="hierChild5" presStyleCnt="0"/>
      <dgm:spPr/>
      <dgm:t>
        <a:bodyPr/>
        <a:lstStyle/>
        <a:p>
          <a:pPr rtl="1"/>
          <a:endParaRPr lang="ar-SA"/>
        </a:p>
      </dgm:t>
    </dgm:pt>
    <dgm:pt modelId="{38EA7A26-35D9-4723-8CF2-F01990AA6D63}" type="pres">
      <dgm:prSet presAssocID="{4A6A99CF-D099-4AC1-8F1A-D506BF405571}" presName="Name37" presStyleLbl="parChTrans1D3" presStyleIdx="16" presStyleCnt="22"/>
      <dgm:spPr/>
      <dgm:t>
        <a:bodyPr/>
        <a:lstStyle/>
        <a:p>
          <a:pPr rtl="1"/>
          <a:endParaRPr lang="ar-SA"/>
        </a:p>
      </dgm:t>
    </dgm:pt>
    <dgm:pt modelId="{68B4DE38-493A-4BC4-95C4-CD13722CF64A}" type="pres">
      <dgm:prSet presAssocID="{3E8B2788-DE33-4C5C-96A7-B586EBE5D382}" presName="hierRoot2" presStyleCnt="0">
        <dgm:presLayoutVars>
          <dgm:hierBranch val="init"/>
        </dgm:presLayoutVars>
      </dgm:prSet>
      <dgm:spPr/>
      <dgm:t>
        <a:bodyPr/>
        <a:lstStyle/>
        <a:p>
          <a:pPr rtl="1"/>
          <a:endParaRPr lang="ar-SA"/>
        </a:p>
      </dgm:t>
    </dgm:pt>
    <dgm:pt modelId="{A18411AE-EBF8-4F69-9751-44F68F7BE6E9}" type="pres">
      <dgm:prSet presAssocID="{3E8B2788-DE33-4C5C-96A7-B586EBE5D382}" presName="rootComposite" presStyleCnt="0"/>
      <dgm:spPr/>
      <dgm:t>
        <a:bodyPr/>
        <a:lstStyle/>
        <a:p>
          <a:pPr rtl="1"/>
          <a:endParaRPr lang="ar-SA"/>
        </a:p>
      </dgm:t>
    </dgm:pt>
    <dgm:pt modelId="{B30C2981-94D8-4D6B-A084-F024C40F411F}" type="pres">
      <dgm:prSet presAssocID="{3E8B2788-DE33-4C5C-96A7-B586EBE5D382}" presName="rootText" presStyleLbl="node3" presStyleIdx="16" presStyleCnt="22" custScaleY="16226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2146A535-959C-4143-914E-61C30B6249CB}" type="pres">
      <dgm:prSet presAssocID="{3E8B2788-DE33-4C5C-96A7-B586EBE5D382}" presName="rootConnector" presStyleLbl="node3" presStyleIdx="16" presStyleCnt="22"/>
      <dgm:spPr/>
      <dgm:t>
        <a:bodyPr/>
        <a:lstStyle/>
        <a:p>
          <a:pPr rtl="1"/>
          <a:endParaRPr lang="ar-SA"/>
        </a:p>
      </dgm:t>
    </dgm:pt>
    <dgm:pt modelId="{BA2FD1C4-5CBE-4C87-9FDF-7EA8B9BD7035}" type="pres">
      <dgm:prSet presAssocID="{3E8B2788-DE33-4C5C-96A7-B586EBE5D382}" presName="hierChild4" presStyleCnt="0"/>
      <dgm:spPr/>
      <dgm:t>
        <a:bodyPr/>
        <a:lstStyle/>
        <a:p>
          <a:pPr rtl="1"/>
          <a:endParaRPr lang="ar-SA"/>
        </a:p>
      </dgm:t>
    </dgm:pt>
    <dgm:pt modelId="{02AD3362-6075-415D-9B26-99AA81678325}" type="pres">
      <dgm:prSet presAssocID="{3E8B2788-DE33-4C5C-96A7-B586EBE5D382}" presName="hierChild5" presStyleCnt="0"/>
      <dgm:spPr/>
      <dgm:t>
        <a:bodyPr/>
        <a:lstStyle/>
        <a:p>
          <a:pPr rtl="1"/>
          <a:endParaRPr lang="ar-SA"/>
        </a:p>
      </dgm:t>
    </dgm:pt>
    <dgm:pt modelId="{EA623501-06CB-44BB-AC63-BE4F2172ABD5}" type="pres">
      <dgm:prSet presAssocID="{A32A9C1B-7483-4620-A8D0-4A71927E6A07}" presName="Name37" presStyleLbl="parChTrans1D3" presStyleIdx="17" presStyleCnt="22"/>
      <dgm:spPr/>
      <dgm:t>
        <a:bodyPr/>
        <a:lstStyle/>
        <a:p>
          <a:pPr rtl="1"/>
          <a:endParaRPr lang="ar-SA"/>
        </a:p>
      </dgm:t>
    </dgm:pt>
    <dgm:pt modelId="{0A9DB16E-7528-471B-A056-E01671907D94}" type="pres">
      <dgm:prSet presAssocID="{1E544C3C-C6D7-4A4E-99A9-E1A17671C4B1}" presName="hierRoot2" presStyleCnt="0">
        <dgm:presLayoutVars>
          <dgm:hierBranch val="init"/>
        </dgm:presLayoutVars>
      </dgm:prSet>
      <dgm:spPr/>
      <dgm:t>
        <a:bodyPr/>
        <a:lstStyle/>
        <a:p>
          <a:pPr rtl="1"/>
          <a:endParaRPr lang="ar-SA"/>
        </a:p>
      </dgm:t>
    </dgm:pt>
    <dgm:pt modelId="{1705ADD8-9EF1-43A3-B532-19E040C3F590}" type="pres">
      <dgm:prSet presAssocID="{1E544C3C-C6D7-4A4E-99A9-E1A17671C4B1}" presName="rootComposite" presStyleCnt="0"/>
      <dgm:spPr/>
      <dgm:t>
        <a:bodyPr/>
        <a:lstStyle/>
        <a:p>
          <a:pPr rtl="1"/>
          <a:endParaRPr lang="ar-SA"/>
        </a:p>
      </dgm:t>
    </dgm:pt>
    <dgm:pt modelId="{749C66BF-A935-468E-8EDD-FD6E068E8389}" type="pres">
      <dgm:prSet presAssocID="{1E544C3C-C6D7-4A4E-99A9-E1A17671C4B1}" presName="rootText" presStyleLbl="node3" presStyleIdx="17" presStyleCnt="22" custScaleY="19172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A7FD28C4-A63F-45DA-B61D-89132E0ABD5A}" type="pres">
      <dgm:prSet presAssocID="{1E544C3C-C6D7-4A4E-99A9-E1A17671C4B1}" presName="rootConnector" presStyleLbl="node3" presStyleIdx="17" presStyleCnt="22"/>
      <dgm:spPr/>
      <dgm:t>
        <a:bodyPr/>
        <a:lstStyle/>
        <a:p>
          <a:pPr rtl="1"/>
          <a:endParaRPr lang="ar-SA"/>
        </a:p>
      </dgm:t>
    </dgm:pt>
    <dgm:pt modelId="{4C15663A-5748-4B3E-81D4-21924B897E99}" type="pres">
      <dgm:prSet presAssocID="{1E544C3C-C6D7-4A4E-99A9-E1A17671C4B1}" presName="hierChild4" presStyleCnt="0"/>
      <dgm:spPr/>
      <dgm:t>
        <a:bodyPr/>
        <a:lstStyle/>
        <a:p>
          <a:pPr rtl="1"/>
          <a:endParaRPr lang="ar-SA"/>
        </a:p>
      </dgm:t>
    </dgm:pt>
    <dgm:pt modelId="{BF8A1104-832B-4A14-B5C3-E7F531257621}" type="pres">
      <dgm:prSet presAssocID="{1E544C3C-C6D7-4A4E-99A9-E1A17671C4B1}" presName="hierChild5" presStyleCnt="0"/>
      <dgm:spPr/>
      <dgm:t>
        <a:bodyPr/>
        <a:lstStyle/>
        <a:p>
          <a:pPr rtl="1"/>
          <a:endParaRPr lang="ar-SA"/>
        </a:p>
      </dgm:t>
    </dgm:pt>
    <dgm:pt modelId="{EAEBFC9E-C5EF-473F-9A77-157418D70B36}" type="pres">
      <dgm:prSet presAssocID="{EF3F29B8-9B2C-4E1D-8C3E-3220F6B0EBEF}" presName="hierChild5" presStyleCnt="0"/>
      <dgm:spPr/>
      <dgm:t>
        <a:bodyPr/>
        <a:lstStyle/>
        <a:p>
          <a:pPr rtl="1"/>
          <a:endParaRPr lang="ar-SA"/>
        </a:p>
      </dgm:t>
    </dgm:pt>
    <dgm:pt modelId="{1AC07B23-C65B-4DC5-8EF9-8FCEDF980A6F}" type="pres">
      <dgm:prSet presAssocID="{E95B0783-18D9-4150-AAD4-452219B4C0EF}" presName="Name37" presStyleLbl="parChTrans1D2" presStyleIdx="5" presStyleCnt="6"/>
      <dgm:spPr/>
      <dgm:t>
        <a:bodyPr/>
        <a:lstStyle/>
        <a:p>
          <a:pPr rtl="1"/>
          <a:endParaRPr lang="ar-SA"/>
        </a:p>
      </dgm:t>
    </dgm:pt>
    <dgm:pt modelId="{2A9F2534-685A-460A-ACE5-DEF4514F425F}" type="pres">
      <dgm:prSet presAssocID="{E4CBEFC7-2C6B-4EC3-9386-71C68C480FE0}" presName="hierRoot2" presStyleCnt="0">
        <dgm:presLayoutVars>
          <dgm:hierBranch val="init"/>
        </dgm:presLayoutVars>
      </dgm:prSet>
      <dgm:spPr/>
      <dgm:t>
        <a:bodyPr/>
        <a:lstStyle/>
        <a:p>
          <a:pPr rtl="1"/>
          <a:endParaRPr lang="ar-SA"/>
        </a:p>
      </dgm:t>
    </dgm:pt>
    <dgm:pt modelId="{8B3D8BF0-47C3-40DB-AFDA-1F0263B6EDE0}" type="pres">
      <dgm:prSet presAssocID="{E4CBEFC7-2C6B-4EC3-9386-71C68C480FE0}" presName="rootComposite" presStyleCnt="0"/>
      <dgm:spPr/>
      <dgm:t>
        <a:bodyPr/>
        <a:lstStyle/>
        <a:p>
          <a:pPr rtl="1"/>
          <a:endParaRPr lang="ar-SA"/>
        </a:p>
      </dgm:t>
    </dgm:pt>
    <dgm:pt modelId="{6327ECE6-C894-486B-B235-B82A78EEEAF6}" type="pres">
      <dgm:prSet presAssocID="{E4CBEFC7-2C6B-4EC3-9386-71C68C480FE0}" presName="rootText" presStyleLbl="node2" presStyleIdx="5" presStyleCnt="6" custScaleX="135652" custScaleY="290278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CD2E83EE-3A71-4FE8-9574-DA0230A899C6}" type="pres">
      <dgm:prSet presAssocID="{E4CBEFC7-2C6B-4EC3-9386-71C68C480FE0}" presName="rootConnector" presStyleLbl="node2" presStyleIdx="5" presStyleCnt="6"/>
      <dgm:spPr/>
      <dgm:t>
        <a:bodyPr/>
        <a:lstStyle/>
        <a:p>
          <a:pPr rtl="1"/>
          <a:endParaRPr lang="ar-SA"/>
        </a:p>
      </dgm:t>
    </dgm:pt>
    <dgm:pt modelId="{10AC3088-5EE8-464A-9A06-9AC3328224C2}" type="pres">
      <dgm:prSet presAssocID="{E4CBEFC7-2C6B-4EC3-9386-71C68C480FE0}" presName="hierChild4" presStyleCnt="0"/>
      <dgm:spPr/>
      <dgm:t>
        <a:bodyPr/>
        <a:lstStyle/>
        <a:p>
          <a:pPr rtl="1"/>
          <a:endParaRPr lang="ar-SA"/>
        </a:p>
      </dgm:t>
    </dgm:pt>
    <dgm:pt modelId="{1877A50B-B896-4914-9957-971B47D9577A}" type="pres">
      <dgm:prSet presAssocID="{A3AE4EDF-2C70-424F-934E-98BB55160562}" presName="Name37" presStyleLbl="parChTrans1D3" presStyleIdx="18" presStyleCnt="22"/>
      <dgm:spPr/>
      <dgm:t>
        <a:bodyPr/>
        <a:lstStyle/>
        <a:p>
          <a:pPr rtl="1"/>
          <a:endParaRPr lang="ar-SA"/>
        </a:p>
      </dgm:t>
    </dgm:pt>
    <dgm:pt modelId="{5CB1A6EE-D3AA-48FA-846E-7B6BED3206AF}" type="pres">
      <dgm:prSet presAssocID="{B66C93D4-9F75-45F1-BFFF-4F285D36ADD5}" presName="hierRoot2" presStyleCnt="0">
        <dgm:presLayoutVars>
          <dgm:hierBranch val="init"/>
        </dgm:presLayoutVars>
      </dgm:prSet>
      <dgm:spPr/>
      <dgm:t>
        <a:bodyPr/>
        <a:lstStyle/>
        <a:p>
          <a:pPr rtl="1"/>
          <a:endParaRPr lang="ar-SA"/>
        </a:p>
      </dgm:t>
    </dgm:pt>
    <dgm:pt modelId="{EED5FCA7-7813-4218-8EED-BEB202181BEF}" type="pres">
      <dgm:prSet presAssocID="{B66C93D4-9F75-45F1-BFFF-4F285D36ADD5}" presName="rootComposite" presStyleCnt="0"/>
      <dgm:spPr/>
      <dgm:t>
        <a:bodyPr/>
        <a:lstStyle/>
        <a:p>
          <a:pPr rtl="1"/>
          <a:endParaRPr lang="ar-SA"/>
        </a:p>
      </dgm:t>
    </dgm:pt>
    <dgm:pt modelId="{FDD0365C-0334-4198-BA13-F83E69DC4F53}" type="pres">
      <dgm:prSet presAssocID="{B66C93D4-9F75-45F1-BFFF-4F285D36ADD5}" presName="rootText" presStyleLbl="node3" presStyleIdx="18" presStyleCnt="22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7F5BC477-66A7-4F92-8CF9-7ABC970F5C5C}" type="pres">
      <dgm:prSet presAssocID="{B66C93D4-9F75-45F1-BFFF-4F285D36ADD5}" presName="rootConnector" presStyleLbl="node3" presStyleIdx="18" presStyleCnt="22"/>
      <dgm:spPr/>
      <dgm:t>
        <a:bodyPr/>
        <a:lstStyle/>
        <a:p>
          <a:pPr rtl="1"/>
          <a:endParaRPr lang="ar-SA"/>
        </a:p>
      </dgm:t>
    </dgm:pt>
    <dgm:pt modelId="{325D1C6F-193A-458C-B407-BC1C4B21086C}" type="pres">
      <dgm:prSet presAssocID="{B66C93D4-9F75-45F1-BFFF-4F285D36ADD5}" presName="hierChild4" presStyleCnt="0"/>
      <dgm:spPr/>
      <dgm:t>
        <a:bodyPr/>
        <a:lstStyle/>
        <a:p>
          <a:pPr rtl="1"/>
          <a:endParaRPr lang="ar-SA"/>
        </a:p>
      </dgm:t>
    </dgm:pt>
    <dgm:pt modelId="{9FA2EB22-FC9B-47A2-9091-526B2B109BB8}" type="pres">
      <dgm:prSet presAssocID="{B66C93D4-9F75-45F1-BFFF-4F285D36ADD5}" presName="hierChild5" presStyleCnt="0"/>
      <dgm:spPr/>
      <dgm:t>
        <a:bodyPr/>
        <a:lstStyle/>
        <a:p>
          <a:pPr rtl="1"/>
          <a:endParaRPr lang="ar-SA"/>
        </a:p>
      </dgm:t>
    </dgm:pt>
    <dgm:pt modelId="{D1879E1D-4291-4ED5-AA74-7FF74A91FA60}" type="pres">
      <dgm:prSet presAssocID="{C93D3B51-1782-45E5-A849-9AA01CC8CB81}" presName="Name37" presStyleLbl="parChTrans1D3" presStyleIdx="19" presStyleCnt="22"/>
      <dgm:spPr/>
      <dgm:t>
        <a:bodyPr/>
        <a:lstStyle/>
        <a:p>
          <a:pPr rtl="1"/>
          <a:endParaRPr lang="ar-SA"/>
        </a:p>
      </dgm:t>
    </dgm:pt>
    <dgm:pt modelId="{D1A2DF2C-EC0A-4A22-A03F-5F3DCDB7E700}" type="pres">
      <dgm:prSet presAssocID="{7717E442-6B09-4AD0-9343-A17E0BC39EEA}" presName="hierRoot2" presStyleCnt="0">
        <dgm:presLayoutVars>
          <dgm:hierBranch val="init"/>
        </dgm:presLayoutVars>
      </dgm:prSet>
      <dgm:spPr/>
      <dgm:t>
        <a:bodyPr/>
        <a:lstStyle/>
        <a:p>
          <a:pPr rtl="1"/>
          <a:endParaRPr lang="ar-SA"/>
        </a:p>
      </dgm:t>
    </dgm:pt>
    <dgm:pt modelId="{84230EF3-EB01-4493-BE5F-3687EBE3A44E}" type="pres">
      <dgm:prSet presAssocID="{7717E442-6B09-4AD0-9343-A17E0BC39EEA}" presName="rootComposite" presStyleCnt="0"/>
      <dgm:spPr/>
      <dgm:t>
        <a:bodyPr/>
        <a:lstStyle/>
        <a:p>
          <a:pPr rtl="1"/>
          <a:endParaRPr lang="ar-SA"/>
        </a:p>
      </dgm:t>
    </dgm:pt>
    <dgm:pt modelId="{5D9B62D6-8975-4B1E-B486-DF906B04E6E4}" type="pres">
      <dgm:prSet presAssocID="{7717E442-6B09-4AD0-9343-A17E0BC39EEA}" presName="rootText" presStyleLbl="node3" presStyleIdx="19" presStyleCnt="22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8895753B-6CB6-4A58-B2DA-F5BE05E20A56}" type="pres">
      <dgm:prSet presAssocID="{7717E442-6B09-4AD0-9343-A17E0BC39EEA}" presName="rootConnector" presStyleLbl="node3" presStyleIdx="19" presStyleCnt="22"/>
      <dgm:spPr/>
      <dgm:t>
        <a:bodyPr/>
        <a:lstStyle/>
        <a:p>
          <a:pPr rtl="1"/>
          <a:endParaRPr lang="ar-SA"/>
        </a:p>
      </dgm:t>
    </dgm:pt>
    <dgm:pt modelId="{FD14A882-5999-4903-9D9C-D80CD7F22DA1}" type="pres">
      <dgm:prSet presAssocID="{7717E442-6B09-4AD0-9343-A17E0BC39EEA}" presName="hierChild4" presStyleCnt="0"/>
      <dgm:spPr/>
      <dgm:t>
        <a:bodyPr/>
        <a:lstStyle/>
        <a:p>
          <a:pPr rtl="1"/>
          <a:endParaRPr lang="ar-SA"/>
        </a:p>
      </dgm:t>
    </dgm:pt>
    <dgm:pt modelId="{0F30CD52-1B4F-4F55-862E-9211216DDED3}" type="pres">
      <dgm:prSet presAssocID="{7717E442-6B09-4AD0-9343-A17E0BC39EEA}" presName="hierChild5" presStyleCnt="0"/>
      <dgm:spPr/>
      <dgm:t>
        <a:bodyPr/>
        <a:lstStyle/>
        <a:p>
          <a:pPr rtl="1"/>
          <a:endParaRPr lang="ar-SA"/>
        </a:p>
      </dgm:t>
    </dgm:pt>
    <dgm:pt modelId="{B144D70C-5430-4D26-9C3A-196153430D2E}" type="pres">
      <dgm:prSet presAssocID="{2AF50F6C-897C-4A51-8E97-4A4137DA073D}" presName="Name37" presStyleLbl="parChTrans1D3" presStyleIdx="20" presStyleCnt="22"/>
      <dgm:spPr/>
      <dgm:t>
        <a:bodyPr/>
        <a:lstStyle/>
        <a:p>
          <a:pPr rtl="1"/>
          <a:endParaRPr lang="ar-SA"/>
        </a:p>
      </dgm:t>
    </dgm:pt>
    <dgm:pt modelId="{6222A8D5-A523-4242-8353-534A7E7B6842}" type="pres">
      <dgm:prSet presAssocID="{6289CF78-6695-4952-AA10-E1D189959945}" presName="hierRoot2" presStyleCnt="0">
        <dgm:presLayoutVars>
          <dgm:hierBranch val="init"/>
        </dgm:presLayoutVars>
      </dgm:prSet>
      <dgm:spPr/>
      <dgm:t>
        <a:bodyPr/>
        <a:lstStyle/>
        <a:p>
          <a:pPr rtl="1"/>
          <a:endParaRPr lang="ar-SA"/>
        </a:p>
      </dgm:t>
    </dgm:pt>
    <dgm:pt modelId="{BB1130F4-D6F5-475E-94EA-5F02F729AB67}" type="pres">
      <dgm:prSet presAssocID="{6289CF78-6695-4952-AA10-E1D189959945}" presName="rootComposite" presStyleCnt="0"/>
      <dgm:spPr/>
      <dgm:t>
        <a:bodyPr/>
        <a:lstStyle/>
        <a:p>
          <a:pPr rtl="1"/>
          <a:endParaRPr lang="ar-SA"/>
        </a:p>
      </dgm:t>
    </dgm:pt>
    <dgm:pt modelId="{A46637DA-3B5E-4B57-B2EC-CF1BF8536672}" type="pres">
      <dgm:prSet presAssocID="{6289CF78-6695-4952-AA10-E1D189959945}" presName="rootText" presStyleLbl="node3" presStyleIdx="20" presStyleCnt="22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872B7ED3-1C9E-413D-BC5A-EFA721CEF934}" type="pres">
      <dgm:prSet presAssocID="{6289CF78-6695-4952-AA10-E1D189959945}" presName="rootConnector" presStyleLbl="node3" presStyleIdx="20" presStyleCnt="22"/>
      <dgm:spPr/>
      <dgm:t>
        <a:bodyPr/>
        <a:lstStyle/>
        <a:p>
          <a:pPr rtl="1"/>
          <a:endParaRPr lang="ar-SA"/>
        </a:p>
      </dgm:t>
    </dgm:pt>
    <dgm:pt modelId="{B1A2271C-BFE6-419F-BCDA-8DAE15B1C8C3}" type="pres">
      <dgm:prSet presAssocID="{6289CF78-6695-4952-AA10-E1D189959945}" presName="hierChild4" presStyleCnt="0"/>
      <dgm:spPr/>
      <dgm:t>
        <a:bodyPr/>
        <a:lstStyle/>
        <a:p>
          <a:pPr rtl="1"/>
          <a:endParaRPr lang="ar-SA"/>
        </a:p>
      </dgm:t>
    </dgm:pt>
    <dgm:pt modelId="{041B0530-9A26-4CAF-B87C-2C01935FCFB5}" type="pres">
      <dgm:prSet presAssocID="{6289CF78-6695-4952-AA10-E1D189959945}" presName="hierChild5" presStyleCnt="0"/>
      <dgm:spPr/>
      <dgm:t>
        <a:bodyPr/>
        <a:lstStyle/>
        <a:p>
          <a:pPr rtl="1"/>
          <a:endParaRPr lang="ar-SA"/>
        </a:p>
      </dgm:t>
    </dgm:pt>
    <dgm:pt modelId="{691F2BF8-5C35-479E-AA51-1CF5BDCF5D08}" type="pres">
      <dgm:prSet presAssocID="{2466B6FB-6688-4DBA-B666-62C90E95E1FE}" presName="Name37" presStyleLbl="parChTrans1D3" presStyleIdx="21" presStyleCnt="22"/>
      <dgm:spPr/>
      <dgm:t>
        <a:bodyPr/>
        <a:lstStyle/>
        <a:p>
          <a:pPr rtl="1"/>
          <a:endParaRPr lang="ar-SA"/>
        </a:p>
      </dgm:t>
    </dgm:pt>
    <dgm:pt modelId="{589CBDBE-8B3F-4133-99FD-6D48927D748E}" type="pres">
      <dgm:prSet presAssocID="{377F10B4-FB6F-42B5-9EFA-CCE6EF8FA4B8}" presName="hierRoot2" presStyleCnt="0">
        <dgm:presLayoutVars>
          <dgm:hierBranch val="init"/>
        </dgm:presLayoutVars>
      </dgm:prSet>
      <dgm:spPr/>
      <dgm:t>
        <a:bodyPr/>
        <a:lstStyle/>
        <a:p>
          <a:pPr rtl="1"/>
          <a:endParaRPr lang="ar-SA"/>
        </a:p>
      </dgm:t>
    </dgm:pt>
    <dgm:pt modelId="{D5F187D3-B9E5-4EE8-961F-10C306311F77}" type="pres">
      <dgm:prSet presAssocID="{377F10B4-FB6F-42B5-9EFA-CCE6EF8FA4B8}" presName="rootComposite" presStyleCnt="0"/>
      <dgm:spPr/>
      <dgm:t>
        <a:bodyPr/>
        <a:lstStyle/>
        <a:p>
          <a:pPr rtl="1"/>
          <a:endParaRPr lang="ar-SA"/>
        </a:p>
      </dgm:t>
    </dgm:pt>
    <dgm:pt modelId="{130C1D6A-12E3-470A-876C-8426F46E6C91}" type="pres">
      <dgm:prSet presAssocID="{377F10B4-FB6F-42B5-9EFA-CCE6EF8FA4B8}" presName="rootText" presStyleLbl="node3" presStyleIdx="21" presStyleCnt="22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309C586C-E152-4571-B848-8CAB8B60148B}" type="pres">
      <dgm:prSet presAssocID="{377F10B4-FB6F-42B5-9EFA-CCE6EF8FA4B8}" presName="rootConnector" presStyleLbl="node3" presStyleIdx="21" presStyleCnt="22"/>
      <dgm:spPr/>
      <dgm:t>
        <a:bodyPr/>
        <a:lstStyle/>
        <a:p>
          <a:pPr rtl="1"/>
          <a:endParaRPr lang="ar-SA"/>
        </a:p>
      </dgm:t>
    </dgm:pt>
    <dgm:pt modelId="{641B68C7-EBA4-4184-A215-5E2C37A222ED}" type="pres">
      <dgm:prSet presAssocID="{377F10B4-FB6F-42B5-9EFA-CCE6EF8FA4B8}" presName="hierChild4" presStyleCnt="0"/>
      <dgm:spPr/>
      <dgm:t>
        <a:bodyPr/>
        <a:lstStyle/>
        <a:p>
          <a:pPr rtl="1"/>
          <a:endParaRPr lang="ar-SA"/>
        </a:p>
      </dgm:t>
    </dgm:pt>
    <dgm:pt modelId="{32CCD8E4-7E22-4C55-A439-BA9AF970A0F6}" type="pres">
      <dgm:prSet presAssocID="{377F10B4-FB6F-42B5-9EFA-CCE6EF8FA4B8}" presName="hierChild5" presStyleCnt="0"/>
      <dgm:spPr/>
      <dgm:t>
        <a:bodyPr/>
        <a:lstStyle/>
        <a:p>
          <a:pPr rtl="1"/>
          <a:endParaRPr lang="ar-SA"/>
        </a:p>
      </dgm:t>
    </dgm:pt>
    <dgm:pt modelId="{935ECC0E-78A7-433B-A49D-945D8D7CEACF}" type="pres">
      <dgm:prSet presAssocID="{E4CBEFC7-2C6B-4EC3-9386-71C68C480FE0}" presName="hierChild5" presStyleCnt="0"/>
      <dgm:spPr/>
      <dgm:t>
        <a:bodyPr/>
        <a:lstStyle/>
        <a:p>
          <a:pPr rtl="1"/>
          <a:endParaRPr lang="ar-SA"/>
        </a:p>
      </dgm:t>
    </dgm:pt>
    <dgm:pt modelId="{4C9851AB-5FDB-47F2-91F1-F483ECA504E1}" type="pres">
      <dgm:prSet presAssocID="{F20FC8F4-4ECA-4F72-B324-86AD4095B0E8}" presName="hierChild3" presStyleCnt="0"/>
      <dgm:spPr/>
      <dgm:t>
        <a:bodyPr/>
        <a:lstStyle/>
        <a:p>
          <a:pPr rtl="1"/>
          <a:endParaRPr lang="ar-SA"/>
        </a:p>
      </dgm:t>
    </dgm:pt>
  </dgm:ptLst>
  <dgm:cxnLst>
    <dgm:cxn modelId="{E93B2277-AC49-4809-8EC6-8E8FA0EC1636}" srcId="{87CE2956-E6EE-4C9E-AB53-15662FD83AB9}" destId="{AF70AA44-D150-4848-9255-EE6BAAD758EC}" srcOrd="2" destOrd="0" parTransId="{CF70D5D6-7E20-4E4F-B4BC-FA1AC7C75398}" sibTransId="{DBB26FA2-8A30-4381-86DF-5238461EADA2}"/>
    <dgm:cxn modelId="{6C3D86B9-4B7F-4713-87D3-80BB46FA234A}" type="presOf" srcId="{5FF2FA6F-5EEB-477F-A1EC-E7605037DAAD}" destId="{17E23E70-559F-4D11-A643-E4E2E37A4C15}" srcOrd="1" destOrd="0" presId="urn:microsoft.com/office/officeart/2005/8/layout/orgChart1"/>
    <dgm:cxn modelId="{E559FE21-AC01-4074-AC7E-9D448BBCD8F5}" type="presOf" srcId="{80A09195-DA4E-4D32-8AEC-4D544E03DAF6}" destId="{19166CCA-B3B5-40D9-A084-42DD74B0526B}" srcOrd="0" destOrd="0" presId="urn:microsoft.com/office/officeart/2005/8/layout/orgChart1"/>
    <dgm:cxn modelId="{533247EE-9842-47D2-A628-A81FD8E52CE2}" srcId="{A50AA0BA-60D6-4A1D-9E5E-C1EEDAF44C98}" destId="{4B26FA98-76BC-4A64-82FF-4D7B62BFD166}" srcOrd="0" destOrd="0" parTransId="{1281FD0D-CCE9-4604-BDF7-39F4D11186F7}" sibTransId="{B0030F1C-9333-432B-86C1-5686BFEDF39B}"/>
    <dgm:cxn modelId="{09520CE8-E163-4EFD-97F7-414EF1056E42}" type="presOf" srcId="{4007D5C0-E0BC-483B-A1BF-4A5122E88C10}" destId="{BD129063-D47B-469A-97C8-6DABEC8E8B35}" srcOrd="1" destOrd="0" presId="urn:microsoft.com/office/officeart/2005/8/layout/orgChart1"/>
    <dgm:cxn modelId="{6773A29D-C928-4761-A701-1E144E532A5D}" srcId="{2D912EE8-7074-4DB9-B767-9CC2EA10D0B7}" destId="{8147832C-CC4E-4FC9-8699-2C0D5AEFD464}" srcOrd="0" destOrd="0" parTransId="{8B17F4BE-79ED-492D-9E5C-387E6ABEE74A}" sibTransId="{1F44B82A-9B86-4387-9095-DBB5995381E6}"/>
    <dgm:cxn modelId="{349AB9F8-3703-4FE5-8910-F6C5B9A68D29}" srcId="{F20FC8F4-4ECA-4F72-B324-86AD4095B0E8}" destId="{8154DB6B-6529-47C2-8811-0C8F2D8E5530}" srcOrd="1" destOrd="0" parTransId="{E5020FCC-2618-46B2-B04A-0AC4C47018A0}" sibTransId="{53E7008A-9519-45F0-A360-DC7C865C7BA8}"/>
    <dgm:cxn modelId="{D117A4F2-5A72-45F3-8BA2-649A4E09995C}" srcId="{EF3F29B8-9B2C-4E1D-8C3E-3220F6B0EBEF}" destId="{1E544C3C-C6D7-4A4E-99A9-E1A17671C4B1}" srcOrd="3" destOrd="0" parTransId="{A32A9C1B-7483-4620-A8D0-4A71927E6A07}" sibTransId="{515FA959-8613-421A-AF80-12597333C014}"/>
    <dgm:cxn modelId="{0910CD76-5BD3-4988-9B06-B8099F6158D4}" type="presOf" srcId="{BCE6F801-C6F7-4BAC-8B59-DC2DC74F93DB}" destId="{B92658FF-0957-4C80-82DE-3B893BE886CA}" srcOrd="0" destOrd="0" presId="urn:microsoft.com/office/officeart/2005/8/layout/orgChart1"/>
    <dgm:cxn modelId="{2F4CA18D-244C-48EF-86B1-49F86FEAF6AF}" type="presOf" srcId="{A50AA0BA-60D6-4A1D-9E5E-C1EEDAF44C98}" destId="{921541E0-692B-4669-807A-450C97D58A0C}" srcOrd="1" destOrd="0" presId="urn:microsoft.com/office/officeart/2005/8/layout/orgChart1"/>
    <dgm:cxn modelId="{387213E9-993D-4E30-BE0A-5D0693EC8596}" srcId="{ACB9C25C-F0A8-4A6C-B5D7-C4C55A604DB0}" destId="{5FF2FA6F-5EEB-477F-A1EC-E7605037DAAD}" srcOrd="2" destOrd="0" parTransId="{36A71F26-C256-4F2D-99F3-B0864AD9F38C}" sibTransId="{D46EBF38-FDD8-4898-8F12-46FE1E4BB478}"/>
    <dgm:cxn modelId="{DECD895F-07C0-4FB4-9478-962EEE186011}" type="presOf" srcId="{998A20F3-153D-4B87-BCD4-AF8631AFF5B7}" destId="{9B9CD37B-9872-462B-8163-FD05A6BA29C3}" srcOrd="0" destOrd="0" presId="urn:microsoft.com/office/officeart/2005/8/layout/orgChart1"/>
    <dgm:cxn modelId="{0AAF0F44-F452-4DE7-B317-02B43E56DC2E}" type="presOf" srcId="{F20FC8F4-4ECA-4F72-B324-86AD4095B0E8}" destId="{7AE96F16-9F82-4FE9-B6A8-D8FB1AE709F8}" srcOrd="1" destOrd="0" presId="urn:microsoft.com/office/officeart/2005/8/layout/orgChart1"/>
    <dgm:cxn modelId="{D67DFAC6-2F7A-43B3-BC48-68B63D44ECE9}" srcId="{5FC46067-88F8-4FB4-8BF8-DAFB9A2555FD}" destId="{ACB9C25C-F0A8-4A6C-B5D7-C4C55A604DB0}" srcOrd="1" destOrd="0" parTransId="{A403FD4A-3AEF-40FE-94CE-03DF6215D36F}" sibTransId="{6814BBC7-D812-4218-A48A-2685E12B4A69}"/>
    <dgm:cxn modelId="{392D458F-DD8A-4DCD-A855-749F23408139}" type="presOf" srcId="{1E544C3C-C6D7-4A4E-99A9-E1A17671C4B1}" destId="{A7FD28C4-A63F-45DA-B61D-89132E0ABD5A}" srcOrd="1" destOrd="0" presId="urn:microsoft.com/office/officeart/2005/8/layout/orgChart1"/>
    <dgm:cxn modelId="{216F1743-65FD-45F9-936C-9E4C9BA50F70}" srcId="{F20FC8F4-4ECA-4F72-B324-86AD4095B0E8}" destId="{87CE2956-E6EE-4C9E-AB53-15662FD83AB9}" srcOrd="0" destOrd="0" parTransId="{EC8FFC15-C186-4CE7-90EC-BDD041D9C08D}" sibTransId="{0CA78FEB-7F3A-4480-849A-83DCA12C519F}"/>
    <dgm:cxn modelId="{911E4AFF-A728-44E5-BD11-A7E8BDEF018F}" type="presOf" srcId="{2F0D297A-1FCF-415B-A9BE-7B9BC6359C6B}" destId="{050525D4-A010-4007-8641-5DE0A3318DA9}" srcOrd="0" destOrd="0" presId="urn:microsoft.com/office/officeart/2005/8/layout/orgChart1"/>
    <dgm:cxn modelId="{DAD8E808-670F-4B19-BC2C-71DC0B4D964A}" type="presOf" srcId="{E886E5DF-CF82-493F-8A18-B109BB434F3D}" destId="{7B876BBF-1D8D-4396-B48A-9DF24FF54B8A}" srcOrd="1" destOrd="0" presId="urn:microsoft.com/office/officeart/2005/8/layout/orgChart1"/>
    <dgm:cxn modelId="{6F695B68-0911-4B0A-94AB-A92C1FD7A3A8}" type="presOf" srcId="{2D912EE8-7074-4DB9-B767-9CC2EA10D0B7}" destId="{08FEFF59-0B42-4BF1-B5AB-189DA8B598B1}" srcOrd="0" destOrd="0" presId="urn:microsoft.com/office/officeart/2005/8/layout/orgChart1"/>
    <dgm:cxn modelId="{792C2C82-8D81-4348-BDB1-B032DE881C6F}" type="presOf" srcId="{18F82DB9-CB4E-41A9-8B07-FFA2DE24034D}" destId="{FE5571A9-D0E7-455E-AE8E-C6778762F079}" srcOrd="0" destOrd="0" presId="urn:microsoft.com/office/officeart/2005/8/layout/orgChart1"/>
    <dgm:cxn modelId="{CA928A53-8E1A-4DE7-816F-195B7A6127FB}" type="presOf" srcId="{E4A371D7-0211-40E9-9425-6502D053E8FA}" destId="{647B2917-80BF-4B0C-AC74-7AC582029064}" srcOrd="1" destOrd="0" presId="urn:microsoft.com/office/officeart/2005/8/layout/orgChart1"/>
    <dgm:cxn modelId="{7FBF6DFE-709B-4992-92B1-D12F845B1C1C}" type="presOf" srcId="{0DB47AB1-9DFE-4CE0-BEEC-F4A1383715A7}" destId="{632B218D-E427-44B0-AFF5-2421C606E7F7}" srcOrd="0" destOrd="0" presId="urn:microsoft.com/office/officeart/2005/8/layout/orgChart1"/>
    <dgm:cxn modelId="{71E327D2-F7E4-4C47-B6F8-A970DC14B6DB}" type="presOf" srcId="{A53810E7-D16B-4E6C-A9BB-8D8D286120F1}" destId="{B2425195-1BFA-413B-B6BB-29A267ADACB7}" srcOrd="0" destOrd="0" presId="urn:microsoft.com/office/officeart/2005/8/layout/orgChart1"/>
    <dgm:cxn modelId="{0BFFC55C-0B9F-47C2-BD20-E709046AE5B1}" type="presOf" srcId="{A3AE4EDF-2C70-424F-934E-98BB55160562}" destId="{1877A50B-B896-4914-9957-971B47D9577A}" srcOrd="0" destOrd="0" presId="urn:microsoft.com/office/officeart/2005/8/layout/orgChart1"/>
    <dgm:cxn modelId="{AD9E4861-B748-499E-9CE5-E98450DFF761}" type="presOf" srcId="{8B17F4BE-79ED-492D-9E5C-387E6ABEE74A}" destId="{935F530F-E945-465D-9AAA-57EB15ACAE26}" srcOrd="0" destOrd="0" presId="urn:microsoft.com/office/officeart/2005/8/layout/orgChart1"/>
    <dgm:cxn modelId="{566988E7-31F6-419E-AD97-BDF6292B7F73}" type="presOf" srcId="{1281FD0D-CCE9-4604-BDF7-39F4D11186F7}" destId="{6D0A19C5-4EF3-47CA-A172-65C812276775}" srcOrd="0" destOrd="0" presId="urn:microsoft.com/office/officeart/2005/8/layout/orgChart1"/>
    <dgm:cxn modelId="{D1A605F0-D875-43DF-BED9-485CBE613928}" srcId="{4007D5C0-E0BC-483B-A1BF-4A5122E88C10}" destId="{315AC4C9-DF7F-4DBF-A787-6256BEC3FC5D}" srcOrd="2" destOrd="0" parTransId="{624D400A-A1A5-439C-9F8F-2F82C97A1D87}" sibTransId="{7922B5D6-F74F-4DCA-BAF2-D6017767FADE}"/>
    <dgm:cxn modelId="{4C4F3A68-1DD5-4B82-B5B6-0CF0690E20D7}" type="presOf" srcId="{78004CFE-762B-4C8F-89B2-E388381DD12D}" destId="{93155DFE-2B82-4B39-9DE7-16BA633CE8CE}" srcOrd="1" destOrd="0" presId="urn:microsoft.com/office/officeart/2005/8/layout/orgChart1"/>
    <dgm:cxn modelId="{9AB47061-5873-44B4-946E-5C0000840D3E}" type="presOf" srcId="{8DE0F6D6-6D8F-4400-8663-D690B59CF0FF}" destId="{A0A8D167-9862-4BB9-9BBF-22B0645C01AD}" srcOrd="0" destOrd="0" presId="urn:microsoft.com/office/officeart/2005/8/layout/orgChart1"/>
    <dgm:cxn modelId="{E23F50CD-B8E9-454E-83CC-69B9B8332B58}" srcId="{F20FC8F4-4ECA-4F72-B324-86AD4095B0E8}" destId="{5FC46067-88F8-4FB4-8BF8-DAFB9A2555FD}" srcOrd="3" destOrd="0" parTransId="{E1CA8398-62B8-4DD5-97E1-A4CEB1E74D4B}" sibTransId="{782274A3-1084-40E1-8A2F-0DA10739A666}"/>
    <dgm:cxn modelId="{0ABBF899-7C55-4121-BC3C-991FD85B37AD}" type="presOf" srcId="{15E8CA11-9E72-4D87-B0EF-98E36C813378}" destId="{B0AD2C12-0245-4A48-8930-3A6CF1666425}" srcOrd="0" destOrd="0" presId="urn:microsoft.com/office/officeart/2005/8/layout/orgChart1"/>
    <dgm:cxn modelId="{C9A98BA9-E362-480B-8BAE-45A98215EEE7}" type="presOf" srcId="{165693C9-DC4E-45D5-B6AD-17C2C7BEA095}" destId="{368ADA4A-5EFA-42A3-BC0C-BC8FAB81824C}" srcOrd="0" destOrd="0" presId="urn:microsoft.com/office/officeart/2005/8/layout/orgChart1"/>
    <dgm:cxn modelId="{B774C237-455E-4150-9DD5-C516906BB780}" srcId="{87CE2956-E6EE-4C9E-AB53-15662FD83AB9}" destId="{0D1FEF4E-E24A-4090-9491-6819F62557F7}" srcOrd="5" destOrd="0" parTransId="{0131C620-1803-4304-829E-3174E12B5757}" sibTransId="{7A3F6191-4EA1-4A48-9F24-3963BFB4D46F}"/>
    <dgm:cxn modelId="{4F926C2D-3B3E-4CB5-A5FD-A91685A9E8CB}" srcId="{5FC46067-88F8-4FB4-8BF8-DAFB9A2555FD}" destId="{4007D5C0-E0BC-483B-A1BF-4A5122E88C10}" srcOrd="2" destOrd="0" parTransId="{18F82DB9-CB4E-41A9-8B07-FFA2DE24034D}" sibTransId="{4CDF864D-774B-4136-80D3-EDBE412EC1AB}"/>
    <dgm:cxn modelId="{21F333EE-5FF9-4370-A216-DA7E1A247BC6}" type="presOf" srcId="{624D400A-A1A5-439C-9F8F-2F82C97A1D87}" destId="{670B8FDE-3389-423F-84DD-2CCFA9A517AF}" srcOrd="0" destOrd="0" presId="urn:microsoft.com/office/officeart/2005/8/layout/orgChart1"/>
    <dgm:cxn modelId="{90939232-CD7B-42B3-B282-B24AC7FB04B9}" srcId="{5FF2FA6F-5EEB-477F-A1EC-E7605037DAAD}" destId="{BCE6F801-C6F7-4BAC-8B59-DC2DC74F93DB}" srcOrd="1" destOrd="0" parTransId="{654D6196-06B1-4383-B6B6-60AEC164B305}" sibTransId="{E903DFE6-BE54-4C76-857B-7DB3F54BF2F3}"/>
    <dgm:cxn modelId="{23A5A301-3BC9-4A37-926B-68FB736D110A}" type="presOf" srcId="{E4A371D7-0211-40E9-9425-6502D053E8FA}" destId="{8F2BB291-F068-4226-B4D5-52A82124389E}" srcOrd="0" destOrd="0" presId="urn:microsoft.com/office/officeart/2005/8/layout/orgChart1"/>
    <dgm:cxn modelId="{F80807CC-282F-4910-8359-A244520A12ED}" type="presOf" srcId="{B66C93D4-9F75-45F1-BFFF-4F285D36ADD5}" destId="{7F5BC477-66A7-4F92-8CF9-7ABC970F5C5C}" srcOrd="1" destOrd="0" presId="urn:microsoft.com/office/officeart/2005/8/layout/orgChart1"/>
    <dgm:cxn modelId="{0A92E0CD-6760-4FF5-82A6-99666BEB9451}" type="presOf" srcId="{377F10B4-FB6F-42B5-9EFA-CCE6EF8FA4B8}" destId="{309C586C-E152-4571-B848-8CAB8B60148B}" srcOrd="1" destOrd="0" presId="urn:microsoft.com/office/officeart/2005/8/layout/orgChart1"/>
    <dgm:cxn modelId="{DD3C952B-8F19-48D8-89C0-502AEE740B71}" type="presOf" srcId="{8147832C-CC4E-4FC9-8699-2C0D5AEFD464}" destId="{E0DEABE8-33D5-4642-9EC4-732BBB0F9B92}" srcOrd="0" destOrd="0" presId="urn:microsoft.com/office/officeart/2005/8/layout/orgChart1"/>
    <dgm:cxn modelId="{E8A33075-39F3-4667-9D52-03AC13E4FCF5}" type="presOf" srcId="{F20FC8F4-4ECA-4F72-B324-86AD4095B0E8}" destId="{174F86DB-A941-4A2E-AA08-6ABEC0ADE79E}" srcOrd="0" destOrd="0" presId="urn:microsoft.com/office/officeart/2005/8/layout/orgChart1"/>
    <dgm:cxn modelId="{C7499172-2A34-4F21-9EF9-589DC3EB5BEF}" type="presOf" srcId="{FF906D20-2710-4990-8A16-AC90CDD730B0}" destId="{E8CA0BFC-08CB-4252-BC7D-D6BD6824C6D5}" srcOrd="0" destOrd="0" presId="urn:microsoft.com/office/officeart/2005/8/layout/orgChart1"/>
    <dgm:cxn modelId="{45C3B73E-89DB-4682-8A81-F850F905B8EC}" type="presOf" srcId="{44F634E0-7639-4B3A-9035-0059E1750817}" destId="{D03287B3-0C29-4931-87D8-5A0FE73BCBB7}" srcOrd="0" destOrd="0" presId="urn:microsoft.com/office/officeart/2005/8/layout/orgChart1"/>
    <dgm:cxn modelId="{9BF083AB-BADB-497A-B799-6A705EBBAC15}" srcId="{4007D5C0-E0BC-483B-A1BF-4A5122E88C10}" destId="{15E8CA11-9E72-4D87-B0EF-98E36C813378}" srcOrd="1" destOrd="0" parTransId="{998A20F3-153D-4B87-BCD4-AF8631AFF5B7}" sibTransId="{9FF91A3A-2039-4B97-A4C6-2DA8B227FE06}"/>
    <dgm:cxn modelId="{6500596F-9A03-45EC-BBB8-461AD5D3551A}" type="presOf" srcId="{87CE2956-E6EE-4C9E-AB53-15662FD83AB9}" destId="{47C28C2B-0622-4546-AEA4-D1284F5C6DD0}" srcOrd="1" destOrd="0" presId="urn:microsoft.com/office/officeart/2005/8/layout/orgChart1"/>
    <dgm:cxn modelId="{8C193092-DE78-45ED-8DFF-4A88310B8515}" type="presOf" srcId="{E4CBEFC7-2C6B-4EC3-9386-71C68C480FE0}" destId="{6327ECE6-C894-486B-B235-B82A78EEEAF6}" srcOrd="0" destOrd="0" presId="urn:microsoft.com/office/officeart/2005/8/layout/orgChart1"/>
    <dgm:cxn modelId="{3F334C87-EB9A-4AB1-8B27-F99280369831}" srcId="{8154DB6B-6529-47C2-8811-0C8F2D8E5530}" destId="{D970CE2E-028F-484C-A57A-05005A982DC9}" srcOrd="2" destOrd="0" parTransId="{2F0D297A-1FCF-415B-A9BE-7B9BC6359C6B}" sibTransId="{32168953-F471-40AB-AFCE-061B9D92F3CA}"/>
    <dgm:cxn modelId="{4764D64C-EA97-4792-B5B2-C0FA09E14850}" type="presOf" srcId="{1BD47A81-44AA-4C50-BB64-88B6F6BB7AA2}" destId="{E21269F6-9EA3-4ABE-B38B-D6E349176F72}" srcOrd="0" destOrd="0" presId="urn:microsoft.com/office/officeart/2005/8/layout/orgChart1"/>
    <dgm:cxn modelId="{2C5FEB05-7088-483E-ABFB-CC3D9797CC13}" type="presOf" srcId="{3E8B2788-DE33-4C5C-96A7-B586EBE5D382}" destId="{B30C2981-94D8-4D6B-A084-F024C40F411F}" srcOrd="0" destOrd="0" presId="urn:microsoft.com/office/officeart/2005/8/layout/orgChart1"/>
    <dgm:cxn modelId="{AA88364C-0DB7-4281-8E82-EF480D0CF186}" srcId="{F20FC8F4-4ECA-4F72-B324-86AD4095B0E8}" destId="{2D912EE8-7074-4DB9-B767-9CC2EA10D0B7}" srcOrd="2" destOrd="0" parTransId="{80A09195-DA4E-4D32-8AEC-4D544E03DAF6}" sibTransId="{1071EDFE-DE37-4AC6-AA59-45B7FDBE4E39}"/>
    <dgm:cxn modelId="{7B73C2CC-3B13-4E7B-BF84-A6E4359F6046}" type="presOf" srcId="{2466B6FB-6688-4DBA-B666-62C90E95E1FE}" destId="{691F2BF8-5C35-479E-AA51-1CF5BDCF5D08}" srcOrd="0" destOrd="0" presId="urn:microsoft.com/office/officeart/2005/8/layout/orgChart1"/>
    <dgm:cxn modelId="{C70F68B1-6B8C-40D8-BA54-596FE270AFD1}" type="presOf" srcId="{A1581721-8A6C-42F1-9D1F-40DC51B9E92D}" destId="{C769B033-64F0-4E5A-B9AF-3FA8AE7CC8A5}" srcOrd="0" destOrd="0" presId="urn:microsoft.com/office/officeart/2005/8/layout/orgChart1"/>
    <dgm:cxn modelId="{07530F16-96F4-416C-8EA4-17223BA054BA}" type="presOf" srcId="{D970CE2E-028F-484C-A57A-05005A982DC9}" destId="{AD077C6A-AECD-450D-A87E-CDDE8045BD49}" srcOrd="0" destOrd="0" presId="urn:microsoft.com/office/officeart/2005/8/layout/orgChart1"/>
    <dgm:cxn modelId="{D76EEC96-0D27-4FB5-856A-DEC27B1B85C3}" type="presOf" srcId="{9FDBB67D-5405-48CC-B4C0-A2A8379C1255}" destId="{F3EFE555-7F3B-4A9C-9B64-B3A0B6E22823}" srcOrd="0" destOrd="0" presId="urn:microsoft.com/office/officeart/2005/8/layout/orgChart1"/>
    <dgm:cxn modelId="{F645C9F8-083D-44D6-9979-BC32419BE56E}" type="presOf" srcId="{4B26FA98-76BC-4A64-82FF-4D7B62BFD166}" destId="{54AF5590-E8C6-4D58-87EE-C5D169B6FB73}" srcOrd="1" destOrd="0" presId="urn:microsoft.com/office/officeart/2005/8/layout/orgChart1"/>
    <dgm:cxn modelId="{9ED5FD2B-87CF-44CA-AC12-F8A7CCE9BC5C}" type="presOf" srcId="{6289CF78-6695-4952-AA10-E1D189959945}" destId="{872B7ED3-1C9E-413D-BC5A-EFA721CEF934}" srcOrd="1" destOrd="0" presId="urn:microsoft.com/office/officeart/2005/8/layout/orgChart1"/>
    <dgm:cxn modelId="{07565D7E-8280-4014-A63E-C790BC31854F}" type="presOf" srcId="{2FB6DA5D-E342-4939-912E-96FA544A4F4C}" destId="{1F18152A-AE8E-43EB-AEC5-5523369CD0C8}" srcOrd="0" destOrd="0" presId="urn:microsoft.com/office/officeart/2005/8/layout/orgChart1"/>
    <dgm:cxn modelId="{3948E56F-92F1-4266-93B8-12298E0ADA7F}" type="presOf" srcId="{315AC4C9-DF7F-4DBF-A787-6256BEC3FC5D}" destId="{F70529A9-1187-45EA-8FA6-DD4F2E9548B1}" srcOrd="0" destOrd="0" presId="urn:microsoft.com/office/officeart/2005/8/layout/orgChart1"/>
    <dgm:cxn modelId="{A554E808-917A-4B5D-90EE-D552D16D3A42}" srcId="{5FC46067-88F8-4FB4-8BF8-DAFB9A2555FD}" destId="{C1A018C2-089D-4A0C-B5EA-7DEDE5CA7038}" srcOrd="0" destOrd="0" parTransId="{0DB47AB1-9DFE-4CE0-BEEC-F4A1383715A7}" sibTransId="{CB65C463-59DB-4D49-92E3-004231C11FF5}"/>
    <dgm:cxn modelId="{08A761C8-6991-4648-AA28-E3E6F6466AA6}" type="presOf" srcId="{D4C1E532-C5E3-4029-A571-CD5B23AA9E01}" destId="{C649D9B4-624D-4A7A-B04D-A07E3892E23E}" srcOrd="0" destOrd="0" presId="urn:microsoft.com/office/officeart/2005/8/layout/orgChart1"/>
    <dgm:cxn modelId="{40D3F402-28E0-4F38-B638-E0702C2A90F3}" type="presOf" srcId="{78004CFE-762B-4C8F-89B2-E388381DD12D}" destId="{DE35D022-CED7-4AEF-994F-6F46838A4E8E}" srcOrd="0" destOrd="0" presId="urn:microsoft.com/office/officeart/2005/8/layout/orgChart1"/>
    <dgm:cxn modelId="{EC521181-0777-4CDF-BFD8-C6C6B379DA8C}" type="presOf" srcId="{A6E44413-ED79-4737-BE17-1FDDBAB12C2F}" destId="{609FF969-363E-4063-8604-23AEF83F1F9A}" srcOrd="0" destOrd="0" presId="urn:microsoft.com/office/officeart/2005/8/layout/orgChart1"/>
    <dgm:cxn modelId="{6BDC7C76-8957-4FA3-9C46-E88B57F180E5}" srcId="{EF3F29B8-9B2C-4E1D-8C3E-3220F6B0EBEF}" destId="{3E8B2788-DE33-4C5C-96A7-B586EBE5D382}" srcOrd="2" destOrd="0" parTransId="{4A6A99CF-D099-4AC1-8F1A-D506BF405571}" sibTransId="{DA627C31-39FF-4B85-8FAB-40603B2EC4D1}"/>
    <dgm:cxn modelId="{2878144B-8602-46ED-9ED2-245A7BEF48BD}" type="presOf" srcId="{4007D5C0-E0BC-483B-A1BF-4A5122E88C10}" destId="{F24E28C9-1A53-42B3-BFB5-688761062F94}" srcOrd="0" destOrd="0" presId="urn:microsoft.com/office/officeart/2005/8/layout/orgChart1"/>
    <dgm:cxn modelId="{114EF708-3339-46D4-82A1-99EF7A03F8FB}" type="presOf" srcId="{315AC4C9-DF7F-4DBF-A787-6256BEC3FC5D}" destId="{C7D13D5C-F6DA-4CD8-8A71-635222A7F6DC}" srcOrd="1" destOrd="0" presId="urn:microsoft.com/office/officeart/2005/8/layout/orgChart1"/>
    <dgm:cxn modelId="{DFCD40DE-00CF-4BB0-9DD5-F5EAF00A5955}" type="presOf" srcId="{CF70D5D6-7E20-4E4F-B4BC-FA1AC7C75398}" destId="{C1A3D791-895A-4E6E-893C-DAC919DEC745}" srcOrd="0" destOrd="0" presId="urn:microsoft.com/office/officeart/2005/8/layout/orgChart1"/>
    <dgm:cxn modelId="{EBE5F378-BBBB-4301-B0BF-BB0FBAAFC853}" srcId="{F20FC8F4-4ECA-4F72-B324-86AD4095B0E8}" destId="{EF3F29B8-9B2C-4E1D-8C3E-3220F6B0EBEF}" srcOrd="4" destOrd="0" parTransId="{E5BF6B2D-AABB-411D-AC22-123F2845D77A}" sibTransId="{5EFD3C48-9379-4E2F-A4D4-F30350EBB0F8}"/>
    <dgm:cxn modelId="{419FDFA2-45C9-4BF1-9BAB-706D362261A0}" type="presOf" srcId="{EF3F29B8-9B2C-4E1D-8C3E-3220F6B0EBEF}" destId="{3686E970-B946-4AE8-B89F-3787407C7AC2}" srcOrd="1" destOrd="0" presId="urn:microsoft.com/office/officeart/2005/8/layout/orgChart1"/>
    <dgm:cxn modelId="{FDCA3569-6A74-419D-A109-57E078730D23}" srcId="{87CE2956-E6EE-4C9E-AB53-15662FD83AB9}" destId="{6346725B-6B10-4C51-912D-E6FF92070519}" srcOrd="1" destOrd="0" parTransId="{A1581721-8A6C-42F1-9D1F-40DC51B9E92D}" sibTransId="{D9F5428E-ED6D-4B2F-8539-598C64C2F598}"/>
    <dgm:cxn modelId="{34DBC3E5-1772-4A4A-8A37-090DF58093F3}" type="presOf" srcId="{489FE25C-18F9-4A97-A2AB-D466CB903C78}" destId="{89E5FE0E-18A8-40C6-913E-A09808501FFC}" srcOrd="0" destOrd="0" presId="urn:microsoft.com/office/officeart/2005/8/layout/orgChart1"/>
    <dgm:cxn modelId="{4C210532-721A-4D9F-A357-E3991A8AD0DF}" type="presOf" srcId="{12376828-E2D2-4D51-AE13-CE0F71592031}" destId="{6F3D7D0D-F1D4-4149-8F05-3BB416F028B4}" srcOrd="0" destOrd="0" presId="urn:microsoft.com/office/officeart/2005/8/layout/orgChart1"/>
    <dgm:cxn modelId="{9D376264-8E10-4334-A095-E79670B80C5B}" type="presOf" srcId="{E5C30527-87FE-47B1-A517-7564FA34E5BC}" destId="{76AF85C7-E769-4F00-8B77-C24B7B30CB47}" srcOrd="0" destOrd="0" presId="urn:microsoft.com/office/officeart/2005/8/layout/orgChart1"/>
    <dgm:cxn modelId="{F7F62430-AEF7-46FC-BEE4-CFBDA0525F30}" srcId="{F20FC8F4-4ECA-4F72-B324-86AD4095B0E8}" destId="{E4CBEFC7-2C6B-4EC3-9386-71C68C480FE0}" srcOrd="5" destOrd="0" parTransId="{E95B0783-18D9-4150-AAD4-452219B4C0EF}" sibTransId="{7CBF42FC-3B70-423A-90E4-B25A8347C5F6}"/>
    <dgm:cxn modelId="{7DD7374D-0532-47C1-9D1A-AE55AD65856F}" type="presOf" srcId="{377F10B4-FB6F-42B5-9EFA-CCE6EF8FA4B8}" destId="{130C1D6A-12E3-470A-876C-8426F46E6C91}" srcOrd="0" destOrd="0" presId="urn:microsoft.com/office/officeart/2005/8/layout/orgChart1"/>
    <dgm:cxn modelId="{EF14A76C-8281-4575-836F-5F45C1CB1FF5}" type="presOf" srcId="{E1CA8398-62B8-4DD5-97E1-A4CEB1E74D4B}" destId="{693A3FF1-2A4C-43EA-AA19-B65B2A276A86}" srcOrd="0" destOrd="0" presId="urn:microsoft.com/office/officeart/2005/8/layout/orgChart1"/>
    <dgm:cxn modelId="{49229A04-8DF3-4122-81EC-618D13627252}" type="presOf" srcId="{7717E442-6B09-4AD0-9343-A17E0BC39EEA}" destId="{5D9B62D6-8975-4B1E-B486-DF906B04E6E4}" srcOrd="0" destOrd="0" presId="urn:microsoft.com/office/officeart/2005/8/layout/orgChart1"/>
    <dgm:cxn modelId="{D845AE7C-9462-46AA-B2AA-F890D328BA6F}" type="presOf" srcId="{C1A018C2-089D-4A0C-B5EA-7DEDE5CA7038}" destId="{DEDE7581-4308-4C2C-81A4-54E6456C36C0}" srcOrd="1" destOrd="0" presId="urn:microsoft.com/office/officeart/2005/8/layout/orgChart1"/>
    <dgm:cxn modelId="{30F38D55-5CA8-4DE1-87FA-68DB69289DC0}" type="presOf" srcId="{654D6196-06B1-4383-B6B6-60AEC164B305}" destId="{C8EC4054-5F7E-42C2-A15F-E73C176A5FF1}" srcOrd="0" destOrd="0" presId="urn:microsoft.com/office/officeart/2005/8/layout/orgChart1"/>
    <dgm:cxn modelId="{1735FC74-F6FE-469A-A8E7-BE654A63DA5A}" type="presOf" srcId="{5FC46067-88F8-4FB4-8BF8-DAFB9A2555FD}" destId="{070B7C25-923E-4D3A-A8A3-8DB52766CE37}" srcOrd="0" destOrd="0" presId="urn:microsoft.com/office/officeart/2005/8/layout/orgChart1"/>
    <dgm:cxn modelId="{E7449135-31E5-4FA4-A21C-33026C80AF86}" type="presOf" srcId="{A403FD4A-3AEF-40FE-94CE-03DF6215D36F}" destId="{5D54533B-2AB0-4945-862A-D363CEB30AF6}" srcOrd="0" destOrd="0" presId="urn:microsoft.com/office/officeart/2005/8/layout/orgChart1"/>
    <dgm:cxn modelId="{D49953ED-E160-466B-8304-07ADDE7824FD}" type="presOf" srcId="{8154DB6B-6529-47C2-8811-0C8F2D8E5530}" destId="{86374019-9E24-41CB-A8BD-177CBDF1D35C}" srcOrd="1" destOrd="0" presId="urn:microsoft.com/office/officeart/2005/8/layout/orgChart1"/>
    <dgm:cxn modelId="{658C1C73-FB7F-4214-8FFF-47A791CFF3B6}" type="presOf" srcId="{15E8CA11-9E72-4D87-B0EF-98E36C813378}" destId="{73994AE9-C79B-4302-B79F-E1771FD2C496}" srcOrd="1" destOrd="0" presId="urn:microsoft.com/office/officeart/2005/8/layout/orgChart1"/>
    <dgm:cxn modelId="{A0857306-B85C-4F28-949E-8432F8278275}" type="presOf" srcId="{7A7C7FB0-67A7-440B-9F75-851C263BC66B}" destId="{067F0B70-7605-430D-A497-491286A3BD2B}" srcOrd="0" destOrd="0" presId="urn:microsoft.com/office/officeart/2005/8/layout/orgChart1"/>
    <dgm:cxn modelId="{204D8BA3-0CE4-44C6-A8AC-35C2742E06A2}" srcId="{ACB9C25C-F0A8-4A6C-B5D7-C4C55A604DB0}" destId="{E4A371D7-0211-40E9-9425-6502D053E8FA}" srcOrd="0" destOrd="0" parTransId="{44F634E0-7639-4B3A-9035-0059E1750817}" sibTransId="{C2D910B0-B112-47C8-8ED2-B23CC07F849F}"/>
    <dgm:cxn modelId="{56405124-8C16-4430-BEBC-492F940EAE56}" srcId="{4007D5C0-E0BC-483B-A1BF-4A5122E88C10}" destId="{14480F63-AA84-49D2-A404-7A830978939B}" srcOrd="0" destOrd="0" parTransId="{4ADA08F2-0A20-4FDE-ACDE-69B75E7336ED}" sibTransId="{72628038-A061-4F55-9F6C-F17EE1C7B417}"/>
    <dgm:cxn modelId="{33793B8A-9D77-4D98-9556-13A527545D7A}" srcId="{C1A018C2-089D-4A0C-B5EA-7DEDE5CA7038}" destId="{489FE25C-18F9-4A97-A2AB-D466CB903C78}" srcOrd="0" destOrd="0" parTransId="{FF906D20-2710-4990-8A16-AC90CDD730B0}" sibTransId="{1746BF83-08E8-4623-B6AE-F5262D2FB5AD}"/>
    <dgm:cxn modelId="{DB3BBAB3-CE41-4172-96B2-6FDF41ED2188}" type="presOf" srcId="{87CE2956-E6EE-4C9E-AB53-15662FD83AB9}" destId="{BAEA2E44-313C-46F8-B6E3-4A935F1FE6D9}" srcOrd="0" destOrd="0" presId="urn:microsoft.com/office/officeart/2005/8/layout/orgChart1"/>
    <dgm:cxn modelId="{1D79B2E7-1064-4073-AFD5-BC774A840F79}" type="presOf" srcId="{A1178200-F72D-4F64-89EF-DEDDC665ADFA}" destId="{DFB18535-6661-4079-8E92-ED34759B2CFF}" srcOrd="1" destOrd="0" presId="urn:microsoft.com/office/officeart/2005/8/layout/orgChart1"/>
    <dgm:cxn modelId="{FF8430CD-6BE9-4A6E-BC7E-C473B214ACC4}" type="presOf" srcId="{489FE25C-18F9-4A97-A2AB-D466CB903C78}" destId="{578C5460-E64C-46B8-921F-2AAC47161403}" srcOrd="1" destOrd="0" presId="urn:microsoft.com/office/officeart/2005/8/layout/orgChart1"/>
    <dgm:cxn modelId="{817D2DF6-956D-422B-B066-C2DE6DCC4133}" type="presOf" srcId="{DF0DF83B-5F2B-41FC-B3AC-B59C79ACC493}" destId="{A7660857-AE25-4EE4-9F09-3363612AAF29}" srcOrd="0" destOrd="0" presId="urn:microsoft.com/office/officeart/2005/8/layout/orgChart1"/>
    <dgm:cxn modelId="{7D3FC31D-D90E-4641-B359-11AD3838B320}" type="presOf" srcId="{7DD69F46-1E47-4DDC-82C7-4137BDA484AD}" destId="{636E518E-8105-45AA-BAF9-73D7D8778326}" srcOrd="1" destOrd="0" presId="urn:microsoft.com/office/officeart/2005/8/layout/orgChart1"/>
    <dgm:cxn modelId="{AA80ACED-723F-429D-9786-C79F0D7943C0}" type="presOf" srcId="{E95B0783-18D9-4150-AAD4-452219B4C0EF}" destId="{1AC07B23-C65B-4DC5-8EF9-8FCEDF980A6F}" srcOrd="0" destOrd="0" presId="urn:microsoft.com/office/officeart/2005/8/layout/orgChart1"/>
    <dgm:cxn modelId="{D76ABE99-B13F-4DED-8307-137D2D3E8D69}" type="presOf" srcId="{8147832C-CC4E-4FC9-8699-2C0D5AEFD464}" destId="{19CAB233-C305-4FE6-9825-54235C474ACA}" srcOrd="1" destOrd="0" presId="urn:microsoft.com/office/officeart/2005/8/layout/orgChart1"/>
    <dgm:cxn modelId="{83FFC41A-44A1-4600-B5A9-7C86D3D5ACDF}" type="presOf" srcId="{12376828-E2D2-4D51-AE13-CE0F71592031}" destId="{4B94E89D-1C4C-4CA0-BE3D-13D2B1A6B64B}" srcOrd="1" destOrd="0" presId="urn:microsoft.com/office/officeart/2005/8/layout/orgChart1"/>
    <dgm:cxn modelId="{3F32A9F1-A02E-4E70-BB60-35E4DD892197}" type="presOf" srcId="{5FC46067-88F8-4FB4-8BF8-DAFB9A2555FD}" destId="{17ABE8BE-B20C-46D1-9CF8-B7431B8A9064}" srcOrd="1" destOrd="0" presId="urn:microsoft.com/office/officeart/2005/8/layout/orgChart1"/>
    <dgm:cxn modelId="{5DBA462F-8119-4AF0-B243-28D265106EC5}" type="presOf" srcId="{5FF2FA6F-5EEB-477F-A1EC-E7605037DAAD}" destId="{FC97EC43-F30D-4686-A64C-BBDD97F7F6F8}" srcOrd="0" destOrd="0" presId="urn:microsoft.com/office/officeart/2005/8/layout/orgChart1"/>
    <dgm:cxn modelId="{8D37BB7C-4E4D-41EE-8054-689AFE56A3CA}" type="presOf" srcId="{0D1FEF4E-E24A-4090-9491-6819F62557F7}" destId="{66763CD7-7E36-4BD8-8BDE-F850AA25EBCF}" srcOrd="0" destOrd="0" presId="urn:microsoft.com/office/officeart/2005/8/layout/orgChart1"/>
    <dgm:cxn modelId="{1C47FA0D-A34F-423D-837E-2F0FA98B00B2}" type="presOf" srcId="{B66C93D4-9F75-45F1-BFFF-4F285D36ADD5}" destId="{FDD0365C-0334-4198-BA13-F83E69DC4F53}" srcOrd="0" destOrd="0" presId="urn:microsoft.com/office/officeart/2005/8/layout/orgChart1"/>
    <dgm:cxn modelId="{C7B9DA6B-DD4D-4A3B-8DAB-AEC6573D15CB}" type="presOf" srcId="{C93D3B51-1782-45E5-A849-9AA01CC8CB81}" destId="{D1879E1D-4291-4ED5-AA74-7FF74A91FA60}" srcOrd="0" destOrd="0" presId="urn:microsoft.com/office/officeart/2005/8/layout/orgChart1"/>
    <dgm:cxn modelId="{7F4EBA02-39FA-432D-BE5D-1EA7EDB1A9FF}" type="presOf" srcId="{8154DB6B-6529-47C2-8811-0C8F2D8E5530}" destId="{BFD586F4-6B10-48B4-9C2A-5EE613C11417}" srcOrd="0" destOrd="0" presId="urn:microsoft.com/office/officeart/2005/8/layout/orgChart1"/>
    <dgm:cxn modelId="{06516B0A-BF38-42AB-BC2F-432A08D78C10}" srcId="{EF3F29B8-9B2C-4E1D-8C3E-3220F6B0EBEF}" destId="{E886E5DF-CF82-493F-8A18-B109BB434F3D}" srcOrd="0" destOrd="0" parTransId="{8DE0F6D6-6D8F-4400-8663-D690B59CF0FF}" sibTransId="{144A1634-6DF8-43B1-AAFE-219AE2764DB9}"/>
    <dgm:cxn modelId="{D718E817-AAB5-4EFF-857D-DDF7B5384849}" srcId="{5FF2FA6F-5EEB-477F-A1EC-E7605037DAAD}" destId="{A6E44413-ED79-4737-BE17-1FDDBAB12C2F}" srcOrd="0" destOrd="0" parTransId="{9FDBB67D-5405-48CC-B4C0-A2A8379C1255}" sibTransId="{ACDC0FA1-495C-4B1D-BB2C-63920C05DB34}"/>
    <dgm:cxn modelId="{68756926-B2D9-4339-B625-8414CCA41675}" srcId="{8154DB6B-6529-47C2-8811-0C8F2D8E5530}" destId="{7DD69F46-1E47-4DDC-82C7-4137BDA484AD}" srcOrd="1" destOrd="0" parTransId="{165693C9-DC4E-45D5-B6AD-17C2C7BEA095}" sibTransId="{7553379A-B26A-49A6-B262-52BB74A64031}"/>
    <dgm:cxn modelId="{A122D441-CEE6-4CA6-9A3A-17BC5CEEFE63}" type="presOf" srcId="{D970CE2E-028F-484C-A57A-05005A982DC9}" destId="{6F0E7322-3755-4A81-9480-300274D3E931}" srcOrd="1" destOrd="0" presId="urn:microsoft.com/office/officeart/2005/8/layout/orgChart1"/>
    <dgm:cxn modelId="{4ADE8A01-B8FC-4B19-97A1-08B34075CC4A}" type="presOf" srcId="{BCE6F801-C6F7-4BAC-8B59-DC2DC74F93DB}" destId="{FABC773D-9F9A-47CD-A27E-A442FE9E68CE}" srcOrd="1" destOrd="0" presId="urn:microsoft.com/office/officeart/2005/8/layout/orgChart1"/>
    <dgm:cxn modelId="{09B747D5-8CA6-4DED-9FFC-A6028B87CE2F}" srcId="{87CE2956-E6EE-4C9E-AB53-15662FD83AB9}" destId="{78004CFE-762B-4C8F-89B2-E388381DD12D}" srcOrd="3" destOrd="0" parTransId="{D4C1E532-C5E3-4029-A571-CD5B23AA9E01}" sibTransId="{2A0F4F82-7D51-43C7-9AD5-B59166745985}"/>
    <dgm:cxn modelId="{762471C8-A3AF-42D9-B319-4BB1D57302BF}" type="presOf" srcId="{E886E5DF-CF82-493F-8A18-B109BB434F3D}" destId="{6CDCADD7-FDD5-4AD7-812F-3BA09D13871B}" srcOrd="0" destOrd="0" presId="urn:microsoft.com/office/officeart/2005/8/layout/orgChart1"/>
    <dgm:cxn modelId="{D5FCBD01-4BF2-4BB2-A9B8-6B504D82F841}" type="presOf" srcId="{4B26FA98-76BC-4A64-82FF-4D7B62BFD166}" destId="{42F5D9BC-FB49-42F4-8E3D-7A61EF9A9EDD}" srcOrd="0" destOrd="0" presId="urn:microsoft.com/office/officeart/2005/8/layout/orgChart1"/>
    <dgm:cxn modelId="{51289108-9502-445B-930E-61BFE6293411}" type="presOf" srcId="{AF70AA44-D150-4848-9255-EE6BAAD758EC}" destId="{65A3F5D6-0CAD-4E18-A65D-675E0FCF14C0}" srcOrd="1" destOrd="0" presId="urn:microsoft.com/office/officeart/2005/8/layout/orgChart1"/>
    <dgm:cxn modelId="{794DA3D4-1433-4708-A0C7-FF18ED4C0AE7}" type="presOf" srcId="{0D1FEF4E-E24A-4090-9491-6819F62557F7}" destId="{A6900233-E929-492A-B18B-29AC97EAFF94}" srcOrd="1" destOrd="0" presId="urn:microsoft.com/office/officeart/2005/8/layout/orgChart1"/>
    <dgm:cxn modelId="{50407F5F-B21C-46B2-AA8E-ADD1A8479EA5}" type="presOf" srcId="{E4CBEFC7-2C6B-4EC3-9386-71C68C480FE0}" destId="{CD2E83EE-3A71-4FE8-9574-DA0230A899C6}" srcOrd="1" destOrd="0" presId="urn:microsoft.com/office/officeart/2005/8/layout/orgChart1"/>
    <dgm:cxn modelId="{E0483AE4-3262-4CC0-AC90-4F7AB1FE3DD8}" type="presOf" srcId="{DF0DF83B-5F2B-41FC-B3AC-B59C79ACC493}" destId="{7FF62D97-16C5-4F2E-B398-242830F99A04}" srcOrd="1" destOrd="0" presId="urn:microsoft.com/office/officeart/2005/8/layout/orgChart1"/>
    <dgm:cxn modelId="{ED9A4A8C-E912-4627-ACF1-B01E133BD193}" srcId="{E4CBEFC7-2C6B-4EC3-9386-71C68C480FE0}" destId="{6289CF78-6695-4952-AA10-E1D189959945}" srcOrd="2" destOrd="0" parTransId="{2AF50F6C-897C-4A51-8E97-4A4137DA073D}" sibTransId="{46810E76-E212-4CC9-AD59-0D624AB7ED8B}"/>
    <dgm:cxn modelId="{A7155DEB-7082-4BCE-87FF-E54D4A2D44C8}" type="presOf" srcId="{14480F63-AA84-49D2-A404-7A830978939B}" destId="{3758824F-1D42-4978-9514-BE33FA542127}" srcOrd="1" destOrd="0" presId="urn:microsoft.com/office/officeart/2005/8/layout/orgChart1"/>
    <dgm:cxn modelId="{FBFDDAE9-9A1F-412D-B7EA-3FF187A9A56F}" srcId="{EF3F29B8-9B2C-4E1D-8C3E-3220F6B0EBEF}" destId="{A53810E7-D16B-4E6C-A9BB-8D8D286120F1}" srcOrd="1" destOrd="0" parTransId="{5445854D-0B1D-48BA-B648-73D35DBAD316}" sibTransId="{A28380BC-F462-4BFC-8FA2-A868A92092EC}"/>
    <dgm:cxn modelId="{A0D706B9-54B3-4618-BF62-B38CF6A617BC}" type="presOf" srcId="{A50AA0BA-60D6-4A1D-9E5E-C1EEDAF44C98}" destId="{86DC6432-01D5-41B8-980B-351F5343C533}" srcOrd="0" destOrd="0" presId="urn:microsoft.com/office/officeart/2005/8/layout/orgChart1"/>
    <dgm:cxn modelId="{134F0AA1-BE09-4D02-945C-BFCDCFEC05E5}" type="presOf" srcId="{EF3F29B8-9B2C-4E1D-8C3E-3220F6B0EBEF}" destId="{0AFA8333-F4CA-4580-A6AA-97AF1B73F49F}" srcOrd="0" destOrd="0" presId="urn:microsoft.com/office/officeart/2005/8/layout/orgChart1"/>
    <dgm:cxn modelId="{1C4AB700-2B00-4E6D-A4C9-63425284E193}" type="presOf" srcId="{4ADA08F2-0A20-4FDE-ACDE-69B75E7336ED}" destId="{EFDECD1E-65B5-44CD-8BF7-1D7E18E5D185}" srcOrd="0" destOrd="0" presId="urn:microsoft.com/office/officeart/2005/8/layout/orgChart1"/>
    <dgm:cxn modelId="{BAD07805-08F2-420A-A32A-4C39B55DE825}" type="presOf" srcId="{1E544C3C-C6D7-4A4E-99A9-E1A17671C4B1}" destId="{749C66BF-A935-468E-8EDD-FD6E068E8389}" srcOrd="0" destOrd="0" presId="urn:microsoft.com/office/officeart/2005/8/layout/orgChart1"/>
    <dgm:cxn modelId="{818CACDB-C71B-45D7-A4F8-6A1DB186F757}" type="presOf" srcId="{2D912EE8-7074-4DB9-B767-9CC2EA10D0B7}" destId="{4ED8CD32-9B64-45C5-BA7D-0B6EDCC32D2E}" srcOrd="1" destOrd="0" presId="urn:microsoft.com/office/officeart/2005/8/layout/orgChart1"/>
    <dgm:cxn modelId="{0960446E-1D25-4ABE-8F44-C275C196B403}" type="presOf" srcId="{5445854D-0B1D-48BA-B648-73D35DBAD316}" destId="{CF8930B3-5F19-4F0F-B6EB-53AAA3251E52}" srcOrd="0" destOrd="0" presId="urn:microsoft.com/office/officeart/2005/8/layout/orgChart1"/>
    <dgm:cxn modelId="{65FD6C94-275F-478C-A4C3-EB897740B298}" srcId="{BE97D5AE-C1EA-4470-A051-BF3688C9A8BD}" destId="{F20FC8F4-4ECA-4F72-B324-86AD4095B0E8}" srcOrd="0" destOrd="0" parTransId="{6F695F98-3B57-4DBB-B242-428EDF13D3E3}" sibTransId="{918B7F8A-6665-4801-9DBA-AE7D06C3E29D}"/>
    <dgm:cxn modelId="{10A76855-C30C-444D-9787-570553E8DB9A}" type="presOf" srcId="{ACB9C25C-F0A8-4A6C-B5D7-C4C55A604DB0}" destId="{C1CDCAD6-43E8-4524-BD4B-D0760B3CD714}" srcOrd="1" destOrd="0" presId="urn:microsoft.com/office/officeart/2005/8/layout/orgChart1"/>
    <dgm:cxn modelId="{49DE0D92-454F-48E8-8695-A6C9602DDDA0}" type="presOf" srcId="{E5BF6B2D-AABB-411D-AC22-123F2845D77A}" destId="{DAF0AA55-BCD2-43DE-814F-A07A590CBF24}" srcOrd="0" destOrd="0" presId="urn:microsoft.com/office/officeart/2005/8/layout/orgChart1"/>
    <dgm:cxn modelId="{8A8366F9-61C9-4A2E-8864-B46FC0F707AD}" srcId="{8154DB6B-6529-47C2-8811-0C8F2D8E5530}" destId="{DF0DF83B-5F2B-41FC-B3AC-B59C79ACC493}" srcOrd="3" destOrd="0" parTransId="{7A7C7FB0-67A7-440B-9F75-851C263BC66B}" sibTransId="{3CB2DB1C-C8BE-40F1-8ABF-98FDCCD03AA1}"/>
    <dgm:cxn modelId="{F50F46C6-84CD-4C2B-93C5-9AC98AD67586}" type="presOf" srcId="{A53810E7-D16B-4E6C-A9BB-8D8D286120F1}" destId="{A141E08C-C124-4C68-A511-7703FF0C0FE9}" srcOrd="1" destOrd="0" presId="urn:microsoft.com/office/officeart/2005/8/layout/orgChart1"/>
    <dgm:cxn modelId="{6D0F6D86-98F7-402D-9EBD-2F2335B199C4}" type="presOf" srcId="{8E221694-43DB-44ED-A62C-99D5E6FB934A}" destId="{D7D8C373-A5BB-4F9F-AFFC-0587FAFCB40E}" srcOrd="0" destOrd="0" presId="urn:microsoft.com/office/officeart/2005/8/layout/orgChart1"/>
    <dgm:cxn modelId="{14A7CD1B-45AB-43B1-BFDC-B1E4D4A0F6CF}" srcId="{87CE2956-E6EE-4C9E-AB53-15662FD83AB9}" destId="{12376828-E2D2-4D51-AE13-CE0F71592031}" srcOrd="0" destOrd="0" parTransId="{2FB6DA5D-E342-4939-912E-96FA544A4F4C}" sibTransId="{D0354AFA-A94B-470A-BB55-5BE0617DFE62}"/>
    <dgm:cxn modelId="{A8972D7E-3502-4631-B8D7-81D1CE7CA717}" type="presOf" srcId="{7DD69F46-1E47-4DDC-82C7-4137BDA484AD}" destId="{DCDA2AC2-8A3B-4F3F-B01A-35A4DC856F53}" srcOrd="0" destOrd="0" presId="urn:microsoft.com/office/officeart/2005/8/layout/orgChart1"/>
    <dgm:cxn modelId="{20A0DB4C-7606-460B-A9D3-EB388A3FDE7D}" type="presOf" srcId="{7717E442-6B09-4AD0-9343-A17E0BC39EEA}" destId="{8895753B-6CB6-4A58-B2DA-F5BE05E20A56}" srcOrd="1" destOrd="0" presId="urn:microsoft.com/office/officeart/2005/8/layout/orgChart1"/>
    <dgm:cxn modelId="{83303184-0CB7-4302-AB51-A41C4CCD03F2}" srcId="{E4CBEFC7-2C6B-4EC3-9386-71C68C480FE0}" destId="{B66C93D4-9F75-45F1-BFFF-4F285D36ADD5}" srcOrd="0" destOrd="0" parTransId="{A3AE4EDF-2C70-424F-934E-98BB55160562}" sibTransId="{5F9A9AA0-8460-4161-8C5C-1D3B53817E04}"/>
    <dgm:cxn modelId="{127F0ADC-1C96-45FC-8F56-8E75022C085E}" type="presOf" srcId="{C1A018C2-089D-4A0C-B5EA-7DEDE5CA7038}" destId="{B792E8C4-2D11-415A-9502-A17432FEA9FA}" srcOrd="0" destOrd="0" presId="urn:microsoft.com/office/officeart/2005/8/layout/orgChart1"/>
    <dgm:cxn modelId="{13BA8C38-769D-4F1A-AFD3-F321EABD57C8}" type="presOf" srcId="{6346725B-6B10-4C51-912D-E6FF92070519}" destId="{1E1B555B-6EFD-483B-B85C-A7CB3BC58F73}" srcOrd="0" destOrd="0" presId="urn:microsoft.com/office/officeart/2005/8/layout/orgChart1"/>
    <dgm:cxn modelId="{C774BD6C-3A8D-45F9-8183-DA530F590DF2}" type="presOf" srcId="{36A71F26-C256-4F2D-99F3-B0864AD9F38C}" destId="{AED4F210-C689-4854-BCCC-7F5F1E4BECFC}" srcOrd="0" destOrd="0" presId="urn:microsoft.com/office/officeart/2005/8/layout/orgChart1"/>
    <dgm:cxn modelId="{DDBA91FA-1B97-4A52-82BD-D0EE40333EE5}" type="presOf" srcId="{E5020FCC-2618-46B2-B04A-0AC4C47018A0}" destId="{30B06368-F16F-4BA5-9295-5EE16E041562}" srcOrd="0" destOrd="0" presId="urn:microsoft.com/office/officeart/2005/8/layout/orgChart1"/>
    <dgm:cxn modelId="{AF2FAB4C-2DAB-41F5-8DF4-3B0551844F06}" type="presOf" srcId="{A6E44413-ED79-4737-BE17-1FDDBAB12C2F}" destId="{6A3B4B85-6CF4-4614-8E2E-E5E850DEBAA0}" srcOrd="1" destOrd="0" presId="urn:microsoft.com/office/officeart/2005/8/layout/orgChart1"/>
    <dgm:cxn modelId="{5F6C83BD-1044-46FC-936A-1D82924A4009}" type="presOf" srcId="{3E8B2788-DE33-4C5C-96A7-B586EBE5D382}" destId="{2146A535-959C-4143-914E-61C30B6249CB}" srcOrd="1" destOrd="0" presId="urn:microsoft.com/office/officeart/2005/8/layout/orgChart1"/>
    <dgm:cxn modelId="{593E9C79-D099-4691-81DD-435081716E21}" type="presOf" srcId="{0445BA3B-1FF9-47CB-B89E-CF5B4DF0B403}" destId="{19FFB9FA-84A0-4331-BBBD-B177EA39B92E}" srcOrd="0" destOrd="0" presId="urn:microsoft.com/office/officeart/2005/8/layout/orgChart1"/>
    <dgm:cxn modelId="{A6D60ED2-A6D2-494C-AB14-B9024F6528A7}" srcId="{ACB9C25C-F0A8-4A6C-B5D7-C4C55A604DB0}" destId="{A50AA0BA-60D6-4A1D-9E5E-C1EEDAF44C98}" srcOrd="1" destOrd="0" parTransId="{1BD47A81-44AA-4C50-BB64-88B6F6BB7AA2}" sibTransId="{5E38B820-2B45-46F2-AE47-817A312B1FE4}"/>
    <dgm:cxn modelId="{A7186B52-5383-489C-82C6-6BC7B771BA22}" srcId="{8154DB6B-6529-47C2-8811-0C8F2D8E5530}" destId="{A1178200-F72D-4F64-89EF-DEDDC665ADFA}" srcOrd="0" destOrd="0" parTransId="{8E221694-43DB-44ED-A62C-99D5E6FB934A}" sibTransId="{75BA13DC-0B27-4CE2-8A4B-4D415C0FA93D}"/>
    <dgm:cxn modelId="{39D1BA72-A568-4F56-B8F6-F7741900C442}" type="presOf" srcId="{E5C30527-87FE-47B1-A517-7564FA34E5BC}" destId="{ED354568-020D-4CD0-9930-B52B42529F77}" srcOrd="1" destOrd="0" presId="urn:microsoft.com/office/officeart/2005/8/layout/orgChart1"/>
    <dgm:cxn modelId="{B758A1CD-47D0-4DA6-8CDC-4783834C9435}" type="presOf" srcId="{A32A9C1B-7483-4620-A8D0-4A71927E6A07}" destId="{EA623501-06CB-44BB-AC63-BE4F2172ABD5}" srcOrd="0" destOrd="0" presId="urn:microsoft.com/office/officeart/2005/8/layout/orgChart1"/>
    <dgm:cxn modelId="{DC87E109-3D84-4B92-88A7-C90CF13850BB}" srcId="{87CE2956-E6EE-4C9E-AB53-15662FD83AB9}" destId="{E5C30527-87FE-47B1-A517-7564FA34E5BC}" srcOrd="4" destOrd="0" parTransId="{0445BA3B-1FF9-47CB-B89E-CF5B4DF0B403}" sibTransId="{7EF87676-4CAD-4F40-BDCF-9C3CB9A72C1F}"/>
    <dgm:cxn modelId="{F253D4E9-0C09-470D-9754-A624851893CC}" type="presOf" srcId="{ACB9C25C-F0A8-4A6C-B5D7-C4C55A604DB0}" destId="{6B53F518-BF33-4AF8-9EB0-74F8E1C33F90}" srcOrd="0" destOrd="0" presId="urn:microsoft.com/office/officeart/2005/8/layout/orgChart1"/>
    <dgm:cxn modelId="{712BF225-A3A5-493D-81FC-A7360C0117DA}" type="presOf" srcId="{4A6A99CF-D099-4AC1-8F1A-D506BF405571}" destId="{38EA7A26-35D9-4723-8CF2-F01990AA6D63}" srcOrd="0" destOrd="0" presId="urn:microsoft.com/office/officeart/2005/8/layout/orgChart1"/>
    <dgm:cxn modelId="{16FB706F-B9BF-47CF-96EA-1743A2418EC8}" type="presOf" srcId="{A1178200-F72D-4F64-89EF-DEDDC665ADFA}" destId="{03907BC7-C416-46A9-94A9-4E705C06F648}" srcOrd="0" destOrd="0" presId="urn:microsoft.com/office/officeart/2005/8/layout/orgChart1"/>
    <dgm:cxn modelId="{B6C9B5F2-217F-4911-BA1E-EE45D498FACD}" type="presOf" srcId="{0131C620-1803-4304-829E-3174E12B5757}" destId="{8315E495-13C7-4DA7-915C-F2AA179744D3}" srcOrd="0" destOrd="0" presId="urn:microsoft.com/office/officeart/2005/8/layout/orgChart1"/>
    <dgm:cxn modelId="{72A321EA-4942-43E1-8C20-BDF9DDC65223}" type="presOf" srcId="{6346725B-6B10-4C51-912D-E6FF92070519}" destId="{98402B0B-B5BA-457D-BF3F-9EFE461D7B31}" srcOrd="1" destOrd="0" presId="urn:microsoft.com/office/officeart/2005/8/layout/orgChart1"/>
    <dgm:cxn modelId="{7335C051-99E2-4C97-9F86-2B64ECE9349E}" srcId="{E4CBEFC7-2C6B-4EC3-9386-71C68C480FE0}" destId="{7717E442-6B09-4AD0-9343-A17E0BC39EEA}" srcOrd="1" destOrd="0" parTransId="{C93D3B51-1782-45E5-A849-9AA01CC8CB81}" sibTransId="{669FC4EB-1BFA-4193-9CE1-F01705177C42}"/>
    <dgm:cxn modelId="{70B023A4-43A5-48F8-8390-B4E57300C140}" type="presOf" srcId="{BE97D5AE-C1EA-4470-A051-BF3688C9A8BD}" destId="{6DD9BD1D-5E74-40FB-951E-DE6CEBFFDAA1}" srcOrd="0" destOrd="0" presId="urn:microsoft.com/office/officeart/2005/8/layout/orgChart1"/>
    <dgm:cxn modelId="{E2C45792-D0E5-4901-B37D-94FE6D612061}" type="presOf" srcId="{14480F63-AA84-49D2-A404-7A830978939B}" destId="{858936A6-882B-4B8E-ADF7-52AA00EA3348}" srcOrd="0" destOrd="0" presId="urn:microsoft.com/office/officeart/2005/8/layout/orgChart1"/>
    <dgm:cxn modelId="{03332386-4030-4241-AA21-B944F16FBE58}" type="presOf" srcId="{6289CF78-6695-4952-AA10-E1D189959945}" destId="{A46637DA-3B5E-4B57-B2EC-CF1BF8536672}" srcOrd="0" destOrd="0" presId="urn:microsoft.com/office/officeart/2005/8/layout/orgChart1"/>
    <dgm:cxn modelId="{845533ED-E3C7-4302-812B-7C6802D3F2B4}" type="presOf" srcId="{EC8FFC15-C186-4CE7-90EC-BDD041D9C08D}" destId="{16ED6D1A-91CE-46BD-A587-A489FD9FBC0B}" srcOrd="0" destOrd="0" presId="urn:microsoft.com/office/officeart/2005/8/layout/orgChart1"/>
    <dgm:cxn modelId="{B0900B82-AFE3-4FFF-8551-2ED5CC145912}" type="presOf" srcId="{2AF50F6C-897C-4A51-8E97-4A4137DA073D}" destId="{B144D70C-5430-4D26-9C3A-196153430D2E}" srcOrd="0" destOrd="0" presId="urn:microsoft.com/office/officeart/2005/8/layout/orgChart1"/>
    <dgm:cxn modelId="{3350D943-D6DC-4E98-8D9D-894120DEA323}" srcId="{E4CBEFC7-2C6B-4EC3-9386-71C68C480FE0}" destId="{377F10B4-FB6F-42B5-9EFA-CCE6EF8FA4B8}" srcOrd="3" destOrd="0" parTransId="{2466B6FB-6688-4DBA-B666-62C90E95E1FE}" sibTransId="{49C313B0-99DF-495B-9C6D-D677AB29C408}"/>
    <dgm:cxn modelId="{0F0E3144-B52D-4696-A0F7-5096B18EEB60}" type="presOf" srcId="{AF70AA44-D150-4848-9255-EE6BAAD758EC}" destId="{4B0AADA2-8EB6-4CEA-8CD7-3481B603D1F5}" srcOrd="0" destOrd="0" presId="urn:microsoft.com/office/officeart/2005/8/layout/orgChart1"/>
    <dgm:cxn modelId="{E6EC1C51-68ED-4ADD-9117-7CE388A1A2C5}" type="presParOf" srcId="{6DD9BD1D-5E74-40FB-951E-DE6CEBFFDAA1}" destId="{76150878-D3E2-4917-8498-5178137CCBB4}" srcOrd="0" destOrd="0" presId="urn:microsoft.com/office/officeart/2005/8/layout/orgChart1"/>
    <dgm:cxn modelId="{0921A4DB-F948-4C48-BB6D-AB32FA8639E3}" type="presParOf" srcId="{76150878-D3E2-4917-8498-5178137CCBB4}" destId="{DD1CEB07-441F-45E3-95BA-3CAD99B0B518}" srcOrd="0" destOrd="0" presId="urn:microsoft.com/office/officeart/2005/8/layout/orgChart1"/>
    <dgm:cxn modelId="{2A598929-EA2E-4CBA-AEAF-D6B697ECE444}" type="presParOf" srcId="{DD1CEB07-441F-45E3-95BA-3CAD99B0B518}" destId="{174F86DB-A941-4A2E-AA08-6ABEC0ADE79E}" srcOrd="0" destOrd="0" presId="urn:microsoft.com/office/officeart/2005/8/layout/orgChart1"/>
    <dgm:cxn modelId="{DD9705B4-B8CF-4E24-836A-201D9C812BA7}" type="presParOf" srcId="{DD1CEB07-441F-45E3-95BA-3CAD99B0B518}" destId="{7AE96F16-9F82-4FE9-B6A8-D8FB1AE709F8}" srcOrd="1" destOrd="0" presId="urn:microsoft.com/office/officeart/2005/8/layout/orgChart1"/>
    <dgm:cxn modelId="{674B2593-A27C-4F17-AEEB-35F3EE4DA08B}" type="presParOf" srcId="{76150878-D3E2-4917-8498-5178137CCBB4}" destId="{5E449B07-860F-4813-8904-24DB66C5C698}" srcOrd="1" destOrd="0" presId="urn:microsoft.com/office/officeart/2005/8/layout/orgChart1"/>
    <dgm:cxn modelId="{42ABB74F-BB55-4137-A46C-2A96FDF3936D}" type="presParOf" srcId="{5E449B07-860F-4813-8904-24DB66C5C698}" destId="{16ED6D1A-91CE-46BD-A587-A489FD9FBC0B}" srcOrd="0" destOrd="0" presId="urn:microsoft.com/office/officeart/2005/8/layout/orgChart1"/>
    <dgm:cxn modelId="{1E0AF929-E38C-423E-A02D-A7AF81F40A32}" type="presParOf" srcId="{5E449B07-860F-4813-8904-24DB66C5C698}" destId="{7DCFF1F9-4A98-4876-BE01-22E6D50EB7B7}" srcOrd="1" destOrd="0" presId="urn:microsoft.com/office/officeart/2005/8/layout/orgChart1"/>
    <dgm:cxn modelId="{A9E1748E-F6A7-4886-9088-490C5F0ED2CD}" type="presParOf" srcId="{7DCFF1F9-4A98-4876-BE01-22E6D50EB7B7}" destId="{846CF37A-99D0-4C1D-8B5A-4BD45423EE42}" srcOrd="0" destOrd="0" presId="urn:microsoft.com/office/officeart/2005/8/layout/orgChart1"/>
    <dgm:cxn modelId="{7540A229-7736-43FB-9BD1-BF109FAF7AC9}" type="presParOf" srcId="{846CF37A-99D0-4C1D-8B5A-4BD45423EE42}" destId="{BAEA2E44-313C-46F8-B6E3-4A935F1FE6D9}" srcOrd="0" destOrd="0" presId="urn:microsoft.com/office/officeart/2005/8/layout/orgChart1"/>
    <dgm:cxn modelId="{E6E77CA3-43AF-46A3-B7C4-92D4B7EF9B4F}" type="presParOf" srcId="{846CF37A-99D0-4C1D-8B5A-4BD45423EE42}" destId="{47C28C2B-0622-4546-AEA4-D1284F5C6DD0}" srcOrd="1" destOrd="0" presId="urn:microsoft.com/office/officeart/2005/8/layout/orgChart1"/>
    <dgm:cxn modelId="{5F2307A7-BA4D-4C39-9304-5A5848136563}" type="presParOf" srcId="{7DCFF1F9-4A98-4876-BE01-22E6D50EB7B7}" destId="{FCB19FF3-81E7-4885-95B6-C3227DD31D67}" srcOrd="1" destOrd="0" presId="urn:microsoft.com/office/officeart/2005/8/layout/orgChart1"/>
    <dgm:cxn modelId="{DEF345C6-5A2A-4F5C-AED5-9F506DE3DE69}" type="presParOf" srcId="{FCB19FF3-81E7-4885-95B6-C3227DD31D67}" destId="{1F18152A-AE8E-43EB-AEC5-5523369CD0C8}" srcOrd="0" destOrd="0" presId="urn:microsoft.com/office/officeart/2005/8/layout/orgChart1"/>
    <dgm:cxn modelId="{FE1EE01C-EEA7-45A0-A956-A30B045033A2}" type="presParOf" srcId="{FCB19FF3-81E7-4885-95B6-C3227DD31D67}" destId="{4CC10109-061D-4217-B9E5-2EB697E30DA7}" srcOrd="1" destOrd="0" presId="urn:microsoft.com/office/officeart/2005/8/layout/orgChart1"/>
    <dgm:cxn modelId="{FAF32C33-FE56-434E-AC63-E172F64714C5}" type="presParOf" srcId="{4CC10109-061D-4217-B9E5-2EB697E30DA7}" destId="{B5522B6A-97EB-4078-BEBB-144CEF9F0DBF}" srcOrd="0" destOrd="0" presId="urn:microsoft.com/office/officeart/2005/8/layout/orgChart1"/>
    <dgm:cxn modelId="{D456A059-F156-4350-A4A0-B0367F410E91}" type="presParOf" srcId="{B5522B6A-97EB-4078-BEBB-144CEF9F0DBF}" destId="{6F3D7D0D-F1D4-4149-8F05-3BB416F028B4}" srcOrd="0" destOrd="0" presId="urn:microsoft.com/office/officeart/2005/8/layout/orgChart1"/>
    <dgm:cxn modelId="{50EB7A72-FB98-4917-B934-7ECD7E99D0C9}" type="presParOf" srcId="{B5522B6A-97EB-4078-BEBB-144CEF9F0DBF}" destId="{4B94E89D-1C4C-4CA0-BE3D-13D2B1A6B64B}" srcOrd="1" destOrd="0" presId="urn:microsoft.com/office/officeart/2005/8/layout/orgChart1"/>
    <dgm:cxn modelId="{ED1464AF-E3F2-4BC6-B129-1EF677406A39}" type="presParOf" srcId="{4CC10109-061D-4217-B9E5-2EB697E30DA7}" destId="{CFDD28AD-5842-4B78-84E9-89FF85F3F8B1}" srcOrd="1" destOrd="0" presId="urn:microsoft.com/office/officeart/2005/8/layout/orgChart1"/>
    <dgm:cxn modelId="{10EFAD3D-DB48-48EE-BC02-BDF55ED1DF61}" type="presParOf" srcId="{4CC10109-061D-4217-B9E5-2EB697E30DA7}" destId="{92935B1B-BE94-4111-B5D1-E79DE99BB306}" srcOrd="2" destOrd="0" presId="urn:microsoft.com/office/officeart/2005/8/layout/orgChart1"/>
    <dgm:cxn modelId="{0C25CC54-B3BE-41D9-AE5E-27F861CDA3F7}" type="presParOf" srcId="{FCB19FF3-81E7-4885-95B6-C3227DD31D67}" destId="{C769B033-64F0-4E5A-B9AF-3FA8AE7CC8A5}" srcOrd="2" destOrd="0" presId="urn:microsoft.com/office/officeart/2005/8/layout/orgChart1"/>
    <dgm:cxn modelId="{F36C7CD2-811A-440F-AFFE-640D1340EE16}" type="presParOf" srcId="{FCB19FF3-81E7-4885-95B6-C3227DD31D67}" destId="{600A0CDF-DE06-4CE6-946A-1E35C1B640EF}" srcOrd="3" destOrd="0" presId="urn:microsoft.com/office/officeart/2005/8/layout/orgChart1"/>
    <dgm:cxn modelId="{A80142BB-2A47-4A4D-B089-34A2273B2C5A}" type="presParOf" srcId="{600A0CDF-DE06-4CE6-946A-1E35C1B640EF}" destId="{3D2886A7-DBE2-488E-B6C2-8AE2D2764763}" srcOrd="0" destOrd="0" presId="urn:microsoft.com/office/officeart/2005/8/layout/orgChart1"/>
    <dgm:cxn modelId="{8C07EFEB-CBB9-447C-8F05-96D969145B52}" type="presParOf" srcId="{3D2886A7-DBE2-488E-B6C2-8AE2D2764763}" destId="{1E1B555B-6EFD-483B-B85C-A7CB3BC58F73}" srcOrd="0" destOrd="0" presId="urn:microsoft.com/office/officeart/2005/8/layout/orgChart1"/>
    <dgm:cxn modelId="{967F9F92-4227-4B68-B722-0335F4591E98}" type="presParOf" srcId="{3D2886A7-DBE2-488E-B6C2-8AE2D2764763}" destId="{98402B0B-B5BA-457D-BF3F-9EFE461D7B31}" srcOrd="1" destOrd="0" presId="urn:microsoft.com/office/officeart/2005/8/layout/orgChart1"/>
    <dgm:cxn modelId="{266DD902-DD3C-4C7B-9922-D063F12F109D}" type="presParOf" srcId="{600A0CDF-DE06-4CE6-946A-1E35C1B640EF}" destId="{BC8D12CC-E026-4B6C-9E59-B4969530C7C6}" srcOrd="1" destOrd="0" presId="urn:microsoft.com/office/officeart/2005/8/layout/orgChart1"/>
    <dgm:cxn modelId="{DA566334-F8E2-4CA2-8563-A3882C6DC857}" type="presParOf" srcId="{600A0CDF-DE06-4CE6-946A-1E35C1B640EF}" destId="{9559C026-865F-479C-8CB6-86AC20A60500}" srcOrd="2" destOrd="0" presId="urn:microsoft.com/office/officeart/2005/8/layout/orgChart1"/>
    <dgm:cxn modelId="{1ABC7D09-F8C5-4E5B-881A-1403742B3F9C}" type="presParOf" srcId="{FCB19FF3-81E7-4885-95B6-C3227DD31D67}" destId="{C1A3D791-895A-4E6E-893C-DAC919DEC745}" srcOrd="4" destOrd="0" presId="urn:microsoft.com/office/officeart/2005/8/layout/orgChart1"/>
    <dgm:cxn modelId="{5665FBFA-9ECB-49E5-8AE2-AEBFE55A3F36}" type="presParOf" srcId="{FCB19FF3-81E7-4885-95B6-C3227DD31D67}" destId="{34AF9E3D-9D81-48BF-846D-9DE2C348AE83}" srcOrd="5" destOrd="0" presId="urn:microsoft.com/office/officeart/2005/8/layout/orgChart1"/>
    <dgm:cxn modelId="{6AC24AEC-1404-4CEE-B36A-CB08D86B45FD}" type="presParOf" srcId="{34AF9E3D-9D81-48BF-846D-9DE2C348AE83}" destId="{15C1799B-54BE-4804-AFEA-A0E5AC572100}" srcOrd="0" destOrd="0" presId="urn:microsoft.com/office/officeart/2005/8/layout/orgChart1"/>
    <dgm:cxn modelId="{994841E6-51B5-448F-95E7-601DA96100F2}" type="presParOf" srcId="{15C1799B-54BE-4804-AFEA-A0E5AC572100}" destId="{4B0AADA2-8EB6-4CEA-8CD7-3481B603D1F5}" srcOrd="0" destOrd="0" presId="urn:microsoft.com/office/officeart/2005/8/layout/orgChart1"/>
    <dgm:cxn modelId="{0A348595-2F48-4FBF-AFFC-2D65BA349BC0}" type="presParOf" srcId="{15C1799B-54BE-4804-AFEA-A0E5AC572100}" destId="{65A3F5D6-0CAD-4E18-A65D-675E0FCF14C0}" srcOrd="1" destOrd="0" presId="urn:microsoft.com/office/officeart/2005/8/layout/orgChart1"/>
    <dgm:cxn modelId="{1507CABB-05FC-4494-9F62-267AB29D8AD3}" type="presParOf" srcId="{34AF9E3D-9D81-48BF-846D-9DE2C348AE83}" destId="{C4334E77-B9F7-4428-8C57-8607341DB4E8}" srcOrd="1" destOrd="0" presId="urn:microsoft.com/office/officeart/2005/8/layout/orgChart1"/>
    <dgm:cxn modelId="{ADDB7BA9-0AE4-4C58-AE76-6FD95A32529C}" type="presParOf" srcId="{34AF9E3D-9D81-48BF-846D-9DE2C348AE83}" destId="{B11F7701-4CE4-4879-8AEA-9E5278486DDB}" srcOrd="2" destOrd="0" presId="urn:microsoft.com/office/officeart/2005/8/layout/orgChart1"/>
    <dgm:cxn modelId="{C5430C30-8394-4283-AD9D-4AD8C6DE89A1}" type="presParOf" srcId="{FCB19FF3-81E7-4885-95B6-C3227DD31D67}" destId="{C649D9B4-624D-4A7A-B04D-A07E3892E23E}" srcOrd="6" destOrd="0" presId="urn:microsoft.com/office/officeart/2005/8/layout/orgChart1"/>
    <dgm:cxn modelId="{51EEEC04-88DC-4B8F-A2C8-2DDF7F927591}" type="presParOf" srcId="{FCB19FF3-81E7-4885-95B6-C3227DD31D67}" destId="{5DCA0C94-8B9A-4790-88F0-27BC35C296C7}" srcOrd="7" destOrd="0" presId="urn:microsoft.com/office/officeart/2005/8/layout/orgChart1"/>
    <dgm:cxn modelId="{9329C73E-5AE1-4C08-9AC2-D13D14983E47}" type="presParOf" srcId="{5DCA0C94-8B9A-4790-88F0-27BC35C296C7}" destId="{2AED5A80-0D1C-4A96-950B-453D3F5AFCCC}" srcOrd="0" destOrd="0" presId="urn:microsoft.com/office/officeart/2005/8/layout/orgChart1"/>
    <dgm:cxn modelId="{90403093-9861-42EF-AF47-48A9673F11AA}" type="presParOf" srcId="{2AED5A80-0D1C-4A96-950B-453D3F5AFCCC}" destId="{DE35D022-CED7-4AEF-994F-6F46838A4E8E}" srcOrd="0" destOrd="0" presId="urn:microsoft.com/office/officeart/2005/8/layout/orgChart1"/>
    <dgm:cxn modelId="{B587EAC6-EB42-4AED-835F-775E717B2057}" type="presParOf" srcId="{2AED5A80-0D1C-4A96-950B-453D3F5AFCCC}" destId="{93155DFE-2B82-4B39-9DE7-16BA633CE8CE}" srcOrd="1" destOrd="0" presId="urn:microsoft.com/office/officeart/2005/8/layout/orgChart1"/>
    <dgm:cxn modelId="{8652924C-6BDE-4EE1-BEF1-EC33835E7A3A}" type="presParOf" srcId="{5DCA0C94-8B9A-4790-88F0-27BC35C296C7}" destId="{8EE058D5-5267-48A0-AFF2-2DF53BE18911}" srcOrd="1" destOrd="0" presId="urn:microsoft.com/office/officeart/2005/8/layout/orgChart1"/>
    <dgm:cxn modelId="{FE98C6D8-23EA-453A-A738-4A0AEC807B04}" type="presParOf" srcId="{5DCA0C94-8B9A-4790-88F0-27BC35C296C7}" destId="{047C7A89-2D12-429F-9933-7E87E77E3B96}" srcOrd="2" destOrd="0" presId="urn:microsoft.com/office/officeart/2005/8/layout/orgChart1"/>
    <dgm:cxn modelId="{481DCAC1-79E4-4AD1-87B0-7992DEC4750F}" type="presParOf" srcId="{FCB19FF3-81E7-4885-95B6-C3227DD31D67}" destId="{19FFB9FA-84A0-4331-BBBD-B177EA39B92E}" srcOrd="8" destOrd="0" presId="urn:microsoft.com/office/officeart/2005/8/layout/orgChart1"/>
    <dgm:cxn modelId="{59B864F1-7076-4539-B402-8BB18E32AFFF}" type="presParOf" srcId="{FCB19FF3-81E7-4885-95B6-C3227DD31D67}" destId="{23D30D68-C8FC-426B-BE7A-518C31A77B82}" srcOrd="9" destOrd="0" presId="urn:microsoft.com/office/officeart/2005/8/layout/orgChart1"/>
    <dgm:cxn modelId="{FB530324-3145-4637-B283-F32C4A5D98F2}" type="presParOf" srcId="{23D30D68-C8FC-426B-BE7A-518C31A77B82}" destId="{7687CD70-B42A-41A0-98A0-BEC3AB54B5BE}" srcOrd="0" destOrd="0" presId="urn:microsoft.com/office/officeart/2005/8/layout/orgChart1"/>
    <dgm:cxn modelId="{FE87521D-FA87-4127-B732-2D9990E40A19}" type="presParOf" srcId="{7687CD70-B42A-41A0-98A0-BEC3AB54B5BE}" destId="{76AF85C7-E769-4F00-8B77-C24B7B30CB47}" srcOrd="0" destOrd="0" presId="urn:microsoft.com/office/officeart/2005/8/layout/orgChart1"/>
    <dgm:cxn modelId="{9BAFBFA7-8807-4BCF-866E-48B97962687C}" type="presParOf" srcId="{7687CD70-B42A-41A0-98A0-BEC3AB54B5BE}" destId="{ED354568-020D-4CD0-9930-B52B42529F77}" srcOrd="1" destOrd="0" presId="urn:microsoft.com/office/officeart/2005/8/layout/orgChart1"/>
    <dgm:cxn modelId="{3E139122-8A32-491D-8455-2EA84AD768DB}" type="presParOf" srcId="{23D30D68-C8FC-426B-BE7A-518C31A77B82}" destId="{9A1A83B0-6FAA-4A16-A3E1-1CCF74A42538}" srcOrd="1" destOrd="0" presId="urn:microsoft.com/office/officeart/2005/8/layout/orgChart1"/>
    <dgm:cxn modelId="{1E7D228F-55A4-4F87-8227-6B26A3E7D532}" type="presParOf" srcId="{23D30D68-C8FC-426B-BE7A-518C31A77B82}" destId="{CD9B0621-7024-4AB3-A8DD-4AA012DD1128}" srcOrd="2" destOrd="0" presId="urn:microsoft.com/office/officeart/2005/8/layout/orgChart1"/>
    <dgm:cxn modelId="{2B3EC0B4-10AC-40C4-B871-3A6EB6AB3FD1}" type="presParOf" srcId="{FCB19FF3-81E7-4885-95B6-C3227DD31D67}" destId="{8315E495-13C7-4DA7-915C-F2AA179744D3}" srcOrd="10" destOrd="0" presId="urn:microsoft.com/office/officeart/2005/8/layout/orgChart1"/>
    <dgm:cxn modelId="{CE2CBDF6-6EB3-4E39-B9FF-F52EFA375DBE}" type="presParOf" srcId="{FCB19FF3-81E7-4885-95B6-C3227DD31D67}" destId="{513A3DEC-BA2A-4F40-9ABC-7E5C040A71AA}" srcOrd="11" destOrd="0" presId="urn:microsoft.com/office/officeart/2005/8/layout/orgChart1"/>
    <dgm:cxn modelId="{52C6DA9B-1830-4EBF-8AE3-514EE82F01DF}" type="presParOf" srcId="{513A3DEC-BA2A-4F40-9ABC-7E5C040A71AA}" destId="{43BA7D38-C81E-4C90-BAA0-A63F6E69A1C9}" srcOrd="0" destOrd="0" presId="urn:microsoft.com/office/officeart/2005/8/layout/orgChart1"/>
    <dgm:cxn modelId="{D57E77DF-44A2-4623-B53E-AA5B0B1A892B}" type="presParOf" srcId="{43BA7D38-C81E-4C90-BAA0-A63F6E69A1C9}" destId="{66763CD7-7E36-4BD8-8BDE-F850AA25EBCF}" srcOrd="0" destOrd="0" presId="urn:microsoft.com/office/officeart/2005/8/layout/orgChart1"/>
    <dgm:cxn modelId="{6E0B9087-A60E-4DDA-AF2F-C7F2F32A1445}" type="presParOf" srcId="{43BA7D38-C81E-4C90-BAA0-A63F6E69A1C9}" destId="{A6900233-E929-492A-B18B-29AC97EAFF94}" srcOrd="1" destOrd="0" presId="urn:microsoft.com/office/officeart/2005/8/layout/orgChart1"/>
    <dgm:cxn modelId="{5BC1BBD0-5E10-4A9A-B118-2252583293B9}" type="presParOf" srcId="{513A3DEC-BA2A-4F40-9ABC-7E5C040A71AA}" destId="{6A4EEF8D-5F3C-4E21-BE8F-E681DA30BDF7}" srcOrd="1" destOrd="0" presId="urn:microsoft.com/office/officeart/2005/8/layout/orgChart1"/>
    <dgm:cxn modelId="{E88A82F7-2E9A-4EAF-92CD-7EE2428BFF3E}" type="presParOf" srcId="{513A3DEC-BA2A-4F40-9ABC-7E5C040A71AA}" destId="{320DA8DD-7113-4F11-A951-83909752B720}" srcOrd="2" destOrd="0" presId="urn:microsoft.com/office/officeart/2005/8/layout/orgChart1"/>
    <dgm:cxn modelId="{394E24CE-13ED-45AD-AC89-F59171AD7A32}" type="presParOf" srcId="{7DCFF1F9-4A98-4876-BE01-22E6D50EB7B7}" destId="{B412C7BA-39F0-4077-AD3D-08B66F5AB6B9}" srcOrd="2" destOrd="0" presId="urn:microsoft.com/office/officeart/2005/8/layout/orgChart1"/>
    <dgm:cxn modelId="{C9BBAE6E-6574-4BA0-BB60-63274345CA6E}" type="presParOf" srcId="{5E449B07-860F-4813-8904-24DB66C5C698}" destId="{30B06368-F16F-4BA5-9295-5EE16E041562}" srcOrd="2" destOrd="0" presId="urn:microsoft.com/office/officeart/2005/8/layout/orgChart1"/>
    <dgm:cxn modelId="{4919F885-3D69-49CE-93FE-D713F8B72D0A}" type="presParOf" srcId="{5E449B07-860F-4813-8904-24DB66C5C698}" destId="{15D5F71C-E3D3-4C06-9BA2-104481F92316}" srcOrd="3" destOrd="0" presId="urn:microsoft.com/office/officeart/2005/8/layout/orgChart1"/>
    <dgm:cxn modelId="{0925C53A-384F-4375-8391-1AD195DA780B}" type="presParOf" srcId="{15D5F71C-E3D3-4C06-9BA2-104481F92316}" destId="{7F12F053-372D-4344-9722-6A9392D9A872}" srcOrd="0" destOrd="0" presId="urn:microsoft.com/office/officeart/2005/8/layout/orgChart1"/>
    <dgm:cxn modelId="{44334CEA-05D0-46DC-A291-ADEF0C50CE23}" type="presParOf" srcId="{7F12F053-372D-4344-9722-6A9392D9A872}" destId="{BFD586F4-6B10-48B4-9C2A-5EE613C11417}" srcOrd="0" destOrd="0" presId="urn:microsoft.com/office/officeart/2005/8/layout/orgChart1"/>
    <dgm:cxn modelId="{23EB6063-2B08-4FEE-99CB-F93837E2F316}" type="presParOf" srcId="{7F12F053-372D-4344-9722-6A9392D9A872}" destId="{86374019-9E24-41CB-A8BD-177CBDF1D35C}" srcOrd="1" destOrd="0" presId="urn:microsoft.com/office/officeart/2005/8/layout/orgChart1"/>
    <dgm:cxn modelId="{B1CCA88F-822B-4EAF-85E5-D7228CEEFE5E}" type="presParOf" srcId="{15D5F71C-E3D3-4C06-9BA2-104481F92316}" destId="{6B68F592-0D66-4C8F-8288-2DE7091D738A}" srcOrd="1" destOrd="0" presId="urn:microsoft.com/office/officeart/2005/8/layout/orgChart1"/>
    <dgm:cxn modelId="{3031C3A7-D275-4662-96B6-CB6409DED7D1}" type="presParOf" srcId="{6B68F592-0D66-4C8F-8288-2DE7091D738A}" destId="{D7D8C373-A5BB-4F9F-AFFC-0587FAFCB40E}" srcOrd="0" destOrd="0" presId="urn:microsoft.com/office/officeart/2005/8/layout/orgChart1"/>
    <dgm:cxn modelId="{67765F42-B2EE-4346-89C4-7F83C1F488DC}" type="presParOf" srcId="{6B68F592-0D66-4C8F-8288-2DE7091D738A}" destId="{E2E89990-40C6-4D72-A01F-5942C1AB3F98}" srcOrd="1" destOrd="0" presId="urn:microsoft.com/office/officeart/2005/8/layout/orgChart1"/>
    <dgm:cxn modelId="{EB3EB31F-3A16-4F5F-A079-9C989C49CF43}" type="presParOf" srcId="{E2E89990-40C6-4D72-A01F-5942C1AB3F98}" destId="{169C5EA1-1C5A-424C-A635-7DC79ACBBA1F}" srcOrd="0" destOrd="0" presId="urn:microsoft.com/office/officeart/2005/8/layout/orgChart1"/>
    <dgm:cxn modelId="{A71311E8-A5E3-4A42-ACB5-90F8EDD1F23E}" type="presParOf" srcId="{169C5EA1-1C5A-424C-A635-7DC79ACBBA1F}" destId="{03907BC7-C416-46A9-94A9-4E705C06F648}" srcOrd="0" destOrd="0" presId="urn:microsoft.com/office/officeart/2005/8/layout/orgChart1"/>
    <dgm:cxn modelId="{7E8DB288-7423-4B8F-A3B0-A3BFBA1B4DEE}" type="presParOf" srcId="{169C5EA1-1C5A-424C-A635-7DC79ACBBA1F}" destId="{DFB18535-6661-4079-8E92-ED34759B2CFF}" srcOrd="1" destOrd="0" presId="urn:microsoft.com/office/officeart/2005/8/layout/orgChart1"/>
    <dgm:cxn modelId="{81B1B98E-3FBD-4021-9C2F-4F6BCE508BD0}" type="presParOf" srcId="{E2E89990-40C6-4D72-A01F-5942C1AB3F98}" destId="{822264F3-06AB-46C1-9B0D-FD9F4BB6528D}" srcOrd="1" destOrd="0" presId="urn:microsoft.com/office/officeart/2005/8/layout/orgChart1"/>
    <dgm:cxn modelId="{946BC95F-7BDE-47B8-AA0C-49B7B0DA1816}" type="presParOf" srcId="{E2E89990-40C6-4D72-A01F-5942C1AB3F98}" destId="{A9855118-8B80-48D6-B9C8-E0C5478ABED0}" srcOrd="2" destOrd="0" presId="urn:microsoft.com/office/officeart/2005/8/layout/orgChart1"/>
    <dgm:cxn modelId="{464F908A-83DA-4044-910B-B139FEE8E413}" type="presParOf" srcId="{6B68F592-0D66-4C8F-8288-2DE7091D738A}" destId="{368ADA4A-5EFA-42A3-BC0C-BC8FAB81824C}" srcOrd="2" destOrd="0" presId="urn:microsoft.com/office/officeart/2005/8/layout/orgChart1"/>
    <dgm:cxn modelId="{FFAF9F27-5B80-4322-911D-4542F92A93A9}" type="presParOf" srcId="{6B68F592-0D66-4C8F-8288-2DE7091D738A}" destId="{8E2579E0-9AAF-478A-9EC6-2A469537B43F}" srcOrd="3" destOrd="0" presId="urn:microsoft.com/office/officeart/2005/8/layout/orgChart1"/>
    <dgm:cxn modelId="{AACAECCA-5928-4DF2-8A0E-82E47F8D9635}" type="presParOf" srcId="{8E2579E0-9AAF-478A-9EC6-2A469537B43F}" destId="{7ECA67BD-A69F-42A9-AFB7-BF2BA229E79E}" srcOrd="0" destOrd="0" presId="urn:microsoft.com/office/officeart/2005/8/layout/orgChart1"/>
    <dgm:cxn modelId="{80DDF982-D72B-4C60-8751-37606F82D793}" type="presParOf" srcId="{7ECA67BD-A69F-42A9-AFB7-BF2BA229E79E}" destId="{DCDA2AC2-8A3B-4F3F-B01A-35A4DC856F53}" srcOrd="0" destOrd="0" presId="urn:microsoft.com/office/officeart/2005/8/layout/orgChart1"/>
    <dgm:cxn modelId="{07C5D163-06D4-47CC-81B7-990924B9E177}" type="presParOf" srcId="{7ECA67BD-A69F-42A9-AFB7-BF2BA229E79E}" destId="{636E518E-8105-45AA-BAF9-73D7D8778326}" srcOrd="1" destOrd="0" presId="urn:microsoft.com/office/officeart/2005/8/layout/orgChart1"/>
    <dgm:cxn modelId="{78912ACF-3AB0-4951-81C1-F4345D29712F}" type="presParOf" srcId="{8E2579E0-9AAF-478A-9EC6-2A469537B43F}" destId="{16E741FF-1055-4BBF-9A00-5645F2A6E0D3}" srcOrd="1" destOrd="0" presId="urn:microsoft.com/office/officeart/2005/8/layout/orgChart1"/>
    <dgm:cxn modelId="{E254EFF6-C0DE-439E-8010-DEA711724747}" type="presParOf" srcId="{8E2579E0-9AAF-478A-9EC6-2A469537B43F}" destId="{83CFF55B-D71B-45A9-8A51-DD546A539D1C}" srcOrd="2" destOrd="0" presId="urn:microsoft.com/office/officeart/2005/8/layout/orgChart1"/>
    <dgm:cxn modelId="{1BBC1F72-F94C-42E3-A3DD-CFB5770DDD7D}" type="presParOf" srcId="{6B68F592-0D66-4C8F-8288-2DE7091D738A}" destId="{050525D4-A010-4007-8641-5DE0A3318DA9}" srcOrd="4" destOrd="0" presId="urn:microsoft.com/office/officeart/2005/8/layout/orgChart1"/>
    <dgm:cxn modelId="{65DC7E68-17F7-45D7-AE8E-896821387B49}" type="presParOf" srcId="{6B68F592-0D66-4C8F-8288-2DE7091D738A}" destId="{CCEDA111-0F4F-4BA9-BDCF-4D7FAD375C89}" srcOrd="5" destOrd="0" presId="urn:microsoft.com/office/officeart/2005/8/layout/orgChart1"/>
    <dgm:cxn modelId="{948D7D1F-1C6D-4E2E-82CA-37278D01FB1F}" type="presParOf" srcId="{CCEDA111-0F4F-4BA9-BDCF-4D7FAD375C89}" destId="{AFF3AC10-3DC0-4D00-AB06-39205694D060}" srcOrd="0" destOrd="0" presId="urn:microsoft.com/office/officeart/2005/8/layout/orgChart1"/>
    <dgm:cxn modelId="{1FD96ACF-24E4-4F91-8771-9FF3D800FB1F}" type="presParOf" srcId="{AFF3AC10-3DC0-4D00-AB06-39205694D060}" destId="{AD077C6A-AECD-450D-A87E-CDDE8045BD49}" srcOrd="0" destOrd="0" presId="urn:microsoft.com/office/officeart/2005/8/layout/orgChart1"/>
    <dgm:cxn modelId="{D6B2B16C-976C-4534-A816-2683F169F9D5}" type="presParOf" srcId="{AFF3AC10-3DC0-4D00-AB06-39205694D060}" destId="{6F0E7322-3755-4A81-9480-300274D3E931}" srcOrd="1" destOrd="0" presId="urn:microsoft.com/office/officeart/2005/8/layout/orgChart1"/>
    <dgm:cxn modelId="{9AE0D345-3C5C-43EE-8F26-1AC88A035534}" type="presParOf" srcId="{CCEDA111-0F4F-4BA9-BDCF-4D7FAD375C89}" destId="{D65C9A23-7A20-4CB6-9281-2718F67CBC14}" srcOrd="1" destOrd="0" presId="urn:microsoft.com/office/officeart/2005/8/layout/orgChart1"/>
    <dgm:cxn modelId="{47C72CCB-4DEE-451C-A362-0B588FC91899}" type="presParOf" srcId="{CCEDA111-0F4F-4BA9-BDCF-4D7FAD375C89}" destId="{9DAB68A0-ACAD-4155-8200-42A857666350}" srcOrd="2" destOrd="0" presId="urn:microsoft.com/office/officeart/2005/8/layout/orgChart1"/>
    <dgm:cxn modelId="{3DE8858B-7FDA-4FE3-9C61-925866792F8E}" type="presParOf" srcId="{6B68F592-0D66-4C8F-8288-2DE7091D738A}" destId="{067F0B70-7605-430D-A497-491286A3BD2B}" srcOrd="6" destOrd="0" presId="urn:microsoft.com/office/officeart/2005/8/layout/orgChart1"/>
    <dgm:cxn modelId="{D6F8E968-946A-4BAA-808B-12C508F31790}" type="presParOf" srcId="{6B68F592-0D66-4C8F-8288-2DE7091D738A}" destId="{2607A71D-FE48-4B94-ADAB-022C53610A3E}" srcOrd="7" destOrd="0" presId="urn:microsoft.com/office/officeart/2005/8/layout/orgChart1"/>
    <dgm:cxn modelId="{9D8C2FAC-6AC6-4C57-85B0-7A453F6FE7DB}" type="presParOf" srcId="{2607A71D-FE48-4B94-ADAB-022C53610A3E}" destId="{6A5141AB-4C3B-466D-93C1-5136A6814180}" srcOrd="0" destOrd="0" presId="urn:microsoft.com/office/officeart/2005/8/layout/orgChart1"/>
    <dgm:cxn modelId="{870A8FD3-C852-49BE-AC17-C14F0510529B}" type="presParOf" srcId="{6A5141AB-4C3B-466D-93C1-5136A6814180}" destId="{A7660857-AE25-4EE4-9F09-3363612AAF29}" srcOrd="0" destOrd="0" presId="urn:microsoft.com/office/officeart/2005/8/layout/orgChart1"/>
    <dgm:cxn modelId="{9C8E0A1C-6302-4ABD-87A7-904646C4D8FE}" type="presParOf" srcId="{6A5141AB-4C3B-466D-93C1-5136A6814180}" destId="{7FF62D97-16C5-4F2E-B398-242830F99A04}" srcOrd="1" destOrd="0" presId="urn:microsoft.com/office/officeart/2005/8/layout/orgChart1"/>
    <dgm:cxn modelId="{0CB21DD8-64F0-48DE-BFB6-D82A05FD0EF9}" type="presParOf" srcId="{2607A71D-FE48-4B94-ADAB-022C53610A3E}" destId="{4228038A-196A-4170-9D1A-A24FDD9F9588}" srcOrd="1" destOrd="0" presId="urn:microsoft.com/office/officeart/2005/8/layout/orgChart1"/>
    <dgm:cxn modelId="{8C81398C-AC25-4D7F-A77C-09B63916F653}" type="presParOf" srcId="{2607A71D-FE48-4B94-ADAB-022C53610A3E}" destId="{10A95811-A636-4B4B-AD7C-E9A035386C78}" srcOrd="2" destOrd="0" presId="urn:microsoft.com/office/officeart/2005/8/layout/orgChart1"/>
    <dgm:cxn modelId="{FEE5A830-3415-4402-92EB-BC2A8D01D078}" type="presParOf" srcId="{15D5F71C-E3D3-4C06-9BA2-104481F92316}" destId="{84C934C0-A162-42EF-92D3-9A23ECC1CE7D}" srcOrd="2" destOrd="0" presId="urn:microsoft.com/office/officeart/2005/8/layout/orgChart1"/>
    <dgm:cxn modelId="{C8440052-3021-4148-A598-B57A6D797F9C}" type="presParOf" srcId="{5E449B07-860F-4813-8904-24DB66C5C698}" destId="{19166CCA-B3B5-40D9-A084-42DD74B0526B}" srcOrd="4" destOrd="0" presId="urn:microsoft.com/office/officeart/2005/8/layout/orgChart1"/>
    <dgm:cxn modelId="{AACC1717-23EF-402F-9E81-5082C2D663DB}" type="presParOf" srcId="{5E449B07-860F-4813-8904-24DB66C5C698}" destId="{B773B1E2-4C15-4689-B161-17851FBA41D9}" srcOrd="5" destOrd="0" presId="urn:microsoft.com/office/officeart/2005/8/layout/orgChart1"/>
    <dgm:cxn modelId="{3CCC1DFD-A90E-420F-83E0-D643A976959B}" type="presParOf" srcId="{B773B1E2-4C15-4689-B161-17851FBA41D9}" destId="{9FB282EB-C3AA-4568-9ADC-598C11699A18}" srcOrd="0" destOrd="0" presId="urn:microsoft.com/office/officeart/2005/8/layout/orgChart1"/>
    <dgm:cxn modelId="{C282E111-2CFA-4F7F-A3D0-A0A522F33397}" type="presParOf" srcId="{9FB282EB-C3AA-4568-9ADC-598C11699A18}" destId="{08FEFF59-0B42-4BF1-B5AB-189DA8B598B1}" srcOrd="0" destOrd="0" presId="urn:microsoft.com/office/officeart/2005/8/layout/orgChart1"/>
    <dgm:cxn modelId="{FB72D010-58E7-4B72-81EB-21E9A2746EBE}" type="presParOf" srcId="{9FB282EB-C3AA-4568-9ADC-598C11699A18}" destId="{4ED8CD32-9B64-45C5-BA7D-0B6EDCC32D2E}" srcOrd="1" destOrd="0" presId="urn:microsoft.com/office/officeart/2005/8/layout/orgChart1"/>
    <dgm:cxn modelId="{853DBACF-EAC4-424C-97BF-A1D601A9B507}" type="presParOf" srcId="{B773B1E2-4C15-4689-B161-17851FBA41D9}" destId="{6BD01A89-88EA-46B5-A486-495303F61299}" srcOrd="1" destOrd="0" presId="urn:microsoft.com/office/officeart/2005/8/layout/orgChart1"/>
    <dgm:cxn modelId="{67B44E86-B223-4D3D-B141-D041F2D79ADD}" type="presParOf" srcId="{6BD01A89-88EA-46B5-A486-495303F61299}" destId="{935F530F-E945-465D-9AAA-57EB15ACAE26}" srcOrd="0" destOrd="0" presId="urn:microsoft.com/office/officeart/2005/8/layout/orgChart1"/>
    <dgm:cxn modelId="{8D7023B1-439F-4FEB-973D-0B76A76EF827}" type="presParOf" srcId="{6BD01A89-88EA-46B5-A486-495303F61299}" destId="{10E3D066-A84D-40CF-AEA8-F38983D84977}" srcOrd="1" destOrd="0" presId="urn:microsoft.com/office/officeart/2005/8/layout/orgChart1"/>
    <dgm:cxn modelId="{1857260A-B774-4B79-B594-B7FF671E0304}" type="presParOf" srcId="{10E3D066-A84D-40CF-AEA8-F38983D84977}" destId="{D65B3CA3-C589-429D-AD2C-8B9EF68D0EE5}" srcOrd="0" destOrd="0" presId="urn:microsoft.com/office/officeart/2005/8/layout/orgChart1"/>
    <dgm:cxn modelId="{6A234682-FD6C-492C-AB29-E14E54B176AF}" type="presParOf" srcId="{D65B3CA3-C589-429D-AD2C-8B9EF68D0EE5}" destId="{E0DEABE8-33D5-4642-9EC4-732BBB0F9B92}" srcOrd="0" destOrd="0" presId="urn:microsoft.com/office/officeart/2005/8/layout/orgChart1"/>
    <dgm:cxn modelId="{162B1614-774C-46F5-9D7E-BD5456F3D4B6}" type="presParOf" srcId="{D65B3CA3-C589-429D-AD2C-8B9EF68D0EE5}" destId="{19CAB233-C305-4FE6-9825-54235C474ACA}" srcOrd="1" destOrd="0" presId="urn:microsoft.com/office/officeart/2005/8/layout/orgChart1"/>
    <dgm:cxn modelId="{0F435822-7C2A-4B29-B607-187A40B7C148}" type="presParOf" srcId="{10E3D066-A84D-40CF-AEA8-F38983D84977}" destId="{EA8FF354-6F6D-430B-9D7C-B51D7A42FCD6}" srcOrd="1" destOrd="0" presId="urn:microsoft.com/office/officeart/2005/8/layout/orgChart1"/>
    <dgm:cxn modelId="{5ED09CAE-B287-4572-9DB4-F0E8CE4B01BC}" type="presParOf" srcId="{10E3D066-A84D-40CF-AEA8-F38983D84977}" destId="{4962496D-18B9-4710-BD1F-A0ABC503C8CB}" srcOrd="2" destOrd="0" presId="urn:microsoft.com/office/officeart/2005/8/layout/orgChart1"/>
    <dgm:cxn modelId="{874AE612-6C11-46D4-839A-EA169D437B7B}" type="presParOf" srcId="{B773B1E2-4C15-4689-B161-17851FBA41D9}" destId="{493CDFC7-8AA7-4554-8159-CB35D633D5D5}" srcOrd="2" destOrd="0" presId="urn:microsoft.com/office/officeart/2005/8/layout/orgChart1"/>
    <dgm:cxn modelId="{8C114D33-67B4-4F03-8C49-A99F571B0CB7}" type="presParOf" srcId="{5E449B07-860F-4813-8904-24DB66C5C698}" destId="{693A3FF1-2A4C-43EA-AA19-B65B2A276A86}" srcOrd="6" destOrd="0" presId="urn:microsoft.com/office/officeart/2005/8/layout/orgChart1"/>
    <dgm:cxn modelId="{128EB7B6-D99A-4BAC-A0E3-16624AC0DD98}" type="presParOf" srcId="{5E449B07-860F-4813-8904-24DB66C5C698}" destId="{CAD59A71-D267-41B6-89F2-3036DCB7A31C}" srcOrd="7" destOrd="0" presId="urn:microsoft.com/office/officeart/2005/8/layout/orgChart1"/>
    <dgm:cxn modelId="{ADBD38ED-A67B-4C24-BB38-5C8D4B3991DC}" type="presParOf" srcId="{CAD59A71-D267-41B6-89F2-3036DCB7A31C}" destId="{B3531A14-14C6-41CC-9CA4-340656E142FE}" srcOrd="0" destOrd="0" presId="urn:microsoft.com/office/officeart/2005/8/layout/orgChart1"/>
    <dgm:cxn modelId="{645F1F1E-D48F-4A65-894C-1388B45DF04A}" type="presParOf" srcId="{B3531A14-14C6-41CC-9CA4-340656E142FE}" destId="{070B7C25-923E-4D3A-A8A3-8DB52766CE37}" srcOrd="0" destOrd="0" presId="urn:microsoft.com/office/officeart/2005/8/layout/orgChart1"/>
    <dgm:cxn modelId="{07477DCC-E807-4AD5-ABCA-5060F1E38E89}" type="presParOf" srcId="{B3531A14-14C6-41CC-9CA4-340656E142FE}" destId="{17ABE8BE-B20C-46D1-9CF8-B7431B8A9064}" srcOrd="1" destOrd="0" presId="urn:microsoft.com/office/officeart/2005/8/layout/orgChart1"/>
    <dgm:cxn modelId="{6E10D8A7-0A7E-4828-8377-70EA0E5A8E99}" type="presParOf" srcId="{CAD59A71-D267-41B6-89F2-3036DCB7A31C}" destId="{3B181FD0-F0CA-4F0D-813E-68A04CA200F4}" srcOrd="1" destOrd="0" presId="urn:microsoft.com/office/officeart/2005/8/layout/orgChart1"/>
    <dgm:cxn modelId="{6B79EA20-4370-4B1E-BB75-F4A45F5133F3}" type="presParOf" srcId="{3B181FD0-F0CA-4F0D-813E-68A04CA200F4}" destId="{632B218D-E427-44B0-AFF5-2421C606E7F7}" srcOrd="0" destOrd="0" presId="urn:microsoft.com/office/officeart/2005/8/layout/orgChart1"/>
    <dgm:cxn modelId="{30175DFE-A9F0-4724-A82D-387B87793772}" type="presParOf" srcId="{3B181FD0-F0CA-4F0D-813E-68A04CA200F4}" destId="{A74E380C-AB5B-498F-973E-80161F463A08}" srcOrd="1" destOrd="0" presId="urn:microsoft.com/office/officeart/2005/8/layout/orgChart1"/>
    <dgm:cxn modelId="{A37D2DCD-EEC8-4CC1-9184-29966EEF4447}" type="presParOf" srcId="{A74E380C-AB5B-498F-973E-80161F463A08}" destId="{2D13D123-76B2-4968-9DCF-121703A630C4}" srcOrd="0" destOrd="0" presId="urn:microsoft.com/office/officeart/2005/8/layout/orgChart1"/>
    <dgm:cxn modelId="{54DD0723-F431-4B6B-9EFB-A1DF1F4F8C75}" type="presParOf" srcId="{2D13D123-76B2-4968-9DCF-121703A630C4}" destId="{B792E8C4-2D11-415A-9502-A17432FEA9FA}" srcOrd="0" destOrd="0" presId="urn:microsoft.com/office/officeart/2005/8/layout/orgChart1"/>
    <dgm:cxn modelId="{C5752F9D-F16B-4F55-B72D-332D2B5166A3}" type="presParOf" srcId="{2D13D123-76B2-4968-9DCF-121703A630C4}" destId="{DEDE7581-4308-4C2C-81A4-54E6456C36C0}" srcOrd="1" destOrd="0" presId="urn:microsoft.com/office/officeart/2005/8/layout/orgChart1"/>
    <dgm:cxn modelId="{F985C42A-AB73-401B-97FF-58F468BB9781}" type="presParOf" srcId="{A74E380C-AB5B-498F-973E-80161F463A08}" destId="{F7ECA756-D8FD-42BE-9A7E-A4EE4C315893}" srcOrd="1" destOrd="0" presId="urn:microsoft.com/office/officeart/2005/8/layout/orgChart1"/>
    <dgm:cxn modelId="{3C0388CC-58C0-4A5F-A346-7E10869F9E13}" type="presParOf" srcId="{F7ECA756-D8FD-42BE-9A7E-A4EE4C315893}" destId="{E8CA0BFC-08CB-4252-BC7D-D6BD6824C6D5}" srcOrd="0" destOrd="0" presId="urn:microsoft.com/office/officeart/2005/8/layout/orgChart1"/>
    <dgm:cxn modelId="{D1279CD6-DC54-4B7E-98DF-A433AC6D0DA5}" type="presParOf" srcId="{F7ECA756-D8FD-42BE-9A7E-A4EE4C315893}" destId="{61A8D253-4D60-4C58-8E0C-3695FE555139}" srcOrd="1" destOrd="0" presId="urn:microsoft.com/office/officeart/2005/8/layout/orgChart1"/>
    <dgm:cxn modelId="{CD4E3F02-5C02-48B1-ADB4-1764BDF3C0D2}" type="presParOf" srcId="{61A8D253-4D60-4C58-8E0C-3695FE555139}" destId="{97664B88-597F-491B-A80E-5B908D702CB5}" srcOrd="0" destOrd="0" presId="urn:microsoft.com/office/officeart/2005/8/layout/orgChart1"/>
    <dgm:cxn modelId="{062E87F0-AF3A-431C-B85C-DB75E9F50A5B}" type="presParOf" srcId="{97664B88-597F-491B-A80E-5B908D702CB5}" destId="{89E5FE0E-18A8-40C6-913E-A09808501FFC}" srcOrd="0" destOrd="0" presId="urn:microsoft.com/office/officeart/2005/8/layout/orgChart1"/>
    <dgm:cxn modelId="{96AD7A6A-F529-4100-B0E2-6B1DECD9384C}" type="presParOf" srcId="{97664B88-597F-491B-A80E-5B908D702CB5}" destId="{578C5460-E64C-46B8-921F-2AAC47161403}" srcOrd="1" destOrd="0" presId="urn:microsoft.com/office/officeart/2005/8/layout/orgChart1"/>
    <dgm:cxn modelId="{3C0A5EFE-B147-4D45-AC0D-CA07A23EDE25}" type="presParOf" srcId="{61A8D253-4D60-4C58-8E0C-3695FE555139}" destId="{39FECBD4-CD58-4A41-9008-B407D7DD9254}" srcOrd="1" destOrd="0" presId="urn:microsoft.com/office/officeart/2005/8/layout/orgChart1"/>
    <dgm:cxn modelId="{0FBC9706-82A4-44C0-A9CE-70317072C551}" type="presParOf" srcId="{61A8D253-4D60-4C58-8E0C-3695FE555139}" destId="{7E73720D-4CF8-4B88-A781-A34F82664A4B}" srcOrd="2" destOrd="0" presId="urn:microsoft.com/office/officeart/2005/8/layout/orgChart1"/>
    <dgm:cxn modelId="{014A6C01-66E3-49A8-9713-048A601AE004}" type="presParOf" srcId="{A74E380C-AB5B-498F-973E-80161F463A08}" destId="{A9E2FF69-AD54-4D7A-B6BD-18450AE77829}" srcOrd="2" destOrd="0" presId="urn:microsoft.com/office/officeart/2005/8/layout/orgChart1"/>
    <dgm:cxn modelId="{143D3A5B-EDB9-4458-97A0-DD8BCE163907}" type="presParOf" srcId="{3B181FD0-F0CA-4F0D-813E-68A04CA200F4}" destId="{5D54533B-2AB0-4945-862A-D363CEB30AF6}" srcOrd="2" destOrd="0" presId="urn:microsoft.com/office/officeart/2005/8/layout/orgChart1"/>
    <dgm:cxn modelId="{8450C7B2-858C-4C59-8532-DB21C33B7EAD}" type="presParOf" srcId="{3B181FD0-F0CA-4F0D-813E-68A04CA200F4}" destId="{07658639-33A2-47ED-9BCE-4D5FA28FD7DC}" srcOrd="3" destOrd="0" presId="urn:microsoft.com/office/officeart/2005/8/layout/orgChart1"/>
    <dgm:cxn modelId="{061D3CEE-658B-4ECB-995D-BAC456AE726C}" type="presParOf" srcId="{07658639-33A2-47ED-9BCE-4D5FA28FD7DC}" destId="{A7DD7997-546F-470A-AB88-C36DCC124180}" srcOrd="0" destOrd="0" presId="urn:microsoft.com/office/officeart/2005/8/layout/orgChart1"/>
    <dgm:cxn modelId="{9972E633-3D2D-4DFD-B764-BEDC21CA5F03}" type="presParOf" srcId="{A7DD7997-546F-470A-AB88-C36DCC124180}" destId="{6B53F518-BF33-4AF8-9EB0-74F8E1C33F90}" srcOrd="0" destOrd="0" presId="urn:microsoft.com/office/officeart/2005/8/layout/orgChart1"/>
    <dgm:cxn modelId="{122EB89C-3FB8-498C-AA5C-B45307E81565}" type="presParOf" srcId="{A7DD7997-546F-470A-AB88-C36DCC124180}" destId="{C1CDCAD6-43E8-4524-BD4B-D0760B3CD714}" srcOrd="1" destOrd="0" presId="urn:microsoft.com/office/officeart/2005/8/layout/orgChart1"/>
    <dgm:cxn modelId="{CE5B6E95-EBF8-4ADE-9029-2E870AFF1768}" type="presParOf" srcId="{07658639-33A2-47ED-9BCE-4D5FA28FD7DC}" destId="{219C4BF4-FEC0-489D-9062-8EBF200F4FD2}" srcOrd="1" destOrd="0" presId="urn:microsoft.com/office/officeart/2005/8/layout/orgChart1"/>
    <dgm:cxn modelId="{8166A3C8-8585-43E2-A4A5-12069BCB7FC3}" type="presParOf" srcId="{219C4BF4-FEC0-489D-9062-8EBF200F4FD2}" destId="{D03287B3-0C29-4931-87D8-5A0FE73BCBB7}" srcOrd="0" destOrd="0" presId="urn:microsoft.com/office/officeart/2005/8/layout/orgChart1"/>
    <dgm:cxn modelId="{BB43F60F-7349-4B81-905A-FAA0D9991C9C}" type="presParOf" srcId="{219C4BF4-FEC0-489D-9062-8EBF200F4FD2}" destId="{4DADF17F-085B-46A3-9325-2DFC6418F213}" srcOrd="1" destOrd="0" presId="urn:microsoft.com/office/officeart/2005/8/layout/orgChart1"/>
    <dgm:cxn modelId="{88585A8B-B010-4B14-84A9-49C85562ACB8}" type="presParOf" srcId="{4DADF17F-085B-46A3-9325-2DFC6418F213}" destId="{4DECB0E7-9E6F-45DB-A8AD-76C8E6605EA5}" srcOrd="0" destOrd="0" presId="urn:microsoft.com/office/officeart/2005/8/layout/orgChart1"/>
    <dgm:cxn modelId="{79D6019C-7A54-43DF-BD4F-0BADA6168280}" type="presParOf" srcId="{4DECB0E7-9E6F-45DB-A8AD-76C8E6605EA5}" destId="{8F2BB291-F068-4226-B4D5-52A82124389E}" srcOrd="0" destOrd="0" presId="urn:microsoft.com/office/officeart/2005/8/layout/orgChart1"/>
    <dgm:cxn modelId="{DE8455A4-C06D-4A88-9DAF-136390E03DDB}" type="presParOf" srcId="{4DECB0E7-9E6F-45DB-A8AD-76C8E6605EA5}" destId="{647B2917-80BF-4B0C-AC74-7AC582029064}" srcOrd="1" destOrd="0" presId="urn:microsoft.com/office/officeart/2005/8/layout/orgChart1"/>
    <dgm:cxn modelId="{DDE1120C-667A-4295-BD5E-9805E1670C01}" type="presParOf" srcId="{4DADF17F-085B-46A3-9325-2DFC6418F213}" destId="{C9CD1DAD-4E03-44A5-A0BA-FEEE6E509917}" srcOrd="1" destOrd="0" presId="urn:microsoft.com/office/officeart/2005/8/layout/orgChart1"/>
    <dgm:cxn modelId="{8ED30D4E-4B08-44C1-8D44-5AC90AF21A23}" type="presParOf" srcId="{4DADF17F-085B-46A3-9325-2DFC6418F213}" destId="{8615385C-7855-4904-8480-E88ADE7A4257}" srcOrd="2" destOrd="0" presId="urn:microsoft.com/office/officeart/2005/8/layout/orgChart1"/>
    <dgm:cxn modelId="{94705056-3A5E-4849-A207-38007AABF2AC}" type="presParOf" srcId="{219C4BF4-FEC0-489D-9062-8EBF200F4FD2}" destId="{E21269F6-9EA3-4ABE-B38B-D6E349176F72}" srcOrd="2" destOrd="0" presId="urn:microsoft.com/office/officeart/2005/8/layout/orgChart1"/>
    <dgm:cxn modelId="{292F071A-168B-4651-8592-DEA1993DBFD8}" type="presParOf" srcId="{219C4BF4-FEC0-489D-9062-8EBF200F4FD2}" destId="{50516BCF-D7EB-42A7-9099-6F68F6B06402}" srcOrd="3" destOrd="0" presId="urn:microsoft.com/office/officeart/2005/8/layout/orgChart1"/>
    <dgm:cxn modelId="{3BC4DE02-A3B7-468B-811E-5F691CC924F8}" type="presParOf" srcId="{50516BCF-D7EB-42A7-9099-6F68F6B06402}" destId="{A85B4712-0EDD-475F-ABB4-F90D5FB3404B}" srcOrd="0" destOrd="0" presId="urn:microsoft.com/office/officeart/2005/8/layout/orgChart1"/>
    <dgm:cxn modelId="{EEB4A74A-F47B-447B-9FF4-1004E1529143}" type="presParOf" srcId="{A85B4712-0EDD-475F-ABB4-F90D5FB3404B}" destId="{86DC6432-01D5-41B8-980B-351F5343C533}" srcOrd="0" destOrd="0" presId="urn:microsoft.com/office/officeart/2005/8/layout/orgChart1"/>
    <dgm:cxn modelId="{DEFA8BCE-3B6E-45C7-9EBE-80EF1636E8DD}" type="presParOf" srcId="{A85B4712-0EDD-475F-ABB4-F90D5FB3404B}" destId="{921541E0-692B-4669-807A-450C97D58A0C}" srcOrd="1" destOrd="0" presId="urn:microsoft.com/office/officeart/2005/8/layout/orgChart1"/>
    <dgm:cxn modelId="{A98ABFCD-85B6-4BA1-B31A-48672BAF2749}" type="presParOf" srcId="{50516BCF-D7EB-42A7-9099-6F68F6B06402}" destId="{080C6547-196D-4B8A-9814-0B5EC515EEBD}" srcOrd="1" destOrd="0" presId="urn:microsoft.com/office/officeart/2005/8/layout/orgChart1"/>
    <dgm:cxn modelId="{7B3D0852-7EFD-4480-8B9C-E86B9482664A}" type="presParOf" srcId="{080C6547-196D-4B8A-9814-0B5EC515EEBD}" destId="{6D0A19C5-4EF3-47CA-A172-65C812276775}" srcOrd="0" destOrd="0" presId="urn:microsoft.com/office/officeart/2005/8/layout/orgChart1"/>
    <dgm:cxn modelId="{A5A104E2-3624-4ED8-84A8-709394661A3B}" type="presParOf" srcId="{080C6547-196D-4B8A-9814-0B5EC515EEBD}" destId="{FD25274D-4C7E-4E36-BAF6-A1C2D4FB84AB}" srcOrd="1" destOrd="0" presId="urn:microsoft.com/office/officeart/2005/8/layout/orgChart1"/>
    <dgm:cxn modelId="{40B6EB2C-8669-4D9D-827E-9B0AF8E97FEF}" type="presParOf" srcId="{FD25274D-4C7E-4E36-BAF6-A1C2D4FB84AB}" destId="{71FF87E8-B01A-4AB9-9B69-B2DD5FAD977D}" srcOrd="0" destOrd="0" presId="urn:microsoft.com/office/officeart/2005/8/layout/orgChart1"/>
    <dgm:cxn modelId="{AB2C41E6-D7AC-4194-A2A5-E504061C551B}" type="presParOf" srcId="{71FF87E8-B01A-4AB9-9B69-B2DD5FAD977D}" destId="{42F5D9BC-FB49-42F4-8E3D-7A61EF9A9EDD}" srcOrd="0" destOrd="0" presId="urn:microsoft.com/office/officeart/2005/8/layout/orgChart1"/>
    <dgm:cxn modelId="{2B313B15-1794-4E92-B3DD-36870229793D}" type="presParOf" srcId="{71FF87E8-B01A-4AB9-9B69-B2DD5FAD977D}" destId="{54AF5590-E8C6-4D58-87EE-C5D169B6FB73}" srcOrd="1" destOrd="0" presId="urn:microsoft.com/office/officeart/2005/8/layout/orgChart1"/>
    <dgm:cxn modelId="{F4739FB8-A8F4-447C-AE5E-7DA668BC1FF2}" type="presParOf" srcId="{FD25274D-4C7E-4E36-BAF6-A1C2D4FB84AB}" destId="{927D5116-FD27-475A-B662-161E2B87F9BA}" srcOrd="1" destOrd="0" presId="urn:microsoft.com/office/officeart/2005/8/layout/orgChart1"/>
    <dgm:cxn modelId="{324A4E85-EF1D-4316-B2C1-8E124B709CC8}" type="presParOf" srcId="{FD25274D-4C7E-4E36-BAF6-A1C2D4FB84AB}" destId="{3F51B5C4-FB3A-4E59-B5C7-F433F9607D1C}" srcOrd="2" destOrd="0" presId="urn:microsoft.com/office/officeart/2005/8/layout/orgChart1"/>
    <dgm:cxn modelId="{C614C498-19F6-4C8F-90D2-46E581599BC4}" type="presParOf" srcId="{50516BCF-D7EB-42A7-9099-6F68F6B06402}" destId="{2EF4466C-6137-48C0-8C89-71F516E65E9E}" srcOrd="2" destOrd="0" presId="urn:microsoft.com/office/officeart/2005/8/layout/orgChart1"/>
    <dgm:cxn modelId="{513E1C44-C347-4416-A362-1B027E338635}" type="presParOf" srcId="{219C4BF4-FEC0-489D-9062-8EBF200F4FD2}" destId="{AED4F210-C689-4854-BCCC-7F5F1E4BECFC}" srcOrd="4" destOrd="0" presId="urn:microsoft.com/office/officeart/2005/8/layout/orgChart1"/>
    <dgm:cxn modelId="{0F93D0A0-5BE3-49EB-A1B9-B0F5A4BF2871}" type="presParOf" srcId="{219C4BF4-FEC0-489D-9062-8EBF200F4FD2}" destId="{2F830214-F0B6-41F1-9C75-EEFEB16C20F1}" srcOrd="5" destOrd="0" presId="urn:microsoft.com/office/officeart/2005/8/layout/orgChart1"/>
    <dgm:cxn modelId="{2E1A1A69-5ECE-4D1E-9A73-FB6F48429C0F}" type="presParOf" srcId="{2F830214-F0B6-41F1-9C75-EEFEB16C20F1}" destId="{9593AEA1-B6AA-49EA-B2C3-2A9FBD0E5670}" srcOrd="0" destOrd="0" presId="urn:microsoft.com/office/officeart/2005/8/layout/orgChart1"/>
    <dgm:cxn modelId="{B2B0866C-697F-4644-99B7-D1960092D3B1}" type="presParOf" srcId="{9593AEA1-B6AA-49EA-B2C3-2A9FBD0E5670}" destId="{FC97EC43-F30D-4686-A64C-BBDD97F7F6F8}" srcOrd="0" destOrd="0" presId="urn:microsoft.com/office/officeart/2005/8/layout/orgChart1"/>
    <dgm:cxn modelId="{28FE4CE0-A7C5-4AFC-8E66-735B2C81BD83}" type="presParOf" srcId="{9593AEA1-B6AA-49EA-B2C3-2A9FBD0E5670}" destId="{17E23E70-559F-4D11-A643-E4E2E37A4C15}" srcOrd="1" destOrd="0" presId="urn:microsoft.com/office/officeart/2005/8/layout/orgChart1"/>
    <dgm:cxn modelId="{A34A4CC4-02BC-4DFE-B48F-07F6DF66E39E}" type="presParOf" srcId="{2F830214-F0B6-41F1-9C75-EEFEB16C20F1}" destId="{755B9129-1390-4DCA-9B6F-A827D35319B6}" srcOrd="1" destOrd="0" presId="urn:microsoft.com/office/officeart/2005/8/layout/orgChart1"/>
    <dgm:cxn modelId="{8AE238FF-C12D-4EF0-BB5D-BB4F3548C88E}" type="presParOf" srcId="{755B9129-1390-4DCA-9B6F-A827D35319B6}" destId="{F3EFE555-7F3B-4A9C-9B64-B3A0B6E22823}" srcOrd="0" destOrd="0" presId="urn:microsoft.com/office/officeart/2005/8/layout/orgChart1"/>
    <dgm:cxn modelId="{0B5BDADF-10AD-4A12-BED2-BB7259CA5B0B}" type="presParOf" srcId="{755B9129-1390-4DCA-9B6F-A827D35319B6}" destId="{DAE7CDDE-1C7C-4289-BAB4-FD7325870126}" srcOrd="1" destOrd="0" presId="urn:microsoft.com/office/officeart/2005/8/layout/orgChart1"/>
    <dgm:cxn modelId="{322C4D72-75B6-4633-8F20-78EB253EBC3E}" type="presParOf" srcId="{DAE7CDDE-1C7C-4289-BAB4-FD7325870126}" destId="{22A8D6E0-6EF6-47B2-9F7C-AC3B72D32421}" srcOrd="0" destOrd="0" presId="urn:microsoft.com/office/officeart/2005/8/layout/orgChart1"/>
    <dgm:cxn modelId="{57F2F17B-478B-448D-89ED-5AD543B35600}" type="presParOf" srcId="{22A8D6E0-6EF6-47B2-9F7C-AC3B72D32421}" destId="{609FF969-363E-4063-8604-23AEF83F1F9A}" srcOrd="0" destOrd="0" presId="urn:microsoft.com/office/officeart/2005/8/layout/orgChart1"/>
    <dgm:cxn modelId="{FAD3AB55-0272-46D4-9FAB-0F8EFF89BBFF}" type="presParOf" srcId="{22A8D6E0-6EF6-47B2-9F7C-AC3B72D32421}" destId="{6A3B4B85-6CF4-4614-8E2E-E5E850DEBAA0}" srcOrd="1" destOrd="0" presId="urn:microsoft.com/office/officeart/2005/8/layout/orgChart1"/>
    <dgm:cxn modelId="{B369C794-A97D-4A27-960C-A40FD88E16EE}" type="presParOf" srcId="{DAE7CDDE-1C7C-4289-BAB4-FD7325870126}" destId="{82104FAD-E9EF-42DD-B83A-806FF1C7503A}" srcOrd="1" destOrd="0" presId="urn:microsoft.com/office/officeart/2005/8/layout/orgChart1"/>
    <dgm:cxn modelId="{797AF985-AD30-4BD6-8DA5-FB3F3AF744AE}" type="presParOf" srcId="{DAE7CDDE-1C7C-4289-BAB4-FD7325870126}" destId="{15DDAC1F-AF54-4E1A-B462-F17A217C35C8}" srcOrd="2" destOrd="0" presId="urn:microsoft.com/office/officeart/2005/8/layout/orgChart1"/>
    <dgm:cxn modelId="{C9F9440B-435A-4590-B436-1C8112F9D817}" type="presParOf" srcId="{755B9129-1390-4DCA-9B6F-A827D35319B6}" destId="{C8EC4054-5F7E-42C2-A15F-E73C176A5FF1}" srcOrd="2" destOrd="0" presId="urn:microsoft.com/office/officeart/2005/8/layout/orgChart1"/>
    <dgm:cxn modelId="{31E3FC39-A0AE-499B-A917-D64C04BCDAAE}" type="presParOf" srcId="{755B9129-1390-4DCA-9B6F-A827D35319B6}" destId="{D4B0A9A8-4369-4ABC-A94B-FFBE717D50D3}" srcOrd="3" destOrd="0" presId="urn:microsoft.com/office/officeart/2005/8/layout/orgChart1"/>
    <dgm:cxn modelId="{0BE753E7-6FBA-42B0-927D-FDAA4AEACD43}" type="presParOf" srcId="{D4B0A9A8-4369-4ABC-A94B-FFBE717D50D3}" destId="{EC4F5C30-734F-41AD-8F9A-71C5CB95231A}" srcOrd="0" destOrd="0" presId="urn:microsoft.com/office/officeart/2005/8/layout/orgChart1"/>
    <dgm:cxn modelId="{2BB77FDB-FB53-413E-9B85-65E2F56F3FAE}" type="presParOf" srcId="{EC4F5C30-734F-41AD-8F9A-71C5CB95231A}" destId="{B92658FF-0957-4C80-82DE-3B893BE886CA}" srcOrd="0" destOrd="0" presId="urn:microsoft.com/office/officeart/2005/8/layout/orgChart1"/>
    <dgm:cxn modelId="{395E26B3-CE62-473D-8611-1057155236A7}" type="presParOf" srcId="{EC4F5C30-734F-41AD-8F9A-71C5CB95231A}" destId="{FABC773D-9F9A-47CD-A27E-A442FE9E68CE}" srcOrd="1" destOrd="0" presId="urn:microsoft.com/office/officeart/2005/8/layout/orgChart1"/>
    <dgm:cxn modelId="{A0D70BCE-A0A1-4398-8D06-559409902823}" type="presParOf" srcId="{D4B0A9A8-4369-4ABC-A94B-FFBE717D50D3}" destId="{80FDDC88-3839-4001-8E22-0CB967C9E25B}" srcOrd="1" destOrd="0" presId="urn:microsoft.com/office/officeart/2005/8/layout/orgChart1"/>
    <dgm:cxn modelId="{DED4D331-4A79-45E6-879F-95938CAE010E}" type="presParOf" srcId="{D4B0A9A8-4369-4ABC-A94B-FFBE717D50D3}" destId="{C04B62E2-544E-45FB-A472-67266D4431CC}" srcOrd="2" destOrd="0" presId="urn:microsoft.com/office/officeart/2005/8/layout/orgChart1"/>
    <dgm:cxn modelId="{6AC6B4D4-90DB-485B-A84A-9753BD97A997}" type="presParOf" srcId="{2F830214-F0B6-41F1-9C75-EEFEB16C20F1}" destId="{11533EB6-030A-4DCA-9E69-9C85F1BC987C}" srcOrd="2" destOrd="0" presId="urn:microsoft.com/office/officeart/2005/8/layout/orgChart1"/>
    <dgm:cxn modelId="{AB8EFF61-D758-4B2C-87A1-3290B737EF14}" type="presParOf" srcId="{07658639-33A2-47ED-9BCE-4D5FA28FD7DC}" destId="{3473BB75-3038-483C-AD4B-8B2CF0F5D999}" srcOrd="2" destOrd="0" presId="urn:microsoft.com/office/officeart/2005/8/layout/orgChart1"/>
    <dgm:cxn modelId="{49F8F210-18C3-43B9-81FA-F2144784B8BB}" type="presParOf" srcId="{3B181FD0-F0CA-4F0D-813E-68A04CA200F4}" destId="{FE5571A9-D0E7-455E-AE8E-C6778762F079}" srcOrd="4" destOrd="0" presId="urn:microsoft.com/office/officeart/2005/8/layout/orgChart1"/>
    <dgm:cxn modelId="{C4F20DC3-CFEA-4DFF-841A-3CF8F7A2F845}" type="presParOf" srcId="{3B181FD0-F0CA-4F0D-813E-68A04CA200F4}" destId="{1EC5D778-A803-4FDC-9223-F927291FBEF8}" srcOrd="5" destOrd="0" presId="urn:microsoft.com/office/officeart/2005/8/layout/orgChart1"/>
    <dgm:cxn modelId="{5427CFCE-9F1A-4CE9-ACB9-990F5DC36557}" type="presParOf" srcId="{1EC5D778-A803-4FDC-9223-F927291FBEF8}" destId="{F10C5991-8EAA-47F3-AA17-241743ACF7A2}" srcOrd="0" destOrd="0" presId="urn:microsoft.com/office/officeart/2005/8/layout/orgChart1"/>
    <dgm:cxn modelId="{C3FD3D26-5EDF-4210-882E-4F652BF6C17B}" type="presParOf" srcId="{F10C5991-8EAA-47F3-AA17-241743ACF7A2}" destId="{F24E28C9-1A53-42B3-BFB5-688761062F94}" srcOrd="0" destOrd="0" presId="urn:microsoft.com/office/officeart/2005/8/layout/orgChart1"/>
    <dgm:cxn modelId="{F6DC4198-1B71-4C30-960E-F4DB9DF9E82A}" type="presParOf" srcId="{F10C5991-8EAA-47F3-AA17-241743ACF7A2}" destId="{BD129063-D47B-469A-97C8-6DABEC8E8B35}" srcOrd="1" destOrd="0" presId="urn:microsoft.com/office/officeart/2005/8/layout/orgChart1"/>
    <dgm:cxn modelId="{FE09ABCC-1610-421D-ABFA-E91DF7B5956D}" type="presParOf" srcId="{1EC5D778-A803-4FDC-9223-F927291FBEF8}" destId="{FBD5EB31-B475-45D1-8D47-CB7C6B801815}" srcOrd="1" destOrd="0" presId="urn:microsoft.com/office/officeart/2005/8/layout/orgChart1"/>
    <dgm:cxn modelId="{09542F27-F2E7-4A5B-9687-7AEA9609693A}" type="presParOf" srcId="{FBD5EB31-B475-45D1-8D47-CB7C6B801815}" destId="{EFDECD1E-65B5-44CD-8BF7-1D7E18E5D185}" srcOrd="0" destOrd="0" presId="urn:microsoft.com/office/officeart/2005/8/layout/orgChart1"/>
    <dgm:cxn modelId="{13A54DEA-EA6F-4D80-A709-3966C7E245EC}" type="presParOf" srcId="{FBD5EB31-B475-45D1-8D47-CB7C6B801815}" destId="{B55006BA-27D7-4473-B485-E5C953FFE505}" srcOrd="1" destOrd="0" presId="urn:microsoft.com/office/officeart/2005/8/layout/orgChart1"/>
    <dgm:cxn modelId="{8F0F7662-7ADE-4060-B107-899F6675109B}" type="presParOf" srcId="{B55006BA-27D7-4473-B485-E5C953FFE505}" destId="{D521EE23-661B-4D70-B61F-E64E2F0488CE}" srcOrd="0" destOrd="0" presId="urn:microsoft.com/office/officeart/2005/8/layout/orgChart1"/>
    <dgm:cxn modelId="{04C8517A-79DE-420E-B354-D8A7BFD5225C}" type="presParOf" srcId="{D521EE23-661B-4D70-B61F-E64E2F0488CE}" destId="{858936A6-882B-4B8E-ADF7-52AA00EA3348}" srcOrd="0" destOrd="0" presId="urn:microsoft.com/office/officeart/2005/8/layout/orgChart1"/>
    <dgm:cxn modelId="{D2F92103-07F5-4A35-96FC-61AE99A3CB13}" type="presParOf" srcId="{D521EE23-661B-4D70-B61F-E64E2F0488CE}" destId="{3758824F-1D42-4978-9514-BE33FA542127}" srcOrd="1" destOrd="0" presId="urn:microsoft.com/office/officeart/2005/8/layout/orgChart1"/>
    <dgm:cxn modelId="{59168ED8-D344-420C-9D3F-98F0FFF85B6B}" type="presParOf" srcId="{B55006BA-27D7-4473-B485-E5C953FFE505}" destId="{AEFD267F-1AE6-4E9B-BC44-2ABDA5B4C0E3}" srcOrd="1" destOrd="0" presId="urn:microsoft.com/office/officeart/2005/8/layout/orgChart1"/>
    <dgm:cxn modelId="{7EA728F2-0ABE-4E70-A281-8BC5ACBDD536}" type="presParOf" srcId="{B55006BA-27D7-4473-B485-E5C953FFE505}" destId="{382D879C-F11B-494B-A35A-E915EE39A37C}" srcOrd="2" destOrd="0" presId="urn:microsoft.com/office/officeart/2005/8/layout/orgChart1"/>
    <dgm:cxn modelId="{E7B0A487-7A85-4DA3-9F98-77A1DD04D91D}" type="presParOf" srcId="{FBD5EB31-B475-45D1-8D47-CB7C6B801815}" destId="{9B9CD37B-9872-462B-8163-FD05A6BA29C3}" srcOrd="2" destOrd="0" presId="urn:microsoft.com/office/officeart/2005/8/layout/orgChart1"/>
    <dgm:cxn modelId="{F4074694-20E7-4F17-9697-680CCDD911D0}" type="presParOf" srcId="{FBD5EB31-B475-45D1-8D47-CB7C6B801815}" destId="{F2F2202C-EC8C-478C-8B2C-0A11443773C9}" srcOrd="3" destOrd="0" presId="urn:microsoft.com/office/officeart/2005/8/layout/orgChart1"/>
    <dgm:cxn modelId="{D73A4EE5-5732-4895-8AE6-619E3F08D0BD}" type="presParOf" srcId="{F2F2202C-EC8C-478C-8B2C-0A11443773C9}" destId="{40D5F7F5-1FB9-42CB-911D-67390AE10213}" srcOrd="0" destOrd="0" presId="urn:microsoft.com/office/officeart/2005/8/layout/orgChart1"/>
    <dgm:cxn modelId="{BD4ABD49-1BBE-416D-9EF6-7FA77EF2EE2B}" type="presParOf" srcId="{40D5F7F5-1FB9-42CB-911D-67390AE10213}" destId="{B0AD2C12-0245-4A48-8930-3A6CF1666425}" srcOrd="0" destOrd="0" presId="urn:microsoft.com/office/officeart/2005/8/layout/orgChart1"/>
    <dgm:cxn modelId="{6C82B9FA-4B15-44B7-8C9D-2688CC184122}" type="presParOf" srcId="{40D5F7F5-1FB9-42CB-911D-67390AE10213}" destId="{73994AE9-C79B-4302-B79F-E1771FD2C496}" srcOrd="1" destOrd="0" presId="urn:microsoft.com/office/officeart/2005/8/layout/orgChart1"/>
    <dgm:cxn modelId="{5F66DFDE-1556-4D06-BCB5-2B7F1D25490C}" type="presParOf" srcId="{F2F2202C-EC8C-478C-8B2C-0A11443773C9}" destId="{061DC000-1650-4C0B-AA84-CB8311B8B6DF}" srcOrd="1" destOrd="0" presId="urn:microsoft.com/office/officeart/2005/8/layout/orgChart1"/>
    <dgm:cxn modelId="{EE497B25-769D-42AF-B5AA-8D4BCD050798}" type="presParOf" srcId="{F2F2202C-EC8C-478C-8B2C-0A11443773C9}" destId="{60F5C1D3-25FE-4022-926B-9942BA514F30}" srcOrd="2" destOrd="0" presId="urn:microsoft.com/office/officeart/2005/8/layout/orgChart1"/>
    <dgm:cxn modelId="{EC72BCA5-6E48-438D-BE05-2B9E9FEAB676}" type="presParOf" srcId="{FBD5EB31-B475-45D1-8D47-CB7C6B801815}" destId="{670B8FDE-3389-423F-84DD-2CCFA9A517AF}" srcOrd="4" destOrd="0" presId="urn:microsoft.com/office/officeart/2005/8/layout/orgChart1"/>
    <dgm:cxn modelId="{9C916992-EA00-4BD2-8EF1-CB7361232019}" type="presParOf" srcId="{FBD5EB31-B475-45D1-8D47-CB7C6B801815}" destId="{669380F5-52FB-4C46-8ED6-D0E089CACD8C}" srcOrd="5" destOrd="0" presId="urn:microsoft.com/office/officeart/2005/8/layout/orgChart1"/>
    <dgm:cxn modelId="{5487F236-61C4-4E7A-AA98-69165D1C68C5}" type="presParOf" srcId="{669380F5-52FB-4C46-8ED6-D0E089CACD8C}" destId="{15294476-9927-4732-B44A-5E93255A68AD}" srcOrd="0" destOrd="0" presId="urn:microsoft.com/office/officeart/2005/8/layout/orgChart1"/>
    <dgm:cxn modelId="{7F33C6E2-42ED-4C44-9B65-8E3D4590F8CF}" type="presParOf" srcId="{15294476-9927-4732-B44A-5E93255A68AD}" destId="{F70529A9-1187-45EA-8FA6-DD4F2E9548B1}" srcOrd="0" destOrd="0" presId="urn:microsoft.com/office/officeart/2005/8/layout/orgChart1"/>
    <dgm:cxn modelId="{3526D8FC-455C-49D7-BD2D-F2259CEC4AB2}" type="presParOf" srcId="{15294476-9927-4732-B44A-5E93255A68AD}" destId="{C7D13D5C-F6DA-4CD8-8A71-635222A7F6DC}" srcOrd="1" destOrd="0" presId="urn:microsoft.com/office/officeart/2005/8/layout/orgChart1"/>
    <dgm:cxn modelId="{3689CED5-AA0F-4F4C-B746-1044BAC93EA5}" type="presParOf" srcId="{669380F5-52FB-4C46-8ED6-D0E089CACD8C}" destId="{C5DB40F3-6EB0-4F73-8A8D-58B7C43E7F5C}" srcOrd="1" destOrd="0" presId="urn:microsoft.com/office/officeart/2005/8/layout/orgChart1"/>
    <dgm:cxn modelId="{806990DB-891A-4FFB-9522-D826AD87E9F4}" type="presParOf" srcId="{669380F5-52FB-4C46-8ED6-D0E089CACD8C}" destId="{BE965B23-1840-480B-9B76-1F7650C119E2}" srcOrd="2" destOrd="0" presId="urn:microsoft.com/office/officeart/2005/8/layout/orgChart1"/>
    <dgm:cxn modelId="{CE7AB8B9-E0E4-4A80-8643-22E341B2F7EA}" type="presParOf" srcId="{1EC5D778-A803-4FDC-9223-F927291FBEF8}" destId="{261BE339-DA7D-4DCA-A5E8-2CA30772DDAC}" srcOrd="2" destOrd="0" presId="urn:microsoft.com/office/officeart/2005/8/layout/orgChart1"/>
    <dgm:cxn modelId="{44110C0D-8FA5-4EC2-A105-C190F6988A23}" type="presParOf" srcId="{CAD59A71-D267-41B6-89F2-3036DCB7A31C}" destId="{B256BE03-8613-4198-96BD-359793AB22F9}" srcOrd="2" destOrd="0" presId="urn:microsoft.com/office/officeart/2005/8/layout/orgChart1"/>
    <dgm:cxn modelId="{0D481ABB-4256-4E36-92BB-48A952D1C145}" type="presParOf" srcId="{5E449B07-860F-4813-8904-24DB66C5C698}" destId="{DAF0AA55-BCD2-43DE-814F-A07A590CBF24}" srcOrd="8" destOrd="0" presId="urn:microsoft.com/office/officeart/2005/8/layout/orgChart1"/>
    <dgm:cxn modelId="{E7983BE7-53CD-4AEA-B824-18924D973844}" type="presParOf" srcId="{5E449B07-860F-4813-8904-24DB66C5C698}" destId="{5D0652C1-7EDA-4B04-BF87-CEA465AF9CC5}" srcOrd="9" destOrd="0" presId="urn:microsoft.com/office/officeart/2005/8/layout/orgChart1"/>
    <dgm:cxn modelId="{6DCD1142-F149-4E89-B3C7-34600FC48EB9}" type="presParOf" srcId="{5D0652C1-7EDA-4B04-BF87-CEA465AF9CC5}" destId="{0D1182F0-D363-400C-9FF6-0EAEC45BE701}" srcOrd="0" destOrd="0" presId="urn:microsoft.com/office/officeart/2005/8/layout/orgChart1"/>
    <dgm:cxn modelId="{7EBE963C-8ACE-485E-9E8E-FC294CC95B7B}" type="presParOf" srcId="{0D1182F0-D363-400C-9FF6-0EAEC45BE701}" destId="{0AFA8333-F4CA-4580-A6AA-97AF1B73F49F}" srcOrd="0" destOrd="0" presId="urn:microsoft.com/office/officeart/2005/8/layout/orgChart1"/>
    <dgm:cxn modelId="{B4657E30-A126-4499-A5A4-946424CFF302}" type="presParOf" srcId="{0D1182F0-D363-400C-9FF6-0EAEC45BE701}" destId="{3686E970-B946-4AE8-B89F-3787407C7AC2}" srcOrd="1" destOrd="0" presId="urn:microsoft.com/office/officeart/2005/8/layout/orgChart1"/>
    <dgm:cxn modelId="{68D64B70-4056-474B-B329-2E20CA798476}" type="presParOf" srcId="{5D0652C1-7EDA-4B04-BF87-CEA465AF9CC5}" destId="{D1DCE86B-F4F3-4173-BC57-4B487CCF1625}" srcOrd="1" destOrd="0" presId="urn:microsoft.com/office/officeart/2005/8/layout/orgChart1"/>
    <dgm:cxn modelId="{FDF34177-74D3-42BD-B9D3-1978FBC405A5}" type="presParOf" srcId="{D1DCE86B-F4F3-4173-BC57-4B487CCF1625}" destId="{A0A8D167-9862-4BB9-9BBF-22B0645C01AD}" srcOrd="0" destOrd="0" presId="urn:microsoft.com/office/officeart/2005/8/layout/orgChart1"/>
    <dgm:cxn modelId="{60854758-3F66-4885-BD3B-2F79EF22AEB5}" type="presParOf" srcId="{D1DCE86B-F4F3-4173-BC57-4B487CCF1625}" destId="{A71F80C6-6601-4ECF-80D5-8B6594CBEDCD}" srcOrd="1" destOrd="0" presId="urn:microsoft.com/office/officeart/2005/8/layout/orgChart1"/>
    <dgm:cxn modelId="{AEE3D94E-AFDD-48D5-A6A7-E345C6BFA6AE}" type="presParOf" srcId="{A71F80C6-6601-4ECF-80D5-8B6594CBEDCD}" destId="{7E027DD1-94C4-4E19-9B37-A291B02E93C5}" srcOrd="0" destOrd="0" presId="urn:microsoft.com/office/officeart/2005/8/layout/orgChart1"/>
    <dgm:cxn modelId="{5A931292-83B7-4A4B-AED6-3E2C691CFF70}" type="presParOf" srcId="{7E027DD1-94C4-4E19-9B37-A291B02E93C5}" destId="{6CDCADD7-FDD5-4AD7-812F-3BA09D13871B}" srcOrd="0" destOrd="0" presId="urn:microsoft.com/office/officeart/2005/8/layout/orgChart1"/>
    <dgm:cxn modelId="{47985408-C8BC-46C5-AFE3-EBA77AA827FD}" type="presParOf" srcId="{7E027DD1-94C4-4E19-9B37-A291B02E93C5}" destId="{7B876BBF-1D8D-4396-B48A-9DF24FF54B8A}" srcOrd="1" destOrd="0" presId="urn:microsoft.com/office/officeart/2005/8/layout/orgChart1"/>
    <dgm:cxn modelId="{01D34019-AB2E-49F6-893B-1A9BA19A7C6E}" type="presParOf" srcId="{A71F80C6-6601-4ECF-80D5-8B6594CBEDCD}" destId="{F4B4CE20-238B-437B-B121-59662EA54957}" srcOrd="1" destOrd="0" presId="urn:microsoft.com/office/officeart/2005/8/layout/orgChart1"/>
    <dgm:cxn modelId="{1406E68D-F422-4F24-8333-FDB3EFC67141}" type="presParOf" srcId="{A71F80C6-6601-4ECF-80D5-8B6594CBEDCD}" destId="{2BB81104-9CC7-4BCE-BABE-9FB56F77B3E5}" srcOrd="2" destOrd="0" presId="urn:microsoft.com/office/officeart/2005/8/layout/orgChart1"/>
    <dgm:cxn modelId="{FABA1F87-6AA7-41FB-BA5F-7C2B49E2FE42}" type="presParOf" srcId="{D1DCE86B-F4F3-4173-BC57-4B487CCF1625}" destId="{CF8930B3-5F19-4F0F-B6EB-53AAA3251E52}" srcOrd="2" destOrd="0" presId="urn:microsoft.com/office/officeart/2005/8/layout/orgChart1"/>
    <dgm:cxn modelId="{E687D39F-0CBE-40EB-B6E5-39A6E8D276DE}" type="presParOf" srcId="{D1DCE86B-F4F3-4173-BC57-4B487CCF1625}" destId="{6BB54021-313A-4526-8AE3-6E039F2A1070}" srcOrd="3" destOrd="0" presId="urn:microsoft.com/office/officeart/2005/8/layout/orgChart1"/>
    <dgm:cxn modelId="{EA800722-0C9F-4A91-BCFD-58D4C21A4374}" type="presParOf" srcId="{6BB54021-313A-4526-8AE3-6E039F2A1070}" destId="{EF611FC2-0D95-43A7-B978-8E4F747B4D5C}" srcOrd="0" destOrd="0" presId="urn:microsoft.com/office/officeart/2005/8/layout/orgChart1"/>
    <dgm:cxn modelId="{6344433D-68D6-4685-8A72-780CE1B711F3}" type="presParOf" srcId="{EF611FC2-0D95-43A7-B978-8E4F747B4D5C}" destId="{B2425195-1BFA-413B-B6BB-29A267ADACB7}" srcOrd="0" destOrd="0" presId="urn:microsoft.com/office/officeart/2005/8/layout/orgChart1"/>
    <dgm:cxn modelId="{8C686E74-1565-4630-A6C9-1A1BD31D9351}" type="presParOf" srcId="{EF611FC2-0D95-43A7-B978-8E4F747B4D5C}" destId="{A141E08C-C124-4C68-A511-7703FF0C0FE9}" srcOrd="1" destOrd="0" presId="urn:microsoft.com/office/officeart/2005/8/layout/orgChart1"/>
    <dgm:cxn modelId="{3CA50E96-D140-4214-AF43-6774C28AD73E}" type="presParOf" srcId="{6BB54021-313A-4526-8AE3-6E039F2A1070}" destId="{1F506BAB-9EFB-48F7-8D19-3A5F8828BAE5}" srcOrd="1" destOrd="0" presId="urn:microsoft.com/office/officeart/2005/8/layout/orgChart1"/>
    <dgm:cxn modelId="{46F53913-43EB-454F-8E40-39623CEEB040}" type="presParOf" srcId="{6BB54021-313A-4526-8AE3-6E039F2A1070}" destId="{7476A152-66D8-4CF3-92FF-DE3388BF27BF}" srcOrd="2" destOrd="0" presId="urn:microsoft.com/office/officeart/2005/8/layout/orgChart1"/>
    <dgm:cxn modelId="{04438D82-D341-46DA-A502-2964328D0D5D}" type="presParOf" srcId="{D1DCE86B-F4F3-4173-BC57-4B487CCF1625}" destId="{38EA7A26-35D9-4723-8CF2-F01990AA6D63}" srcOrd="4" destOrd="0" presId="urn:microsoft.com/office/officeart/2005/8/layout/orgChart1"/>
    <dgm:cxn modelId="{EE32FF56-136D-449C-B877-D5FA44026A2D}" type="presParOf" srcId="{D1DCE86B-F4F3-4173-BC57-4B487CCF1625}" destId="{68B4DE38-493A-4BC4-95C4-CD13722CF64A}" srcOrd="5" destOrd="0" presId="urn:microsoft.com/office/officeart/2005/8/layout/orgChart1"/>
    <dgm:cxn modelId="{1A697E45-1B6E-4469-A99A-644DCDDBF89E}" type="presParOf" srcId="{68B4DE38-493A-4BC4-95C4-CD13722CF64A}" destId="{A18411AE-EBF8-4F69-9751-44F68F7BE6E9}" srcOrd="0" destOrd="0" presId="urn:microsoft.com/office/officeart/2005/8/layout/orgChart1"/>
    <dgm:cxn modelId="{D8A8815F-A873-43DA-AAE5-E71E30688559}" type="presParOf" srcId="{A18411AE-EBF8-4F69-9751-44F68F7BE6E9}" destId="{B30C2981-94D8-4D6B-A084-F024C40F411F}" srcOrd="0" destOrd="0" presId="urn:microsoft.com/office/officeart/2005/8/layout/orgChart1"/>
    <dgm:cxn modelId="{D0825E24-7C72-4757-95EB-0E717239E470}" type="presParOf" srcId="{A18411AE-EBF8-4F69-9751-44F68F7BE6E9}" destId="{2146A535-959C-4143-914E-61C30B6249CB}" srcOrd="1" destOrd="0" presId="urn:microsoft.com/office/officeart/2005/8/layout/orgChart1"/>
    <dgm:cxn modelId="{474F2E3F-3527-4F16-A1AF-80D95733CD1C}" type="presParOf" srcId="{68B4DE38-493A-4BC4-95C4-CD13722CF64A}" destId="{BA2FD1C4-5CBE-4C87-9FDF-7EA8B9BD7035}" srcOrd="1" destOrd="0" presId="urn:microsoft.com/office/officeart/2005/8/layout/orgChart1"/>
    <dgm:cxn modelId="{913B27FE-B0C6-46AB-B44C-74E2CEA9C49A}" type="presParOf" srcId="{68B4DE38-493A-4BC4-95C4-CD13722CF64A}" destId="{02AD3362-6075-415D-9B26-99AA81678325}" srcOrd="2" destOrd="0" presId="urn:microsoft.com/office/officeart/2005/8/layout/orgChart1"/>
    <dgm:cxn modelId="{EED215DC-FE48-48E6-AE6E-935BD3C0818F}" type="presParOf" srcId="{D1DCE86B-F4F3-4173-BC57-4B487CCF1625}" destId="{EA623501-06CB-44BB-AC63-BE4F2172ABD5}" srcOrd="6" destOrd="0" presId="urn:microsoft.com/office/officeart/2005/8/layout/orgChart1"/>
    <dgm:cxn modelId="{CBED0246-D832-4F86-BCC4-305DCD6C0797}" type="presParOf" srcId="{D1DCE86B-F4F3-4173-BC57-4B487CCF1625}" destId="{0A9DB16E-7528-471B-A056-E01671907D94}" srcOrd="7" destOrd="0" presId="urn:microsoft.com/office/officeart/2005/8/layout/orgChart1"/>
    <dgm:cxn modelId="{598EAB7E-40C3-426F-A165-F17C084F2B5B}" type="presParOf" srcId="{0A9DB16E-7528-471B-A056-E01671907D94}" destId="{1705ADD8-9EF1-43A3-B532-19E040C3F590}" srcOrd="0" destOrd="0" presId="urn:microsoft.com/office/officeart/2005/8/layout/orgChart1"/>
    <dgm:cxn modelId="{03BF623D-038B-4931-ABCC-3CB94F759A3B}" type="presParOf" srcId="{1705ADD8-9EF1-43A3-B532-19E040C3F590}" destId="{749C66BF-A935-468E-8EDD-FD6E068E8389}" srcOrd="0" destOrd="0" presId="urn:microsoft.com/office/officeart/2005/8/layout/orgChart1"/>
    <dgm:cxn modelId="{B089EF93-1983-4559-A490-7E9885964844}" type="presParOf" srcId="{1705ADD8-9EF1-43A3-B532-19E040C3F590}" destId="{A7FD28C4-A63F-45DA-B61D-89132E0ABD5A}" srcOrd="1" destOrd="0" presId="urn:microsoft.com/office/officeart/2005/8/layout/orgChart1"/>
    <dgm:cxn modelId="{4AE15D99-9476-45FC-BE9B-D0E88AD85BE8}" type="presParOf" srcId="{0A9DB16E-7528-471B-A056-E01671907D94}" destId="{4C15663A-5748-4B3E-81D4-21924B897E99}" srcOrd="1" destOrd="0" presId="urn:microsoft.com/office/officeart/2005/8/layout/orgChart1"/>
    <dgm:cxn modelId="{76ECA595-2C4F-4E68-B92A-1BE9B9308789}" type="presParOf" srcId="{0A9DB16E-7528-471B-A056-E01671907D94}" destId="{BF8A1104-832B-4A14-B5C3-E7F531257621}" srcOrd="2" destOrd="0" presId="urn:microsoft.com/office/officeart/2005/8/layout/orgChart1"/>
    <dgm:cxn modelId="{8E636826-82F6-47D3-AF6E-E0457EF826F2}" type="presParOf" srcId="{5D0652C1-7EDA-4B04-BF87-CEA465AF9CC5}" destId="{EAEBFC9E-C5EF-473F-9A77-157418D70B36}" srcOrd="2" destOrd="0" presId="urn:microsoft.com/office/officeart/2005/8/layout/orgChart1"/>
    <dgm:cxn modelId="{770A11B2-0AF0-4B14-B5C8-5B48C9A6375F}" type="presParOf" srcId="{5E449B07-860F-4813-8904-24DB66C5C698}" destId="{1AC07B23-C65B-4DC5-8EF9-8FCEDF980A6F}" srcOrd="10" destOrd="0" presId="urn:microsoft.com/office/officeart/2005/8/layout/orgChart1"/>
    <dgm:cxn modelId="{87DA2BE3-8E3A-4390-8E04-2CACA57E4FCF}" type="presParOf" srcId="{5E449B07-860F-4813-8904-24DB66C5C698}" destId="{2A9F2534-685A-460A-ACE5-DEF4514F425F}" srcOrd="11" destOrd="0" presId="urn:microsoft.com/office/officeart/2005/8/layout/orgChart1"/>
    <dgm:cxn modelId="{DD43A01B-99AD-4C4A-A74C-E3B849B7E2A6}" type="presParOf" srcId="{2A9F2534-685A-460A-ACE5-DEF4514F425F}" destId="{8B3D8BF0-47C3-40DB-AFDA-1F0263B6EDE0}" srcOrd="0" destOrd="0" presId="urn:microsoft.com/office/officeart/2005/8/layout/orgChart1"/>
    <dgm:cxn modelId="{FFD6FC40-E04A-422F-931A-D4CD1305104E}" type="presParOf" srcId="{8B3D8BF0-47C3-40DB-AFDA-1F0263B6EDE0}" destId="{6327ECE6-C894-486B-B235-B82A78EEEAF6}" srcOrd="0" destOrd="0" presId="urn:microsoft.com/office/officeart/2005/8/layout/orgChart1"/>
    <dgm:cxn modelId="{6D156526-6738-43CE-912D-92DCDA9369B4}" type="presParOf" srcId="{8B3D8BF0-47C3-40DB-AFDA-1F0263B6EDE0}" destId="{CD2E83EE-3A71-4FE8-9574-DA0230A899C6}" srcOrd="1" destOrd="0" presId="urn:microsoft.com/office/officeart/2005/8/layout/orgChart1"/>
    <dgm:cxn modelId="{482AAE87-4B89-415E-B89A-5DED22AF2962}" type="presParOf" srcId="{2A9F2534-685A-460A-ACE5-DEF4514F425F}" destId="{10AC3088-5EE8-464A-9A06-9AC3328224C2}" srcOrd="1" destOrd="0" presId="urn:microsoft.com/office/officeart/2005/8/layout/orgChart1"/>
    <dgm:cxn modelId="{DA00DA7F-F079-4891-8A74-203196CA46B5}" type="presParOf" srcId="{10AC3088-5EE8-464A-9A06-9AC3328224C2}" destId="{1877A50B-B896-4914-9957-971B47D9577A}" srcOrd="0" destOrd="0" presId="urn:microsoft.com/office/officeart/2005/8/layout/orgChart1"/>
    <dgm:cxn modelId="{F08C50B5-B7E1-4E12-B476-B0877F39304A}" type="presParOf" srcId="{10AC3088-5EE8-464A-9A06-9AC3328224C2}" destId="{5CB1A6EE-D3AA-48FA-846E-7B6BED3206AF}" srcOrd="1" destOrd="0" presId="urn:microsoft.com/office/officeart/2005/8/layout/orgChart1"/>
    <dgm:cxn modelId="{5AF2ED41-BA62-4DB2-A488-AE2A3904C5A7}" type="presParOf" srcId="{5CB1A6EE-D3AA-48FA-846E-7B6BED3206AF}" destId="{EED5FCA7-7813-4218-8EED-BEB202181BEF}" srcOrd="0" destOrd="0" presId="urn:microsoft.com/office/officeart/2005/8/layout/orgChart1"/>
    <dgm:cxn modelId="{E6B850B0-3A5F-4E30-8998-CE5C7226EE23}" type="presParOf" srcId="{EED5FCA7-7813-4218-8EED-BEB202181BEF}" destId="{FDD0365C-0334-4198-BA13-F83E69DC4F53}" srcOrd="0" destOrd="0" presId="urn:microsoft.com/office/officeart/2005/8/layout/orgChart1"/>
    <dgm:cxn modelId="{0E5F8D10-9B86-4AB9-9E7F-A1A71F390A08}" type="presParOf" srcId="{EED5FCA7-7813-4218-8EED-BEB202181BEF}" destId="{7F5BC477-66A7-4F92-8CF9-7ABC970F5C5C}" srcOrd="1" destOrd="0" presId="urn:microsoft.com/office/officeart/2005/8/layout/orgChart1"/>
    <dgm:cxn modelId="{7343FBDC-46DE-4652-9D33-D9ACDAF5A7D3}" type="presParOf" srcId="{5CB1A6EE-D3AA-48FA-846E-7B6BED3206AF}" destId="{325D1C6F-193A-458C-B407-BC1C4B21086C}" srcOrd="1" destOrd="0" presId="urn:microsoft.com/office/officeart/2005/8/layout/orgChart1"/>
    <dgm:cxn modelId="{A294C9D4-C71D-4A49-92C8-EAA2ECC699E0}" type="presParOf" srcId="{5CB1A6EE-D3AA-48FA-846E-7B6BED3206AF}" destId="{9FA2EB22-FC9B-47A2-9091-526B2B109BB8}" srcOrd="2" destOrd="0" presId="urn:microsoft.com/office/officeart/2005/8/layout/orgChart1"/>
    <dgm:cxn modelId="{6CAC88D1-1C44-4A03-9333-12A2A4B5214E}" type="presParOf" srcId="{10AC3088-5EE8-464A-9A06-9AC3328224C2}" destId="{D1879E1D-4291-4ED5-AA74-7FF74A91FA60}" srcOrd="2" destOrd="0" presId="urn:microsoft.com/office/officeart/2005/8/layout/orgChart1"/>
    <dgm:cxn modelId="{C7A0A5D9-EC8D-4497-8642-9C11E9F2DE8B}" type="presParOf" srcId="{10AC3088-5EE8-464A-9A06-9AC3328224C2}" destId="{D1A2DF2C-EC0A-4A22-A03F-5F3DCDB7E700}" srcOrd="3" destOrd="0" presId="urn:microsoft.com/office/officeart/2005/8/layout/orgChart1"/>
    <dgm:cxn modelId="{2CB286E4-4A3E-4BDF-9F7C-1BB0147D6993}" type="presParOf" srcId="{D1A2DF2C-EC0A-4A22-A03F-5F3DCDB7E700}" destId="{84230EF3-EB01-4493-BE5F-3687EBE3A44E}" srcOrd="0" destOrd="0" presId="urn:microsoft.com/office/officeart/2005/8/layout/orgChart1"/>
    <dgm:cxn modelId="{2AB3FC5C-E848-4309-94F3-FA74F2B1EE43}" type="presParOf" srcId="{84230EF3-EB01-4493-BE5F-3687EBE3A44E}" destId="{5D9B62D6-8975-4B1E-B486-DF906B04E6E4}" srcOrd="0" destOrd="0" presId="urn:microsoft.com/office/officeart/2005/8/layout/orgChart1"/>
    <dgm:cxn modelId="{62B336E8-09AF-4BC1-9177-04C453CF701C}" type="presParOf" srcId="{84230EF3-EB01-4493-BE5F-3687EBE3A44E}" destId="{8895753B-6CB6-4A58-B2DA-F5BE05E20A56}" srcOrd="1" destOrd="0" presId="urn:microsoft.com/office/officeart/2005/8/layout/orgChart1"/>
    <dgm:cxn modelId="{97386D49-6DC7-41F3-A892-D6D6C38691CB}" type="presParOf" srcId="{D1A2DF2C-EC0A-4A22-A03F-5F3DCDB7E700}" destId="{FD14A882-5999-4903-9D9C-D80CD7F22DA1}" srcOrd="1" destOrd="0" presId="urn:microsoft.com/office/officeart/2005/8/layout/orgChart1"/>
    <dgm:cxn modelId="{49B1359A-3572-44E9-8044-E3895995A3D8}" type="presParOf" srcId="{D1A2DF2C-EC0A-4A22-A03F-5F3DCDB7E700}" destId="{0F30CD52-1B4F-4F55-862E-9211216DDED3}" srcOrd="2" destOrd="0" presId="urn:microsoft.com/office/officeart/2005/8/layout/orgChart1"/>
    <dgm:cxn modelId="{FA603CD5-D020-42D7-AED1-2D1223005147}" type="presParOf" srcId="{10AC3088-5EE8-464A-9A06-9AC3328224C2}" destId="{B144D70C-5430-4D26-9C3A-196153430D2E}" srcOrd="4" destOrd="0" presId="urn:microsoft.com/office/officeart/2005/8/layout/orgChart1"/>
    <dgm:cxn modelId="{1D2B5CA3-274C-4E0C-BFF9-ECEABB87E471}" type="presParOf" srcId="{10AC3088-5EE8-464A-9A06-9AC3328224C2}" destId="{6222A8D5-A523-4242-8353-534A7E7B6842}" srcOrd="5" destOrd="0" presId="urn:microsoft.com/office/officeart/2005/8/layout/orgChart1"/>
    <dgm:cxn modelId="{B11A1665-A23D-4F3F-8956-B2F14B6370B4}" type="presParOf" srcId="{6222A8D5-A523-4242-8353-534A7E7B6842}" destId="{BB1130F4-D6F5-475E-94EA-5F02F729AB67}" srcOrd="0" destOrd="0" presId="urn:microsoft.com/office/officeart/2005/8/layout/orgChart1"/>
    <dgm:cxn modelId="{8CB152D1-01E9-45FB-BA34-8F537FDA4A3E}" type="presParOf" srcId="{BB1130F4-D6F5-475E-94EA-5F02F729AB67}" destId="{A46637DA-3B5E-4B57-B2EC-CF1BF8536672}" srcOrd="0" destOrd="0" presId="urn:microsoft.com/office/officeart/2005/8/layout/orgChart1"/>
    <dgm:cxn modelId="{ED697907-60F4-4E99-9CBA-05A6049DE14F}" type="presParOf" srcId="{BB1130F4-D6F5-475E-94EA-5F02F729AB67}" destId="{872B7ED3-1C9E-413D-BC5A-EFA721CEF934}" srcOrd="1" destOrd="0" presId="urn:microsoft.com/office/officeart/2005/8/layout/orgChart1"/>
    <dgm:cxn modelId="{48CA63EF-3D0E-4F67-805D-839AA23D22A7}" type="presParOf" srcId="{6222A8D5-A523-4242-8353-534A7E7B6842}" destId="{B1A2271C-BFE6-419F-BCDA-8DAE15B1C8C3}" srcOrd="1" destOrd="0" presId="urn:microsoft.com/office/officeart/2005/8/layout/orgChart1"/>
    <dgm:cxn modelId="{1B30A389-F52C-486D-AA60-72A08981E251}" type="presParOf" srcId="{6222A8D5-A523-4242-8353-534A7E7B6842}" destId="{041B0530-9A26-4CAF-B87C-2C01935FCFB5}" srcOrd="2" destOrd="0" presId="urn:microsoft.com/office/officeart/2005/8/layout/orgChart1"/>
    <dgm:cxn modelId="{BE5B383C-FD2C-4960-AAEF-A452B7F3A488}" type="presParOf" srcId="{10AC3088-5EE8-464A-9A06-9AC3328224C2}" destId="{691F2BF8-5C35-479E-AA51-1CF5BDCF5D08}" srcOrd="6" destOrd="0" presId="urn:microsoft.com/office/officeart/2005/8/layout/orgChart1"/>
    <dgm:cxn modelId="{1C102E22-E14A-4948-8D69-DE67A6846D18}" type="presParOf" srcId="{10AC3088-5EE8-464A-9A06-9AC3328224C2}" destId="{589CBDBE-8B3F-4133-99FD-6D48927D748E}" srcOrd="7" destOrd="0" presId="urn:microsoft.com/office/officeart/2005/8/layout/orgChart1"/>
    <dgm:cxn modelId="{F1175F0E-FC27-49B0-8756-BA5326E99F08}" type="presParOf" srcId="{589CBDBE-8B3F-4133-99FD-6D48927D748E}" destId="{D5F187D3-B9E5-4EE8-961F-10C306311F77}" srcOrd="0" destOrd="0" presId="urn:microsoft.com/office/officeart/2005/8/layout/orgChart1"/>
    <dgm:cxn modelId="{D7D1D42B-3D08-4DC5-BEC9-E0DF47B76005}" type="presParOf" srcId="{D5F187D3-B9E5-4EE8-961F-10C306311F77}" destId="{130C1D6A-12E3-470A-876C-8426F46E6C91}" srcOrd="0" destOrd="0" presId="urn:microsoft.com/office/officeart/2005/8/layout/orgChart1"/>
    <dgm:cxn modelId="{98B0F357-7AD9-430C-B133-BB6D769B4579}" type="presParOf" srcId="{D5F187D3-B9E5-4EE8-961F-10C306311F77}" destId="{309C586C-E152-4571-B848-8CAB8B60148B}" srcOrd="1" destOrd="0" presId="urn:microsoft.com/office/officeart/2005/8/layout/orgChart1"/>
    <dgm:cxn modelId="{04847E30-DDD8-46D4-B87A-E7077248B78E}" type="presParOf" srcId="{589CBDBE-8B3F-4133-99FD-6D48927D748E}" destId="{641B68C7-EBA4-4184-A215-5E2C37A222ED}" srcOrd="1" destOrd="0" presId="urn:microsoft.com/office/officeart/2005/8/layout/orgChart1"/>
    <dgm:cxn modelId="{C57EAE85-5A00-49F7-B0CA-FE7F61885357}" type="presParOf" srcId="{589CBDBE-8B3F-4133-99FD-6D48927D748E}" destId="{32CCD8E4-7E22-4C55-A439-BA9AF970A0F6}" srcOrd="2" destOrd="0" presId="urn:microsoft.com/office/officeart/2005/8/layout/orgChart1"/>
    <dgm:cxn modelId="{466C6D29-AC1D-4845-95C3-9E35BA5B691A}" type="presParOf" srcId="{2A9F2534-685A-460A-ACE5-DEF4514F425F}" destId="{935ECC0E-78A7-433B-A49D-945D8D7CEACF}" srcOrd="2" destOrd="0" presId="urn:microsoft.com/office/officeart/2005/8/layout/orgChart1"/>
    <dgm:cxn modelId="{BB6F9E30-0B2C-4F9D-ACD3-D0A1580254C3}" type="presParOf" srcId="{76150878-D3E2-4917-8498-5178137CCBB4}" destId="{4C9851AB-5FDB-47F2-91F1-F483ECA504E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14A97A-AEB3-444A-90A6-FAA19DBE4BE9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69CC9C-43F4-4277-BA0B-FCE208D32F8C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ar-SA" dirty="0" smtClean="0">
              <a:solidFill>
                <a:schemeClr val="accent1">
                  <a:lumMod val="75000"/>
                </a:schemeClr>
              </a:solidFill>
            </a:rPr>
            <a:t>الأهداف الرئيسية التي تتحقق من منظور الاستخدامات </a:t>
          </a:r>
          <a:r>
            <a:rPr lang="ar-SA" dirty="0" err="1" smtClean="0">
              <a:solidFill>
                <a:schemeClr val="accent1">
                  <a:lumMod val="75000"/>
                </a:schemeClr>
              </a:solidFill>
            </a:rPr>
            <a:t>والإشباعات</a:t>
          </a:r>
          <a:r>
            <a:rPr lang="ar-SA" dirty="0" smtClean="0">
              <a:solidFill>
                <a:schemeClr val="accent1">
                  <a:lumMod val="75000"/>
                </a:schemeClr>
              </a:solidFill>
            </a:rPr>
            <a:t> </a:t>
          </a:r>
          <a:endParaRPr lang="en-US" dirty="0">
            <a:solidFill>
              <a:schemeClr val="accent1">
                <a:lumMod val="75000"/>
              </a:schemeClr>
            </a:solidFill>
          </a:endParaRPr>
        </a:p>
      </dgm:t>
    </dgm:pt>
    <dgm:pt modelId="{913E7C42-84D7-47F3-B72A-E73ADB526FEA}" type="parTrans" cxnId="{A81A4014-6067-4EC5-BD53-E86D939C7667}">
      <dgm:prSet/>
      <dgm:spPr/>
      <dgm:t>
        <a:bodyPr/>
        <a:lstStyle/>
        <a:p>
          <a:endParaRPr lang="en-US"/>
        </a:p>
      </dgm:t>
    </dgm:pt>
    <dgm:pt modelId="{AE938BF6-C53F-42C3-A963-23C713A2F072}" type="sibTrans" cxnId="{A81A4014-6067-4EC5-BD53-E86D939C7667}">
      <dgm:prSet/>
      <dgm:spPr/>
      <dgm:t>
        <a:bodyPr/>
        <a:lstStyle/>
        <a:p>
          <a:endParaRPr lang="en-US"/>
        </a:p>
      </dgm:t>
    </dgm:pt>
    <dgm:pt modelId="{F03195DE-43B7-4C02-AB4D-06C181F159B7}">
      <dgm:prSet phldrT="[Text]"/>
      <dgm:spPr/>
      <dgm:t>
        <a:bodyPr/>
        <a:lstStyle/>
        <a:p>
          <a:r>
            <a:rPr lang="ar-SA" dirty="0" smtClean="0"/>
            <a:t>التأكيد على نتائج استخدام وسائل الاتصال بهدف فهم عملية الاتصال الجماهيري.</a:t>
          </a:r>
          <a:endParaRPr lang="en-US" dirty="0"/>
        </a:p>
      </dgm:t>
    </dgm:pt>
    <dgm:pt modelId="{09974E7E-B87C-40CB-AEFF-0F99565EE9BA}" type="parTrans" cxnId="{C9580708-DE4A-4538-AC44-177E2B313F98}">
      <dgm:prSet/>
      <dgm:spPr/>
      <dgm:t>
        <a:bodyPr/>
        <a:lstStyle/>
        <a:p>
          <a:endParaRPr lang="en-US"/>
        </a:p>
      </dgm:t>
    </dgm:pt>
    <dgm:pt modelId="{9B8AF892-EDDD-460F-9733-8764C6CA5FE6}" type="sibTrans" cxnId="{C9580708-DE4A-4538-AC44-177E2B313F98}">
      <dgm:prSet/>
      <dgm:spPr/>
      <dgm:t>
        <a:bodyPr/>
        <a:lstStyle/>
        <a:p>
          <a:endParaRPr lang="en-US"/>
        </a:p>
      </dgm:t>
    </dgm:pt>
    <dgm:pt modelId="{3440C2A6-411C-4B3B-9FA2-E0E1205562C8}">
      <dgm:prSet phldrT="[Text]"/>
      <dgm:spPr/>
      <dgm:t>
        <a:bodyPr/>
        <a:lstStyle/>
        <a:p>
          <a:r>
            <a:rPr lang="ar-SA" dirty="0" smtClean="0"/>
            <a:t>شرح دوافع التعرض لوسيلة معينة , والتفاعل الذي يحدث نتيجة التعرض </a:t>
          </a:r>
          <a:endParaRPr lang="en-US" dirty="0"/>
        </a:p>
      </dgm:t>
    </dgm:pt>
    <dgm:pt modelId="{BB2436DA-E873-4E06-BAF5-6E83B243C0A6}" type="parTrans" cxnId="{975BD468-E024-4953-9115-CAC325E22528}">
      <dgm:prSet/>
      <dgm:spPr/>
      <dgm:t>
        <a:bodyPr/>
        <a:lstStyle/>
        <a:p>
          <a:endParaRPr lang="en-US"/>
        </a:p>
      </dgm:t>
    </dgm:pt>
    <dgm:pt modelId="{AEE7268A-8FBF-4F62-8C4C-45207FB1927D}" type="sibTrans" cxnId="{975BD468-E024-4953-9115-CAC325E22528}">
      <dgm:prSet/>
      <dgm:spPr/>
      <dgm:t>
        <a:bodyPr/>
        <a:lstStyle/>
        <a:p>
          <a:endParaRPr lang="en-US"/>
        </a:p>
      </dgm:t>
    </dgm:pt>
    <dgm:pt modelId="{F33B9F77-678A-45A9-A298-5010484269D2}">
      <dgm:prSet phldrT="[Text]"/>
      <dgm:spPr/>
      <dgm:t>
        <a:bodyPr/>
        <a:lstStyle/>
        <a:p>
          <a:r>
            <a:rPr lang="ar-SA" dirty="0" smtClean="0"/>
            <a:t>السعي لاكتشاف كيف يستخدم الأفراد وسائل الاتصال , بالنظر إلى الجمهور النشط .</a:t>
          </a:r>
          <a:endParaRPr lang="en-US" dirty="0"/>
        </a:p>
      </dgm:t>
    </dgm:pt>
    <dgm:pt modelId="{31C47E81-D570-4BAB-ADDF-51A0A9F2FD9A}" type="parTrans" cxnId="{817E7448-57F5-4E7C-8C69-AE3E655DBDD1}">
      <dgm:prSet/>
      <dgm:spPr/>
      <dgm:t>
        <a:bodyPr/>
        <a:lstStyle/>
        <a:p>
          <a:endParaRPr lang="en-US"/>
        </a:p>
      </dgm:t>
    </dgm:pt>
    <dgm:pt modelId="{E787B44F-801D-4DE4-B1C5-C78340777796}" type="sibTrans" cxnId="{817E7448-57F5-4E7C-8C69-AE3E655DBDD1}">
      <dgm:prSet/>
      <dgm:spPr/>
      <dgm:t>
        <a:bodyPr/>
        <a:lstStyle/>
        <a:p>
          <a:endParaRPr lang="en-US"/>
        </a:p>
      </dgm:t>
    </dgm:pt>
    <dgm:pt modelId="{BDC84BDE-C538-4CFA-9BF6-4EA1FF198B1D}" type="pres">
      <dgm:prSet presAssocID="{C514A97A-AEB3-444A-90A6-FAA19DBE4BE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7003F84-4920-4AB8-A716-A423C03E76B4}" type="pres">
      <dgm:prSet presAssocID="{9069CC9C-43F4-4277-BA0B-FCE208D32F8C}" presName="roof" presStyleLbl="dkBgShp" presStyleIdx="0" presStyleCnt="2"/>
      <dgm:spPr/>
      <dgm:t>
        <a:bodyPr/>
        <a:lstStyle/>
        <a:p>
          <a:endParaRPr lang="en-US"/>
        </a:p>
      </dgm:t>
    </dgm:pt>
    <dgm:pt modelId="{D6607759-52B0-4E92-9CAD-A2E49C1A9AFC}" type="pres">
      <dgm:prSet presAssocID="{9069CC9C-43F4-4277-BA0B-FCE208D32F8C}" presName="pillars" presStyleCnt="0"/>
      <dgm:spPr/>
    </dgm:pt>
    <dgm:pt modelId="{E4DB9674-297F-429A-BC37-C6D214FEA629}" type="pres">
      <dgm:prSet presAssocID="{9069CC9C-43F4-4277-BA0B-FCE208D32F8C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1EC727-790D-4A42-B016-3B43B9D7D8AA}" type="pres">
      <dgm:prSet presAssocID="{3440C2A6-411C-4B3B-9FA2-E0E1205562C8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78DAC9-EBB7-4227-9A29-1615120FC7AF}" type="pres">
      <dgm:prSet presAssocID="{F33B9F77-678A-45A9-A298-5010484269D2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DBCAF0-FDEF-43E7-969D-F003341DC13D}" type="pres">
      <dgm:prSet presAssocID="{9069CC9C-43F4-4277-BA0B-FCE208D32F8C}" presName="base" presStyleLbl="dkBgShp" presStyleIdx="1" presStyleCnt="2"/>
      <dgm:spPr/>
    </dgm:pt>
  </dgm:ptLst>
  <dgm:cxnLst>
    <dgm:cxn modelId="{91FE9898-4E6F-4AFB-9E78-EDCC8633052F}" type="presOf" srcId="{F33B9F77-678A-45A9-A298-5010484269D2}" destId="{9278DAC9-EBB7-4227-9A29-1615120FC7AF}" srcOrd="0" destOrd="0" presId="urn:microsoft.com/office/officeart/2005/8/layout/hList3"/>
    <dgm:cxn modelId="{817E7448-57F5-4E7C-8C69-AE3E655DBDD1}" srcId="{9069CC9C-43F4-4277-BA0B-FCE208D32F8C}" destId="{F33B9F77-678A-45A9-A298-5010484269D2}" srcOrd="2" destOrd="0" parTransId="{31C47E81-D570-4BAB-ADDF-51A0A9F2FD9A}" sibTransId="{E787B44F-801D-4DE4-B1C5-C78340777796}"/>
    <dgm:cxn modelId="{02CDDD79-BB17-42A4-80CB-EA0B03633CCC}" type="presOf" srcId="{C514A97A-AEB3-444A-90A6-FAA19DBE4BE9}" destId="{BDC84BDE-C538-4CFA-9BF6-4EA1FF198B1D}" srcOrd="0" destOrd="0" presId="urn:microsoft.com/office/officeart/2005/8/layout/hList3"/>
    <dgm:cxn modelId="{98FF1AEA-78C9-4D27-BAEE-83C77C92D5D5}" type="presOf" srcId="{9069CC9C-43F4-4277-BA0B-FCE208D32F8C}" destId="{B7003F84-4920-4AB8-A716-A423C03E76B4}" srcOrd="0" destOrd="0" presId="urn:microsoft.com/office/officeart/2005/8/layout/hList3"/>
    <dgm:cxn modelId="{690955E2-82DA-4ED8-A9FB-838F07B4A72A}" type="presOf" srcId="{F03195DE-43B7-4C02-AB4D-06C181F159B7}" destId="{E4DB9674-297F-429A-BC37-C6D214FEA629}" srcOrd="0" destOrd="0" presId="urn:microsoft.com/office/officeart/2005/8/layout/hList3"/>
    <dgm:cxn modelId="{C9580708-DE4A-4538-AC44-177E2B313F98}" srcId="{9069CC9C-43F4-4277-BA0B-FCE208D32F8C}" destId="{F03195DE-43B7-4C02-AB4D-06C181F159B7}" srcOrd="0" destOrd="0" parTransId="{09974E7E-B87C-40CB-AEFF-0F99565EE9BA}" sibTransId="{9B8AF892-EDDD-460F-9733-8764C6CA5FE6}"/>
    <dgm:cxn modelId="{975BD468-E024-4953-9115-CAC325E22528}" srcId="{9069CC9C-43F4-4277-BA0B-FCE208D32F8C}" destId="{3440C2A6-411C-4B3B-9FA2-E0E1205562C8}" srcOrd="1" destOrd="0" parTransId="{BB2436DA-E873-4E06-BAF5-6E83B243C0A6}" sibTransId="{AEE7268A-8FBF-4F62-8C4C-45207FB1927D}"/>
    <dgm:cxn modelId="{A81A4014-6067-4EC5-BD53-E86D939C7667}" srcId="{C514A97A-AEB3-444A-90A6-FAA19DBE4BE9}" destId="{9069CC9C-43F4-4277-BA0B-FCE208D32F8C}" srcOrd="0" destOrd="0" parTransId="{913E7C42-84D7-47F3-B72A-E73ADB526FEA}" sibTransId="{AE938BF6-C53F-42C3-A963-23C713A2F072}"/>
    <dgm:cxn modelId="{55D2A4F9-2FA7-41D0-B90A-729186A5C6CB}" type="presOf" srcId="{3440C2A6-411C-4B3B-9FA2-E0E1205562C8}" destId="{111EC727-790D-4A42-B016-3B43B9D7D8AA}" srcOrd="0" destOrd="0" presId="urn:microsoft.com/office/officeart/2005/8/layout/hList3"/>
    <dgm:cxn modelId="{E6B2F6E1-E75B-4D85-9519-5E39E6EDA74E}" type="presParOf" srcId="{BDC84BDE-C538-4CFA-9BF6-4EA1FF198B1D}" destId="{B7003F84-4920-4AB8-A716-A423C03E76B4}" srcOrd="0" destOrd="0" presId="urn:microsoft.com/office/officeart/2005/8/layout/hList3"/>
    <dgm:cxn modelId="{7D364F14-D81D-4D93-AAF1-B8193E398BDE}" type="presParOf" srcId="{BDC84BDE-C538-4CFA-9BF6-4EA1FF198B1D}" destId="{D6607759-52B0-4E92-9CAD-A2E49C1A9AFC}" srcOrd="1" destOrd="0" presId="urn:microsoft.com/office/officeart/2005/8/layout/hList3"/>
    <dgm:cxn modelId="{F4A303DF-B1E3-41BB-82B1-8673D718E554}" type="presParOf" srcId="{D6607759-52B0-4E92-9CAD-A2E49C1A9AFC}" destId="{E4DB9674-297F-429A-BC37-C6D214FEA629}" srcOrd="0" destOrd="0" presId="urn:microsoft.com/office/officeart/2005/8/layout/hList3"/>
    <dgm:cxn modelId="{06454AD9-279B-4580-8268-4335F83901E2}" type="presParOf" srcId="{D6607759-52B0-4E92-9CAD-A2E49C1A9AFC}" destId="{111EC727-790D-4A42-B016-3B43B9D7D8AA}" srcOrd="1" destOrd="0" presId="urn:microsoft.com/office/officeart/2005/8/layout/hList3"/>
    <dgm:cxn modelId="{767FEF37-AF65-4C1C-BF63-2BDFFE09B990}" type="presParOf" srcId="{D6607759-52B0-4E92-9CAD-A2E49C1A9AFC}" destId="{9278DAC9-EBB7-4227-9A29-1615120FC7AF}" srcOrd="2" destOrd="0" presId="urn:microsoft.com/office/officeart/2005/8/layout/hList3"/>
    <dgm:cxn modelId="{4E62CF4C-B2C7-4A69-A9D1-709177D26B36}" type="presParOf" srcId="{BDC84BDE-C538-4CFA-9BF6-4EA1FF198B1D}" destId="{66DBCAF0-FDEF-43E7-969D-F003341DC13D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86156E-74AA-4DEC-AC82-776F4DD6AE7F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ABB68D0-2335-46A1-B133-B12F4FB5F823}">
      <dgm:prSet phldrT="[Text]"/>
      <dgm:spPr/>
      <dgm:t>
        <a:bodyPr/>
        <a:lstStyle/>
        <a:p>
          <a:pPr rtl="1"/>
          <a:r>
            <a:rPr lang="ar-SA" dirty="0" smtClean="0"/>
            <a:t>افتراض الجمهور النشط</a:t>
          </a:r>
          <a:endParaRPr lang="en-US" dirty="0"/>
        </a:p>
      </dgm:t>
    </dgm:pt>
    <dgm:pt modelId="{5A07BFE1-3D02-4328-A9EF-FAF09F6B8FBD}" type="parTrans" cxnId="{4E22974E-D353-4240-8E84-4F47F968A625}">
      <dgm:prSet/>
      <dgm:spPr/>
      <dgm:t>
        <a:bodyPr/>
        <a:lstStyle/>
        <a:p>
          <a:pPr rtl="1"/>
          <a:endParaRPr lang="en-US"/>
        </a:p>
      </dgm:t>
    </dgm:pt>
    <dgm:pt modelId="{ED7B6CBF-A9DC-4183-8066-231C19FFF3CB}" type="sibTrans" cxnId="{4E22974E-D353-4240-8E84-4F47F968A625}">
      <dgm:prSet/>
      <dgm:spPr/>
      <dgm:t>
        <a:bodyPr/>
        <a:lstStyle/>
        <a:p>
          <a:pPr rtl="1"/>
          <a:endParaRPr lang="en-US"/>
        </a:p>
      </dgm:t>
    </dgm:pt>
    <dgm:pt modelId="{E7F08C27-DEEA-44B3-9E90-72785F3859D8}" type="pres">
      <dgm:prSet presAssocID="{D386156E-74AA-4DEC-AC82-776F4DD6AE7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DD957FA-CCFC-46F6-9EDB-07C1ACA77896}" type="pres">
      <dgm:prSet presAssocID="{AABB68D0-2335-46A1-B133-B12F4FB5F823}" presName="comp" presStyleCnt="0"/>
      <dgm:spPr/>
    </dgm:pt>
    <dgm:pt modelId="{BFFE8D99-A688-4B25-92E6-CF36F6F76B38}" type="pres">
      <dgm:prSet presAssocID="{AABB68D0-2335-46A1-B133-B12F4FB5F823}" presName="box" presStyleLbl="node1" presStyleIdx="0" presStyleCnt="1"/>
      <dgm:spPr/>
      <dgm:t>
        <a:bodyPr/>
        <a:lstStyle/>
        <a:p>
          <a:endParaRPr lang="en-US"/>
        </a:p>
      </dgm:t>
    </dgm:pt>
    <dgm:pt modelId="{DC62494A-3528-4934-AF60-BBBF9FB0742D}" type="pres">
      <dgm:prSet presAssocID="{AABB68D0-2335-46A1-B133-B12F4FB5F823}" presName="img" presStyleLbl="fgImgPlace1" presStyleIdx="0" presStyleCnt="1" custScaleX="75852" custLinFactNeighborX="-38352" custLinFactNeighborY="-494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FE8A251-0D84-4F66-93C7-1F669882611B}" type="pres">
      <dgm:prSet presAssocID="{AABB68D0-2335-46A1-B133-B12F4FB5F823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EE2332-3A6E-47B8-BC33-F03DE89B115F}" type="presOf" srcId="{D386156E-74AA-4DEC-AC82-776F4DD6AE7F}" destId="{E7F08C27-DEEA-44B3-9E90-72785F3859D8}" srcOrd="0" destOrd="0" presId="urn:microsoft.com/office/officeart/2005/8/layout/vList4#1"/>
    <dgm:cxn modelId="{C2AD7732-9888-4E4A-8ED6-92D0EC87514B}" type="presOf" srcId="{AABB68D0-2335-46A1-B133-B12F4FB5F823}" destId="{7FE8A251-0D84-4F66-93C7-1F669882611B}" srcOrd="1" destOrd="0" presId="urn:microsoft.com/office/officeart/2005/8/layout/vList4#1"/>
    <dgm:cxn modelId="{4E22974E-D353-4240-8E84-4F47F968A625}" srcId="{D386156E-74AA-4DEC-AC82-776F4DD6AE7F}" destId="{AABB68D0-2335-46A1-B133-B12F4FB5F823}" srcOrd="0" destOrd="0" parTransId="{5A07BFE1-3D02-4328-A9EF-FAF09F6B8FBD}" sibTransId="{ED7B6CBF-A9DC-4183-8066-231C19FFF3CB}"/>
    <dgm:cxn modelId="{E36B5CF0-6D66-4CF7-81AE-92B9CB17769C}" type="presOf" srcId="{AABB68D0-2335-46A1-B133-B12F4FB5F823}" destId="{BFFE8D99-A688-4B25-92E6-CF36F6F76B38}" srcOrd="0" destOrd="0" presId="urn:microsoft.com/office/officeart/2005/8/layout/vList4#1"/>
    <dgm:cxn modelId="{BBF6FEA0-B734-4F28-888C-FCF66D95C4A8}" type="presParOf" srcId="{E7F08C27-DEEA-44B3-9E90-72785F3859D8}" destId="{1DD957FA-CCFC-46F6-9EDB-07C1ACA77896}" srcOrd="0" destOrd="0" presId="urn:microsoft.com/office/officeart/2005/8/layout/vList4#1"/>
    <dgm:cxn modelId="{3F80BC5B-5455-48DE-BED6-72A1806B549B}" type="presParOf" srcId="{1DD957FA-CCFC-46F6-9EDB-07C1ACA77896}" destId="{BFFE8D99-A688-4B25-92E6-CF36F6F76B38}" srcOrd="0" destOrd="0" presId="urn:microsoft.com/office/officeart/2005/8/layout/vList4#1"/>
    <dgm:cxn modelId="{F11A1B83-8CA3-48C7-9F14-EB65BC465C2E}" type="presParOf" srcId="{1DD957FA-CCFC-46F6-9EDB-07C1ACA77896}" destId="{DC62494A-3528-4934-AF60-BBBF9FB0742D}" srcOrd="1" destOrd="0" presId="urn:microsoft.com/office/officeart/2005/8/layout/vList4#1"/>
    <dgm:cxn modelId="{7BC180EA-237D-4AA1-8C7B-FDD31BE8BE6D}" type="presParOf" srcId="{1DD957FA-CCFC-46F6-9EDB-07C1ACA77896}" destId="{7FE8A251-0D84-4F66-93C7-1F669882611B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386156E-74AA-4DEC-AC82-776F4DD6AE7F}" type="doc">
      <dgm:prSet loTypeId="urn:microsoft.com/office/officeart/2005/8/layout/vList4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129158-47FC-479B-866A-92B6352D4FA7}">
      <dgm:prSet phldrT="[Text]"/>
      <dgm:spPr/>
      <dgm:t>
        <a:bodyPr/>
        <a:lstStyle/>
        <a:p>
          <a:pPr rtl="1"/>
          <a:r>
            <a:rPr lang="ar-SA" dirty="0" smtClean="0"/>
            <a:t>الأصول النفسية والاجتماعية لاستخدامات وسائل الإعلام</a:t>
          </a:r>
          <a:endParaRPr lang="en-US" dirty="0"/>
        </a:p>
      </dgm:t>
    </dgm:pt>
    <dgm:pt modelId="{DE8C0186-8047-4887-9EB2-40E5DFE92E6B}" type="parTrans" cxnId="{4AA01D89-0A92-4EB9-8D46-9B1463824684}">
      <dgm:prSet/>
      <dgm:spPr/>
      <dgm:t>
        <a:bodyPr/>
        <a:lstStyle/>
        <a:p>
          <a:pPr rtl="1"/>
          <a:endParaRPr lang="en-US"/>
        </a:p>
      </dgm:t>
    </dgm:pt>
    <dgm:pt modelId="{E069962A-E671-4848-B064-23AC5F9E7B95}" type="sibTrans" cxnId="{4AA01D89-0A92-4EB9-8D46-9B1463824684}">
      <dgm:prSet/>
      <dgm:spPr/>
      <dgm:t>
        <a:bodyPr/>
        <a:lstStyle/>
        <a:p>
          <a:pPr rtl="1"/>
          <a:endParaRPr lang="en-US"/>
        </a:p>
      </dgm:t>
    </dgm:pt>
    <dgm:pt modelId="{E7F08C27-DEEA-44B3-9E90-72785F3859D8}" type="pres">
      <dgm:prSet presAssocID="{D386156E-74AA-4DEC-AC82-776F4DD6AE7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0D706A5-4FD4-4150-938A-63DC08FC7A04}" type="pres">
      <dgm:prSet presAssocID="{4E129158-47FC-479B-866A-92B6352D4FA7}" presName="comp" presStyleCnt="0"/>
      <dgm:spPr/>
    </dgm:pt>
    <dgm:pt modelId="{957ADBE5-1F87-401E-AABB-2BFF3C6F454E}" type="pres">
      <dgm:prSet presAssocID="{4E129158-47FC-479B-866A-92B6352D4FA7}" presName="box" presStyleLbl="node1" presStyleIdx="0" presStyleCnt="1"/>
      <dgm:spPr/>
      <dgm:t>
        <a:bodyPr/>
        <a:lstStyle/>
        <a:p>
          <a:endParaRPr lang="en-US"/>
        </a:p>
      </dgm:t>
    </dgm:pt>
    <dgm:pt modelId="{45829969-B066-451D-A6E3-A52AA7136AEA}" type="pres">
      <dgm:prSet presAssocID="{4E129158-47FC-479B-866A-92B6352D4FA7}" presName="img" presStyleLbl="fgImgPlace1" presStyleIdx="0" presStyleCnt="1" custFlipHor="1" custScaleX="74147" custLinFactNeighborX="-37500" custLinFactNeighborY="498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FA9BA7A-614D-4778-9883-03320DD5EDAF}" type="pres">
      <dgm:prSet presAssocID="{4E129158-47FC-479B-866A-92B6352D4FA7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7DC5C2E-D644-4CB0-BEC8-9EE4F8FC16DB}" type="presOf" srcId="{4E129158-47FC-479B-866A-92B6352D4FA7}" destId="{957ADBE5-1F87-401E-AABB-2BFF3C6F454E}" srcOrd="0" destOrd="0" presId="urn:microsoft.com/office/officeart/2005/8/layout/vList4#2"/>
    <dgm:cxn modelId="{469A5FF4-8D0D-451C-9944-8714341DDBFC}" type="presOf" srcId="{D386156E-74AA-4DEC-AC82-776F4DD6AE7F}" destId="{E7F08C27-DEEA-44B3-9E90-72785F3859D8}" srcOrd="0" destOrd="0" presId="urn:microsoft.com/office/officeart/2005/8/layout/vList4#2"/>
    <dgm:cxn modelId="{4AA01D89-0A92-4EB9-8D46-9B1463824684}" srcId="{D386156E-74AA-4DEC-AC82-776F4DD6AE7F}" destId="{4E129158-47FC-479B-866A-92B6352D4FA7}" srcOrd="0" destOrd="0" parTransId="{DE8C0186-8047-4887-9EB2-40E5DFE92E6B}" sibTransId="{E069962A-E671-4848-B064-23AC5F9E7B95}"/>
    <dgm:cxn modelId="{589EC0CB-A81F-4549-82B5-7B7AADDE26B8}" type="presOf" srcId="{4E129158-47FC-479B-866A-92B6352D4FA7}" destId="{AFA9BA7A-614D-4778-9883-03320DD5EDAF}" srcOrd="1" destOrd="0" presId="urn:microsoft.com/office/officeart/2005/8/layout/vList4#2"/>
    <dgm:cxn modelId="{9AB47650-E03B-496B-8C04-7DC88F3DB34B}" type="presParOf" srcId="{E7F08C27-DEEA-44B3-9E90-72785F3859D8}" destId="{80D706A5-4FD4-4150-938A-63DC08FC7A04}" srcOrd="0" destOrd="0" presId="urn:microsoft.com/office/officeart/2005/8/layout/vList4#2"/>
    <dgm:cxn modelId="{71146436-56CA-4CC6-8083-CD0AE9473D60}" type="presParOf" srcId="{80D706A5-4FD4-4150-938A-63DC08FC7A04}" destId="{957ADBE5-1F87-401E-AABB-2BFF3C6F454E}" srcOrd="0" destOrd="0" presId="urn:microsoft.com/office/officeart/2005/8/layout/vList4#2"/>
    <dgm:cxn modelId="{09416B18-B44C-4CD2-8EFF-521D976EAC37}" type="presParOf" srcId="{80D706A5-4FD4-4150-938A-63DC08FC7A04}" destId="{45829969-B066-451D-A6E3-A52AA7136AEA}" srcOrd="1" destOrd="0" presId="urn:microsoft.com/office/officeart/2005/8/layout/vList4#2"/>
    <dgm:cxn modelId="{D1B3E18D-00D4-4E5B-8510-456F9DA8871D}" type="presParOf" srcId="{80D706A5-4FD4-4150-938A-63DC08FC7A04}" destId="{AFA9BA7A-614D-4778-9883-03320DD5EDAF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386156E-74AA-4DEC-AC82-776F4DD6AE7F}" type="doc">
      <dgm:prSet loTypeId="urn:microsoft.com/office/officeart/2005/8/layout/vList4#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E7022C-D1C6-43EB-984C-B655D909C987}">
      <dgm:prSet phldrT="[Text]"/>
      <dgm:spPr/>
      <dgm:t>
        <a:bodyPr/>
        <a:lstStyle/>
        <a:p>
          <a:pPr rtl="1"/>
          <a:r>
            <a:rPr lang="ar-SA" dirty="0" smtClean="0"/>
            <a:t>دوافع تعرض الجمهور لوسائل الإعلام </a:t>
          </a:r>
          <a:endParaRPr lang="en-US" dirty="0"/>
        </a:p>
      </dgm:t>
    </dgm:pt>
    <dgm:pt modelId="{3A39F92E-CFBB-4860-A35D-FA08A15F8895}" type="parTrans" cxnId="{6B069FCB-DCFA-493D-BB9A-401C5725AAB1}">
      <dgm:prSet/>
      <dgm:spPr/>
      <dgm:t>
        <a:bodyPr/>
        <a:lstStyle/>
        <a:p>
          <a:pPr rtl="1"/>
          <a:endParaRPr lang="en-US"/>
        </a:p>
      </dgm:t>
    </dgm:pt>
    <dgm:pt modelId="{1498F054-B90F-4E12-A853-7D6CE19B956F}" type="sibTrans" cxnId="{6B069FCB-DCFA-493D-BB9A-401C5725AAB1}">
      <dgm:prSet/>
      <dgm:spPr/>
      <dgm:t>
        <a:bodyPr/>
        <a:lstStyle/>
        <a:p>
          <a:pPr rtl="1"/>
          <a:endParaRPr lang="en-US"/>
        </a:p>
      </dgm:t>
    </dgm:pt>
    <dgm:pt modelId="{E7F08C27-DEEA-44B3-9E90-72785F3859D8}" type="pres">
      <dgm:prSet presAssocID="{D386156E-74AA-4DEC-AC82-776F4DD6AE7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A5FC9A-06D8-4F20-A616-1B08C9216353}" type="pres">
      <dgm:prSet presAssocID="{86E7022C-D1C6-43EB-984C-B655D909C987}" presName="comp" presStyleCnt="0"/>
      <dgm:spPr/>
    </dgm:pt>
    <dgm:pt modelId="{C287284F-10C3-40B6-9DCD-405959FB319C}" type="pres">
      <dgm:prSet presAssocID="{86E7022C-D1C6-43EB-984C-B655D909C987}" presName="box" presStyleLbl="node1" presStyleIdx="0" presStyleCnt="1"/>
      <dgm:spPr/>
      <dgm:t>
        <a:bodyPr/>
        <a:lstStyle/>
        <a:p>
          <a:endParaRPr lang="en-US"/>
        </a:p>
      </dgm:t>
    </dgm:pt>
    <dgm:pt modelId="{7E5AC479-1617-40B9-B9BB-1161CCC2A2C6}" type="pres">
      <dgm:prSet presAssocID="{86E7022C-D1C6-43EB-984C-B655D909C987}" presName="img" presStyleLbl="fgImgPlace1" presStyleIdx="0" presStyleCnt="1" custScaleX="84185" custScaleY="104121" custLinFactNeighborX="-38352" custLinFactNeighborY="355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BD0DEB2-B840-492C-9936-94F50E475507}" type="pres">
      <dgm:prSet presAssocID="{86E7022C-D1C6-43EB-984C-B655D909C987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7AA4B2-B188-4D2A-A30E-A3E62FDD13D9}" type="presOf" srcId="{D386156E-74AA-4DEC-AC82-776F4DD6AE7F}" destId="{E7F08C27-DEEA-44B3-9E90-72785F3859D8}" srcOrd="0" destOrd="0" presId="urn:microsoft.com/office/officeart/2005/8/layout/vList4#3"/>
    <dgm:cxn modelId="{A863EA32-2C34-4C41-AB76-84AA46CC1F07}" type="presOf" srcId="{86E7022C-D1C6-43EB-984C-B655D909C987}" destId="{C287284F-10C3-40B6-9DCD-405959FB319C}" srcOrd="0" destOrd="0" presId="urn:microsoft.com/office/officeart/2005/8/layout/vList4#3"/>
    <dgm:cxn modelId="{B6C90906-6EA0-44DD-815A-6C6193276376}" type="presOf" srcId="{86E7022C-D1C6-43EB-984C-B655D909C987}" destId="{3BD0DEB2-B840-492C-9936-94F50E475507}" srcOrd="1" destOrd="0" presId="urn:microsoft.com/office/officeart/2005/8/layout/vList4#3"/>
    <dgm:cxn modelId="{6B069FCB-DCFA-493D-BB9A-401C5725AAB1}" srcId="{D386156E-74AA-4DEC-AC82-776F4DD6AE7F}" destId="{86E7022C-D1C6-43EB-984C-B655D909C987}" srcOrd="0" destOrd="0" parTransId="{3A39F92E-CFBB-4860-A35D-FA08A15F8895}" sibTransId="{1498F054-B90F-4E12-A853-7D6CE19B956F}"/>
    <dgm:cxn modelId="{9528D65E-907A-420C-BB1F-01289670BD6F}" type="presParOf" srcId="{E7F08C27-DEEA-44B3-9E90-72785F3859D8}" destId="{FCA5FC9A-06D8-4F20-A616-1B08C9216353}" srcOrd="0" destOrd="0" presId="urn:microsoft.com/office/officeart/2005/8/layout/vList4#3"/>
    <dgm:cxn modelId="{CE034BBB-5675-432B-8393-8A42B2AE003B}" type="presParOf" srcId="{FCA5FC9A-06D8-4F20-A616-1B08C9216353}" destId="{C287284F-10C3-40B6-9DCD-405959FB319C}" srcOrd="0" destOrd="0" presId="urn:microsoft.com/office/officeart/2005/8/layout/vList4#3"/>
    <dgm:cxn modelId="{8388C493-C9EA-48AD-BD41-5A230D63FD4F}" type="presParOf" srcId="{FCA5FC9A-06D8-4F20-A616-1B08C9216353}" destId="{7E5AC479-1617-40B9-B9BB-1161CCC2A2C6}" srcOrd="1" destOrd="0" presId="urn:microsoft.com/office/officeart/2005/8/layout/vList4#3"/>
    <dgm:cxn modelId="{D32E4D57-18B2-4FDB-B90F-FD0D55A7805A}" type="presParOf" srcId="{FCA5FC9A-06D8-4F20-A616-1B08C9216353}" destId="{3BD0DEB2-B840-492C-9936-94F50E475507}" srcOrd="2" destOrd="0" presId="urn:microsoft.com/office/officeart/2005/8/layout/vList4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386156E-74AA-4DEC-AC82-776F4DD6AE7F}" type="doc">
      <dgm:prSet loTypeId="urn:microsoft.com/office/officeart/2005/8/layout/vList4#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0B536E-4502-4D8D-8D81-36F0B3243A89}">
      <dgm:prSet phldrT="[Text]"/>
      <dgm:spPr/>
      <dgm:t>
        <a:bodyPr/>
        <a:lstStyle/>
        <a:p>
          <a:pPr rtl="1"/>
          <a:r>
            <a:rPr lang="ar-SA" dirty="0" smtClean="0"/>
            <a:t>التوقعات من وسائل الإعلام</a:t>
          </a:r>
          <a:endParaRPr lang="en-US" dirty="0"/>
        </a:p>
      </dgm:t>
    </dgm:pt>
    <dgm:pt modelId="{3DBE8A10-286F-4854-98D2-FBF335CD444E}" type="parTrans" cxnId="{7DCECFAD-6CEC-416C-AFDC-B952C1B5F96D}">
      <dgm:prSet/>
      <dgm:spPr/>
      <dgm:t>
        <a:bodyPr/>
        <a:lstStyle/>
        <a:p>
          <a:pPr rtl="1"/>
          <a:endParaRPr lang="en-US"/>
        </a:p>
      </dgm:t>
    </dgm:pt>
    <dgm:pt modelId="{7E07B04B-5360-4EBD-8301-466566C2F0D5}" type="sibTrans" cxnId="{7DCECFAD-6CEC-416C-AFDC-B952C1B5F96D}">
      <dgm:prSet/>
      <dgm:spPr/>
      <dgm:t>
        <a:bodyPr/>
        <a:lstStyle/>
        <a:p>
          <a:pPr rtl="1"/>
          <a:endParaRPr lang="en-US"/>
        </a:p>
      </dgm:t>
    </dgm:pt>
    <dgm:pt modelId="{E7F08C27-DEEA-44B3-9E90-72785F3859D8}" type="pres">
      <dgm:prSet presAssocID="{D386156E-74AA-4DEC-AC82-776F4DD6AE7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4702ACA-81E2-478C-970D-9C26A51C1804}" type="pres">
      <dgm:prSet presAssocID="{0D0B536E-4502-4D8D-8D81-36F0B3243A89}" presName="comp" presStyleCnt="0"/>
      <dgm:spPr/>
    </dgm:pt>
    <dgm:pt modelId="{9A876470-F491-4C34-877D-1BF61ECF62F3}" type="pres">
      <dgm:prSet presAssocID="{0D0B536E-4502-4D8D-8D81-36F0B3243A89}" presName="box" presStyleLbl="node1" presStyleIdx="0" presStyleCnt="1"/>
      <dgm:spPr/>
      <dgm:t>
        <a:bodyPr/>
        <a:lstStyle/>
        <a:p>
          <a:endParaRPr lang="en-US"/>
        </a:p>
      </dgm:t>
    </dgm:pt>
    <dgm:pt modelId="{B359768B-BF4D-490E-91C3-CA5D0F6B5397}" type="pres">
      <dgm:prSet presAssocID="{0D0B536E-4502-4D8D-8D81-36F0B3243A89}" presName="img" presStyleLbl="fgImgPlace1" presStyleIdx="0" presStyleCnt="1" custScaleX="67518" custScaleY="104120" custLinFactNeighborX="-38352" custLinFactNeighborY="213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689C0D9-E045-459B-8F4F-73A4F001F375}" type="pres">
      <dgm:prSet presAssocID="{0D0B536E-4502-4D8D-8D81-36F0B3243A89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B29694-11F8-43C1-B287-ACEECA0BA4A8}" type="presOf" srcId="{0D0B536E-4502-4D8D-8D81-36F0B3243A89}" destId="{9A876470-F491-4C34-877D-1BF61ECF62F3}" srcOrd="0" destOrd="0" presId="urn:microsoft.com/office/officeart/2005/8/layout/vList4#4"/>
    <dgm:cxn modelId="{5B31912F-B799-464A-A580-50EC6645DE19}" type="presOf" srcId="{D386156E-74AA-4DEC-AC82-776F4DD6AE7F}" destId="{E7F08C27-DEEA-44B3-9E90-72785F3859D8}" srcOrd="0" destOrd="0" presId="urn:microsoft.com/office/officeart/2005/8/layout/vList4#4"/>
    <dgm:cxn modelId="{7DCECFAD-6CEC-416C-AFDC-B952C1B5F96D}" srcId="{D386156E-74AA-4DEC-AC82-776F4DD6AE7F}" destId="{0D0B536E-4502-4D8D-8D81-36F0B3243A89}" srcOrd="0" destOrd="0" parTransId="{3DBE8A10-286F-4854-98D2-FBF335CD444E}" sibTransId="{7E07B04B-5360-4EBD-8301-466566C2F0D5}"/>
    <dgm:cxn modelId="{B6B3B6EC-34A6-4D4F-8E49-D22F707A6CDC}" type="presOf" srcId="{0D0B536E-4502-4D8D-8D81-36F0B3243A89}" destId="{5689C0D9-E045-459B-8F4F-73A4F001F375}" srcOrd="1" destOrd="0" presId="urn:microsoft.com/office/officeart/2005/8/layout/vList4#4"/>
    <dgm:cxn modelId="{A2C1FF1F-10CE-4128-A5A3-CA0CA69847A4}" type="presParOf" srcId="{E7F08C27-DEEA-44B3-9E90-72785F3859D8}" destId="{74702ACA-81E2-478C-970D-9C26A51C1804}" srcOrd="0" destOrd="0" presId="urn:microsoft.com/office/officeart/2005/8/layout/vList4#4"/>
    <dgm:cxn modelId="{2D47AC14-7601-408E-B21F-E9799A274950}" type="presParOf" srcId="{74702ACA-81E2-478C-970D-9C26A51C1804}" destId="{9A876470-F491-4C34-877D-1BF61ECF62F3}" srcOrd="0" destOrd="0" presId="urn:microsoft.com/office/officeart/2005/8/layout/vList4#4"/>
    <dgm:cxn modelId="{42AF07FF-1B54-4152-8B67-280CD01CD852}" type="presParOf" srcId="{74702ACA-81E2-478C-970D-9C26A51C1804}" destId="{B359768B-BF4D-490E-91C3-CA5D0F6B5397}" srcOrd="1" destOrd="0" presId="urn:microsoft.com/office/officeart/2005/8/layout/vList4#4"/>
    <dgm:cxn modelId="{1BCAB08F-946C-456C-A6F1-5DF301C4A748}" type="presParOf" srcId="{74702ACA-81E2-478C-970D-9C26A51C1804}" destId="{5689C0D9-E045-459B-8F4F-73A4F001F375}" srcOrd="2" destOrd="0" presId="urn:microsoft.com/office/officeart/2005/8/layout/vList4#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386156E-74AA-4DEC-AC82-776F4DD6AE7F}" type="doc">
      <dgm:prSet loTypeId="urn:microsoft.com/office/officeart/2005/8/layout/vList4#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59EA751-8481-4AC0-9A22-9D44852AEC1C}">
      <dgm:prSet phldrT="[Text]"/>
      <dgm:spPr/>
      <dgm:t>
        <a:bodyPr/>
        <a:lstStyle/>
        <a:p>
          <a:pPr rtl="1"/>
          <a:r>
            <a:rPr lang="ar-SA" dirty="0" smtClean="0"/>
            <a:t>التعرض لوسائل الإعلام</a:t>
          </a:r>
          <a:endParaRPr lang="en-US" dirty="0"/>
        </a:p>
      </dgm:t>
    </dgm:pt>
    <dgm:pt modelId="{9391DF16-F641-4E03-A1C7-CDA5D036C5BD}" type="parTrans" cxnId="{BCA68826-DB64-47E1-BE0F-0A9CB8C9B42C}">
      <dgm:prSet/>
      <dgm:spPr/>
      <dgm:t>
        <a:bodyPr/>
        <a:lstStyle/>
        <a:p>
          <a:pPr rtl="1"/>
          <a:endParaRPr lang="en-US"/>
        </a:p>
      </dgm:t>
    </dgm:pt>
    <dgm:pt modelId="{27DC9A1E-351C-42F2-8809-F0D0241307FB}" type="sibTrans" cxnId="{BCA68826-DB64-47E1-BE0F-0A9CB8C9B42C}">
      <dgm:prSet/>
      <dgm:spPr/>
      <dgm:t>
        <a:bodyPr/>
        <a:lstStyle/>
        <a:p>
          <a:pPr rtl="1"/>
          <a:endParaRPr lang="en-US"/>
        </a:p>
      </dgm:t>
    </dgm:pt>
    <dgm:pt modelId="{E7F08C27-DEEA-44B3-9E90-72785F3859D8}" type="pres">
      <dgm:prSet presAssocID="{D386156E-74AA-4DEC-AC82-776F4DD6AE7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B79504-1826-42C4-9C71-536CC1B2FC93}" type="pres">
      <dgm:prSet presAssocID="{859EA751-8481-4AC0-9A22-9D44852AEC1C}" presName="comp" presStyleCnt="0"/>
      <dgm:spPr/>
    </dgm:pt>
    <dgm:pt modelId="{A346032C-E7E7-4DD1-9E39-8833F3D1B39E}" type="pres">
      <dgm:prSet presAssocID="{859EA751-8481-4AC0-9A22-9D44852AEC1C}" presName="box" presStyleLbl="node1" presStyleIdx="0" presStyleCnt="1"/>
      <dgm:spPr/>
      <dgm:t>
        <a:bodyPr/>
        <a:lstStyle/>
        <a:p>
          <a:endParaRPr lang="en-US"/>
        </a:p>
      </dgm:t>
    </dgm:pt>
    <dgm:pt modelId="{667879BD-5E3E-42FE-A3CC-67CDFBC9DEBB}" type="pres">
      <dgm:prSet presAssocID="{859EA751-8481-4AC0-9A22-9D44852AEC1C}" presName="img" presStyleLbl="fgImgPlace1" presStyleIdx="0" presStyleCnt="1" custScaleX="67518" custLinFactNeighborX="-38352" custLinFactNeighborY="71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F62327A-56BC-47D5-B0C2-E82CD7F1C1BF}" type="pres">
      <dgm:prSet presAssocID="{859EA751-8481-4AC0-9A22-9D44852AEC1C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A68826-DB64-47E1-BE0F-0A9CB8C9B42C}" srcId="{D386156E-74AA-4DEC-AC82-776F4DD6AE7F}" destId="{859EA751-8481-4AC0-9A22-9D44852AEC1C}" srcOrd="0" destOrd="0" parTransId="{9391DF16-F641-4E03-A1C7-CDA5D036C5BD}" sibTransId="{27DC9A1E-351C-42F2-8809-F0D0241307FB}"/>
    <dgm:cxn modelId="{C648B8EA-8944-4BE4-8867-1BE47ACA25F9}" type="presOf" srcId="{D386156E-74AA-4DEC-AC82-776F4DD6AE7F}" destId="{E7F08C27-DEEA-44B3-9E90-72785F3859D8}" srcOrd="0" destOrd="0" presId="urn:microsoft.com/office/officeart/2005/8/layout/vList4#5"/>
    <dgm:cxn modelId="{E9A3EF00-F6F4-418F-B882-CF5BD3AF9C8E}" type="presOf" srcId="{859EA751-8481-4AC0-9A22-9D44852AEC1C}" destId="{A346032C-E7E7-4DD1-9E39-8833F3D1B39E}" srcOrd="0" destOrd="0" presId="urn:microsoft.com/office/officeart/2005/8/layout/vList4#5"/>
    <dgm:cxn modelId="{0BDE8832-320C-4602-9CD6-DD633202581F}" type="presOf" srcId="{859EA751-8481-4AC0-9A22-9D44852AEC1C}" destId="{DF62327A-56BC-47D5-B0C2-E82CD7F1C1BF}" srcOrd="1" destOrd="0" presId="urn:microsoft.com/office/officeart/2005/8/layout/vList4#5"/>
    <dgm:cxn modelId="{CCDA5A54-46EF-4016-A566-C691A605512B}" type="presParOf" srcId="{E7F08C27-DEEA-44B3-9E90-72785F3859D8}" destId="{DDB79504-1826-42C4-9C71-536CC1B2FC93}" srcOrd="0" destOrd="0" presId="urn:microsoft.com/office/officeart/2005/8/layout/vList4#5"/>
    <dgm:cxn modelId="{7A019F85-EDDE-4FDF-B951-3E5034EA59D2}" type="presParOf" srcId="{DDB79504-1826-42C4-9C71-536CC1B2FC93}" destId="{A346032C-E7E7-4DD1-9E39-8833F3D1B39E}" srcOrd="0" destOrd="0" presId="urn:microsoft.com/office/officeart/2005/8/layout/vList4#5"/>
    <dgm:cxn modelId="{75DBED36-7096-46C9-9B80-B54B037050D0}" type="presParOf" srcId="{DDB79504-1826-42C4-9C71-536CC1B2FC93}" destId="{667879BD-5E3E-42FE-A3CC-67CDFBC9DEBB}" srcOrd="1" destOrd="0" presId="urn:microsoft.com/office/officeart/2005/8/layout/vList4#5"/>
    <dgm:cxn modelId="{8434E13C-6961-425C-A97B-DC7F559D306E}" type="presParOf" srcId="{DDB79504-1826-42C4-9C71-536CC1B2FC93}" destId="{DF62327A-56BC-47D5-B0C2-E82CD7F1C1BF}" srcOrd="2" destOrd="0" presId="urn:microsoft.com/office/officeart/2005/8/layout/vList4#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386156E-74AA-4DEC-AC82-776F4DD6AE7F}" type="doc">
      <dgm:prSet loTypeId="urn:microsoft.com/office/officeart/2005/8/layout/vList4#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600111-7477-49D1-A716-0922D0EB0D62}">
      <dgm:prSet phldrT="[Text]"/>
      <dgm:spPr/>
      <dgm:t>
        <a:bodyPr/>
        <a:lstStyle/>
        <a:p>
          <a:pPr rtl="1"/>
          <a:r>
            <a:rPr lang="ar-SA" dirty="0" err="1" smtClean="0"/>
            <a:t>إشباعات</a:t>
          </a:r>
          <a:r>
            <a:rPr lang="ar-SA" dirty="0" smtClean="0"/>
            <a:t> وسائل الإعلام</a:t>
          </a:r>
          <a:endParaRPr lang="en-US" dirty="0"/>
        </a:p>
      </dgm:t>
    </dgm:pt>
    <dgm:pt modelId="{2811DEAD-9CB7-4C71-8C5B-42AAF9E80B2A}" type="parTrans" cxnId="{E7DAF853-71C9-4E28-83CB-7088012241D0}">
      <dgm:prSet/>
      <dgm:spPr/>
      <dgm:t>
        <a:bodyPr/>
        <a:lstStyle/>
        <a:p>
          <a:pPr rtl="1"/>
          <a:endParaRPr lang="en-US"/>
        </a:p>
      </dgm:t>
    </dgm:pt>
    <dgm:pt modelId="{681B14F7-0F93-4271-94ED-31884F73ED07}" type="sibTrans" cxnId="{E7DAF853-71C9-4E28-83CB-7088012241D0}">
      <dgm:prSet/>
      <dgm:spPr/>
      <dgm:t>
        <a:bodyPr/>
        <a:lstStyle/>
        <a:p>
          <a:pPr rtl="1"/>
          <a:endParaRPr lang="en-US"/>
        </a:p>
      </dgm:t>
    </dgm:pt>
    <dgm:pt modelId="{E7F08C27-DEEA-44B3-9E90-72785F3859D8}" type="pres">
      <dgm:prSet presAssocID="{D386156E-74AA-4DEC-AC82-776F4DD6AE7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B95ECD-15A3-4B7C-80F9-5D586F559C47}" type="pres">
      <dgm:prSet presAssocID="{8E600111-7477-49D1-A716-0922D0EB0D62}" presName="comp" presStyleCnt="0"/>
      <dgm:spPr/>
    </dgm:pt>
    <dgm:pt modelId="{498280C8-568C-4AE9-A189-890864DD4C9F}" type="pres">
      <dgm:prSet presAssocID="{8E600111-7477-49D1-A716-0922D0EB0D62}" presName="box" presStyleLbl="node1" presStyleIdx="0" presStyleCnt="1"/>
      <dgm:spPr/>
      <dgm:t>
        <a:bodyPr/>
        <a:lstStyle/>
        <a:p>
          <a:endParaRPr lang="en-US"/>
        </a:p>
      </dgm:t>
    </dgm:pt>
    <dgm:pt modelId="{62DA2101-1A9F-4030-9390-621335BBAA13}" type="pres">
      <dgm:prSet presAssocID="{8E600111-7477-49D1-A716-0922D0EB0D62}" presName="img" presStyleLbl="fgImgPlace1" presStyleIdx="0" presStyleCnt="1" custScaleX="67518" custLinFactNeighborX="-38352" custLinFactNeighborY="-70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83C72EE-BF8D-4E31-857B-EAD1ED5A6645}" type="pres">
      <dgm:prSet presAssocID="{8E600111-7477-49D1-A716-0922D0EB0D62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002545-5F71-46D6-B9F7-F3DB58A72CB3}" type="presOf" srcId="{8E600111-7477-49D1-A716-0922D0EB0D62}" destId="{498280C8-568C-4AE9-A189-890864DD4C9F}" srcOrd="0" destOrd="0" presId="urn:microsoft.com/office/officeart/2005/8/layout/vList4#6"/>
    <dgm:cxn modelId="{60987965-D80F-42A5-B30A-E406272C52F2}" type="presOf" srcId="{8E600111-7477-49D1-A716-0922D0EB0D62}" destId="{683C72EE-BF8D-4E31-857B-EAD1ED5A6645}" srcOrd="1" destOrd="0" presId="urn:microsoft.com/office/officeart/2005/8/layout/vList4#6"/>
    <dgm:cxn modelId="{E7DAF853-71C9-4E28-83CB-7088012241D0}" srcId="{D386156E-74AA-4DEC-AC82-776F4DD6AE7F}" destId="{8E600111-7477-49D1-A716-0922D0EB0D62}" srcOrd="0" destOrd="0" parTransId="{2811DEAD-9CB7-4C71-8C5B-42AAF9E80B2A}" sibTransId="{681B14F7-0F93-4271-94ED-31884F73ED07}"/>
    <dgm:cxn modelId="{EAEA4CFD-8F46-452C-9426-A1569A31AA34}" type="presOf" srcId="{D386156E-74AA-4DEC-AC82-776F4DD6AE7F}" destId="{E7F08C27-DEEA-44B3-9E90-72785F3859D8}" srcOrd="0" destOrd="0" presId="urn:microsoft.com/office/officeart/2005/8/layout/vList4#6"/>
    <dgm:cxn modelId="{6D95880F-2ABA-438A-8E1D-3960E02ED6C6}" type="presParOf" srcId="{E7F08C27-DEEA-44B3-9E90-72785F3859D8}" destId="{2DB95ECD-15A3-4B7C-80F9-5D586F559C47}" srcOrd="0" destOrd="0" presId="urn:microsoft.com/office/officeart/2005/8/layout/vList4#6"/>
    <dgm:cxn modelId="{08C94654-2CCA-4D47-87CF-2441DF0D1B36}" type="presParOf" srcId="{2DB95ECD-15A3-4B7C-80F9-5D586F559C47}" destId="{498280C8-568C-4AE9-A189-890864DD4C9F}" srcOrd="0" destOrd="0" presId="urn:microsoft.com/office/officeart/2005/8/layout/vList4#6"/>
    <dgm:cxn modelId="{EC2568CF-B3FA-4F25-B302-644803882698}" type="presParOf" srcId="{2DB95ECD-15A3-4B7C-80F9-5D586F559C47}" destId="{62DA2101-1A9F-4030-9390-621335BBAA13}" srcOrd="1" destOrd="0" presId="urn:microsoft.com/office/officeart/2005/8/layout/vList4#6"/>
    <dgm:cxn modelId="{04EAD9FF-43F7-4F44-9400-BBFEFB28A701}" type="presParOf" srcId="{2DB95ECD-15A3-4B7C-80F9-5D586F559C47}" destId="{683C72EE-BF8D-4E31-857B-EAD1ED5A6645}" srcOrd="2" destOrd="0" presId="urn:microsoft.com/office/officeart/2005/8/layout/vList4#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1F2BF8-5C35-479E-AA51-1CF5BDCF5D08}">
      <dsp:nvSpPr>
        <dsp:cNvPr id="0" name=""/>
        <dsp:cNvSpPr/>
      </dsp:nvSpPr>
      <dsp:spPr>
        <a:xfrm>
          <a:off x="91703" y="2375836"/>
          <a:ext cx="132157" cy="16821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2192"/>
              </a:lnTo>
              <a:lnTo>
                <a:pt x="132157" y="1682192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44D70C-5430-4D26-9C3A-196153430D2E}">
      <dsp:nvSpPr>
        <dsp:cNvPr id="0" name=""/>
        <dsp:cNvSpPr/>
      </dsp:nvSpPr>
      <dsp:spPr>
        <a:xfrm>
          <a:off x="91703" y="2375836"/>
          <a:ext cx="132157" cy="12210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1051"/>
              </a:lnTo>
              <a:lnTo>
                <a:pt x="132157" y="1221051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879E1D-4291-4ED5-AA74-7FF74A91FA60}">
      <dsp:nvSpPr>
        <dsp:cNvPr id="0" name=""/>
        <dsp:cNvSpPr/>
      </dsp:nvSpPr>
      <dsp:spPr>
        <a:xfrm>
          <a:off x="91703" y="2375836"/>
          <a:ext cx="132157" cy="7599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9909"/>
              </a:lnTo>
              <a:lnTo>
                <a:pt x="132157" y="759909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77A50B-B896-4914-9957-971B47D9577A}">
      <dsp:nvSpPr>
        <dsp:cNvPr id="0" name=""/>
        <dsp:cNvSpPr/>
      </dsp:nvSpPr>
      <dsp:spPr>
        <a:xfrm>
          <a:off x="91703" y="2375836"/>
          <a:ext cx="132157" cy="2987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8767"/>
              </a:lnTo>
              <a:lnTo>
                <a:pt x="132157" y="298767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C07B23-C65B-4DC5-8EF9-8FCEDF980A6F}">
      <dsp:nvSpPr>
        <dsp:cNvPr id="0" name=""/>
        <dsp:cNvSpPr/>
      </dsp:nvSpPr>
      <dsp:spPr>
        <a:xfrm>
          <a:off x="444124" y="1296772"/>
          <a:ext cx="4127875" cy="136394"/>
        </a:xfrm>
        <a:custGeom>
          <a:avLst/>
          <a:gdLst/>
          <a:ahLst/>
          <a:cxnLst/>
          <a:rect l="0" t="0" r="0" b="0"/>
          <a:pathLst>
            <a:path>
              <a:moveTo>
                <a:pt x="4127875" y="0"/>
              </a:moveTo>
              <a:lnTo>
                <a:pt x="4127875" y="68197"/>
              </a:lnTo>
              <a:lnTo>
                <a:pt x="0" y="68197"/>
              </a:lnTo>
              <a:lnTo>
                <a:pt x="0" y="13639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623501-06CB-44BB-AC63-BE4F2172ABD5}">
      <dsp:nvSpPr>
        <dsp:cNvPr id="0" name=""/>
        <dsp:cNvSpPr/>
      </dsp:nvSpPr>
      <dsp:spPr>
        <a:xfrm>
          <a:off x="1148845" y="2430469"/>
          <a:ext cx="191699" cy="23634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3472"/>
              </a:lnTo>
              <a:lnTo>
                <a:pt x="191699" y="2363472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EA7A26-35D9-4723-8CF2-F01990AA6D63}">
      <dsp:nvSpPr>
        <dsp:cNvPr id="0" name=""/>
        <dsp:cNvSpPr/>
      </dsp:nvSpPr>
      <dsp:spPr>
        <a:xfrm>
          <a:off x="1148845" y="2430469"/>
          <a:ext cx="191699" cy="16522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2298"/>
              </a:lnTo>
              <a:lnTo>
                <a:pt x="191699" y="1652298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8930B3-5F19-4F0F-B6EB-53AAA3251E52}">
      <dsp:nvSpPr>
        <dsp:cNvPr id="0" name=""/>
        <dsp:cNvSpPr/>
      </dsp:nvSpPr>
      <dsp:spPr>
        <a:xfrm>
          <a:off x="1148845" y="2430469"/>
          <a:ext cx="191699" cy="9878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7862"/>
              </a:lnTo>
              <a:lnTo>
                <a:pt x="191699" y="987862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A8D167-9862-4BB9-9BBF-22B0645C01AD}">
      <dsp:nvSpPr>
        <dsp:cNvPr id="0" name=""/>
        <dsp:cNvSpPr/>
      </dsp:nvSpPr>
      <dsp:spPr>
        <a:xfrm>
          <a:off x="1148845" y="2430469"/>
          <a:ext cx="191699" cy="3616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1647"/>
              </a:lnTo>
              <a:lnTo>
                <a:pt x="191699" y="361647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F0AA55-BCD2-43DE-814F-A07A590CBF24}">
      <dsp:nvSpPr>
        <dsp:cNvPr id="0" name=""/>
        <dsp:cNvSpPr/>
      </dsp:nvSpPr>
      <dsp:spPr>
        <a:xfrm>
          <a:off x="1660044" y="1296772"/>
          <a:ext cx="2911955" cy="136394"/>
        </a:xfrm>
        <a:custGeom>
          <a:avLst/>
          <a:gdLst/>
          <a:ahLst/>
          <a:cxnLst/>
          <a:rect l="0" t="0" r="0" b="0"/>
          <a:pathLst>
            <a:path>
              <a:moveTo>
                <a:pt x="2911955" y="0"/>
              </a:moveTo>
              <a:lnTo>
                <a:pt x="2911955" y="68197"/>
              </a:lnTo>
              <a:lnTo>
                <a:pt x="0" y="68197"/>
              </a:lnTo>
              <a:lnTo>
                <a:pt x="0" y="13639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0B8FDE-3389-423F-84DD-2CCFA9A517AF}">
      <dsp:nvSpPr>
        <dsp:cNvPr id="0" name=""/>
        <dsp:cNvSpPr/>
      </dsp:nvSpPr>
      <dsp:spPr>
        <a:xfrm>
          <a:off x="2191383" y="3380761"/>
          <a:ext cx="97424" cy="17827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2763"/>
              </a:lnTo>
              <a:lnTo>
                <a:pt x="97424" y="1782763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9CD37B-9872-462B-8163-FD05A6BA29C3}">
      <dsp:nvSpPr>
        <dsp:cNvPr id="0" name=""/>
        <dsp:cNvSpPr/>
      </dsp:nvSpPr>
      <dsp:spPr>
        <a:xfrm>
          <a:off x="2191383" y="3380761"/>
          <a:ext cx="97424" cy="10203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0339"/>
              </a:lnTo>
              <a:lnTo>
                <a:pt x="97424" y="1020339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DECD1E-65B5-44CD-8BF7-1D7E18E5D185}">
      <dsp:nvSpPr>
        <dsp:cNvPr id="0" name=""/>
        <dsp:cNvSpPr/>
      </dsp:nvSpPr>
      <dsp:spPr>
        <a:xfrm>
          <a:off x="2191383" y="3380761"/>
          <a:ext cx="97424" cy="3939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3910"/>
              </a:lnTo>
              <a:lnTo>
                <a:pt x="97424" y="393910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5571A9-D0E7-455E-AE8E-C6778762F079}">
      <dsp:nvSpPr>
        <dsp:cNvPr id="0" name=""/>
        <dsp:cNvSpPr/>
      </dsp:nvSpPr>
      <dsp:spPr>
        <a:xfrm>
          <a:off x="2451182" y="2517076"/>
          <a:ext cx="1571778" cy="136394"/>
        </a:xfrm>
        <a:custGeom>
          <a:avLst/>
          <a:gdLst/>
          <a:ahLst/>
          <a:cxnLst/>
          <a:rect l="0" t="0" r="0" b="0"/>
          <a:pathLst>
            <a:path>
              <a:moveTo>
                <a:pt x="1571778" y="0"/>
              </a:moveTo>
              <a:lnTo>
                <a:pt x="1571778" y="68197"/>
              </a:lnTo>
              <a:lnTo>
                <a:pt x="0" y="68197"/>
              </a:lnTo>
              <a:lnTo>
                <a:pt x="0" y="136394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EC4054-5F7E-42C2-A15F-E73C176A5FF1}">
      <dsp:nvSpPr>
        <dsp:cNvPr id="0" name=""/>
        <dsp:cNvSpPr/>
      </dsp:nvSpPr>
      <dsp:spPr>
        <a:xfrm>
          <a:off x="3139647" y="3977589"/>
          <a:ext cx="97424" cy="13683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8311"/>
              </a:lnTo>
              <a:lnTo>
                <a:pt x="97424" y="1368311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EFE555-7F3B-4A9C-9B64-B3A0B6E22823}">
      <dsp:nvSpPr>
        <dsp:cNvPr id="0" name=""/>
        <dsp:cNvSpPr/>
      </dsp:nvSpPr>
      <dsp:spPr>
        <a:xfrm>
          <a:off x="3139647" y="3977589"/>
          <a:ext cx="97424" cy="4985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8523"/>
              </a:lnTo>
              <a:lnTo>
                <a:pt x="97424" y="498523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D4F210-C689-4854-BCCC-7F5F1E4BECFC}">
      <dsp:nvSpPr>
        <dsp:cNvPr id="0" name=""/>
        <dsp:cNvSpPr/>
      </dsp:nvSpPr>
      <dsp:spPr>
        <a:xfrm>
          <a:off x="3399445" y="3337713"/>
          <a:ext cx="785889" cy="136394"/>
        </a:xfrm>
        <a:custGeom>
          <a:avLst/>
          <a:gdLst/>
          <a:ahLst/>
          <a:cxnLst/>
          <a:rect l="0" t="0" r="0" b="0"/>
          <a:pathLst>
            <a:path>
              <a:moveTo>
                <a:pt x="785889" y="0"/>
              </a:moveTo>
              <a:lnTo>
                <a:pt x="785889" y="68197"/>
              </a:lnTo>
              <a:lnTo>
                <a:pt x="0" y="68197"/>
              </a:lnTo>
              <a:lnTo>
                <a:pt x="0" y="136394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0A19C5-4EF3-47CA-A172-65C812276775}">
      <dsp:nvSpPr>
        <dsp:cNvPr id="0" name=""/>
        <dsp:cNvSpPr/>
      </dsp:nvSpPr>
      <dsp:spPr>
        <a:xfrm>
          <a:off x="3925536" y="3935726"/>
          <a:ext cx="97424" cy="4105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0578"/>
              </a:lnTo>
              <a:lnTo>
                <a:pt x="97424" y="410578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1269F6-9EA3-4ABE-B38B-D6E349176F72}">
      <dsp:nvSpPr>
        <dsp:cNvPr id="0" name=""/>
        <dsp:cNvSpPr/>
      </dsp:nvSpPr>
      <dsp:spPr>
        <a:xfrm>
          <a:off x="4139614" y="3337713"/>
          <a:ext cx="91440" cy="1363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6394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3287B3-0C29-4931-87D8-5A0FE73BCBB7}">
      <dsp:nvSpPr>
        <dsp:cNvPr id="0" name=""/>
        <dsp:cNvSpPr/>
      </dsp:nvSpPr>
      <dsp:spPr>
        <a:xfrm>
          <a:off x="4185334" y="3337713"/>
          <a:ext cx="785889" cy="1363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197"/>
              </a:lnTo>
              <a:lnTo>
                <a:pt x="785889" y="68197"/>
              </a:lnTo>
              <a:lnTo>
                <a:pt x="785889" y="136394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54533B-2AB0-4945-862A-D363CEB30AF6}">
      <dsp:nvSpPr>
        <dsp:cNvPr id="0" name=""/>
        <dsp:cNvSpPr/>
      </dsp:nvSpPr>
      <dsp:spPr>
        <a:xfrm>
          <a:off x="4022960" y="2517076"/>
          <a:ext cx="162373" cy="1363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197"/>
              </a:lnTo>
              <a:lnTo>
                <a:pt x="162373" y="68197"/>
              </a:lnTo>
              <a:lnTo>
                <a:pt x="162373" y="136394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CA0BFC-08CB-4252-BC7D-D6BD6824C6D5}">
      <dsp:nvSpPr>
        <dsp:cNvPr id="0" name=""/>
        <dsp:cNvSpPr/>
      </dsp:nvSpPr>
      <dsp:spPr>
        <a:xfrm>
          <a:off x="5334940" y="3373763"/>
          <a:ext cx="97424" cy="3728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2850"/>
              </a:lnTo>
              <a:lnTo>
                <a:pt x="97424" y="372850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2B218D-E427-44B0-AFF5-2421C606E7F7}">
      <dsp:nvSpPr>
        <dsp:cNvPr id="0" name=""/>
        <dsp:cNvSpPr/>
      </dsp:nvSpPr>
      <dsp:spPr>
        <a:xfrm>
          <a:off x="4022960" y="2517076"/>
          <a:ext cx="1571778" cy="1091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937"/>
              </a:lnTo>
              <a:lnTo>
                <a:pt x="1571778" y="40937"/>
              </a:lnTo>
              <a:lnTo>
                <a:pt x="1571778" y="109134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3A3FF1-2A4C-43EA-AA19-B65B2A276A86}">
      <dsp:nvSpPr>
        <dsp:cNvPr id="0" name=""/>
        <dsp:cNvSpPr/>
      </dsp:nvSpPr>
      <dsp:spPr>
        <a:xfrm>
          <a:off x="4022960" y="1296772"/>
          <a:ext cx="549039" cy="136394"/>
        </a:xfrm>
        <a:custGeom>
          <a:avLst/>
          <a:gdLst/>
          <a:ahLst/>
          <a:cxnLst/>
          <a:rect l="0" t="0" r="0" b="0"/>
          <a:pathLst>
            <a:path>
              <a:moveTo>
                <a:pt x="549039" y="0"/>
              </a:moveTo>
              <a:lnTo>
                <a:pt x="549039" y="68197"/>
              </a:lnTo>
              <a:lnTo>
                <a:pt x="0" y="68197"/>
              </a:lnTo>
              <a:lnTo>
                <a:pt x="0" y="13639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5F530F-E945-465D-9AAA-57EB15ACAE26}">
      <dsp:nvSpPr>
        <dsp:cNvPr id="0" name=""/>
        <dsp:cNvSpPr/>
      </dsp:nvSpPr>
      <dsp:spPr>
        <a:xfrm>
          <a:off x="5882436" y="2546842"/>
          <a:ext cx="173444" cy="3702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0275"/>
              </a:lnTo>
              <a:lnTo>
                <a:pt x="173444" y="370275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166CCA-B3B5-40D9-A084-42DD74B0526B}">
      <dsp:nvSpPr>
        <dsp:cNvPr id="0" name=""/>
        <dsp:cNvSpPr/>
      </dsp:nvSpPr>
      <dsp:spPr>
        <a:xfrm>
          <a:off x="4571999" y="1296772"/>
          <a:ext cx="1772954" cy="1363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197"/>
              </a:lnTo>
              <a:lnTo>
                <a:pt x="1772954" y="68197"/>
              </a:lnTo>
              <a:lnTo>
                <a:pt x="1772954" y="13639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7F0B70-7605-430D-A497-491286A3BD2B}">
      <dsp:nvSpPr>
        <dsp:cNvPr id="0" name=""/>
        <dsp:cNvSpPr/>
      </dsp:nvSpPr>
      <dsp:spPr>
        <a:xfrm>
          <a:off x="7155301" y="2618322"/>
          <a:ext cx="143706" cy="24163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16338"/>
              </a:lnTo>
              <a:lnTo>
                <a:pt x="143706" y="2416338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0525D4-A010-4007-8641-5DE0A3318DA9}">
      <dsp:nvSpPr>
        <dsp:cNvPr id="0" name=""/>
        <dsp:cNvSpPr/>
      </dsp:nvSpPr>
      <dsp:spPr>
        <a:xfrm>
          <a:off x="7155301" y="2618322"/>
          <a:ext cx="143706" cy="17223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2307"/>
              </a:lnTo>
              <a:lnTo>
                <a:pt x="143706" y="1722307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8ADA4A-5EFA-42A3-BC0C-BC8FAB81824C}">
      <dsp:nvSpPr>
        <dsp:cNvPr id="0" name=""/>
        <dsp:cNvSpPr/>
      </dsp:nvSpPr>
      <dsp:spPr>
        <a:xfrm>
          <a:off x="7155301" y="2618322"/>
          <a:ext cx="143706" cy="10418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1887"/>
              </a:lnTo>
              <a:lnTo>
                <a:pt x="143706" y="1041887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D8C373-A5BB-4F9F-AFFC-0587FAFCB40E}">
      <dsp:nvSpPr>
        <dsp:cNvPr id="0" name=""/>
        <dsp:cNvSpPr/>
      </dsp:nvSpPr>
      <dsp:spPr>
        <a:xfrm>
          <a:off x="7155301" y="2618322"/>
          <a:ext cx="143706" cy="3886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8683"/>
              </a:lnTo>
              <a:lnTo>
                <a:pt x="143706" y="388683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B06368-F16F-4BA5-9295-5EE16E041562}">
      <dsp:nvSpPr>
        <dsp:cNvPr id="0" name=""/>
        <dsp:cNvSpPr/>
      </dsp:nvSpPr>
      <dsp:spPr>
        <a:xfrm>
          <a:off x="4571999" y="1296772"/>
          <a:ext cx="2966519" cy="1363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197"/>
              </a:lnTo>
              <a:lnTo>
                <a:pt x="2966519" y="68197"/>
              </a:lnTo>
              <a:lnTo>
                <a:pt x="2966519" y="13639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15E495-13C7-4DA7-915C-F2AA179744D3}">
      <dsp:nvSpPr>
        <dsp:cNvPr id="0" name=""/>
        <dsp:cNvSpPr/>
      </dsp:nvSpPr>
      <dsp:spPr>
        <a:xfrm>
          <a:off x="8252582" y="2551973"/>
          <a:ext cx="147969" cy="36012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01270"/>
              </a:lnTo>
              <a:lnTo>
                <a:pt x="147969" y="3601270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FFB9FA-84A0-4331-BBBD-B177EA39B92E}">
      <dsp:nvSpPr>
        <dsp:cNvPr id="0" name=""/>
        <dsp:cNvSpPr/>
      </dsp:nvSpPr>
      <dsp:spPr>
        <a:xfrm>
          <a:off x="8252582" y="2551973"/>
          <a:ext cx="147969" cy="29873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87346"/>
              </a:lnTo>
              <a:lnTo>
                <a:pt x="147969" y="2987346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49D9B4-624D-4A7A-B04D-A07E3892E23E}">
      <dsp:nvSpPr>
        <dsp:cNvPr id="0" name=""/>
        <dsp:cNvSpPr/>
      </dsp:nvSpPr>
      <dsp:spPr>
        <a:xfrm>
          <a:off x="8252582" y="2551973"/>
          <a:ext cx="147969" cy="23734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3424"/>
              </a:lnTo>
              <a:lnTo>
                <a:pt x="147969" y="2373424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A3D791-895A-4E6E-893C-DAC919DEC745}">
      <dsp:nvSpPr>
        <dsp:cNvPr id="0" name=""/>
        <dsp:cNvSpPr/>
      </dsp:nvSpPr>
      <dsp:spPr>
        <a:xfrm>
          <a:off x="8252582" y="2551973"/>
          <a:ext cx="147969" cy="17050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5067"/>
              </a:lnTo>
              <a:lnTo>
                <a:pt x="147969" y="1705067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69B033-64F0-4E5A-B9AF-3FA8AE7CC8A5}">
      <dsp:nvSpPr>
        <dsp:cNvPr id="0" name=""/>
        <dsp:cNvSpPr/>
      </dsp:nvSpPr>
      <dsp:spPr>
        <a:xfrm>
          <a:off x="8252582" y="2551973"/>
          <a:ext cx="147969" cy="9958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5885"/>
              </a:lnTo>
              <a:lnTo>
                <a:pt x="147969" y="995885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18152A-AE8E-43EB-AEC5-5523369CD0C8}">
      <dsp:nvSpPr>
        <dsp:cNvPr id="0" name=""/>
        <dsp:cNvSpPr/>
      </dsp:nvSpPr>
      <dsp:spPr>
        <a:xfrm>
          <a:off x="8252582" y="2551973"/>
          <a:ext cx="147969" cy="3547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4746"/>
              </a:lnTo>
              <a:lnTo>
                <a:pt x="147969" y="354746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ED6D1A-91CE-46BD-A587-A489FD9FBC0B}">
      <dsp:nvSpPr>
        <dsp:cNvPr id="0" name=""/>
        <dsp:cNvSpPr/>
      </dsp:nvSpPr>
      <dsp:spPr>
        <a:xfrm>
          <a:off x="4571999" y="1296772"/>
          <a:ext cx="4075168" cy="1363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197"/>
              </a:lnTo>
              <a:lnTo>
                <a:pt x="4075168" y="68197"/>
              </a:lnTo>
              <a:lnTo>
                <a:pt x="4075168" y="13639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4F86DB-A941-4A2E-AA08-6ABEC0ADE79E}">
      <dsp:nvSpPr>
        <dsp:cNvPr id="0" name=""/>
        <dsp:cNvSpPr/>
      </dsp:nvSpPr>
      <dsp:spPr>
        <a:xfrm>
          <a:off x="2285997" y="459186"/>
          <a:ext cx="4572004" cy="8375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000" b="1" kern="1200" dirty="0"/>
            <a:t>النظريات </a:t>
          </a:r>
          <a:r>
            <a:rPr lang="ar-SA" sz="4000" b="1" kern="1200" dirty="0" smtClean="0"/>
            <a:t>الإعلامية</a:t>
          </a:r>
          <a:endParaRPr lang="ar-SA" sz="4000" b="1" kern="1200" dirty="0"/>
        </a:p>
      </dsp:txBody>
      <dsp:txXfrm>
        <a:off x="2285997" y="459186"/>
        <a:ext cx="4572004" cy="837585"/>
      </dsp:txXfrm>
    </dsp:sp>
    <dsp:sp modelId="{BAEA2E44-313C-46F8-B6E3-4A935F1FE6D9}">
      <dsp:nvSpPr>
        <dsp:cNvPr id="0" name=""/>
        <dsp:cNvSpPr/>
      </dsp:nvSpPr>
      <dsp:spPr>
        <a:xfrm>
          <a:off x="8153935" y="1433166"/>
          <a:ext cx="986466" cy="1118807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100" kern="1200" dirty="0"/>
            <a:t>النظريات المتعلقة بالنظام السياسي</a:t>
          </a:r>
        </a:p>
      </dsp:txBody>
      <dsp:txXfrm>
        <a:off x="8153935" y="1433166"/>
        <a:ext cx="986466" cy="1118807"/>
      </dsp:txXfrm>
    </dsp:sp>
    <dsp:sp modelId="{6F3D7D0D-F1D4-4149-8F05-3BB416F028B4}">
      <dsp:nvSpPr>
        <dsp:cNvPr id="0" name=""/>
        <dsp:cNvSpPr/>
      </dsp:nvSpPr>
      <dsp:spPr>
        <a:xfrm>
          <a:off x="8400551" y="2688367"/>
          <a:ext cx="649495" cy="436704"/>
        </a:xfrm>
        <a:prstGeom prst="rect">
          <a:avLst/>
        </a:prstGeom>
        <a:solidFill>
          <a:srgbClr val="FFFF00"/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100" kern="1200" dirty="0"/>
            <a:t>السلطوية</a:t>
          </a:r>
        </a:p>
      </dsp:txBody>
      <dsp:txXfrm>
        <a:off x="8400551" y="2688367"/>
        <a:ext cx="649495" cy="436704"/>
      </dsp:txXfrm>
    </dsp:sp>
    <dsp:sp modelId="{1E1B555B-6EFD-483B-B85C-A7CB3BC58F73}">
      <dsp:nvSpPr>
        <dsp:cNvPr id="0" name=""/>
        <dsp:cNvSpPr/>
      </dsp:nvSpPr>
      <dsp:spPr>
        <a:xfrm>
          <a:off x="8400551" y="3261465"/>
          <a:ext cx="649495" cy="572786"/>
        </a:xfrm>
        <a:prstGeom prst="rect">
          <a:avLst/>
        </a:prstGeom>
        <a:solidFill>
          <a:srgbClr val="FFFF00"/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100" kern="1200" dirty="0"/>
            <a:t>الشيوعية</a:t>
          </a:r>
        </a:p>
      </dsp:txBody>
      <dsp:txXfrm>
        <a:off x="8400551" y="3261465"/>
        <a:ext cx="649495" cy="572786"/>
      </dsp:txXfrm>
    </dsp:sp>
    <dsp:sp modelId="{4B0AADA2-8EB6-4CEA-8CD7-3481B603D1F5}">
      <dsp:nvSpPr>
        <dsp:cNvPr id="0" name=""/>
        <dsp:cNvSpPr/>
      </dsp:nvSpPr>
      <dsp:spPr>
        <a:xfrm>
          <a:off x="8400551" y="3970646"/>
          <a:ext cx="649495" cy="572789"/>
        </a:xfrm>
        <a:prstGeom prst="rect">
          <a:avLst/>
        </a:prstGeom>
        <a:solidFill>
          <a:srgbClr val="FFFF00"/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100" kern="1200" dirty="0"/>
            <a:t>الحرية (الليبرالية)</a:t>
          </a:r>
        </a:p>
      </dsp:txBody>
      <dsp:txXfrm>
        <a:off x="8400551" y="3970646"/>
        <a:ext cx="649495" cy="572789"/>
      </dsp:txXfrm>
    </dsp:sp>
    <dsp:sp modelId="{DE35D022-CED7-4AEF-994F-6F46838A4E8E}">
      <dsp:nvSpPr>
        <dsp:cNvPr id="0" name=""/>
        <dsp:cNvSpPr/>
      </dsp:nvSpPr>
      <dsp:spPr>
        <a:xfrm>
          <a:off x="8400551" y="4679830"/>
          <a:ext cx="649495" cy="491135"/>
        </a:xfrm>
        <a:prstGeom prst="rect">
          <a:avLst/>
        </a:prstGeom>
        <a:solidFill>
          <a:srgbClr val="FFFF00"/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100" kern="1200" dirty="0"/>
            <a:t>المسؤولية الاجتماعية</a:t>
          </a:r>
        </a:p>
      </dsp:txBody>
      <dsp:txXfrm>
        <a:off x="8400551" y="4679830"/>
        <a:ext cx="649495" cy="491135"/>
      </dsp:txXfrm>
    </dsp:sp>
    <dsp:sp modelId="{76AF85C7-E769-4F00-8B77-C24B7B30CB47}">
      <dsp:nvSpPr>
        <dsp:cNvPr id="0" name=""/>
        <dsp:cNvSpPr/>
      </dsp:nvSpPr>
      <dsp:spPr>
        <a:xfrm>
          <a:off x="8400551" y="5307359"/>
          <a:ext cx="649495" cy="463921"/>
        </a:xfrm>
        <a:prstGeom prst="rect">
          <a:avLst/>
        </a:prstGeom>
        <a:solidFill>
          <a:srgbClr val="FFFF00"/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100" kern="1200" dirty="0"/>
            <a:t>التنموية</a:t>
          </a:r>
        </a:p>
      </dsp:txBody>
      <dsp:txXfrm>
        <a:off x="8400551" y="5307359"/>
        <a:ext cx="649495" cy="463921"/>
      </dsp:txXfrm>
    </dsp:sp>
    <dsp:sp modelId="{66763CD7-7E36-4BD8-8BDE-F850AA25EBCF}">
      <dsp:nvSpPr>
        <dsp:cNvPr id="0" name=""/>
        <dsp:cNvSpPr/>
      </dsp:nvSpPr>
      <dsp:spPr>
        <a:xfrm>
          <a:off x="8400551" y="5907675"/>
          <a:ext cx="649495" cy="491138"/>
        </a:xfrm>
        <a:prstGeom prst="rect">
          <a:avLst/>
        </a:prstGeom>
        <a:solidFill>
          <a:srgbClr val="FFFF00"/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100" kern="1200" dirty="0" err="1"/>
            <a:t>الاسلامية</a:t>
          </a:r>
          <a:endParaRPr lang="ar-SA" sz="1100" kern="1200" dirty="0"/>
        </a:p>
      </dsp:txBody>
      <dsp:txXfrm>
        <a:off x="8400551" y="5907675"/>
        <a:ext cx="649495" cy="491138"/>
      </dsp:txXfrm>
    </dsp:sp>
    <dsp:sp modelId="{BFD586F4-6B10-48B4-9C2A-5EE613C11417}">
      <dsp:nvSpPr>
        <dsp:cNvPr id="0" name=""/>
        <dsp:cNvSpPr/>
      </dsp:nvSpPr>
      <dsp:spPr>
        <a:xfrm>
          <a:off x="7059496" y="1433166"/>
          <a:ext cx="958044" cy="1185156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100" kern="1200" dirty="0"/>
            <a:t>نظريات بناء الواقع الاجتماعي</a:t>
          </a:r>
        </a:p>
      </dsp:txBody>
      <dsp:txXfrm>
        <a:off x="7059496" y="1433166"/>
        <a:ext cx="958044" cy="1185156"/>
      </dsp:txXfrm>
    </dsp:sp>
    <dsp:sp modelId="{03907BC7-C416-46A9-94A9-4E705C06F648}">
      <dsp:nvSpPr>
        <dsp:cNvPr id="0" name=""/>
        <dsp:cNvSpPr/>
      </dsp:nvSpPr>
      <dsp:spPr>
        <a:xfrm>
          <a:off x="7299008" y="2754716"/>
          <a:ext cx="649495" cy="50457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100" kern="1200" dirty="0" err="1"/>
            <a:t>الدلاله</a:t>
          </a:r>
          <a:r>
            <a:rPr lang="ar-SA" sz="1100" kern="1200" dirty="0"/>
            <a:t> اللغوية </a:t>
          </a:r>
        </a:p>
      </dsp:txBody>
      <dsp:txXfrm>
        <a:off x="7299008" y="2754716"/>
        <a:ext cx="649495" cy="504579"/>
      </dsp:txXfrm>
    </dsp:sp>
    <dsp:sp modelId="{DCDA2AC2-8A3B-4F3F-B01A-35A4DC856F53}">
      <dsp:nvSpPr>
        <dsp:cNvPr id="0" name=""/>
        <dsp:cNvSpPr/>
      </dsp:nvSpPr>
      <dsp:spPr>
        <a:xfrm>
          <a:off x="7299008" y="3395690"/>
          <a:ext cx="649495" cy="529039"/>
        </a:xfrm>
        <a:prstGeom prst="rect">
          <a:avLst/>
        </a:prstGeom>
        <a:solidFill>
          <a:srgbClr val="FFFF00"/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100" kern="1200" dirty="0"/>
            <a:t>التوقعات الاجتماعية</a:t>
          </a:r>
        </a:p>
      </dsp:txBody>
      <dsp:txXfrm>
        <a:off x="7299008" y="3395690"/>
        <a:ext cx="649495" cy="529039"/>
      </dsp:txXfrm>
    </dsp:sp>
    <dsp:sp modelId="{AD077C6A-AECD-450D-A87E-CDDE8045BD49}">
      <dsp:nvSpPr>
        <dsp:cNvPr id="0" name=""/>
        <dsp:cNvSpPr/>
      </dsp:nvSpPr>
      <dsp:spPr>
        <a:xfrm>
          <a:off x="7299008" y="4061124"/>
          <a:ext cx="649495" cy="55901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100" kern="1200" dirty="0"/>
            <a:t>التفاعلية الرمزية</a:t>
          </a:r>
        </a:p>
      </dsp:txBody>
      <dsp:txXfrm>
        <a:off x="7299008" y="4061124"/>
        <a:ext cx="649495" cy="559010"/>
      </dsp:txXfrm>
    </dsp:sp>
    <dsp:sp modelId="{A7660857-AE25-4EE4-9F09-3363612AAF29}">
      <dsp:nvSpPr>
        <dsp:cNvPr id="0" name=""/>
        <dsp:cNvSpPr/>
      </dsp:nvSpPr>
      <dsp:spPr>
        <a:xfrm>
          <a:off x="7299008" y="4756529"/>
          <a:ext cx="649495" cy="556263"/>
        </a:xfrm>
        <a:prstGeom prst="rect">
          <a:avLst/>
        </a:prstGeom>
        <a:solidFill>
          <a:srgbClr val="FFFF00"/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100" kern="1200" dirty="0"/>
            <a:t>النسبية الثقافية</a:t>
          </a:r>
        </a:p>
      </dsp:txBody>
      <dsp:txXfrm>
        <a:off x="7299008" y="4756529"/>
        <a:ext cx="649495" cy="556263"/>
      </dsp:txXfrm>
    </dsp:sp>
    <dsp:sp modelId="{08FEFF59-0B42-4BF1-B5AB-189DA8B598B1}">
      <dsp:nvSpPr>
        <dsp:cNvPr id="0" name=""/>
        <dsp:cNvSpPr/>
      </dsp:nvSpPr>
      <dsp:spPr>
        <a:xfrm>
          <a:off x="5766806" y="1433166"/>
          <a:ext cx="1156296" cy="1113676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100" kern="1200" dirty="0"/>
            <a:t>النظريات المتعلقة بالقائم بالاتصال</a:t>
          </a:r>
        </a:p>
      </dsp:txBody>
      <dsp:txXfrm>
        <a:off x="5766806" y="1433166"/>
        <a:ext cx="1156296" cy="1113676"/>
      </dsp:txXfrm>
    </dsp:sp>
    <dsp:sp modelId="{E0DEABE8-33D5-4642-9EC4-732BBB0F9B92}">
      <dsp:nvSpPr>
        <dsp:cNvPr id="0" name=""/>
        <dsp:cNvSpPr/>
      </dsp:nvSpPr>
      <dsp:spPr>
        <a:xfrm>
          <a:off x="6055880" y="2683236"/>
          <a:ext cx="649495" cy="467763"/>
        </a:xfrm>
        <a:prstGeom prst="rect">
          <a:avLst/>
        </a:prstGeom>
        <a:solidFill>
          <a:srgbClr val="FFFF00"/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100" kern="1200" dirty="0"/>
            <a:t>حارس البوابة</a:t>
          </a:r>
        </a:p>
      </dsp:txBody>
      <dsp:txXfrm>
        <a:off x="6055880" y="2683236"/>
        <a:ext cx="649495" cy="467763"/>
      </dsp:txXfrm>
    </dsp:sp>
    <dsp:sp modelId="{070B7C25-923E-4D3A-A8A3-8DB52766CE37}">
      <dsp:nvSpPr>
        <dsp:cNvPr id="0" name=""/>
        <dsp:cNvSpPr/>
      </dsp:nvSpPr>
      <dsp:spPr>
        <a:xfrm>
          <a:off x="3554742" y="1433166"/>
          <a:ext cx="936435" cy="1083910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100" kern="1200" dirty="0"/>
            <a:t>نظريات التأثير</a:t>
          </a:r>
        </a:p>
      </dsp:txBody>
      <dsp:txXfrm>
        <a:off x="3554742" y="1433166"/>
        <a:ext cx="936435" cy="1083910"/>
      </dsp:txXfrm>
    </dsp:sp>
    <dsp:sp modelId="{B792E8C4-2D11-415A-9502-A17432FEA9FA}">
      <dsp:nvSpPr>
        <dsp:cNvPr id="0" name=""/>
        <dsp:cNvSpPr/>
      </dsp:nvSpPr>
      <dsp:spPr>
        <a:xfrm>
          <a:off x="5269991" y="2626210"/>
          <a:ext cx="649495" cy="7475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100" kern="1200" dirty="0"/>
            <a:t>التأثير المباشر</a:t>
          </a:r>
        </a:p>
      </dsp:txBody>
      <dsp:txXfrm>
        <a:off x="5269991" y="2626210"/>
        <a:ext cx="649495" cy="747552"/>
      </dsp:txXfrm>
    </dsp:sp>
    <dsp:sp modelId="{89E5FE0E-18A8-40C6-913E-A09808501FFC}">
      <dsp:nvSpPr>
        <dsp:cNvPr id="0" name=""/>
        <dsp:cNvSpPr/>
      </dsp:nvSpPr>
      <dsp:spPr>
        <a:xfrm>
          <a:off x="5432365" y="3537416"/>
          <a:ext cx="649495" cy="4183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100" kern="1200" dirty="0"/>
            <a:t>دوامة الصمت</a:t>
          </a:r>
        </a:p>
      </dsp:txBody>
      <dsp:txXfrm>
        <a:off x="5432365" y="3537416"/>
        <a:ext cx="649495" cy="418395"/>
      </dsp:txXfrm>
    </dsp:sp>
    <dsp:sp modelId="{6B53F518-BF33-4AF8-9EB0-74F8E1C33F90}">
      <dsp:nvSpPr>
        <dsp:cNvPr id="0" name=""/>
        <dsp:cNvSpPr/>
      </dsp:nvSpPr>
      <dsp:spPr>
        <a:xfrm>
          <a:off x="3860586" y="2653470"/>
          <a:ext cx="649495" cy="684243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100" kern="1200" dirty="0"/>
            <a:t>التأثير الانتقائي</a:t>
          </a:r>
        </a:p>
      </dsp:txBody>
      <dsp:txXfrm>
        <a:off x="3860586" y="2653470"/>
        <a:ext cx="649495" cy="684243"/>
      </dsp:txXfrm>
    </dsp:sp>
    <dsp:sp modelId="{8F2BB291-F068-4226-B4D5-52A82124389E}">
      <dsp:nvSpPr>
        <dsp:cNvPr id="0" name=""/>
        <dsp:cNvSpPr/>
      </dsp:nvSpPr>
      <dsp:spPr>
        <a:xfrm>
          <a:off x="4646475" y="3474107"/>
          <a:ext cx="649495" cy="396740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100" kern="1200" dirty="0"/>
            <a:t>الفروق الفردية</a:t>
          </a:r>
        </a:p>
      </dsp:txBody>
      <dsp:txXfrm>
        <a:off x="4646475" y="3474107"/>
        <a:ext cx="649495" cy="396740"/>
      </dsp:txXfrm>
    </dsp:sp>
    <dsp:sp modelId="{86DC6432-01D5-41B8-980B-351F5343C533}">
      <dsp:nvSpPr>
        <dsp:cNvPr id="0" name=""/>
        <dsp:cNvSpPr/>
      </dsp:nvSpPr>
      <dsp:spPr>
        <a:xfrm>
          <a:off x="3860586" y="3474107"/>
          <a:ext cx="649495" cy="461618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solidFill>
            <a:srgbClr val="92D050"/>
          </a:solidFill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100" kern="1200" dirty="0"/>
            <a:t>الفئات الاجتماعية</a:t>
          </a:r>
        </a:p>
      </dsp:txBody>
      <dsp:txXfrm>
        <a:off x="3860586" y="3474107"/>
        <a:ext cx="649495" cy="461618"/>
      </dsp:txXfrm>
    </dsp:sp>
    <dsp:sp modelId="{42F5D9BC-FB49-42F4-8E3D-7A61EF9A9EDD}">
      <dsp:nvSpPr>
        <dsp:cNvPr id="0" name=""/>
        <dsp:cNvSpPr/>
      </dsp:nvSpPr>
      <dsp:spPr>
        <a:xfrm>
          <a:off x="4022960" y="4072120"/>
          <a:ext cx="1580955" cy="548368"/>
        </a:xfrm>
        <a:prstGeom prst="rect">
          <a:avLst/>
        </a:prstGeom>
        <a:solidFill>
          <a:srgbClr val="FFFF00"/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100" kern="1200" dirty="0"/>
            <a:t>الاستخدامات </a:t>
          </a:r>
          <a:r>
            <a:rPr lang="ar-SA" sz="1100" kern="1200" dirty="0" err="1"/>
            <a:t>والاشباعات</a:t>
          </a:r>
          <a:endParaRPr lang="ar-SA" sz="1100" kern="1200" dirty="0"/>
        </a:p>
      </dsp:txBody>
      <dsp:txXfrm>
        <a:off x="4022960" y="4072120"/>
        <a:ext cx="1580955" cy="548368"/>
      </dsp:txXfrm>
    </dsp:sp>
    <dsp:sp modelId="{FC97EC43-F30D-4686-A64C-BBDD97F7F6F8}">
      <dsp:nvSpPr>
        <dsp:cNvPr id="0" name=""/>
        <dsp:cNvSpPr/>
      </dsp:nvSpPr>
      <dsp:spPr>
        <a:xfrm>
          <a:off x="3074697" y="3474107"/>
          <a:ext cx="649495" cy="503482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100" kern="1200" dirty="0"/>
            <a:t>العلاقات الاجتماعية</a:t>
          </a:r>
        </a:p>
      </dsp:txBody>
      <dsp:txXfrm>
        <a:off x="3074697" y="3474107"/>
        <a:ext cx="649495" cy="503482"/>
      </dsp:txXfrm>
    </dsp:sp>
    <dsp:sp modelId="{609FF969-363E-4063-8604-23AEF83F1F9A}">
      <dsp:nvSpPr>
        <dsp:cNvPr id="0" name=""/>
        <dsp:cNvSpPr/>
      </dsp:nvSpPr>
      <dsp:spPr>
        <a:xfrm>
          <a:off x="3237071" y="4113983"/>
          <a:ext cx="649495" cy="724258"/>
        </a:xfrm>
        <a:prstGeom prst="rect">
          <a:avLst/>
        </a:prstGeom>
        <a:solidFill>
          <a:srgbClr val="FFFF00"/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100" kern="1200" dirty="0"/>
            <a:t>تدفق الاتصال على مرحلتين</a:t>
          </a:r>
        </a:p>
      </dsp:txBody>
      <dsp:txXfrm>
        <a:off x="3237071" y="4113983"/>
        <a:ext cx="649495" cy="724258"/>
      </dsp:txXfrm>
    </dsp:sp>
    <dsp:sp modelId="{B92658FF-0957-4C80-82DE-3B893BE886CA}">
      <dsp:nvSpPr>
        <dsp:cNvPr id="0" name=""/>
        <dsp:cNvSpPr/>
      </dsp:nvSpPr>
      <dsp:spPr>
        <a:xfrm>
          <a:off x="3237071" y="4974636"/>
          <a:ext cx="649495" cy="742528"/>
        </a:xfrm>
        <a:prstGeom prst="rect">
          <a:avLst/>
        </a:prstGeom>
        <a:solidFill>
          <a:srgbClr val="FFFF00"/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100" kern="1200" dirty="0"/>
            <a:t>انتشار المبتكرات</a:t>
          </a:r>
        </a:p>
      </dsp:txBody>
      <dsp:txXfrm>
        <a:off x="3237071" y="4974636"/>
        <a:ext cx="649495" cy="742528"/>
      </dsp:txXfrm>
    </dsp:sp>
    <dsp:sp modelId="{F24E28C9-1A53-42B3-BFB5-688761062F94}">
      <dsp:nvSpPr>
        <dsp:cNvPr id="0" name=""/>
        <dsp:cNvSpPr/>
      </dsp:nvSpPr>
      <dsp:spPr>
        <a:xfrm>
          <a:off x="2126434" y="2653470"/>
          <a:ext cx="649495" cy="7272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100" kern="1200" dirty="0"/>
            <a:t>التأثير المعتدل</a:t>
          </a:r>
        </a:p>
      </dsp:txBody>
      <dsp:txXfrm>
        <a:off x="2126434" y="2653470"/>
        <a:ext cx="649495" cy="727291"/>
      </dsp:txXfrm>
    </dsp:sp>
    <dsp:sp modelId="{858936A6-882B-4B8E-ADF7-52AA00EA3348}">
      <dsp:nvSpPr>
        <dsp:cNvPr id="0" name=""/>
        <dsp:cNvSpPr/>
      </dsp:nvSpPr>
      <dsp:spPr>
        <a:xfrm>
          <a:off x="2288808" y="3517155"/>
          <a:ext cx="649495" cy="5150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100" kern="1200" dirty="0"/>
            <a:t>ترتيب </a:t>
          </a:r>
          <a:r>
            <a:rPr lang="ar-SA" sz="1100" kern="1200" dirty="0" err="1"/>
            <a:t>الاولويات</a:t>
          </a:r>
          <a:endParaRPr lang="ar-SA" sz="1100" kern="1200" dirty="0"/>
        </a:p>
      </dsp:txBody>
      <dsp:txXfrm>
        <a:off x="2288808" y="3517155"/>
        <a:ext cx="649495" cy="515033"/>
      </dsp:txXfrm>
    </dsp:sp>
    <dsp:sp modelId="{B0AD2C12-0245-4A48-8930-3A6CF1666425}">
      <dsp:nvSpPr>
        <dsp:cNvPr id="0" name=""/>
        <dsp:cNvSpPr/>
      </dsp:nvSpPr>
      <dsp:spPr>
        <a:xfrm>
          <a:off x="2288808" y="4168583"/>
          <a:ext cx="649495" cy="4650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100" kern="1200" dirty="0" err="1"/>
            <a:t>الانماء</a:t>
          </a:r>
          <a:r>
            <a:rPr lang="ar-SA" sz="1100" kern="1200" dirty="0"/>
            <a:t> الثقافي</a:t>
          </a:r>
        </a:p>
      </dsp:txBody>
      <dsp:txXfrm>
        <a:off x="2288808" y="4168583"/>
        <a:ext cx="649495" cy="465035"/>
      </dsp:txXfrm>
    </dsp:sp>
    <dsp:sp modelId="{F70529A9-1187-45EA-8FA6-DD4F2E9548B1}">
      <dsp:nvSpPr>
        <dsp:cNvPr id="0" name=""/>
        <dsp:cNvSpPr/>
      </dsp:nvSpPr>
      <dsp:spPr>
        <a:xfrm>
          <a:off x="2288808" y="4770012"/>
          <a:ext cx="649495" cy="7870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100" kern="1200" dirty="0"/>
            <a:t>الاعتماد على وسائل </a:t>
          </a:r>
          <a:r>
            <a:rPr lang="ar-SA" sz="1100" kern="1200" dirty="0" err="1"/>
            <a:t>الاعلام</a:t>
          </a:r>
          <a:endParaRPr lang="ar-SA" sz="1100" kern="1200" dirty="0"/>
        </a:p>
      </dsp:txBody>
      <dsp:txXfrm>
        <a:off x="2288808" y="4770012"/>
        <a:ext cx="649495" cy="787025"/>
      </dsp:txXfrm>
    </dsp:sp>
    <dsp:sp modelId="{0AFA8333-F4CA-4580-A6AA-97AF1B73F49F}">
      <dsp:nvSpPr>
        <dsp:cNvPr id="0" name=""/>
        <dsp:cNvSpPr/>
      </dsp:nvSpPr>
      <dsp:spPr>
        <a:xfrm>
          <a:off x="1021045" y="1433166"/>
          <a:ext cx="1277998" cy="9973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100" kern="1200" dirty="0"/>
            <a:t>المعرفة من وسائل </a:t>
          </a:r>
          <a:r>
            <a:rPr lang="ar-SA" sz="1100" kern="1200" dirty="0" err="1"/>
            <a:t>الاعلام</a:t>
          </a:r>
          <a:endParaRPr lang="ar-SA" sz="1100" kern="1200" dirty="0"/>
        </a:p>
      </dsp:txBody>
      <dsp:txXfrm>
        <a:off x="1021045" y="1433166"/>
        <a:ext cx="1277998" cy="997303"/>
      </dsp:txXfrm>
    </dsp:sp>
    <dsp:sp modelId="{6CDCADD7-FDD5-4AD7-812F-3BA09D13871B}">
      <dsp:nvSpPr>
        <dsp:cNvPr id="0" name=""/>
        <dsp:cNvSpPr/>
      </dsp:nvSpPr>
      <dsp:spPr>
        <a:xfrm>
          <a:off x="1340545" y="2566863"/>
          <a:ext cx="649495" cy="4505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100" kern="1200" dirty="0"/>
            <a:t>التماس المعلومات</a:t>
          </a:r>
        </a:p>
      </dsp:txBody>
      <dsp:txXfrm>
        <a:off x="1340545" y="2566863"/>
        <a:ext cx="649495" cy="450506"/>
      </dsp:txXfrm>
    </dsp:sp>
    <dsp:sp modelId="{B2425195-1BFA-413B-B6BB-29A267ADACB7}">
      <dsp:nvSpPr>
        <dsp:cNvPr id="0" name=""/>
        <dsp:cNvSpPr/>
      </dsp:nvSpPr>
      <dsp:spPr>
        <a:xfrm>
          <a:off x="1340545" y="3153763"/>
          <a:ext cx="649495" cy="5291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100" kern="1200" dirty="0"/>
            <a:t>فجوة المعرفة</a:t>
          </a:r>
        </a:p>
      </dsp:txBody>
      <dsp:txXfrm>
        <a:off x="1340545" y="3153763"/>
        <a:ext cx="649495" cy="529137"/>
      </dsp:txXfrm>
    </dsp:sp>
    <dsp:sp modelId="{B30C2981-94D8-4D6B-A084-F024C40F411F}">
      <dsp:nvSpPr>
        <dsp:cNvPr id="0" name=""/>
        <dsp:cNvSpPr/>
      </dsp:nvSpPr>
      <dsp:spPr>
        <a:xfrm>
          <a:off x="1340545" y="3819294"/>
          <a:ext cx="649495" cy="5269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100" kern="1200" dirty="0"/>
            <a:t>تمثيل المعلومات</a:t>
          </a:r>
        </a:p>
      </dsp:txBody>
      <dsp:txXfrm>
        <a:off x="1340545" y="3819294"/>
        <a:ext cx="649495" cy="526945"/>
      </dsp:txXfrm>
    </dsp:sp>
    <dsp:sp modelId="{749C66BF-A935-468E-8EDD-FD6E068E8389}">
      <dsp:nvSpPr>
        <dsp:cNvPr id="0" name=""/>
        <dsp:cNvSpPr/>
      </dsp:nvSpPr>
      <dsp:spPr>
        <a:xfrm>
          <a:off x="1340545" y="4482633"/>
          <a:ext cx="649495" cy="6226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100" kern="1200" dirty="0"/>
            <a:t>تحليل </a:t>
          </a:r>
          <a:r>
            <a:rPr lang="ar-SA" sz="1100" kern="1200" dirty="0" err="1"/>
            <a:t>الاطار</a:t>
          </a:r>
          <a:r>
            <a:rPr lang="ar-SA" sz="1100" kern="1200" dirty="0"/>
            <a:t> </a:t>
          </a:r>
          <a:r>
            <a:rPr lang="ar-SA" sz="1100" kern="1200" dirty="0" err="1"/>
            <a:t>الاعلامي</a:t>
          </a:r>
          <a:endParaRPr lang="ar-SA" sz="1100" kern="1200" dirty="0"/>
        </a:p>
      </dsp:txBody>
      <dsp:txXfrm>
        <a:off x="1340545" y="4482633"/>
        <a:ext cx="649495" cy="622615"/>
      </dsp:txXfrm>
    </dsp:sp>
    <dsp:sp modelId="{6327ECE6-C894-486B-B235-B82A78EEEAF6}">
      <dsp:nvSpPr>
        <dsp:cNvPr id="0" name=""/>
        <dsp:cNvSpPr/>
      </dsp:nvSpPr>
      <dsp:spPr>
        <a:xfrm>
          <a:off x="3598" y="1433166"/>
          <a:ext cx="881053" cy="9426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100" kern="1200" dirty="0"/>
            <a:t>النظريات </a:t>
          </a:r>
          <a:r>
            <a:rPr lang="ar-SA" sz="1100" kern="1200" dirty="0" err="1"/>
            <a:t>المفسره</a:t>
          </a:r>
          <a:r>
            <a:rPr lang="ar-SA" sz="1100" kern="1200" dirty="0"/>
            <a:t> للعنف</a:t>
          </a:r>
        </a:p>
      </dsp:txBody>
      <dsp:txXfrm>
        <a:off x="3598" y="1433166"/>
        <a:ext cx="881053" cy="942670"/>
      </dsp:txXfrm>
    </dsp:sp>
    <dsp:sp modelId="{FDD0365C-0334-4198-BA13-F83E69DC4F53}">
      <dsp:nvSpPr>
        <dsp:cNvPr id="0" name=""/>
        <dsp:cNvSpPr/>
      </dsp:nvSpPr>
      <dsp:spPr>
        <a:xfrm>
          <a:off x="223861" y="2512230"/>
          <a:ext cx="649495" cy="3247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100" kern="1200" dirty="0"/>
            <a:t>التطهير</a:t>
          </a:r>
        </a:p>
      </dsp:txBody>
      <dsp:txXfrm>
        <a:off x="223861" y="2512230"/>
        <a:ext cx="649495" cy="324747"/>
      </dsp:txXfrm>
    </dsp:sp>
    <dsp:sp modelId="{5D9B62D6-8975-4B1E-B486-DF906B04E6E4}">
      <dsp:nvSpPr>
        <dsp:cNvPr id="0" name=""/>
        <dsp:cNvSpPr/>
      </dsp:nvSpPr>
      <dsp:spPr>
        <a:xfrm>
          <a:off x="223861" y="2973372"/>
          <a:ext cx="649495" cy="3247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100" kern="1200" dirty="0"/>
            <a:t>الاستثارة</a:t>
          </a:r>
        </a:p>
      </dsp:txBody>
      <dsp:txXfrm>
        <a:off x="223861" y="2973372"/>
        <a:ext cx="649495" cy="324747"/>
      </dsp:txXfrm>
    </dsp:sp>
    <dsp:sp modelId="{A46637DA-3B5E-4B57-B2EC-CF1BF8536672}">
      <dsp:nvSpPr>
        <dsp:cNvPr id="0" name=""/>
        <dsp:cNvSpPr/>
      </dsp:nvSpPr>
      <dsp:spPr>
        <a:xfrm>
          <a:off x="223861" y="3434514"/>
          <a:ext cx="649495" cy="3247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100" kern="1200" dirty="0"/>
            <a:t>التدعيم</a:t>
          </a:r>
        </a:p>
      </dsp:txBody>
      <dsp:txXfrm>
        <a:off x="223861" y="3434514"/>
        <a:ext cx="649495" cy="324747"/>
      </dsp:txXfrm>
    </dsp:sp>
    <dsp:sp modelId="{130C1D6A-12E3-470A-876C-8426F46E6C91}">
      <dsp:nvSpPr>
        <dsp:cNvPr id="0" name=""/>
        <dsp:cNvSpPr/>
      </dsp:nvSpPr>
      <dsp:spPr>
        <a:xfrm>
          <a:off x="223861" y="3895655"/>
          <a:ext cx="649495" cy="3247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100" kern="1200" dirty="0"/>
            <a:t>النموذج التوحد</a:t>
          </a:r>
        </a:p>
      </dsp:txBody>
      <dsp:txXfrm>
        <a:off x="223861" y="3895655"/>
        <a:ext cx="649495" cy="3247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003F84-4920-4AB8-A716-A423C03E76B4}">
      <dsp:nvSpPr>
        <dsp:cNvPr id="0" name=""/>
        <dsp:cNvSpPr/>
      </dsp:nvSpPr>
      <dsp:spPr>
        <a:xfrm>
          <a:off x="0" y="0"/>
          <a:ext cx="9144000" cy="2057400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6000" kern="1200" dirty="0" smtClean="0">
              <a:solidFill>
                <a:schemeClr val="accent1">
                  <a:lumMod val="75000"/>
                </a:schemeClr>
              </a:solidFill>
            </a:rPr>
            <a:t>الأهداف الرئيسية التي تتحقق من منظور الاستخدامات </a:t>
          </a:r>
          <a:r>
            <a:rPr lang="ar-SA" sz="6000" kern="1200" dirty="0" err="1" smtClean="0">
              <a:solidFill>
                <a:schemeClr val="accent1">
                  <a:lumMod val="75000"/>
                </a:schemeClr>
              </a:solidFill>
            </a:rPr>
            <a:t>والإشباعات</a:t>
          </a:r>
          <a:r>
            <a:rPr lang="ar-SA" sz="6000" kern="1200" dirty="0" smtClean="0">
              <a:solidFill>
                <a:schemeClr val="accent1">
                  <a:lumMod val="75000"/>
                </a:schemeClr>
              </a:solidFill>
            </a:rPr>
            <a:t> </a:t>
          </a:r>
          <a:endParaRPr lang="en-US" sz="60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0" y="0"/>
        <a:ext cx="9144000" cy="2057400"/>
      </dsp:txXfrm>
    </dsp:sp>
    <dsp:sp modelId="{E4DB9674-297F-429A-BC37-C6D214FEA629}">
      <dsp:nvSpPr>
        <dsp:cNvPr id="0" name=""/>
        <dsp:cNvSpPr/>
      </dsp:nvSpPr>
      <dsp:spPr>
        <a:xfrm>
          <a:off x="4464" y="2057400"/>
          <a:ext cx="3045023" cy="43205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300" kern="1200" dirty="0" smtClean="0"/>
            <a:t>التأكيد على نتائج استخدام وسائل الاتصال بهدف فهم عملية الاتصال الجماهيري.</a:t>
          </a:r>
          <a:endParaRPr lang="en-US" sz="4300" kern="1200" dirty="0"/>
        </a:p>
      </dsp:txBody>
      <dsp:txXfrm>
        <a:off x="4464" y="2057400"/>
        <a:ext cx="3045023" cy="4320540"/>
      </dsp:txXfrm>
    </dsp:sp>
    <dsp:sp modelId="{111EC727-790D-4A42-B016-3B43B9D7D8AA}">
      <dsp:nvSpPr>
        <dsp:cNvPr id="0" name=""/>
        <dsp:cNvSpPr/>
      </dsp:nvSpPr>
      <dsp:spPr>
        <a:xfrm>
          <a:off x="3049488" y="2057400"/>
          <a:ext cx="3045023" cy="43205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300" kern="1200" dirty="0" smtClean="0"/>
            <a:t>شرح دوافع التعرض لوسيلة معينة , والتفاعل الذي يحدث نتيجة التعرض </a:t>
          </a:r>
          <a:endParaRPr lang="en-US" sz="4300" kern="1200" dirty="0"/>
        </a:p>
      </dsp:txBody>
      <dsp:txXfrm>
        <a:off x="3049488" y="2057400"/>
        <a:ext cx="3045023" cy="4320540"/>
      </dsp:txXfrm>
    </dsp:sp>
    <dsp:sp modelId="{9278DAC9-EBB7-4227-9A29-1615120FC7AF}">
      <dsp:nvSpPr>
        <dsp:cNvPr id="0" name=""/>
        <dsp:cNvSpPr/>
      </dsp:nvSpPr>
      <dsp:spPr>
        <a:xfrm>
          <a:off x="6094511" y="2057400"/>
          <a:ext cx="3045023" cy="43205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300" kern="1200" dirty="0" smtClean="0"/>
            <a:t>السعي لاكتشاف كيف يستخدم الأفراد وسائل الاتصال , بالنظر إلى الجمهور النشط .</a:t>
          </a:r>
          <a:endParaRPr lang="en-US" sz="4300" kern="1200" dirty="0"/>
        </a:p>
      </dsp:txBody>
      <dsp:txXfrm>
        <a:off x="6094511" y="2057400"/>
        <a:ext cx="3045023" cy="4320540"/>
      </dsp:txXfrm>
    </dsp:sp>
    <dsp:sp modelId="{66DBCAF0-FDEF-43E7-969D-F003341DC13D}">
      <dsp:nvSpPr>
        <dsp:cNvPr id="0" name=""/>
        <dsp:cNvSpPr/>
      </dsp:nvSpPr>
      <dsp:spPr>
        <a:xfrm>
          <a:off x="0" y="6377940"/>
          <a:ext cx="9144000" cy="48006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FE8D99-A688-4B25-92E6-CF36F6F76B38}">
      <dsp:nvSpPr>
        <dsp:cNvPr id="0" name=""/>
        <dsp:cNvSpPr/>
      </dsp:nvSpPr>
      <dsp:spPr>
        <a:xfrm>
          <a:off x="0" y="0"/>
          <a:ext cx="9144000" cy="10414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r" defTabSz="2178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900" kern="1200" dirty="0" smtClean="0"/>
            <a:t>افتراض الجمهور النشط</a:t>
          </a:r>
          <a:endParaRPr lang="en-US" sz="4900" kern="1200" dirty="0"/>
        </a:p>
      </dsp:txBody>
      <dsp:txXfrm>
        <a:off x="1932940" y="0"/>
        <a:ext cx="7211060" cy="1041400"/>
      </dsp:txXfrm>
    </dsp:sp>
    <dsp:sp modelId="{DC62494A-3528-4934-AF60-BBBF9FB0742D}">
      <dsp:nvSpPr>
        <dsp:cNvPr id="0" name=""/>
        <dsp:cNvSpPr/>
      </dsp:nvSpPr>
      <dsp:spPr>
        <a:xfrm>
          <a:off x="0" y="62983"/>
          <a:ext cx="1387181" cy="83312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7ADBE5-1F87-401E-AABB-2BFF3C6F454E}">
      <dsp:nvSpPr>
        <dsp:cNvPr id="0" name=""/>
        <dsp:cNvSpPr/>
      </dsp:nvSpPr>
      <dsp:spPr>
        <a:xfrm>
          <a:off x="0" y="0"/>
          <a:ext cx="9144000" cy="1193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400" kern="1200" dirty="0" smtClean="0"/>
            <a:t>الأصول النفسية والاجتماعية لاستخدامات وسائل الإعلام</a:t>
          </a:r>
          <a:endParaRPr lang="en-US" sz="3400" kern="1200" dirty="0"/>
        </a:p>
      </dsp:txBody>
      <dsp:txXfrm>
        <a:off x="1948180" y="0"/>
        <a:ext cx="7195820" cy="1193800"/>
      </dsp:txXfrm>
    </dsp:sp>
    <dsp:sp modelId="{45829969-B066-451D-A6E3-A52AA7136AEA}">
      <dsp:nvSpPr>
        <dsp:cNvPr id="0" name=""/>
        <dsp:cNvSpPr/>
      </dsp:nvSpPr>
      <dsp:spPr>
        <a:xfrm flipH="1">
          <a:off x="0" y="166940"/>
          <a:ext cx="1356000" cy="95504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87284F-10C3-40B6-9DCD-405959FB319C}">
      <dsp:nvSpPr>
        <dsp:cNvPr id="0" name=""/>
        <dsp:cNvSpPr/>
      </dsp:nvSpPr>
      <dsp:spPr>
        <a:xfrm>
          <a:off x="0" y="0"/>
          <a:ext cx="9144000" cy="1117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400" kern="1200" dirty="0" smtClean="0"/>
            <a:t>دوافع تعرض الجمهور لوسائل الإعلام </a:t>
          </a:r>
          <a:endParaRPr lang="en-US" sz="4400" kern="1200" dirty="0"/>
        </a:p>
      </dsp:txBody>
      <dsp:txXfrm>
        <a:off x="1940560" y="0"/>
        <a:ext cx="7203440" cy="1117600"/>
      </dsp:txXfrm>
    </dsp:sp>
    <dsp:sp modelId="{7E5AC479-1617-40B9-B9BB-1161CCC2A2C6}">
      <dsp:nvSpPr>
        <dsp:cNvPr id="0" name=""/>
        <dsp:cNvSpPr/>
      </dsp:nvSpPr>
      <dsp:spPr>
        <a:xfrm>
          <a:off x="0" y="125157"/>
          <a:ext cx="1539575" cy="93092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876470-F491-4C34-877D-1BF61ECF62F3}">
      <dsp:nvSpPr>
        <dsp:cNvPr id="0" name=""/>
        <dsp:cNvSpPr/>
      </dsp:nvSpPr>
      <dsp:spPr>
        <a:xfrm>
          <a:off x="0" y="0"/>
          <a:ext cx="9144000" cy="1193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r" defTabSz="2489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5600" kern="1200" dirty="0" smtClean="0"/>
            <a:t>التوقعات من وسائل الإعلام</a:t>
          </a:r>
          <a:endParaRPr lang="en-US" sz="5600" kern="1200" dirty="0"/>
        </a:p>
      </dsp:txBody>
      <dsp:txXfrm>
        <a:off x="1948180" y="0"/>
        <a:ext cx="7195820" cy="1193800"/>
      </dsp:txXfrm>
    </dsp:sp>
    <dsp:sp modelId="{B359768B-BF4D-490E-91C3-CA5D0F6B5397}">
      <dsp:nvSpPr>
        <dsp:cNvPr id="0" name=""/>
        <dsp:cNvSpPr/>
      </dsp:nvSpPr>
      <dsp:spPr>
        <a:xfrm>
          <a:off x="0" y="120134"/>
          <a:ext cx="1234769" cy="99438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46032C-E7E7-4DD1-9E39-8833F3D1B39E}">
      <dsp:nvSpPr>
        <dsp:cNvPr id="0" name=""/>
        <dsp:cNvSpPr/>
      </dsp:nvSpPr>
      <dsp:spPr>
        <a:xfrm>
          <a:off x="0" y="0"/>
          <a:ext cx="9144000" cy="1117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r" defTabSz="2355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5300" kern="1200" dirty="0" smtClean="0"/>
            <a:t>التعرض لوسائل الإعلام</a:t>
          </a:r>
          <a:endParaRPr lang="en-US" sz="5300" kern="1200" dirty="0"/>
        </a:p>
      </dsp:txBody>
      <dsp:txXfrm>
        <a:off x="1940560" y="0"/>
        <a:ext cx="7203440" cy="1117600"/>
      </dsp:txXfrm>
    </dsp:sp>
    <dsp:sp modelId="{667879BD-5E3E-42FE-A3CC-67CDFBC9DEBB}">
      <dsp:nvSpPr>
        <dsp:cNvPr id="0" name=""/>
        <dsp:cNvSpPr/>
      </dsp:nvSpPr>
      <dsp:spPr>
        <a:xfrm>
          <a:off x="0" y="118188"/>
          <a:ext cx="1234769" cy="89408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8280C8-568C-4AE9-A189-890864DD4C9F}">
      <dsp:nvSpPr>
        <dsp:cNvPr id="0" name=""/>
        <dsp:cNvSpPr/>
      </dsp:nvSpPr>
      <dsp:spPr>
        <a:xfrm>
          <a:off x="0" y="0"/>
          <a:ext cx="9144000" cy="1117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r" defTabSz="2355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5300" kern="1200" dirty="0" err="1" smtClean="0"/>
            <a:t>إشباعات</a:t>
          </a:r>
          <a:r>
            <a:rPr lang="ar-SA" sz="5300" kern="1200" dirty="0" smtClean="0"/>
            <a:t> وسائل الإعلام</a:t>
          </a:r>
          <a:endParaRPr lang="en-US" sz="5300" kern="1200" dirty="0"/>
        </a:p>
      </dsp:txBody>
      <dsp:txXfrm>
        <a:off x="1940560" y="0"/>
        <a:ext cx="7203440" cy="1117600"/>
      </dsp:txXfrm>
    </dsp:sp>
    <dsp:sp modelId="{62DA2101-1A9F-4030-9390-621335BBAA13}">
      <dsp:nvSpPr>
        <dsp:cNvPr id="0" name=""/>
        <dsp:cNvSpPr/>
      </dsp:nvSpPr>
      <dsp:spPr>
        <a:xfrm>
          <a:off x="0" y="105492"/>
          <a:ext cx="1234769" cy="89408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#3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#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#5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#6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2447E72A-D913-4DC2-9E0A-E520CE8FCC86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A5D78FC6-CE17-4259-A63C-DDFC12E048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405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Pr>
        <a:blipFill dpi="0" rotWithShape="1">
          <a:blip r:embed="rId2" cstate="print">
            <a:lum bright="42000" contrast="-68000"/>
          </a:blip>
          <a:srcRect/>
          <a:stretch>
            <a:fillRect l="-30000" t="-20000" r="-2000" b="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/>
            <a:fld id="{743653DA-8BF4-4869-96FE-9BCF43372D46}" type="datetime8">
              <a:rPr lang="en-US" smtClean="0"/>
              <a:pPr algn="ctr"/>
              <a:t>10/28/2014 12:22 PM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AC53DF-4216-466D-99A7-94400E6C2A25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10/28/2014 12:22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10/28/2014 12:22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/>
          <p:nvPr/>
        </p:nvGrpSpPr>
        <p:grpSpPr>
          <a:xfrm rot="10800000">
            <a:off x="0" y="5645511"/>
            <a:ext cx="9144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3"/>
          <p:cNvGrpSpPr/>
          <p:nvPr/>
        </p:nvGrpSpPr>
        <p:grpSpPr>
          <a:xfrm>
            <a:off x="0" y="1143001"/>
            <a:ext cx="9144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675" y="2292095"/>
            <a:ext cx="4300538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ar-SA" smtClean="0"/>
              <a:t>انقر لتحرير نمط العنوان الرئيسي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8675" y="4511785"/>
            <a:ext cx="4300538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4410" y="0"/>
            <a:ext cx="1310643" cy="2292094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235798" y="1310656"/>
            <a:ext cx="3908203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ar-SA" smtClean="0"/>
              <a:t>انقر فوق الأيقونة لإضافة صورة</a:t>
            </a:r>
            <a:endParaRPr/>
          </a:p>
        </p:txBody>
      </p:sp>
      <p:sp>
        <p:nvSpPr>
          <p:cNvPr id="19" name="Instructional Text"/>
          <p:cNvSpPr/>
          <p:nvPr/>
        </p:nvSpPr>
        <p:spPr>
          <a:xfrm>
            <a:off x="9258300" y="0"/>
            <a:ext cx="97155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sz="1200" b="1" i="1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sz="1200" i="1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108-AC8D-4212-9283-60D9E99BF07A}" type="datetime8">
              <a:rPr lang="en-US" smtClean="0"/>
              <a:pPr/>
              <a:t>10/28/2014 12:22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D3D3-6235-4F4C-B439-DF277FB555A7}" type="datetime8">
              <a:rPr lang="en-US" smtClean="0"/>
              <a:pPr/>
              <a:t>10/28/2014 12:22 PM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B5F1E3E-4B2F-4895-B65E-28B2E64F39F6}" type="datetime8">
              <a:rPr lang="en-US" smtClean="0"/>
              <a:pPr/>
              <a:t>10/28/2014 12:22 PM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3085435-8225-4333-BFFA-0096413F0D76}" type="datetime8">
              <a:rPr lang="en-US" smtClean="0"/>
              <a:pPr/>
              <a:t>10/28/2014 12:22 PM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494-2A87-468C-A21B-CB14FB9ABB00}" type="datetime8">
              <a:rPr lang="en-US" smtClean="0"/>
              <a:pPr/>
              <a:t>10/28/2014 12:22 PM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80FA0-5B31-4864-A2BB-719EA5A679C6}" type="datetime8">
              <a:rPr lang="en-US" smtClean="0"/>
              <a:pPr/>
              <a:t>10/28/2014 12:22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C0C8-36B8-442A-833D-B6AACE86BB77}" type="datetime8">
              <a:rPr lang="en-US" smtClean="0"/>
              <a:pPr/>
              <a:t>10/28/2014 12:22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pic>
        <p:nvPicPr>
          <p:cNvPr id="8" name="Picture 7" descr="sm_penci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12648" y="1755648"/>
            <a:ext cx="1615307" cy="2145615"/>
          </a:xfrm>
          <a:prstGeom prst="rect">
            <a:avLst/>
          </a:prstGeom>
          <a:ln w="50800" cap="sq" cmpd="dbl">
            <a:solidFill>
              <a:schemeClr val="accent2"/>
            </a:solidFill>
            <a:miter lim="800000"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1E20EC5-AC53-4169-941E-EDF10CD23748}" type="datetime8">
              <a:rPr lang="en-US" smtClean="0"/>
              <a:pPr/>
              <a:t>10/28/2014 12:22 PM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10/28/2014 12:22 PM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pPr algn="ctr"/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</p:sldLayoutIdLst>
  <p:txStyles>
    <p:titleStyle>
      <a:lvl1pPr algn="l" rtl="1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r" rtl="1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r" rtl="1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r" rtl="1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r" rtl="1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r" rtl="1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r" rtl="1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r" rtl="1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r" rtl="1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828675" y="2292095"/>
            <a:ext cx="4300538" cy="2219691"/>
          </a:xfrm>
        </p:spPr>
        <p:txBody>
          <a:bodyPr anchor="ctr"/>
          <a:lstStyle/>
          <a:p>
            <a:pPr algn="ctr" rtl="1"/>
            <a:r>
              <a:rPr lang="ar-SA" b="1" dirty="0" smtClean="0">
                <a:latin typeface="Arial" pitchFamily="34" charset="0"/>
                <a:cs typeface="Arial" pitchFamily="34" charset="0"/>
              </a:rPr>
              <a:t>مقرر</a:t>
            </a:r>
            <a:br>
              <a:rPr lang="ar-SA" b="1" dirty="0" smtClean="0">
                <a:latin typeface="Arial" pitchFamily="34" charset="0"/>
                <a:cs typeface="Arial" pitchFamily="34" charset="0"/>
              </a:rPr>
            </a:br>
            <a:r>
              <a:rPr lang="ar-SA" b="1" dirty="0" smtClean="0">
                <a:latin typeface="Arial" pitchFamily="34" charset="0"/>
                <a:cs typeface="Arial" pitchFamily="34" charset="0"/>
              </a:rPr>
              <a:t>نظريات الاتصال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SA" b="1" dirty="0" smtClean="0">
                <a:latin typeface="Arial" pitchFamily="34" charset="0"/>
                <a:cs typeface="Arial" pitchFamily="34" charset="0"/>
              </a:rPr>
              <a:t>المحاضرة السابعة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Placeholder 3" descr="Open book on table, blurred shelves of books in background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1"/>
            <a:r>
              <a:rPr lang="ar-QA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التذكر الانتقائي </a:t>
            </a:r>
            <a:r>
              <a:rPr lang="en-US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Selective Retention 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92500"/>
          </a:bodyPr>
          <a:lstStyle/>
          <a:p>
            <a:pPr algn="r" rtl="1">
              <a:buNone/>
            </a:pPr>
            <a:r>
              <a:rPr lang="ar-QA" b="1" dirty="0" smtClean="0"/>
              <a:t>لا يمكن للفرد أن يتذكر كل الإحداث التي مرت عليه </a:t>
            </a:r>
            <a:r>
              <a:rPr lang="ar-QA" b="1" dirty="0" err="1" smtClean="0"/>
              <a:t>و</a:t>
            </a:r>
            <a:r>
              <a:rPr lang="ar-QA" b="1" dirty="0" smtClean="0"/>
              <a:t> المعلومات التي عرفها  فسيعمل بطريقة شعورية </a:t>
            </a:r>
            <a:r>
              <a:rPr lang="ar-QA" b="1" dirty="0" err="1" smtClean="0"/>
              <a:t>او</a:t>
            </a:r>
            <a:r>
              <a:rPr lang="ar-QA" b="1" dirty="0" smtClean="0"/>
              <a:t> لا شعورية على استبعاد المضامين التي</a:t>
            </a:r>
            <a:r>
              <a:rPr lang="ar-SA" b="1" dirty="0" smtClean="0"/>
              <a:t> </a:t>
            </a:r>
            <a:r>
              <a:rPr lang="ar-QA" b="1" dirty="0" smtClean="0"/>
              <a:t>يعتبرها غير مهمة </a:t>
            </a:r>
            <a:r>
              <a:rPr lang="ar-QA" b="1" dirty="0" err="1" smtClean="0"/>
              <a:t>و</a:t>
            </a:r>
            <a:r>
              <a:rPr lang="ar-QA" b="1" dirty="0" smtClean="0"/>
              <a:t> الاحتفاظ بما يرتئيه مهم</a:t>
            </a:r>
            <a:r>
              <a:rPr lang="ar-SA" b="1" dirty="0" smtClean="0"/>
              <a:t>ّ</a:t>
            </a:r>
            <a:r>
              <a:rPr lang="ar-QA" b="1" dirty="0" smtClean="0"/>
              <a:t>ا </a:t>
            </a:r>
            <a:r>
              <a:rPr lang="ar-QA" b="1" dirty="0" err="1" smtClean="0"/>
              <a:t>و</a:t>
            </a:r>
            <a:r>
              <a:rPr lang="ar-QA" b="1" dirty="0" smtClean="0"/>
              <a:t> متسقا مع </a:t>
            </a:r>
            <a:r>
              <a:rPr lang="ar-QA" b="1" dirty="0" err="1" smtClean="0"/>
              <a:t>اطاره</a:t>
            </a:r>
            <a:r>
              <a:rPr lang="ar-QA" b="1" dirty="0" smtClean="0"/>
              <a:t> الدلالي </a:t>
            </a:r>
            <a:r>
              <a:rPr lang="ar-SA" b="1" dirty="0" smtClean="0"/>
              <a:t>.</a:t>
            </a:r>
          </a:p>
          <a:p>
            <a:pPr algn="r" rtl="1">
              <a:buNone/>
            </a:pPr>
            <a:endParaRPr lang="en-US" b="1" dirty="0" smtClean="0"/>
          </a:p>
          <a:p>
            <a:pPr algn="r" rtl="1">
              <a:buNone/>
            </a:pPr>
            <a:r>
              <a:rPr lang="ar-QA" b="1" dirty="0" smtClean="0"/>
              <a:t>   إن التذكر الانتقائي مهم جدا بالنسبة لتفسير سلوكيات </a:t>
            </a:r>
            <a:r>
              <a:rPr lang="ar-QA" b="1" dirty="0" err="1" smtClean="0"/>
              <a:t>الافراد</a:t>
            </a:r>
            <a:r>
              <a:rPr lang="ar-QA" b="1" dirty="0" smtClean="0"/>
              <a:t> : فالمعلومات التي </a:t>
            </a:r>
            <a:r>
              <a:rPr lang="ar-QA" b="1" dirty="0" err="1" smtClean="0"/>
              <a:t>تترسخ</a:t>
            </a:r>
            <a:r>
              <a:rPr lang="ar-QA" b="1" dirty="0" smtClean="0"/>
              <a:t> في الذاكرة هي التي ستحدد في الغالب ردود </a:t>
            </a:r>
            <a:r>
              <a:rPr lang="ar-QA" b="1" dirty="0" err="1" smtClean="0"/>
              <a:t>الافعال</a:t>
            </a:r>
            <a:r>
              <a:rPr lang="ar-QA" b="1" dirty="0" smtClean="0"/>
              <a:t>   </a:t>
            </a:r>
            <a:r>
              <a:rPr lang="ar-SA" b="1" dirty="0" smtClean="0"/>
              <a:t>, </a:t>
            </a:r>
            <a:r>
              <a:rPr lang="ar-QA" b="1" u="sng" dirty="0" smtClean="0"/>
              <a:t>التذكر الانتقائي هو </a:t>
            </a:r>
            <a:r>
              <a:rPr lang="ar-QA" b="1" u="sng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خط دفاعي ثالث</a:t>
            </a:r>
            <a:r>
              <a:rPr lang="ar-QA" b="1" u="sng" dirty="0" smtClean="0"/>
              <a:t> يمكن من توفير  حماية </a:t>
            </a:r>
            <a:r>
              <a:rPr lang="ar-QA" b="1" u="sng" dirty="0" err="1" smtClean="0"/>
              <a:t>اضافية</a:t>
            </a:r>
            <a:r>
              <a:rPr lang="ar-QA" b="1" u="sng" dirty="0" smtClean="0"/>
              <a:t>  للمتلقي</a:t>
            </a:r>
            <a:endParaRPr lang="en-US" b="1" u="sng" dirty="0" smtClean="0"/>
          </a:p>
          <a:p>
            <a:pPr algn="r" rtl="1">
              <a:buNone/>
            </a:pPr>
            <a:r>
              <a:rPr lang="ar-QA" b="1" dirty="0" smtClean="0"/>
              <a:t>   </a:t>
            </a:r>
            <a:endParaRPr lang="ar-SA" b="1" dirty="0" smtClean="0"/>
          </a:p>
          <a:p>
            <a:pPr algn="r" rtl="1"/>
            <a:r>
              <a:rPr lang="ar-QA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مثال </a:t>
            </a:r>
            <a:endParaRPr lang="en-US" b="1" dirty="0" smtClean="0"/>
          </a:p>
          <a:p>
            <a:pPr algn="r" rtl="1">
              <a:buNone/>
            </a:pPr>
            <a:r>
              <a:rPr lang="ar-QA" b="1" dirty="0" smtClean="0"/>
              <a:t>   إن الذين ينتجون </a:t>
            </a:r>
            <a:r>
              <a:rPr lang="ar-QA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المضامين </a:t>
            </a:r>
            <a:r>
              <a:rPr lang="ar-QA" b="1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الاعلانية</a:t>
            </a:r>
            <a:r>
              <a:rPr lang="ar-QA" b="1" dirty="0" smtClean="0"/>
              <a:t> يعتمدون على التكرار لترسيخ المعلومة </a:t>
            </a:r>
            <a:r>
              <a:rPr lang="ar-QA" b="1" dirty="0" err="1" smtClean="0"/>
              <a:t>او</a:t>
            </a:r>
            <a:r>
              <a:rPr lang="ar-QA" b="1" dirty="0" smtClean="0"/>
              <a:t> اسم السلعة في الذاكرة </a:t>
            </a:r>
            <a:endParaRPr lang="en-US" b="1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ar-SA" sz="40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السلوك الانتقائي </a:t>
            </a:r>
            <a:r>
              <a:rPr lang="en-US" sz="40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 selective Behavior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r" rtl="1">
              <a:buNone/>
            </a:pPr>
            <a:r>
              <a:rPr lang="ar-SA" sz="3200" b="1" dirty="0" smtClean="0"/>
              <a:t>هو الحلقة الأخيرة في السلسلة الانتقائية , فكل فرد لن يتصرف بنفس الأسلوب نتيجة التعرض لرسالة إعلامية معينة . وكل هذه الاستجابات ستكون معتمدة على التأثيرات المتداخلة للمتغيرات الموجودة . </a:t>
            </a:r>
            <a:endParaRPr lang="en-US" sz="3200" b="1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 smtClean="0"/>
              <a:t>ثانياً: مدخل الفئات الاجتماعية</a:t>
            </a:r>
            <a:endParaRPr lang="en-US" dirty="0"/>
          </a:p>
        </p:txBody>
      </p:sp>
      <p:pic>
        <p:nvPicPr>
          <p:cNvPr id="4" name="صورة 3" descr="social_group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149587">
            <a:off x="507212" y="140068"/>
            <a:ext cx="2280826" cy="2081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مربع نص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0" y="2590800"/>
            <a:ext cx="9144000" cy="350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/>
            <a:r>
              <a:rPr lang="ar-SA" sz="3600" dirty="0" smtClean="0">
                <a:solidFill>
                  <a:schemeClr val="tx1"/>
                </a:solidFill>
                <a:latin typeface="Calibri" pitchFamily="34" charset="0"/>
              </a:rPr>
              <a:t>تقول : ( بداخل أي مجتمع فئات , وبداخل كل فئة مجموعة من الأفراد لهم سمات واحدة , أو مهنة متشابهه , وعادات إلى حد ما متقاربة , وبالتالي إذا تعرضوا لمضمون الرسالة يستجيبون لمضمون تلك الرسالة بطرق مختلفة عن الفئات الأخرى التي تشكل المجتمع ) </a:t>
            </a:r>
          </a:p>
          <a:p>
            <a:pPr algn="r" rtl="1"/>
            <a:r>
              <a:rPr lang="ar-SA" sz="3600" dirty="0" smtClean="0">
                <a:solidFill>
                  <a:schemeClr val="tx1"/>
                </a:solidFill>
                <a:latin typeface="Calibri" pitchFamily="34" charset="0"/>
              </a:rPr>
              <a:t>مثال : </a:t>
            </a:r>
            <a:endParaRPr lang="en-US" sz="36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2743200"/>
            <a:ext cx="9144000" cy="4114800"/>
          </a:xfrm>
        </p:spPr>
        <p:txBody>
          <a:bodyPr>
            <a:noAutofit/>
          </a:bodyPr>
          <a:lstStyle/>
          <a:p>
            <a:pPr algn="r" rtl="1"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</a:pPr>
            <a:r>
              <a:rPr lang="ar-SA" sz="3200" b="1" dirty="0" smtClean="0"/>
              <a:t>المهنة</a:t>
            </a:r>
            <a:r>
              <a:rPr lang="ar-SA" sz="3200" dirty="0" smtClean="0"/>
              <a:t> : مثل الأطباء فلهم اهتمامات معينة </a:t>
            </a:r>
          </a:p>
          <a:p>
            <a:pPr algn="r" rtl="1"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</a:pPr>
            <a:r>
              <a:rPr lang="ar-SA" sz="3200" b="1" dirty="0" smtClean="0"/>
              <a:t>الدخل</a:t>
            </a:r>
            <a:r>
              <a:rPr lang="ar-SA" sz="3200" dirty="0" smtClean="0"/>
              <a:t> : فهناك فقراء , أغنياء , متوسطي الدخل .</a:t>
            </a:r>
          </a:p>
          <a:p>
            <a:pPr algn="r" rtl="1"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</a:pPr>
            <a:r>
              <a:rPr lang="ar-SA" sz="3200" b="1" dirty="0" smtClean="0"/>
              <a:t>الجنس </a:t>
            </a:r>
            <a:r>
              <a:rPr lang="ar-SA" sz="3200" dirty="0" smtClean="0"/>
              <a:t>: ذكر , أنثى .</a:t>
            </a:r>
          </a:p>
          <a:p>
            <a:pPr algn="r" rtl="1"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</a:pPr>
            <a:r>
              <a:rPr lang="ar-SA" sz="3200" b="1" dirty="0" smtClean="0"/>
              <a:t>التوجهات السياسية </a:t>
            </a:r>
            <a:r>
              <a:rPr lang="ar-SA" sz="3200" dirty="0" smtClean="0"/>
              <a:t>: فئة تؤيد الانفتاح , فئة تؤيد الانغلاق ..الخ</a:t>
            </a:r>
          </a:p>
          <a:p>
            <a:pPr algn="r" rtl="1"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</a:pPr>
            <a:r>
              <a:rPr lang="ar-SA" sz="3200" b="1" dirty="0" smtClean="0"/>
              <a:t>العمر : </a:t>
            </a:r>
            <a:r>
              <a:rPr lang="ar-SA" sz="3200" dirty="0" smtClean="0"/>
              <a:t>الأطفال , الشباب , كبار السن .. فكل فئة لهم اهتمامات مشتركة.</a:t>
            </a:r>
          </a:p>
          <a:p>
            <a:pPr algn="r" rtl="1"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</a:pPr>
            <a:r>
              <a:rPr lang="ar-SA" sz="3200" b="1" dirty="0" smtClean="0"/>
              <a:t>مستوى التعليم </a:t>
            </a:r>
            <a:r>
              <a:rPr lang="ar-SA" sz="3200" dirty="0" smtClean="0"/>
              <a:t>: ابتدائي , متوسط , ثانوي , جامعي ..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 rtl="1"/>
            <a:r>
              <a:rPr lang="ar-SA" sz="3600" dirty="0" smtClean="0"/>
              <a:t>بعض المتغيرات التي يتم تصنيف الأفراد فيها على فئات :</a:t>
            </a:r>
            <a:endParaRPr lang="en-US" sz="3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ar-SA" dirty="0" smtClean="0"/>
              <a:t>نظرية الإستخدامات والإشباعات</a:t>
            </a:r>
            <a:br>
              <a:rPr lang="ar-SA" dirty="0" smtClean="0"/>
            </a:br>
            <a:r>
              <a:rPr lang="en-US" dirty="0" smtClean="0"/>
              <a:t>Uses and Gratifications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2057400"/>
            <a:ext cx="8839200" cy="4495800"/>
          </a:xfrm>
        </p:spPr>
        <p:txBody>
          <a:bodyPr>
            <a:normAutofit/>
          </a:bodyPr>
          <a:lstStyle/>
          <a:p>
            <a:pPr algn="r" rtl="1"/>
            <a:r>
              <a:rPr lang="ar-SA" sz="4000" dirty="0" smtClean="0"/>
              <a:t>تقول :</a:t>
            </a:r>
          </a:p>
          <a:p>
            <a:pPr algn="r" rtl="1">
              <a:buNone/>
            </a:pPr>
            <a:r>
              <a:rPr lang="ar-SA" sz="4000" dirty="0" smtClean="0"/>
              <a:t>( عند تعرض الفرد لمحتوى الرسالة من أجل تحقيق دوافع معينة والحصول على إشباع معين فغننا نتوقع أنها تعود علينا بعد التعرض )</a:t>
            </a:r>
            <a:endParaRPr lang="ar-SA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62000" y="1524000"/>
            <a:ext cx="8153400" cy="990600"/>
          </a:xfrm>
        </p:spPr>
        <p:txBody>
          <a:bodyPr/>
          <a:lstStyle/>
          <a:p>
            <a:pPr algn="r"/>
            <a:r>
              <a:rPr lang="ar-SA" dirty="0" smtClean="0"/>
              <a:t>النظرية تقوم على هذا السؤال: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33400" y="2667000"/>
            <a:ext cx="8153400" cy="4495800"/>
          </a:xfrm>
        </p:spPr>
        <p:txBody>
          <a:bodyPr>
            <a:normAutofit/>
          </a:bodyPr>
          <a:lstStyle/>
          <a:p>
            <a:pPr algn="ctr" rtl="1"/>
            <a:endParaRPr lang="ar-SA" sz="4400" b="1" dirty="0" smtClean="0"/>
          </a:p>
          <a:p>
            <a:pPr algn="ctr" rtl="1">
              <a:buNone/>
            </a:pPr>
            <a:r>
              <a:rPr lang="ar-SA" sz="4400" b="1" dirty="0" smtClean="0">
                <a:solidFill>
                  <a:srgbClr val="002060"/>
                </a:solidFill>
              </a:rPr>
              <a:t>لا تسأل ماذا يفعل الإعلام بالناس ..</a:t>
            </a:r>
          </a:p>
          <a:p>
            <a:pPr algn="ctr" rtl="1">
              <a:buNone/>
            </a:pPr>
            <a:r>
              <a:rPr lang="ar-SA" sz="4400" b="1" dirty="0" smtClean="0">
                <a:solidFill>
                  <a:srgbClr val="002060"/>
                </a:solidFill>
              </a:rPr>
              <a:t>أسال ماذا يفعل الناس بالإعلام؟</a:t>
            </a:r>
            <a:endParaRPr lang="ar-SA" sz="4400" b="1" dirty="0">
              <a:solidFill>
                <a:srgbClr val="002060"/>
              </a:solidFill>
            </a:endParaRPr>
          </a:p>
        </p:txBody>
      </p:sp>
      <p:pic>
        <p:nvPicPr>
          <p:cNvPr id="4" name="صورة 3" descr="429px-Questionmark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0" y="332655"/>
            <a:ext cx="3203848" cy="29949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33600" y="2057400"/>
            <a:ext cx="6858000" cy="990600"/>
          </a:xfrm>
        </p:spPr>
        <p:txBody>
          <a:bodyPr>
            <a:noAutofit/>
          </a:bodyPr>
          <a:lstStyle/>
          <a:p>
            <a:pPr marL="320040" lvl="0" indent="-320040" algn="r" rtl="1">
              <a:spcBef>
                <a:spcPts val="700"/>
              </a:spcBef>
              <a:defRPr/>
            </a:pPr>
            <a:r>
              <a:rPr lang="ar-SA" sz="3200" dirty="0" smtClean="0">
                <a:solidFill>
                  <a:schemeClr val="bg1"/>
                </a:solidFill>
              </a:rPr>
              <a:t>يرى </a:t>
            </a:r>
            <a:r>
              <a:rPr lang="ar-SA" sz="3200" dirty="0" err="1" smtClean="0">
                <a:solidFill>
                  <a:schemeClr val="bg1"/>
                </a:solidFill>
              </a:rPr>
              <a:t>كاتز</a:t>
            </a:r>
            <a:r>
              <a:rPr lang="ar-SA" sz="3200" dirty="0" smtClean="0">
                <a:solidFill>
                  <a:schemeClr val="bg1"/>
                </a:solidFill>
              </a:rPr>
              <a:t> وزملاؤه أن منظور الاستخدامات </a:t>
            </a:r>
            <a:r>
              <a:rPr lang="ar-SA" sz="3200" dirty="0" err="1" smtClean="0">
                <a:solidFill>
                  <a:schemeClr val="bg1"/>
                </a:solidFill>
              </a:rPr>
              <a:t>والإشباعات</a:t>
            </a:r>
            <a:r>
              <a:rPr lang="ar-SA" sz="3200" dirty="0" smtClean="0">
                <a:solidFill>
                  <a:schemeClr val="bg1"/>
                </a:solidFill>
              </a:rPr>
              <a:t> يعتمد على خمسة فروض:</a:t>
            </a:r>
            <a:br>
              <a:rPr lang="ar-SA" sz="32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Text Placeholder 1"/>
          <p:cNvSpPr txBox="1">
            <a:spLocks/>
          </p:cNvSpPr>
          <p:nvPr/>
        </p:nvSpPr>
        <p:spPr>
          <a:xfrm>
            <a:off x="1600200" y="838200"/>
            <a:ext cx="7315200" cy="685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1524000" y="457200"/>
            <a:ext cx="7315200" cy="68580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ar-SA" sz="44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ar-YE" sz="44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فروض النظرية:</a:t>
            </a:r>
            <a:r>
              <a:rPr kumimoji="0" lang="en-US" sz="44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1" i="0" u="none" strike="noStrike" kern="1200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صورة 3" descr="elihu-katz.200.280.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0" y="71350"/>
            <a:ext cx="2133600" cy="2851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مربع نص 4"/>
          <p:cNvSpPr txBox="1"/>
          <p:nvPr/>
        </p:nvSpPr>
        <p:spPr>
          <a:xfrm>
            <a:off x="498376" y="-64532"/>
            <a:ext cx="201622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ar-SA" dirty="0" err="1" smtClean="0"/>
              <a:t>كاتز</a:t>
            </a:r>
            <a:r>
              <a:rPr lang="ar-SA" dirty="0" smtClean="0"/>
              <a:t> </a:t>
            </a:r>
            <a:r>
              <a:rPr lang="en-US" dirty="0" smtClean="0"/>
              <a:t>Katz</a:t>
            </a:r>
            <a:endParaRPr lang="ar-SA" dirty="0"/>
          </a:p>
        </p:txBody>
      </p:sp>
      <p:sp>
        <p:nvSpPr>
          <p:cNvPr id="12" name="Rectangle 11"/>
          <p:cNvSpPr/>
          <p:nvPr/>
        </p:nvSpPr>
        <p:spPr>
          <a:xfrm>
            <a:off x="0" y="2819400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r" defTabSz="7556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ar-YE" sz="3200" b="1" dirty="0" smtClean="0"/>
              <a:t>إن أعضاء الجمهور مشاركون فعالون في عملية الاتصال الجماهيري ويستخدمون وسائل الاتصال لتحقيق أهداف مقصودة تلبى توقعاتهم.</a:t>
            </a:r>
            <a:endParaRPr lang="ar-SA" sz="3200" b="1" dirty="0" smtClean="0"/>
          </a:p>
          <a:p>
            <a:pPr marL="457200" lvl="0" indent="-457200" algn="r" defTabSz="7556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chemeClr val="tx1"/>
              </a:buClr>
              <a:buSzPct val="100000"/>
            </a:pPr>
            <a:endParaRPr lang="en-US" sz="3200" b="1" dirty="0" smtClean="0"/>
          </a:p>
          <a:p>
            <a:pPr marL="514350" lvl="0" indent="-514350" algn="r" defTabSz="7556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chemeClr val="tx1"/>
              </a:buClr>
              <a:buSzPct val="100000"/>
              <a:buFont typeface="+mj-lt"/>
              <a:buAutoNum type="arabicPeriod" startAt="2"/>
            </a:pPr>
            <a:r>
              <a:rPr lang="ar-YE" sz="3200" b="1" dirty="0" smtClean="0"/>
              <a:t>يعبر استخدام وسائل الاتصال عن الحاجات التي يدركها أعضاء الجمهور ويتحكم في ذلك عوامل الفروق الفردية ، وعوامل  التفاعل </a:t>
            </a:r>
            <a:r>
              <a:rPr lang="ar-SA" sz="3200" b="1" dirty="0" smtClean="0"/>
              <a:t> </a:t>
            </a:r>
            <a:r>
              <a:rPr lang="ar-YE" sz="3200" b="1" dirty="0" smtClean="0"/>
              <a:t>الاجتماعي  وتتنوع الحاجات باختلاف الأفراد.</a:t>
            </a:r>
            <a:endParaRPr lang="en-US" sz="3200" b="1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1600" y="2057400"/>
            <a:ext cx="7620000" cy="990600"/>
          </a:xfrm>
        </p:spPr>
        <p:txBody>
          <a:bodyPr>
            <a:noAutofit/>
          </a:bodyPr>
          <a:lstStyle/>
          <a:p>
            <a:pPr marL="320040" lvl="0" indent="-320040" algn="r" rtl="1">
              <a:spcBef>
                <a:spcPts val="700"/>
              </a:spcBef>
              <a:defRPr/>
            </a:pPr>
            <a:r>
              <a:rPr lang="ar-SA" sz="3200" dirty="0" smtClean="0">
                <a:solidFill>
                  <a:schemeClr val="bg1"/>
                </a:solidFill>
              </a:rPr>
              <a:t>يرى </a:t>
            </a:r>
            <a:r>
              <a:rPr lang="ar-SA" sz="3200" dirty="0" err="1" smtClean="0">
                <a:solidFill>
                  <a:schemeClr val="bg1"/>
                </a:solidFill>
              </a:rPr>
              <a:t>كاتز</a:t>
            </a:r>
            <a:r>
              <a:rPr lang="ar-SA" sz="3200" dirty="0" smtClean="0">
                <a:solidFill>
                  <a:schemeClr val="bg1"/>
                </a:solidFill>
              </a:rPr>
              <a:t> وزملاؤه أن منظور الاستخدامات </a:t>
            </a:r>
            <a:r>
              <a:rPr lang="ar-SA" sz="3200" dirty="0" err="1" smtClean="0">
                <a:solidFill>
                  <a:schemeClr val="bg1"/>
                </a:solidFill>
              </a:rPr>
              <a:t>و</a:t>
            </a:r>
            <a:r>
              <a:rPr lang="ar-SA" sz="3200" dirty="0" smtClean="0">
                <a:solidFill>
                  <a:schemeClr val="bg1"/>
                </a:solidFill>
              </a:rPr>
              <a:t/>
            </a:r>
            <a:br>
              <a:rPr lang="ar-SA" sz="3200" dirty="0" smtClean="0">
                <a:solidFill>
                  <a:schemeClr val="bg1"/>
                </a:solidFill>
              </a:rPr>
            </a:br>
            <a:r>
              <a:rPr lang="ar-SA" sz="3200" dirty="0" err="1" smtClean="0">
                <a:solidFill>
                  <a:schemeClr val="bg1"/>
                </a:solidFill>
              </a:rPr>
              <a:t>الإشباعات</a:t>
            </a:r>
            <a:r>
              <a:rPr lang="ar-SA" sz="3200" dirty="0" smtClean="0">
                <a:solidFill>
                  <a:schemeClr val="bg1"/>
                </a:solidFill>
              </a:rPr>
              <a:t> يعتمد على خمسة فروض:</a:t>
            </a:r>
            <a:br>
              <a:rPr lang="ar-SA" sz="32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Text Placeholder 1"/>
          <p:cNvSpPr txBox="1">
            <a:spLocks/>
          </p:cNvSpPr>
          <p:nvPr/>
        </p:nvSpPr>
        <p:spPr>
          <a:xfrm>
            <a:off x="1600200" y="838200"/>
            <a:ext cx="7315200" cy="685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1524000" y="457200"/>
            <a:ext cx="7315200" cy="68580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ar-SA" sz="44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ar-YE" sz="44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فروض النظرية:</a:t>
            </a:r>
            <a:r>
              <a:rPr kumimoji="0" lang="en-US" sz="44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1" i="0" u="none" strike="noStrike" kern="1200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صورة 3" descr="elihu-katz.200.280.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0" y="71350"/>
            <a:ext cx="1981200" cy="2647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مربع نص 4"/>
          <p:cNvSpPr txBox="1"/>
          <p:nvPr/>
        </p:nvSpPr>
        <p:spPr>
          <a:xfrm>
            <a:off x="498376" y="-64532"/>
            <a:ext cx="201622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ar-SA" dirty="0" err="1" smtClean="0"/>
              <a:t>كاتز</a:t>
            </a:r>
            <a:r>
              <a:rPr lang="ar-SA" dirty="0" smtClean="0"/>
              <a:t> </a:t>
            </a:r>
            <a:r>
              <a:rPr lang="en-US" dirty="0" smtClean="0"/>
              <a:t>Katz</a:t>
            </a:r>
            <a:endParaRPr lang="ar-SA" dirty="0"/>
          </a:p>
        </p:txBody>
      </p:sp>
      <p:sp>
        <p:nvSpPr>
          <p:cNvPr id="12" name="Rectangle 11"/>
          <p:cNvSpPr/>
          <p:nvPr/>
        </p:nvSpPr>
        <p:spPr>
          <a:xfrm>
            <a:off x="0" y="2672239"/>
            <a:ext cx="914400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r" defTabSz="7556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ar-YE" sz="2800" b="1" dirty="0" smtClean="0"/>
              <a:t>التأكيد على أن الجمهور هو الذي يختار الرسائل والمضمون الذي يشبع حاجاته فالأفراد هم الذين يستخدمون وسائل الاتصال ، وليست وسائل الاتصال تستخدم الأفراد.</a:t>
            </a:r>
            <a:endParaRPr lang="ar-SA" sz="2800" b="1" dirty="0" smtClean="0"/>
          </a:p>
          <a:p>
            <a:pPr marL="514350" indent="-514350" algn="r" defTabSz="7556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endParaRPr lang="en-US" sz="2800" b="1" dirty="0" smtClean="0"/>
          </a:p>
          <a:p>
            <a:pPr marL="514350" indent="-514350" algn="r" defTabSz="7556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ar-YE" sz="2800" b="1" dirty="0" smtClean="0"/>
              <a:t>يستطيع أفراد الجمهور دائماً تحديد حاجاتهم ودوافعهم، وبالتالي يختارون الوسائل التي تشبع تلك الحاجات.</a:t>
            </a:r>
            <a:endParaRPr lang="ar-SA" sz="2800" b="1" dirty="0" smtClean="0"/>
          </a:p>
          <a:p>
            <a:pPr marL="514350" indent="-514350" algn="r" defTabSz="7556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endParaRPr lang="en-US" sz="2800" b="1" dirty="0" smtClean="0"/>
          </a:p>
          <a:p>
            <a:pPr marL="514350" indent="-514350" algn="r" defTabSz="7556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ar-YE" sz="2800" b="1" dirty="0" smtClean="0"/>
              <a:t>يمكن الاستدلال على المعايير الثقافية السائدة من خلال استخدامات الجمهور لوسائل الاتصال ، وليس من خلال محتوى الرسائل فقط.</a:t>
            </a:r>
            <a:endParaRPr lang="en-US" sz="2800" b="1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76201" y="228600"/>
            <a:ext cx="9002114" cy="5486400"/>
            <a:chOff x="76201" y="914400"/>
            <a:chExt cx="9002114" cy="4800600"/>
          </a:xfrm>
        </p:grpSpPr>
        <p:sp>
          <p:nvSpPr>
            <p:cNvPr id="9" name="Rounded Rectangle 8"/>
            <p:cNvSpPr/>
            <p:nvPr/>
          </p:nvSpPr>
          <p:spPr>
            <a:xfrm>
              <a:off x="4419600" y="914400"/>
              <a:ext cx="1066800" cy="213360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2200" b="1" dirty="0" smtClean="0"/>
                <a:t>توقعات من</a:t>
              </a:r>
              <a:endParaRPr lang="en-US" sz="2200" b="1" dirty="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438400" y="914400"/>
              <a:ext cx="1524000" cy="76200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2200" b="1" dirty="0" smtClean="0"/>
                <a:t>وسائل الإعلام</a:t>
              </a:r>
              <a:endParaRPr lang="en-US" sz="2200" b="1" dirty="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2438400" y="2209800"/>
              <a:ext cx="1524000" cy="76200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2200" b="1" dirty="0" smtClean="0"/>
                <a:t>مصادر أخرى</a:t>
              </a:r>
              <a:endParaRPr lang="en-US" sz="2200" b="1" dirty="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533400" y="914400"/>
              <a:ext cx="1524000" cy="76200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2100" b="1" dirty="0" smtClean="0"/>
                <a:t>التعرض لوسائل الإعلام</a:t>
              </a:r>
              <a:endParaRPr lang="en-US" sz="2100" b="1" dirty="0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533400" y="2209800"/>
              <a:ext cx="1524000" cy="76200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2200" b="1" dirty="0" smtClean="0"/>
                <a:t>ممارسة أنشطة أخرى</a:t>
              </a:r>
              <a:endParaRPr lang="en-US" sz="2200" b="1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1066800" y="4572000"/>
              <a:ext cx="2895600" cy="114300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r>
                <a:rPr lang="ar-SA" sz="2800" b="1" dirty="0" smtClean="0"/>
                <a:t>إشباع لبعض الحاجات</a:t>
              </a:r>
            </a:p>
            <a:p>
              <a:pPr algn="ctr" rtl="1"/>
              <a:r>
                <a:rPr lang="ar-SA" sz="2800" b="1" dirty="0" smtClean="0"/>
                <a:t>وعدم الإشباع لبعضها الآخر</a:t>
              </a:r>
              <a:endParaRPr lang="en-US" sz="2800" b="1" dirty="0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5562600" y="4572000"/>
              <a:ext cx="2895600" cy="114300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2800" b="1" dirty="0" smtClean="0"/>
                <a:t>دوافع وحاجات وتوقعات جديدة</a:t>
              </a:r>
              <a:endParaRPr lang="en-US" sz="2800" b="1" dirty="0"/>
            </a:p>
          </p:txBody>
        </p:sp>
        <p:sp>
          <p:nvSpPr>
            <p:cNvPr id="18" name="Left Arrow 17"/>
            <p:cNvSpPr/>
            <p:nvPr/>
          </p:nvSpPr>
          <p:spPr>
            <a:xfrm>
              <a:off x="3962400" y="1295400"/>
              <a:ext cx="381000" cy="304800"/>
            </a:xfrm>
            <a:prstGeom prst="leftArrow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/>
            </a:p>
          </p:txBody>
        </p:sp>
        <p:sp>
          <p:nvSpPr>
            <p:cNvPr id="19" name="Left Arrow 18"/>
            <p:cNvSpPr/>
            <p:nvPr/>
          </p:nvSpPr>
          <p:spPr>
            <a:xfrm>
              <a:off x="3962400" y="2362200"/>
              <a:ext cx="381000" cy="304800"/>
            </a:xfrm>
            <a:prstGeom prst="leftArrow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/>
            </a:p>
          </p:txBody>
        </p:sp>
        <p:sp>
          <p:nvSpPr>
            <p:cNvPr id="20" name="Left Arrow 19"/>
            <p:cNvSpPr/>
            <p:nvPr/>
          </p:nvSpPr>
          <p:spPr>
            <a:xfrm>
              <a:off x="5562600" y="1828800"/>
              <a:ext cx="381000" cy="304800"/>
            </a:xfrm>
            <a:prstGeom prst="leftArrow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/>
            </a:p>
          </p:txBody>
        </p:sp>
        <p:sp>
          <p:nvSpPr>
            <p:cNvPr id="21" name="Left Arrow 20"/>
            <p:cNvSpPr/>
            <p:nvPr/>
          </p:nvSpPr>
          <p:spPr>
            <a:xfrm>
              <a:off x="7162800" y="1828800"/>
              <a:ext cx="381000" cy="304800"/>
            </a:xfrm>
            <a:prstGeom prst="leftArrow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6019800" y="914400"/>
              <a:ext cx="1143000" cy="213360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2800" b="1" dirty="0" smtClean="0"/>
                <a:t>حاجات</a:t>
              </a:r>
              <a:endParaRPr lang="en-US" sz="2200" b="1" dirty="0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7543800" y="914400"/>
              <a:ext cx="1066800" cy="213360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2200" b="1" dirty="0" smtClean="0"/>
                <a:t>عوامل نفسية </a:t>
              </a:r>
              <a:r>
                <a:rPr lang="ar-SA" sz="2200" b="1" dirty="0" err="1" smtClean="0"/>
                <a:t>و</a:t>
              </a:r>
              <a:endParaRPr lang="ar-SA" sz="2200" b="1" dirty="0" smtClean="0"/>
            </a:p>
            <a:p>
              <a:pPr algn="ctr"/>
              <a:r>
                <a:rPr lang="ar-SA" b="1" dirty="0" smtClean="0"/>
                <a:t>اجتماعية</a:t>
              </a:r>
              <a:endParaRPr lang="en-US" sz="2200" b="1" dirty="0"/>
            </a:p>
          </p:txBody>
        </p:sp>
        <p:sp>
          <p:nvSpPr>
            <p:cNvPr id="24" name="Left Arrow 23"/>
            <p:cNvSpPr/>
            <p:nvPr/>
          </p:nvSpPr>
          <p:spPr>
            <a:xfrm>
              <a:off x="2057400" y="1295400"/>
              <a:ext cx="381000" cy="304800"/>
            </a:xfrm>
            <a:prstGeom prst="leftArrow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/>
            </a:p>
          </p:txBody>
        </p:sp>
        <p:sp>
          <p:nvSpPr>
            <p:cNvPr id="25" name="Left Arrow 24"/>
            <p:cNvSpPr/>
            <p:nvPr/>
          </p:nvSpPr>
          <p:spPr>
            <a:xfrm>
              <a:off x="2057400" y="2362200"/>
              <a:ext cx="381000" cy="304800"/>
            </a:xfrm>
            <a:prstGeom prst="leftArrow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/>
            </a:p>
          </p:txBody>
        </p:sp>
        <p:sp>
          <p:nvSpPr>
            <p:cNvPr id="36" name="Right Arrow 35"/>
            <p:cNvSpPr/>
            <p:nvPr/>
          </p:nvSpPr>
          <p:spPr>
            <a:xfrm>
              <a:off x="4419600" y="5029200"/>
              <a:ext cx="990600" cy="381000"/>
            </a:xfrm>
            <a:prstGeom prst="rightArrow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/>
            </a:p>
          </p:txBody>
        </p:sp>
        <p:sp>
          <p:nvSpPr>
            <p:cNvPr id="41" name="U-Turn Arrow 40"/>
            <p:cNvSpPr/>
            <p:nvPr/>
          </p:nvSpPr>
          <p:spPr>
            <a:xfrm rot="5400000" flipH="1">
              <a:off x="7244258" y="3423743"/>
              <a:ext cx="3276599" cy="391514"/>
            </a:xfrm>
            <a:prstGeom prst="uturnArrow">
              <a:avLst>
                <a:gd name="adj1" fmla="val 25000"/>
                <a:gd name="adj2" fmla="val 24469"/>
                <a:gd name="adj3" fmla="val 48404"/>
                <a:gd name="adj4" fmla="val 38573"/>
                <a:gd name="adj5" fmla="val 100000"/>
              </a:avLst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>
                <a:solidFill>
                  <a:schemeClr val="tx1"/>
                </a:solidFill>
              </a:endParaRPr>
            </a:p>
          </p:txBody>
        </p:sp>
        <p:sp>
          <p:nvSpPr>
            <p:cNvPr id="42" name="U-Turn Arrow 41"/>
            <p:cNvSpPr/>
            <p:nvPr/>
          </p:nvSpPr>
          <p:spPr>
            <a:xfrm rot="16200000" flipH="1">
              <a:off x="-1747341" y="3195144"/>
              <a:ext cx="4038597" cy="391514"/>
            </a:xfrm>
            <a:prstGeom prst="uturnArrow">
              <a:avLst>
                <a:gd name="adj1" fmla="val 25000"/>
                <a:gd name="adj2" fmla="val 24469"/>
                <a:gd name="adj3" fmla="val 48404"/>
                <a:gd name="adj4" fmla="val 38573"/>
                <a:gd name="adj5" fmla="val 100000"/>
              </a:avLst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>
                <a:solidFill>
                  <a:schemeClr val="tx1"/>
                </a:solidFill>
              </a:endParaRPr>
            </a:p>
          </p:txBody>
        </p:sp>
      </p:grpSp>
      <p:sp>
        <p:nvSpPr>
          <p:cNvPr id="43" name="Down Ribbon 42"/>
          <p:cNvSpPr/>
          <p:nvPr/>
        </p:nvSpPr>
        <p:spPr>
          <a:xfrm>
            <a:off x="0" y="6019800"/>
            <a:ext cx="9144000" cy="838200"/>
          </a:xfrm>
          <a:prstGeom prst="ribbon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b="1" dirty="0" smtClean="0">
                <a:solidFill>
                  <a:schemeClr val="accent6">
                    <a:lumMod val="50000"/>
                  </a:schemeClr>
                </a:solidFill>
              </a:rPr>
              <a:t>نموذج </a:t>
            </a:r>
            <a:r>
              <a:rPr lang="ar-SA" sz="2800" b="1" dirty="0" err="1" smtClean="0">
                <a:solidFill>
                  <a:schemeClr val="accent6">
                    <a:lumMod val="50000"/>
                  </a:schemeClr>
                </a:solidFill>
              </a:rPr>
              <a:t>كاتز</a:t>
            </a:r>
            <a:r>
              <a:rPr lang="ar-SA" sz="2800" b="1" dirty="0" smtClean="0">
                <a:solidFill>
                  <a:schemeClr val="accent6">
                    <a:lumMod val="50000"/>
                  </a:schemeClr>
                </a:solidFill>
              </a:rPr>
              <a:t> للاستخدامات </a:t>
            </a:r>
            <a:r>
              <a:rPr lang="ar-SA" sz="2800" b="1" dirty="0" err="1" smtClean="0">
                <a:solidFill>
                  <a:schemeClr val="accent6">
                    <a:lumMod val="50000"/>
                  </a:schemeClr>
                </a:solidFill>
              </a:rPr>
              <a:t>و</a:t>
            </a:r>
            <a:r>
              <a:rPr lang="ar-SA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ar-SA" sz="2800" b="1" dirty="0" err="1" smtClean="0">
                <a:solidFill>
                  <a:schemeClr val="accent6">
                    <a:lumMod val="50000"/>
                  </a:schemeClr>
                </a:solidFill>
              </a:rPr>
              <a:t>الاشباعات</a:t>
            </a:r>
            <a:endParaRPr lang="en-US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رسم تخطيطي 3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0" y="1397000"/>
          <a:ext cx="9144000" cy="104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1600200" y="228600"/>
            <a:ext cx="690605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عناصر النظرية لشرح أبعادها 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514600"/>
            <a:ext cx="9144000" cy="528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r" defTabSz="7556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chemeClr val="tx1"/>
              </a:buClr>
              <a:buSzPct val="100000"/>
            </a:pPr>
            <a:r>
              <a:rPr lang="ar-SA" sz="3200" b="1" dirty="0" smtClean="0"/>
              <a:t>حيث تحولت الأبحاث إلى تقليل ما تفعله وسائل الإعلام بالناس , وزيادة الاهتمام بما يفعله الناس بتلك الوسائل.</a:t>
            </a:r>
          </a:p>
          <a:p>
            <a:pPr marL="457200" lvl="0" indent="-457200" algn="r" defTabSz="7556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chemeClr val="tx1"/>
              </a:buClr>
              <a:buSzPct val="100000"/>
            </a:pPr>
            <a:r>
              <a:rPr lang="ar-SA" sz="3200" b="1" dirty="0" smtClean="0"/>
              <a:t>و يرى (</a:t>
            </a:r>
            <a:r>
              <a:rPr lang="ar-SA" sz="3200" b="1" dirty="0" err="1" smtClean="0"/>
              <a:t>بلومر</a:t>
            </a:r>
            <a:r>
              <a:rPr lang="ar-SA" sz="3200" b="1" dirty="0" smtClean="0"/>
              <a:t> )أن عنصر النشاط أو الفعالية لدى الجمهور </a:t>
            </a:r>
            <a:r>
              <a:rPr lang="ar-SA" sz="3200" b="1" dirty="0" err="1" smtClean="0"/>
              <a:t>يشيرإلى</a:t>
            </a:r>
            <a:r>
              <a:rPr lang="ar-SA" sz="3200" b="1" dirty="0" smtClean="0"/>
              <a:t>:</a:t>
            </a:r>
          </a:p>
          <a:p>
            <a:pPr marL="457200" lvl="0" indent="-457200" algn="r" defTabSz="7556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ar-SA" sz="3200" b="1" dirty="0" smtClean="0"/>
              <a:t>الدافع الأساسي .</a:t>
            </a:r>
          </a:p>
          <a:p>
            <a:pPr marL="457200" lvl="0" indent="-457200" algn="r" defTabSz="7556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ar-SA" sz="3200" b="1" dirty="0" smtClean="0"/>
              <a:t>الانتقائية</a:t>
            </a:r>
          </a:p>
          <a:p>
            <a:pPr marL="457200" lvl="0" indent="-457200" algn="r" defTabSz="7556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ar-SA" sz="3200" b="1" dirty="0" smtClean="0"/>
              <a:t>الأذواق .</a:t>
            </a:r>
          </a:p>
          <a:p>
            <a:pPr marL="457200" lvl="0" indent="-457200" algn="r" defTabSz="7556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ar-SA" sz="3200" b="1" dirty="0" smtClean="0"/>
              <a:t>الاهتمامات التي يمكن أن تحدث في حالة التعرض لوسائل الإعلام.</a:t>
            </a:r>
          </a:p>
          <a:p>
            <a:pPr marL="457200" lvl="0" indent="-457200" algn="r" defTabSz="7556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chemeClr val="tx1"/>
              </a:buClr>
              <a:buSzPct val="100000"/>
            </a:pPr>
            <a:endParaRPr lang="ar-SA" sz="3200" b="1" dirty="0" smtClean="0"/>
          </a:p>
          <a:p>
            <a:pPr marL="457200" lvl="0" indent="-457200" algn="r" defTabSz="7556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chemeClr val="tx1"/>
              </a:buClr>
              <a:buSzPct val="100000"/>
            </a:pPr>
            <a:endParaRPr lang="en-US" sz="3200" b="1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0" y="1397000"/>
          <a:ext cx="9144000" cy="119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1600200" y="228600"/>
            <a:ext cx="690605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عناصر النظرية لشرح أبعادها 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819400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r" defTabSz="7556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chemeClr val="tx1"/>
              </a:buClr>
              <a:buSzPct val="100000"/>
            </a:pPr>
            <a:r>
              <a:rPr lang="ar-SA" sz="3200" b="1" dirty="0" smtClean="0"/>
              <a:t>الجمهور لا يتعاملون مع وسائل الاتصال باعتبارهم أفراد معزولين عن واقعهم الاجتماعي وإنما باعتبار أنهم في جماعات منظمة وشركاء في بيئة ثقافية واحدة .</a:t>
            </a:r>
          </a:p>
          <a:p>
            <a:pPr marL="457200" lvl="0" indent="-457200" algn="r" defTabSz="7556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chemeClr val="tx1"/>
              </a:buClr>
              <a:buSzPct val="100000"/>
            </a:pPr>
            <a:r>
              <a:rPr lang="ar-SA" sz="3200" b="1" dirty="0" smtClean="0"/>
              <a:t>كما أن العوامل </a:t>
            </a:r>
            <a:r>
              <a:rPr lang="ar-SA" sz="3200" b="1" dirty="0" err="1" smtClean="0"/>
              <a:t>الديموغرافية</a:t>
            </a:r>
            <a:r>
              <a:rPr lang="ar-SA" sz="3200" b="1" dirty="0" smtClean="0"/>
              <a:t> والاجتماعية لها دور في التعرض لوسائل الإعلام , مثل :</a:t>
            </a:r>
          </a:p>
          <a:p>
            <a:pPr marL="457200" lvl="0" indent="-457200" algn="r" defTabSz="7556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chemeClr val="tx1"/>
              </a:buClr>
              <a:buSzPct val="100000"/>
            </a:pPr>
            <a:r>
              <a:rPr lang="ar-SA" sz="3200" b="1" dirty="0" smtClean="0"/>
              <a:t>ارتباط هذا التعرض بالنوع والعمر والمهنة والمستوى التعليمي والاجتماعي والاقتصادي .</a:t>
            </a:r>
            <a:endParaRPr lang="en-US" sz="3200" b="1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0" y="1397000"/>
          <a:ext cx="9144000" cy="111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1600200" y="228600"/>
            <a:ext cx="690605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عناصر النظرية لشرح أبعادها 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819400"/>
            <a:ext cx="9144000" cy="398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r" defTabSz="7556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ar-SA" sz="3200" b="1" dirty="0" smtClean="0">
                <a:solidFill>
                  <a:srgbClr val="0070C0"/>
                </a:solidFill>
              </a:rPr>
              <a:t>دوافع </a:t>
            </a:r>
            <a:r>
              <a:rPr lang="ar-SA" sz="3200" b="1" dirty="0" err="1" smtClean="0">
                <a:solidFill>
                  <a:srgbClr val="0070C0"/>
                </a:solidFill>
              </a:rPr>
              <a:t>منفعية</a:t>
            </a:r>
            <a:r>
              <a:rPr lang="ar-SA" sz="3200" b="1" dirty="0" smtClean="0">
                <a:solidFill>
                  <a:srgbClr val="0070C0"/>
                </a:solidFill>
              </a:rPr>
              <a:t> </a:t>
            </a:r>
            <a:r>
              <a:rPr lang="ar-SA" sz="3200" b="1" dirty="0" smtClean="0"/>
              <a:t>:تستهدف التعرف على الذات واكتساب المعرفة والمعلومات والخبرات التي </a:t>
            </a:r>
            <a:r>
              <a:rPr lang="ar-SA" sz="3200" b="1" u="sng" dirty="0" smtClean="0"/>
              <a:t>تعكسها نشرات الأخبار والبرامج التعليمية والثقافية .</a:t>
            </a:r>
          </a:p>
          <a:p>
            <a:pPr marL="457200" lvl="0" indent="-457200" algn="r" defTabSz="7556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endParaRPr lang="ar-SA" sz="3200" b="1" dirty="0" smtClean="0"/>
          </a:p>
          <a:p>
            <a:pPr marL="457200" lvl="0" indent="-457200" algn="r" defTabSz="7556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ar-SA" sz="3200" b="1" dirty="0" smtClean="0">
                <a:solidFill>
                  <a:srgbClr val="0070C0"/>
                </a:solidFill>
              </a:rPr>
              <a:t>دوافع </a:t>
            </a:r>
            <a:r>
              <a:rPr lang="ar-SA" sz="3200" b="1" dirty="0" err="1" smtClean="0">
                <a:solidFill>
                  <a:srgbClr val="0070C0"/>
                </a:solidFill>
              </a:rPr>
              <a:t>طقوسية</a:t>
            </a:r>
            <a:r>
              <a:rPr lang="ar-SA" sz="3200" b="1" dirty="0" smtClean="0">
                <a:solidFill>
                  <a:srgbClr val="0070C0"/>
                </a:solidFill>
              </a:rPr>
              <a:t> </a:t>
            </a:r>
            <a:r>
              <a:rPr lang="ar-SA" sz="3200" b="1" dirty="0" smtClean="0"/>
              <a:t>:تستهدف تمضية الوقت والاسترخاء والصداقة والألفة مع الوسيلة والهروب من المشكلات , </a:t>
            </a:r>
            <a:r>
              <a:rPr lang="ar-SA" sz="3200" b="1" u="sng" dirty="0" smtClean="0"/>
              <a:t>وتنعكس في البرامج الخيالية مثل : المسلسلات والأفلام والمنوعات وبرامج الترفيه 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0" y="1397000"/>
          <a:ext cx="9144000" cy="119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1600200" y="228600"/>
            <a:ext cx="690605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عناصر النظرية لشرح أبعادها 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81940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r" defTabSz="7556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chemeClr val="tx1"/>
              </a:buClr>
              <a:buSzPct val="100000"/>
            </a:pPr>
            <a:r>
              <a:rPr lang="ar-SA" sz="3200" b="1" dirty="0" smtClean="0"/>
              <a:t>مثال لأحد الدراسات لتوقعات الطلاب من وسائل الإعلام في مجتمعات الولايات المتحدة وألمانيا واليابان ,إلى زيادة توقع الإشباع من استخدام الصحف </a:t>
            </a:r>
            <a:r>
              <a:rPr lang="ar-SA" sz="3200" b="1" dirty="0" err="1" smtClean="0"/>
              <a:t>و</a:t>
            </a:r>
            <a:r>
              <a:rPr lang="ar-SA" sz="3200" b="1" dirty="0" smtClean="0"/>
              <a:t> التلفزيون في مقابلة قلة </a:t>
            </a:r>
            <a:r>
              <a:rPr lang="ar-SA" sz="3200" b="1" dirty="0" err="1" smtClean="0"/>
              <a:t>الإشباعات</a:t>
            </a:r>
            <a:r>
              <a:rPr lang="ar-SA" sz="3200" b="1" dirty="0" smtClean="0"/>
              <a:t> من الأفلام الروائية والتقارير الرسمية </a:t>
            </a:r>
            <a:r>
              <a:rPr lang="ar-SA" sz="3200" b="1" u="sng" dirty="0" smtClean="0"/>
              <a:t>(فأشارت النتائج إلى اختلافات في توقعات الطلاب تعكس الثقافة السائدة في المجتمع </a:t>
            </a:r>
            <a:r>
              <a:rPr lang="ar-SA" sz="3200" b="1" dirty="0" smtClean="0"/>
              <a:t>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0" y="1397000"/>
          <a:ext cx="9144000" cy="111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1600200" y="228600"/>
            <a:ext cx="690605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عناصر النظرية لشرح أبعادها 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819400"/>
            <a:ext cx="9144000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r" defTabSz="7556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chemeClr val="tx1"/>
              </a:buClr>
              <a:buSzPct val="100000"/>
            </a:pPr>
            <a:r>
              <a:rPr lang="ar-SA" sz="3200" b="1" dirty="0" smtClean="0"/>
              <a:t>هناك علاقة بين </a:t>
            </a:r>
            <a:r>
              <a:rPr lang="ar-SA" sz="3200" b="1" dirty="0" err="1" smtClean="0"/>
              <a:t>الإشباعات</a:t>
            </a:r>
            <a:r>
              <a:rPr lang="ar-SA" sz="3200" b="1" dirty="0" smtClean="0"/>
              <a:t> والتعرض , </a:t>
            </a:r>
            <a:r>
              <a:rPr lang="ar-SA" sz="3200" b="1" u="sng" dirty="0" smtClean="0"/>
              <a:t>مثلا الاستماع للبرامج الجادة يرتبط بشكل كبير بمستوى التعلم , كذلك كلما تقدم العمر يتحول اهتمام الفرد من الخيالي إلى الواقعية </a:t>
            </a:r>
            <a:r>
              <a:rPr lang="ar-SA" sz="3200" b="1" dirty="0" smtClean="0"/>
              <a:t>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0" y="1397000"/>
          <a:ext cx="9144000" cy="111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1600200" y="228600"/>
            <a:ext cx="690605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عناصر النظرية لشرح أبعادها 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590800"/>
            <a:ext cx="9144000" cy="4336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r" defTabSz="7556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ar-SA" sz="2800" b="1" dirty="0" err="1" smtClean="0"/>
              <a:t>اشباعات</a:t>
            </a:r>
            <a:r>
              <a:rPr lang="ar-SA" sz="2800" b="1" dirty="0" smtClean="0"/>
              <a:t> المحتوى:</a:t>
            </a:r>
          </a:p>
          <a:p>
            <a:pPr marL="514350" lvl="0" indent="-514350" algn="r" defTabSz="7556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chemeClr val="tx1"/>
              </a:buClr>
              <a:buSzPct val="100000"/>
            </a:pPr>
            <a:r>
              <a:rPr lang="ar-SA" sz="2800" dirty="0" smtClean="0"/>
              <a:t>وتنتج عن التعرض لمحتوى وسائل الإعلام , وتنقسم إلى:</a:t>
            </a:r>
          </a:p>
          <a:p>
            <a:pPr marL="514350" lvl="0" indent="-514350" algn="r" defTabSz="7556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ar-SA" sz="2800" dirty="0" smtClean="0"/>
              <a:t> </a:t>
            </a:r>
            <a:r>
              <a:rPr lang="ar-SA" sz="2800" u="sng" dirty="0" smtClean="0"/>
              <a:t>(</a:t>
            </a:r>
            <a:r>
              <a:rPr lang="ar-SA" sz="2800" u="sng" dirty="0" err="1" smtClean="0"/>
              <a:t>اشباعات</a:t>
            </a:r>
            <a:r>
              <a:rPr lang="ar-SA" sz="2800" u="sng" dirty="0" smtClean="0"/>
              <a:t> توجيهية )</a:t>
            </a:r>
            <a:r>
              <a:rPr lang="ar-SA" sz="2800" dirty="0" smtClean="0"/>
              <a:t> تتمثل في مراقبة البيئة والحصول على المعلومات.</a:t>
            </a:r>
          </a:p>
          <a:p>
            <a:pPr marL="514350" lvl="0" indent="-514350" algn="r" defTabSz="7556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ar-SA" sz="2800" u="sng" dirty="0" smtClean="0"/>
              <a:t>(</a:t>
            </a:r>
            <a:r>
              <a:rPr lang="ar-SA" sz="2800" u="sng" dirty="0" err="1" smtClean="0"/>
              <a:t>اشباعات</a:t>
            </a:r>
            <a:r>
              <a:rPr lang="ar-SA" sz="2800" u="sng" dirty="0" smtClean="0"/>
              <a:t> اجتماعية ) </a:t>
            </a:r>
            <a:r>
              <a:rPr lang="ar-SA" sz="2800" dirty="0" smtClean="0"/>
              <a:t>يقصد </a:t>
            </a:r>
            <a:r>
              <a:rPr lang="ar-SA" sz="2800" dirty="0" err="1" smtClean="0"/>
              <a:t>بها</a:t>
            </a:r>
            <a:r>
              <a:rPr lang="ar-SA" sz="2800" dirty="0" smtClean="0"/>
              <a:t> ربط المعلومات التي يحصل عليها الفرد بشبكة علاقاته الاجتماعية.</a:t>
            </a:r>
          </a:p>
          <a:p>
            <a:pPr marL="514350" lvl="0" indent="-514350" algn="r" defTabSz="7556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chemeClr val="tx1"/>
              </a:buClr>
              <a:buSzPct val="100000"/>
              <a:buFont typeface="+mj-lt"/>
              <a:buAutoNum type="arabicPeriod" startAt="2"/>
            </a:pPr>
            <a:r>
              <a:rPr lang="ar-SA" sz="2800" b="1" dirty="0" err="1" smtClean="0"/>
              <a:t>اشباعات</a:t>
            </a:r>
            <a:r>
              <a:rPr lang="ar-SA" sz="2800" b="1" dirty="0" smtClean="0"/>
              <a:t> العملية:</a:t>
            </a:r>
          </a:p>
          <a:p>
            <a:pPr marL="514350" lvl="0" indent="-514350" algn="r" defTabSz="7556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chemeClr val="tx1"/>
              </a:buClr>
              <a:buSzPct val="100000"/>
            </a:pPr>
            <a:r>
              <a:rPr lang="ar-SA" sz="2800" dirty="0" smtClean="0"/>
              <a:t>تنتج عن عملية الاتصال والارتباط بوسيلة محددة ولا ترتبط مباشرة بخصائص الرسالة وتتحقق من خلال تخفيف الإحساس بالتوتر والدفاع عن الذات وتنعكس في برامج التسلية والترفيه 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ar-SA" dirty="0" smtClean="0"/>
              <a:t>ثلاثة إتجاهات لنظريات </a:t>
            </a:r>
            <a:r>
              <a:rPr lang="ar-SA" dirty="0" err="1" smtClean="0"/>
              <a:t>التاثير</a:t>
            </a:r>
            <a:r>
              <a:rPr lang="ar-SA" dirty="0" smtClean="0"/>
              <a:t> </a:t>
            </a:r>
            <a:r>
              <a:rPr lang="ar-SA" dirty="0" err="1" smtClean="0"/>
              <a:t>الإنتقائي</a:t>
            </a:r>
            <a:r>
              <a:rPr lang="ar-SA" dirty="0" smtClean="0"/>
              <a:t/>
            </a:r>
            <a:br>
              <a:rPr lang="ar-SA" dirty="0" smtClean="0"/>
            </a:b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990600" y="1828800"/>
            <a:ext cx="8153400" cy="4495800"/>
          </a:xfrm>
        </p:spPr>
        <p:txBody>
          <a:bodyPr>
            <a:normAutofit/>
          </a:bodyPr>
          <a:lstStyle/>
          <a:p>
            <a:pPr algn="r" rtl="1">
              <a:buNone/>
            </a:pPr>
            <a:endParaRPr lang="ar-SA" sz="4000" dirty="0" smtClean="0"/>
          </a:p>
          <a:p>
            <a:pPr algn="r" rtl="1"/>
            <a:r>
              <a:rPr lang="ar-SA" sz="4000" dirty="0" smtClean="0"/>
              <a:t>1- مدخل الفروق الفردية</a:t>
            </a:r>
          </a:p>
          <a:p>
            <a:pPr algn="r" rtl="1"/>
            <a:r>
              <a:rPr lang="ar-SA" sz="4000" dirty="0" smtClean="0"/>
              <a:t>2- مدخل الفئات الإجتماعية</a:t>
            </a:r>
          </a:p>
          <a:p>
            <a:pPr algn="r" rtl="1"/>
            <a:r>
              <a:rPr lang="ar-SA" sz="4000" dirty="0" smtClean="0"/>
              <a:t>3- مدخل العلاقات الاجتماعية</a:t>
            </a:r>
            <a:endParaRPr lang="ar-SA" sz="4000" dirty="0"/>
          </a:p>
        </p:txBody>
      </p:sp>
      <p:pic>
        <p:nvPicPr>
          <p:cNvPr id="4" name="صورة 3" descr="1848-882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528668">
            <a:off x="-131860" y="2234028"/>
            <a:ext cx="3561506" cy="2681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304800"/>
            <a:ext cx="6477000" cy="1828800"/>
          </a:xfrm>
        </p:spPr>
        <p:txBody>
          <a:bodyPr>
            <a:normAutofit/>
          </a:bodyPr>
          <a:lstStyle/>
          <a:p>
            <a:pPr algn="r" rtl="1"/>
            <a:r>
              <a:rPr lang="ar-SA" sz="6000" b="1" dirty="0" smtClean="0"/>
              <a:t>نظريات التأثير الانتقائي</a:t>
            </a:r>
            <a:endParaRPr lang="en-US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صورة 4" descr="cable-television-tv-servic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2209800"/>
            <a:ext cx="5415038" cy="3591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 smtClean="0"/>
              <a:t>أولا : مدخل الفروق الفردية:</a:t>
            </a:r>
            <a:endParaRPr lang="en-US" dirty="0"/>
          </a:p>
        </p:txBody>
      </p:sp>
      <p:sp>
        <p:nvSpPr>
          <p:cNvPr id="4" name="عنصر نائب للنص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381000" y="2743200"/>
            <a:ext cx="8494713" cy="3718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/>
            <a:r>
              <a:rPr lang="ar-YE" sz="2800" b="1" dirty="0">
                <a:latin typeface="Calibri" pitchFamily="34" charset="0"/>
              </a:rPr>
              <a:t>التعلم كمصدر للفروق الفردية</a:t>
            </a:r>
            <a:r>
              <a:rPr lang="ar-YE" sz="2800" b="1" dirty="0" smtClean="0">
                <a:latin typeface="Calibri" pitchFamily="34" charset="0"/>
              </a:rPr>
              <a:t>:</a:t>
            </a:r>
            <a:endParaRPr lang="ar-SA" sz="2800" b="1" dirty="0" smtClean="0">
              <a:latin typeface="Calibri" pitchFamily="34" charset="0"/>
            </a:endParaRPr>
          </a:p>
          <a:p>
            <a:pPr algn="r" rtl="1"/>
            <a:r>
              <a:rPr lang="ar-YE" sz="2800" dirty="0" smtClean="0">
                <a:latin typeface="Calibri" pitchFamily="34" charset="0"/>
              </a:rPr>
              <a:t>نستطيع </a:t>
            </a:r>
            <a:r>
              <a:rPr lang="ar-YE" sz="2800" dirty="0">
                <a:latin typeface="Calibri" pitchFamily="34" charset="0"/>
              </a:rPr>
              <a:t>أن نقول إن الفروق الفردية في التركيب الخاص بالمعرفة لها جذورها في عملية التعلم ذاتها. ففي حين أن </a:t>
            </a:r>
            <a:r>
              <a:rPr lang="ar-YE" sz="2800" u="sng" dirty="0">
                <a:latin typeface="Calibri" pitchFamily="34" charset="0"/>
              </a:rPr>
              <a:t>المؤثرات البيولوجية </a:t>
            </a:r>
            <a:r>
              <a:rPr lang="ar-YE" sz="2800" dirty="0">
                <a:latin typeface="Calibri" pitchFamily="34" charset="0"/>
              </a:rPr>
              <a:t>المورثة مثل </a:t>
            </a:r>
            <a:r>
              <a:rPr lang="ar-YE" sz="2800" u="sng" dirty="0">
                <a:latin typeface="Calibri" pitchFamily="34" charset="0"/>
              </a:rPr>
              <a:t>الجوع والعطش والرغبة الجنسية </a:t>
            </a:r>
            <a:r>
              <a:rPr lang="ar-YE" sz="2800" dirty="0">
                <a:latin typeface="Calibri" pitchFamily="34" charset="0"/>
              </a:rPr>
              <a:t>قد تكون متشابهة نوعاً من شخص لأخر، نجد أن المؤثرات المكتسبة أو المتعلمة تأتي نتيجة لخبراتنا وتجاربنا الاجتماعية.ونظراً لأن لكل فرد مجموعة من الخبرات المتعلمة خلال تعايشه في بيئته المتفردة</a:t>
            </a:r>
            <a:endParaRPr lang="en-US" sz="2800" dirty="0">
              <a:latin typeface="Calibri" pitchFamily="34" charset="0"/>
            </a:endParaRPr>
          </a:p>
          <a:p>
            <a:pPr algn="r" rtl="1"/>
            <a:r>
              <a:rPr lang="ar-YE" sz="2800" dirty="0" smtClean="0">
                <a:latin typeface="Calibri" pitchFamily="34" charset="0"/>
              </a:rPr>
              <a:t>.</a:t>
            </a:r>
            <a:endParaRPr lang="en-US" sz="28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1"/>
            <a:r>
              <a:rPr lang="ar-YE" b="1" dirty="0" smtClean="0">
                <a:latin typeface="Calibri" pitchFamily="34" charset="0"/>
              </a:rPr>
              <a:t>مبدأ الانتقائية في ضوء الفروق الفردية:</a:t>
            </a:r>
            <a:r>
              <a:rPr lang="ar-SA" b="1" dirty="0" smtClean="0">
                <a:latin typeface="Calibri" pitchFamily="34" charset="0"/>
              </a:rPr>
              <a:t/>
            </a:r>
            <a:br>
              <a:rPr lang="ar-SA" b="1" dirty="0" smtClean="0">
                <a:latin typeface="Calibri" pitchFamily="34" charset="0"/>
              </a:rPr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-76200" y="516315"/>
            <a:ext cx="91440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endParaRPr lang="ar-SA" sz="3200" b="1" dirty="0" smtClean="0">
              <a:latin typeface="Calibri" pitchFamily="34" charset="0"/>
            </a:endParaRPr>
          </a:p>
          <a:p>
            <a:pPr algn="r" rtl="1"/>
            <a:endParaRPr lang="en-US" sz="3200" dirty="0" smtClean="0">
              <a:latin typeface="Calibri" pitchFamily="34" charset="0"/>
            </a:endParaRPr>
          </a:p>
          <a:p>
            <a:pPr algn="r" rtl="1"/>
            <a:r>
              <a:rPr lang="ar-YE" sz="3200" dirty="0" smtClean="0">
                <a:latin typeface="Calibri" pitchFamily="34" charset="0"/>
              </a:rPr>
              <a:t>أصبح واضحاً مما سبق أن </a:t>
            </a:r>
            <a:r>
              <a:rPr lang="ar-YE" sz="3200" u="sng" dirty="0" smtClean="0">
                <a:latin typeface="Calibri" pitchFamily="34" charset="0"/>
              </a:rPr>
              <a:t>جمهور وسائل الإعلام ليس جماعة متناسقة  تصغي إلى الرسائل الاتصالية ، وتتأثر </a:t>
            </a:r>
            <a:r>
              <a:rPr lang="ar-YE" sz="3200" u="sng" dirty="0" err="1" smtClean="0">
                <a:latin typeface="Calibri" pitchFamily="34" charset="0"/>
              </a:rPr>
              <a:t>بها</a:t>
            </a:r>
            <a:r>
              <a:rPr lang="ar-YE" sz="3200" u="sng" dirty="0" smtClean="0">
                <a:latin typeface="Calibri" pitchFamily="34" charset="0"/>
              </a:rPr>
              <a:t> بشكل مباشر وموحد </a:t>
            </a:r>
            <a:r>
              <a:rPr lang="ar-YE" sz="3200" dirty="0" smtClean="0">
                <a:latin typeface="Calibri" pitchFamily="34" charset="0"/>
              </a:rPr>
              <a:t>مثل : الطلقات السحرية وإنما ظهر </a:t>
            </a:r>
            <a:r>
              <a:rPr lang="ar-YE" sz="3200" b="1" dirty="0" smtClean="0">
                <a:latin typeface="Calibri" pitchFamily="34" charset="0"/>
              </a:rPr>
              <a:t>مبدأ الانتقائية </a:t>
            </a:r>
            <a:r>
              <a:rPr lang="ar-YE" sz="3200" u="sng" dirty="0" smtClean="0">
                <a:latin typeface="Calibri" pitchFamily="34" charset="0"/>
              </a:rPr>
              <a:t>الذي يشير إلى أن استخدام وسائل الإعلام يخضع للاعتبارات الفردية وسمات الشخصية وظروفها الذاتية</a:t>
            </a:r>
            <a:r>
              <a:rPr lang="ar-YE" sz="3200" dirty="0" smtClean="0">
                <a:latin typeface="Calibri" pitchFamily="34" charset="0"/>
              </a:rPr>
              <a:t>. </a:t>
            </a:r>
            <a:endParaRPr lang="ar-SA" sz="3200" dirty="0" smtClean="0">
              <a:latin typeface="Calibri" pitchFamily="34" charset="0"/>
            </a:endParaRPr>
          </a:p>
          <a:p>
            <a:pPr algn="r" rtl="1"/>
            <a:endParaRPr lang="ar-SA" sz="3200" dirty="0" smtClean="0">
              <a:latin typeface="Calibri" pitchFamily="34" charset="0"/>
            </a:endParaRPr>
          </a:p>
          <a:p>
            <a:pPr algn="r" rtl="1"/>
            <a:r>
              <a:rPr lang="ar-YE" sz="3200" dirty="0" smtClean="0">
                <a:latin typeface="Calibri" pitchFamily="34" charset="0"/>
              </a:rPr>
              <a:t>حيث أشارات نتائج دراسات عديدة إلى </a:t>
            </a:r>
            <a:r>
              <a:rPr lang="ar-YE" sz="3200" b="1" dirty="0" smtClean="0">
                <a:latin typeface="Calibri" pitchFamily="34" charset="0"/>
              </a:rPr>
              <a:t>أننا نختار ما نتعرض له من محتوى وسائل الاتصال وهذه العملية تسمى بالتعرض الانتقائي</a:t>
            </a:r>
            <a:r>
              <a:rPr lang="ar-YE" sz="3200" dirty="0" smtClean="0">
                <a:latin typeface="Calibri" pitchFamily="34" charset="0"/>
              </a:rPr>
              <a:t> كذلك فإن </a:t>
            </a:r>
            <a:r>
              <a:rPr lang="ar-YE" sz="3200" b="1" dirty="0" smtClean="0">
                <a:latin typeface="Calibri" pitchFamily="34" charset="0"/>
              </a:rPr>
              <a:t>إدراكنا للرسائل التي نتعرض لها يؤثر في طبيعة ردود أفعالنا، وتعرف هذه العملية بالإدراك الانتقائي</a:t>
            </a:r>
            <a:r>
              <a:rPr lang="ar-YE" sz="3200" dirty="0" smtClean="0">
                <a:latin typeface="Calibri" pitchFamily="34" charset="0"/>
              </a:rPr>
              <a:t> وبسبب الإدراك الانتقائي </a:t>
            </a:r>
            <a:r>
              <a:rPr lang="ar-YE" sz="3200" b="1" dirty="0" smtClean="0">
                <a:latin typeface="Calibri" pitchFamily="34" charset="0"/>
              </a:rPr>
              <a:t>فإن الفرد يتذكر فقط الجوانب التي تؤكد أفكاره وتتفق معها</a:t>
            </a:r>
            <a:r>
              <a:rPr lang="ar-SA" sz="3200" dirty="0" smtClean="0">
                <a:latin typeface="Calibri" pitchFamily="34" charset="0"/>
              </a:rPr>
              <a:t>.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SA" sz="4000" b="1" dirty="0" smtClean="0">
                <a:latin typeface="Calibri" pitchFamily="34" charset="0"/>
              </a:rPr>
              <a:t>العوامل الانتقائية</a:t>
            </a:r>
            <a:endParaRPr lang="ar-SA" sz="4000" b="1" dirty="0">
              <a:latin typeface="Calibri" pitchFamily="3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buNone/>
            </a:pPr>
            <a:r>
              <a:rPr lang="ar-SA" sz="3200" b="1" dirty="0" smtClean="0"/>
              <a:t>هناك ثلاثة عوامل انتقائية في تأثير وسائل الإعلام على الجمهور:</a:t>
            </a:r>
          </a:p>
          <a:p>
            <a:pPr marL="514350" indent="-514350" algn="r" rtl="1">
              <a:buClr>
                <a:schemeClr val="tx1"/>
              </a:buClr>
              <a:buSzPct val="106000"/>
              <a:buFont typeface="+mj-lt"/>
              <a:buAutoNum type="arabicPeriod"/>
            </a:pPr>
            <a:r>
              <a:rPr lang="ar-SA" sz="3200" b="1" dirty="0" smtClean="0"/>
              <a:t> التعرض الانتقائي</a:t>
            </a:r>
            <a:endParaRPr lang="en-US" sz="3200" b="1" dirty="0" smtClean="0"/>
          </a:p>
          <a:p>
            <a:pPr marL="514350" indent="-514350" algn="r" rtl="1">
              <a:buClr>
                <a:schemeClr val="tx1"/>
              </a:buClr>
              <a:buSzPct val="106000"/>
              <a:buFont typeface="+mj-lt"/>
              <a:buAutoNum type="arabicPeriod"/>
            </a:pPr>
            <a:r>
              <a:rPr lang="ar-SA" sz="3200" b="1" dirty="0" smtClean="0"/>
              <a:t> الإدراك الانتقائي</a:t>
            </a:r>
          </a:p>
          <a:p>
            <a:pPr marL="514350" indent="-514350" algn="r" rtl="1">
              <a:buClr>
                <a:schemeClr val="tx1"/>
              </a:buClr>
              <a:buSzPct val="106000"/>
              <a:buFont typeface="+mj-lt"/>
              <a:buAutoNum type="arabicPeriod"/>
            </a:pPr>
            <a:r>
              <a:rPr lang="ar-SA" sz="3200" b="1" dirty="0" smtClean="0"/>
              <a:t> التذكر الانتقائي</a:t>
            </a:r>
          </a:p>
          <a:p>
            <a:pPr marL="514350" indent="-514350" algn="r" rtl="1">
              <a:buClr>
                <a:schemeClr val="tx1"/>
              </a:buClr>
              <a:buSzPct val="106000"/>
              <a:buFont typeface="+mj-lt"/>
              <a:buAutoNum type="arabicPeriod"/>
            </a:pPr>
            <a:r>
              <a:rPr lang="ar-SA" sz="3200" b="1" dirty="0" smtClean="0"/>
              <a:t> السلوك الانتقائي</a:t>
            </a:r>
          </a:p>
          <a:p>
            <a:pPr algn="r" rtl="1">
              <a:buNone/>
            </a:pPr>
            <a:endParaRPr lang="ar-SA" sz="3200" b="1" dirty="0" smtClean="0"/>
          </a:p>
        </p:txBody>
      </p:sp>
      <p:pic>
        <p:nvPicPr>
          <p:cNvPr id="4" name="صورة 3" descr="junkfoodto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895600"/>
            <a:ext cx="5139762" cy="368349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1"/>
            <a:r>
              <a:rPr lang="ar-QA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التعرض الانتقائي </a:t>
            </a:r>
            <a:r>
              <a:rPr lang="en-US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Selective  Exposure</a:t>
            </a:r>
            <a:r>
              <a:rPr lang="en-US" b="1" dirty="0" smtClean="0"/>
              <a:t>  </a:t>
            </a:r>
            <a:r>
              <a:rPr lang="ar-QA" b="1" dirty="0" smtClean="0"/>
              <a:t> 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algn="r" rtl="1">
              <a:buNone/>
            </a:pPr>
            <a:r>
              <a:rPr lang="ar-QA" b="1" dirty="0" smtClean="0"/>
              <a:t>وسائل الاتصال تقدم كما مهولا من الرسائل الإعلامية والمضامين  يستحيل  على </a:t>
            </a:r>
            <a:r>
              <a:rPr lang="ar-QA" b="1" dirty="0" err="1" smtClean="0"/>
              <a:t>اي</a:t>
            </a:r>
            <a:r>
              <a:rPr lang="ar-QA" b="1" dirty="0" smtClean="0"/>
              <a:t> فرد متابعتها </a:t>
            </a:r>
            <a:r>
              <a:rPr lang="ar-QA" b="1" dirty="0" err="1" smtClean="0"/>
              <a:t>و</a:t>
            </a:r>
            <a:r>
              <a:rPr lang="ar-QA" b="1" dirty="0" smtClean="0"/>
              <a:t> الاهتمام </a:t>
            </a:r>
            <a:r>
              <a:rPr lang="ar-QA" b="1" dirty="0" err="1" smtClean="0"/>
              <a:t>بها</a:t>
            </a:r>
            <a:r>
              <a:rPr lang="ar-QA" b="1" dirty="0" smtClean="0"/>
              <a:t> كلها  لذا فسيقوم بشكل تلقائي بالابتعاد عن المضامين التي لا يهتم </a:t>
            </a:r>
            <a:r>
              <a:rPr lang="ar-QA" b="1" dirty="0" err="1" smtClean="0"/>
              <a:t>بها</a:t>
            </a:r>
            <a:r>
              <a:rPr lang="ar-QA" b="1" dirty="0" smtClean="0"/>
              <a:t>  أي انه لن ”</a:t>
            </a:r>
            <a:r>
              <a:rPr lang="ar-QA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يعرض نفسه</a:t>
            </a:r>
            <a:r>
              <a:rPr lang="ar-QA" b="1" dirty="0" smtClean="0"/>
              <a:t> “  للرسائل التي لا تتناسب مع مصالحه </a:t>
            </a:r>
            <a:r>
              <a:rPr lang="ar-QA" b="1" dirty="0" err="1" smtClean="0"/>
              <a:t>و</a:t>
            </a:r>
            <a:r>
              <a:rPr lang="ar-QA" b="1" dirty="0" smtClean="0"/>
              <a:t> لا تنسجم مع أفكاره وقيمه </a:t>
            </a:r>
            <a:r>
              <a:rPr lang="ar-QA" b="1" dirty="0" err="1" smtClean="0"/>
              <a:t>و</a:t>
            </a:r>
            <a:r>
              <a:rPr lang="ar-QA" b="1" dirty="0" smtClean="0"/>
              <a:t> مواقفه </a:t>
            </a:r>
            <a:r>
              <a:rPr lang="ar-QA" b="1" dirty="0" err="1" smtClean="0"/>
              <a:t>و</a:t>
            </a:r>
            <a:r>
              <a:rPr lang="ar-QA" b="1" dirty="0" smtClean="0"/>
              <a:t> معتقداته</a:t>
            </a:r>
            <a:endParaRPr lang="en-US" b="1" dirty="0" smtClean="0"/>
          </a:p>
          <a:p>
            <a:pPr lvl="0" algn="r" rtl="1">
              <a:buNone/>
            </a:pPr>
            <a:r>
              <a:rPr lang="ar-QA" b="1" dirty="0" smtClean="0"/>
              <a:t>المتزمت  دينيا يمنع في بيته مثلا التلفزيون </a:t>
            </a:r>
            <a:r>
              <a:rPr lang="ar-QA" b="1" dirty="0" err="1" smtClean="0"/>
              <a:t>و</a:t>
            </a:r>
            <a:r>
              <a:rPr lang="ar-QA" b="1" dirty="0" smtClean="0"/>
              <a:t> يبتعد المثقف عن المضامين الهابطة مثل المسلسلات المكسيكية  </a:t>
            </a:r>
            <a:r>
              <a:rPr lang="ar-QA" b="1" dirty="0" err="1" smtClean="0"/>
              <a:t>او</a:t>
            </a:r>
            <a:r>
              <a:rPr lang="ar-QA" b="1" dirty="0" smtClean="0"/>
              <a:t> المصارعة الحرة  </a:t>
            </a:r>
            <a:endParaRPr lang="en-US" b="1" dirty="0" smtClean="0"/>
          </a:p>
          <a:p>
            <a:pPr algn="r" rtl="1"/>
            <a:endParaRPr lang="en-US" b="1" dirty="0" smtClean="0"/>
          </a:p>
          <a:p>
            <a:pPr algn="r" rtl="1"/>
            <a:r>
              <a:rPr lang="ar-QA" b="1" u="sng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التعرض الانتقائي هو</a:t>
            </a:r>
            <a:r>
              <a:rPr lang="ar-QA" b="1" u="sng" dirty="0" smtClean="0"/>
              <a:t> </a:t>
            </a:r>
            <a:r>
              <a:rPr lang="ar-QA" b="1" u="sng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خط دفاعي أول</a:t>
            </a:r>
            <a:r>
              <a:rPr lang="ar-QA" b="1" u="sng" dirty="0" smtClean="0"/>
              <a:t> يستخدمه المتلقي لتفادي المضامين التي لا يرغب فيها </a:t>
            </a:r>
            <a:r>
              <a:rPr lang="ar-QA" b="1" u="sng" dirty="0" err="1" smtClean="0"/>
              <a:t>او</a:t>
            </a:r>
            <a:r>
              <a:rPr lang="ar-QA" b="1" u="sng" dirty="0" smtClean="0"/>
              <a:t> التي لا يستسيغها </a:t>
            </a:r>
            <a:r>
              <a:rPr lang="ar-SA" b="1" dirty="0" smtClean="0"/>
              <a:t>و </a:t>
            </a:r>
            <a:r>
              <a:rPr lang="ar-QA" b="1" dirty="0" smtClean="0"/>
              <a:t>سيقلل ذلك من احتمال تأثير الوسيلة الإعلامية على المتلقي لان الرسالة لا تصله أصلا</a:t>
            </a:r>
            <a:r>
              <a:rPr lang="ar-SA" b="1" dirty="0" smtClean="0"/>
              <a:t>.</a:t>
            </a:r>
            <a:endParaRPr lang="en-US" b="1" dirty="0" smtClean="0"/>
          </a:p>
          <a:p>
            <a:pPr algn="r" rtl="1"/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1"/>
            <a:r>
              <a:rPr lang="ar-QA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الإدراك الانتقائي  </a:t>
            </a:r>
            <a:r>
              <a:rPr lang="en-US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Selective  Perception</a:t>
            </a:r>
            <a:r>
              <a:rPr lang="en-US" b="1" dirty="0" smtClean="0"/>
              <a:t> </a:t>
            </a:r>
            <a:r>
              <a:rPr lang="ar-QA" b="1" dirty="0" smtClean="0"/>
              <a:t> 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8766048" cy="5257800"/>
          </a:xfrm>
        </p:spPr>
        <p:txBody>
          <a:bodyPr>
            <a:normAutofit fontScale="92500" lnSpcReduction="10000"/>
          </a:bodyPr>
          <a:lstStyle/>
          <a:p>
            <a:pPr algn="r" rtl="1"/>
            <a:r>
              <a:rPr lang="ar-QA" b="1" dirty="0" smtClean="0"/>
              <a:t>هو الطريقة التي سيفسر </a:t>
            </a:r>
            <a:r>
              <a:rPr lang="ar-QA" b="1" dirty="0" err="1" smtClean="0"/>
              <a:t>بها</a:t>
            </a:r>
            <a:r>
              <a:rPr lang="ar-QA" b="1" dirty="0" smtClean="0"/>
              <a:t> المتلقي المضمون الذي تلقاه من وسيلة </a:t>
            </a:r>
            <a:r>
              <a:rPr lang="ar-QA" b="1" dirty="0" err="1" smtClean="0"/>
              <a:t>الاعلام</a:t>
            </a:r>
            <a:r>
              <a:rPr lang="ar-QA" b="1" dirty="0" smtClean="0"/>
              <a:t>  و من المعروف أنه يمكن أن يستوعب  شخصان نفس الرسالة بطرق مختلفة أي أن يفسرانها بشكل مغاير    </a:t>
            </a:r>
            <a:r>
              <a:rPr lang="ar-QA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لماذا؟</a:t>
            </a:r>
            <a:endParaRPr lang="en-US" b="1" dirty="0" smtClean="0"/>
          </a:p>
          <a:p>
            <a:pPr algn="r" rtl="1">
              <a:buNone/>
            </a:pPr>
            <a:r>
              <a:rPr lang="ar-QA" b="1" dirty="0" smtClean="0"/>
              <a:t> </a:t>
            </a:r>
            <a:endParaRPr lang="en-US" b="1" dirty="0" smtClean="0"/>
          </a:p>
          <a:p>
            <a:pPr algn="r" rtl="1">
              <a:buNone/>
            </a:pPr>
            <a:r>
              <a:rPr lang="en-US" b="1" dirty="0" smtClean="0"/>
              <a:t> </a:t>
            </a:r>
            <a:r>
              <a:rPr lang="ar-SA" b="1" dirty="0" err="1" smtClean="0"/>
              <a:t>لأ</a:t>
            </a:r>
            <a:r>
              <a:rPr lang="ar-QA" b="1" dirty="0" smtClean="0"/>
              <a:t>ن كل فرد ”سيقرأ“ الرسالة </a:t>
            </a:r>
            <a:r>
              <a:rPr lang="ar-QA" b="1" dirty="0" err="1" smtClean="0"/>
              <a:t>و</a:t>
            </a:r>
            <a:r>
              <a:rPr lang="ar-QA" b="1" dirty="0" smtClean="0"/>
              <a:t> يعطي لها معنى بطريقة تتناسب مع تركيبته الفكرية </a:t>
            </a:r>
            <a:r>
              <a:rPr lang="ar-QA" b="1" dirty="0" err="1" smtClean="0"/>
              <a:t>و</a:t>
            </a:r>
            <a:r>
              <a:rPr lang="ar-QA" b="1" dirty="0" smtClean="0"/>
              <a:t> مخزونه المعرفي </a:t>
            </a:r>
            <a:r>
              <a:rPr lang="ar-QA" b="1" dirty="0" err="1" smtClean="0"/>
              <a:t>و</a:t>
            </a:r>
            <a:r>
              <a:rPr lang="ar-QA" b="1" dirty="0" smtClean="0"/>
              <a:t> مصالحه </a:t>
            </a:r>
            <a:r>
              <a:rPr lang="ar-QA" b="1" dirty="0" err="1" smtClean="0"/>
              <a:t>و</a:t>
            </a:r>
            <a:r>
              <a:rPr lang="ar-QA" b="1" dirty="0" smtClean="0"/>
              <a:t> ذلك انطلاقا من </a:t>
            </a:r>
            <a:r>
              <a:rPr lang="ar-QA" b="1" dirty="0" err="1" smtClean="0"/>
              <a:t>اطاره</a:t>
            </a:r>
            <a:r>
              <a:rPr lang="ar-QA" b="1" dirty="0" smtClean="0"/>
              <a:t> الدلالي </a:t>
            </a:r>
            <a:r>
              <a:rPr lang="ar-SA" b="1" dirty="0" smtClean="0"/>
              <a:t>, </a:t>
            </a:r>
            <a:r>
              <a:rPr lang="ar-QA" b="1" dirty="0" smtClean="0"/>
              <a:t>فليس من الضروري أن يفسر المتلقي الرسالة بنفس المعنى التي </a:t>
            </a:r>
            <a:r>
              <a:rPr lang="ar-QA" b="1" dirty="0" err="1" smtClean="0"/>
              <a:t>اراده</a:t>
            </a:r>
            <a:r>
              <a:rPr lang="ar-QA" b="1" dirty="0" smtClean="0"/>
              <a:t> المرسل أي أن </a:t>
            </a:r>
            <a:r>
              <a:rPr lang="ar-QA" b="1" dirty="0" err="1" smtClean="0"/>
              <a:t>اعطيها</a:t>
            </a:r>
            <a:r>
              <a:rPr lang="ar-QA" b="1" dirty="0" smtClean="0"/>
              <a:t> معنى مغايرا  </a:t>
            </a:r>
            <a:endParaRPr lang="ar-SA" b="1" dirty="0" smtClean="0"/>
          </a:p>
          <a:p>
            <a:pPr algn="r" rtl="1">
              <a:buNone/>
            </a:pPr>
            <a:endParaRPr lang="en-US" b="1" dirty="0" smtClean="0"/>
          </a:p>
          <a:p>
            <a:pPr algn="r" rtl="1"/>
            <a:r>
              <a:rPr lang="ar-QA" b="1" dirty="0" smtClean="0"/>
              <a:t>   </a:t>
            </a:r>
            <a:r>
              <a:rPr lang="ar-QA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مثال</a:t>
            </a:r>
            <a:r>
              <a:rPr lang="ar-QA" b="1" dirty="0" smtClean="0"/>
              <a:t> : المضامين الدعائية في الدول النامية تفهم بطريقة مختلفة</a:t>
            </a:r>
            <a:r>
              <a:rPr lang="ar-SA" b="1" dirty="0" smtClean="0"/>
              <a:t> </a:t>
            </a:r>
            <a:r>
              <a:rPr lang="ar-QA" b="1" u="sng" dirty="0" smtClean="0"/>
              <a:t>إن </a:t>
            </a:r>
            <a:r>
              <a:rPr lang="ar-QA" b="1" u="sng" dirty="0" err="1" smtClean="0"/>
              <a:t>الادراك</a:t>
            </a:r>
            <a:r>
              <a:rPr lang="ar-QA" b="1" u="sng" dirty="0" smtClean="0"/>
              <a:t> الانتقائي يمثل </a:t>
            </a:r>
            <a:r>
              <a:rPr lang="ar-QA" b="1" u="sng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حاجزا دفاعيا ثانيا</a:t>
            </a:r>
            <a:r>
              <a:rPr lang="ar-QA" b="1" u="sng" dirty="0" smtClean="0"/>
              <a:t> تجاه التأثير المحتمل لوسائل الاتصال</a:t>
            </a:r>
            <a:endParaRPr lang="en-US" b="1" u="sng" dirty="0" smtClean="0"/>
          </a:p>
          <a:p>
            <a:pPr algn="r"/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المحاضرة 7 (2)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7B6A5FA-AEDC-493D-A38F-607DB1F3875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المحاضرة 7 (2)</Template>
  <TotalTime>0</TotalTime>
  <Words>1302</Words>
  <Application>Microsoft Office PowerPoint</Application>
  <PresentationFormat>عرض على الشاشة (3:4)‏</PresentationFormat>
  <Paragraphs>163</Paragraphs>
  <Slides>25</Slides>
  <Notes>1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25</vt:i4>
      </vt:variant>
    </vt:vector>
  </HeadingPairs>
  <TitlesOfParts>
    <vt:vector size="26" baseType="lpstr">
      <vt:lpstr>المحاضرة 7 (2)</vt:lpstr>
      <vt:lpstr>مقرر نظريات الاتصال</vt:lpstr>
      <vt:lpstr>عرض تقديمي في PowerPoint</vt:lpstr>
      <vt:lpstr>ثلاثة إتجاهات لنظريات التاثير الإنتقائي </vt:lpstr>
      <vt:lpstr>نظريات التأثير الانتقائي</vt:lpstr>
      <vt:lpstr>أولا : مدخل الفروق الفردية:</vt:lpstr>
      <vt:lpstr>مبدأ الانتقائية في ضوء الفروق الفردية: </vt:lpstr>
      <vt:lpstr>العوامل الانتقائية</vt:lpstr>
      <vt:lpstr>التعرض الانتقائي Selective  Exposure    </vt:lpstr>
      <vt:lpstr>الإدراك الانتقائي  Selective  Perception   </vt:lpstr>
      <vt:lpstr>التذكر الانتقائي Selective Retention  </vt:lpstr>
      <vt:lpstr>السلوك الانتقائي   selective Behavior</vt:lpstr>
      <vt:lpstr>ثانياً: مدخل الفئات الاجتماعية</vt:lpstr>
      <vt:lpstr>بعض المتغيرات التي يتم تصنيف الأفراد فيها على فئات :</vt:lpstr>
      <vt:lpstr>نظرية الإستخدامات والإشباعات Uses and Gratifications</vt:lpstr>
      <vt:lpstr>النظرية تقوم على هذا السؤال:</vt:lpstr>
      <vt:lpstr>يرى كاتز وزملاؤه أن منظور الاستخدامات والإشباعات يعتمد على خمسة فروض:  </vt:lpstr>
      <vt:lpstr>يرى كاتز وزملاؤه أن منظور الاستخدامات و الإشباعات يعتمد على خمسة فروض: 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2014-10-28T09:22:18Z</dcterms:created>
  <dcterms:modified xsi:type="dcterms:W3CDTF">2014-10-28T09:48:52Z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TC101671251033</vt:lpwstr>
  </property>
</Properties>
</file>