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7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21" r:id="rId24"/>
    <p:sldId id="312" r:id="rId25"/>
    <p:sldId id="313" r:id="rId26"/>
    <p:sldId id="314" r:id="rId27"/>
    <p:sldId id="315" r:id="rId28"/>
    <p:sldId id="317" r:id="rId29"/>
    <p:sldId id="318" r:id="rId30"/>
    <p:sldId id="319" r:id="rId31"/>
    <p:sldId id="32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05"/>
  </p:normalViewPr>
  <p:slideViewPr>
    <p:cSldViewPr snapToGrid="0" snapToObjects="1">
      <p:cViewPr>
        <p:scale>
          <a:sx n="123" d="100"/>
          <a:sy n="123" d="100"/>
        </p:scale>
        <p:origin x="152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53B10C-5FDA-4FC8-8F99-DB08921339E2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E4D24602-A090-4FC6-8057-A1CA0FD6D0C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sz="2400" dirty="0" smtClean="0"/>
            <a:t>تحديد هدف </a:t>
          </a:r>
          <a:r>
            <a:rPr lang="ar-SA" sz="2400" dirty="0" smtClean="0"/>
            <a:t>الاستبيان </a:t>
          </a:r>
          <a:r>
            <a:rPr lang="ar-SA" sz="2400" dirty="0" smtClean="0"/>
            <a:t>وصياغته بسؤال في ضوء مشكلة البحث الرئيسة</a:t>
          </a:r>
          <a:endParaRPr lang="ar-SA" sz="2400" dirty="0"/>
        </a:p>
      </dgm:t>
    </dgm:pt>
    <dgm:pt modelId="{5A32EACF-216A-4BA8-A521-16D34A9FBF61}" type="parTrans" cxnId="{0F7F898C-2AAD-4C3D-9C12-F38494F35716}">
      <dgm:prSet/>
      <dgm:spPr/>
      <dgm:t>
        <a:bodyPr/>
        <a:lstStyle/>
        <a:p>
          <a:pPr rtl="1"/>
          <a:endParaRPr lang="ar-SA"/>
        </a:p>
      </dgm:t>
    </dgm:pt>
    <dgm:pt modelId="{7809C9F4-9AD6-4471-ADF8-36569987C70E}" type="sibTrans" cxnId="{0F7F898C-2AAD-4C3D-9C12-F38494F35716}">
      <dgm:prSet/>
      <dgm:spPr/>
      <dgm:t>
        <a:bodyPr/>
        <a:lstStyle/>
        <a:p>
          <a:pPr rtl="1"/>
          <a:endParaRPr lang="ar-SA"/>
        </a:p>
      </dgm:t>
    </dgm:pt>
    <dgm:pt modelId="{3E185BA0-8A4C-4289-9C04-FE2A1B83C4E4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SA" sz="2400" dirty="0" smtClean="0"/>
            <a:t>تحويل السؤال الرئيس لمجموعة من الأسئلة الفرعية </a:t>
          </a:r>
          <a:endParaRPr lang="ar-SA" sz="2400" dirty="0"/>
        </a:p>
      </dgm:t>
    </dgm:pt>
    <dgm:pt modelId="{BF04DCDB-F29B-4C34-BD1B-D9F4A98DD0AC}" type="parTrans" cxnId="{25533996-1A05-4150-B7B8-98A017B56C7B}">
      <dgm:prSet/>
      <dgm:spPr/>
      <dgm:t>
        <a:bodyPr/>
        <a:lstStyle/>
        <a:p>
          <a:pPr rtl="1"/>
          <a:endParaRPr lang="ar-SA"/>
        </a:p>
      </dgm:t>
    </dgm:pt>
    <dgm:pt modelId="{A6C83F01-8D17-4ABA-9B60-38DF318E4E10}" type="sibTrans" cxnId="{25533996-1A05-4150-B7B8-98A017B56C7B}">
      <dgm:prSet/>
      <dgm:spPr/>
      <dgm:t>
        <a:bodyPr/>
        <a:lstStyle/>
        <a:p>
          <a:pPr rtl="1"/>
          <a:endParaRPr lang="ar-SA"/>
        </a:p>
      </dgm:t>
    </dgm:pt>
    <dgm:pt modelId="{A5311810-D4C7-4252-A372-002D7A0F44E6}">
      <dgm:prSet phldrT="[Text]" custT="1"/>
      <dgm:spPr/>
      <dgm:t>
        <a:bodyPr/>
        <a:lstStyle/>
        <a:p>
          <a:pPr rtl="1"/>
          <a:r>
            <a:rPr lang="ar-SA" sz="1800" dirty="0" smtClean="0"/>
            <a:t>وضع عدد من الأسئلة لكل موضوع من موضوعات الإستبيان</a:t>
          </a:r>
          <a:endParaRPr lang="ar-SA" sz="1800" dirty="0"/>
        </a:p>
      </dgm:t>
    </dgm:pt>
    <dgm:pt modelId="{CDFCF8DD-65F9-43F1-B4D7-500C5783A0B0}" type="parTrans" cxnId="{FEDD1088-511D-46D3-AAB1-CBFE18E744DC}">
      <dgm:prSet/>
      <dgm:spPr/>
      <dgm:t>
        <a:bodyPr/>
        <a:lstStyle/>
        <a:p>
          <a:pPr rtl="1"/>
          <a:endParaRPr lang="ar-SA"/>
        </a:p>
      </dgm:t>
    </dgm:pt>
    <dgm:pt modelId="{6CD93EC5-0F04-4E94-BA98-CA0D5F23F821}" type="sibTrans" cxnId="{FEDD1088-511D-46D3-AAB1-CBFE18E744DC}">
      <dgm:prSet/>
      <dgm:spPr/>
      <dgm:t>
        <a:bodyPr/>
        <a:lstStyle/>
        <a:p>
          <a:pPr rtl="1"/>
          <a:endParaRPr lang="ar-SA"/>
        </a:p>
      </dgm:t>
    </dgm:pt>
    <dgm:pt modelId="{B19D9344-6CB1-4A85-BCE6-15E4B461EF4C}" type="pres">
      <dgm:prSet presAssocID="{0153B10C-5FDA-4FC8-8F99-DB08921339E2}" presName="Name0" presStyleCnt="0">
        <dgm:presLayoutVars>
          <dgm:dir/>
          <dgm:animLvl val="lvl"/>
          <dgm:resizeHandles val="exact"/>
        </dgm:presLayoutVars>
      </dgm:prSet>
      <dgm:spPr/>
    </dgm:pt>
    <dgm:pt modelId="{C4D71083-4AD2-42DE-8163-11CF930900B1}" type="pres">
      <dgm:prSet presAssocID="{E4D24602-A090-4FC6-8057-A1CA0FD6D0C2}" presName="Name8" presStyleCnt="0"/>
      <dgm:spPr/>
    </dgm:pt>
    <dgm:pt modelId="{A8494735-7ACB-45FC-84CF-C57A7274D642}" type="pres">
      <dgm:prSet presAssocID="{E4D24602-A090-4FC6-8057-A1CA0FD6D0C2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643AA3A-4F54-4D7C-8124-5C24121F7609}" type="pres">
      <dgm:prSet presAssocID="{E4D24602-A090-4FC6-8057-A1CA0FD6D0C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5924D3D-37D7-489B-B5A1-73AA765B2752}" type="pres">
      <dgm:prSet presAssocID="{3E185BA0-8A4C-4289-9C04-FE2A1B83C4E4}" presName="Name8" presStyleCnt="0"/>
      <dgm:spPr/>
    </dgm:pt>
    <dgm:pt modelId="{8FD1E496-24B7-448C-97FA-6B788925A796}" type="pres">
      <dgm:prSet presAssocID="{3E185BA0-8A4C-4289-9C04-FE2A1B83C4E4}" presName="level" presStyleLbl="node1" presStyleIdx="1" presStyleCnt="3" custScaleX="13049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DD618C6-526E-4C29-9B3F-A51777206480}" type="pres">
      <dgm:prSet presAssocID="{3E185BA0-8A4C-4289-9C04-FE2A1B83C4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0D30C68-6525-4809-8315-87F47E68D3DB}" type="pres">
      <dgm:prSet presAssocID="{A5311810-D4C7-4252-A372-002D7A0F44E6}" presName="Name8" presStyleCnt="0"/>
      <dgm:spPr/>
    </dgm:pt>
    <dgm:pt modelId="{373A8C25-A1F4-4936-94D6-DCD0E76E9D75}" type="pres">
      <dgm:prSet presAssocID="{A5311810-D4C7-4252-A372-002D7A0F44E6}" presName="level" presStyleLbl="node1" presStyleIdx="2" presStyleCnt="3" custScaleX="203896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39D5E84-0F9E-4FCE-AE22-626FD50030B5}" type="pres">
      <dgm:prSet presAssocID="{A5311810-D4C7-4252-A372-002D7A0F44E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861CAFD-AD09-9C45-9AFE-56600154EFC2}" type="presOf" srcId="{3E185BA0-8A4C-4289-9C04-FE2A1B83C4E4}" destId="{8FD1E496-24B7-448C-97FA-6B788925A796}" srcOrd="0" destOrd="0" presId="urn:microsoft.com/office/officeart/2005/8/layout/pyramid3"/>
    <dgm:cxn modelId="{8B73069B-B30E-FF40-9F1D-2EDD0E191B5D}" type="presOf" srcId="{E4D24602-A090-4FC6-8057-A1CA0FD6D0C2}" destId="{8643AA3A-4F54-4D7C-8124-5C24121F7609}" srcOrd="1" destOrd="0" presId="urn:microsoft.com/office/officeart/2005/8/layout/pyramid3"/>
    <dgm:cxn modelId="{467B7C99-E5C6-4B4B-9ADB-78DABB77170F}" type="presOf" srcId="{A5311810-D4C7-4252-A372-002D7A0F44E6}" destId="{373A8C25-A1F4-4936-94D6-DCD0E76E9D75}" srcOrd="0" destOrd="0" presId="urn:microsoft.com/office/officeart/2005/8/layout/pyramid3"/>
    <dgm:cxn modelId="{7165B562-40D0-C246-9050-BFD091B43553}" type="presOf" srcId="{0153B10C-5FDA-4FC8-8F99-DB08921339E2}" destId="{B19D9344-6CB1-4A85-BCE6-15E4B461EF4C}" srcOrd="0" destOrd="0" presId="urn:microsoft.com/office/officeart/2005/8/layout/pyramid3"/>
    <dgm:cxn modelId="{89C7C0BA-3C20-624C-ADD9-A7C96A301730}" type="presOf" srcId="{E4D24602-A090-4FC6-8057-A1CA0FD6D0C2}" destId="{A8494735-7ACB-45FC-84CF-C57A7274D642}" srcOrd="0" destOrd="0" presId="urn:microsoft.com/office/officeart/2005/8/layout/pyramid3"/>
    <dgm:cxn modelId="{B1E997FB-605E-074D-8CB9-275F372926E7}" type="presOf" srcId="{A5311810-D4C7-4252-A372-002D7A0F44E6}" destId="{739D5E84-0F9E-4FCE-AE22-626FD50030B5}" srcOrd="1" destOrd="0" presId="urn:microsoft.com/office/officeart/2005/8/layout/pyramid3"/>
    <dgm:cxn modelId="{25533996-1A05-4150-B7B8-98A017B56C7B}" srcId="{0153B10C-5FDA-4FC8-8F99-DB08921339E2}" destId="{3E185BA0-8A4C-4289-9C04-FE2A1B83C4E4}" srcOrd="1" destOrd="0" parTransId="{BF04DCDB-F29B-4C34-BD1B-D9F4A98DD0AC}" sibTransId="{A6C83F01-8D17-4ABA-9B60-38DF318E4E10}"/>
    <dgm:cxn modelId="{FEDD1088-511D-46D3-AAB1-CBFE18E744DC}" srcId="{0153B10C-5FDA-4FC8-8F99-DB08921339E2}" destId="{A5311810-D4C7-4252-A372-002D7A0F44E6}" srcOrd="2" destOrd="0" parTransId="{CDFCF8DD-65F9-43F1-B4D7-500C5783A0B0}" sibTransId="{6CD93EC5-0F04-4E94-BA98-CA0D5F23F821}"/>
    <dgm:cxn modelId="{6BF505B6-1ED6-3D46-886B-33BFD72474A4}" type="presOf" srcId="{3E185BA0-8A4C-4289-9C04-FE2A1B83C4E4}" destId="{8DD618C6-526E-4C29-9B3F-A51777206480}" srcOrd="1" destOrd="0" presId="urn:microsoft.com/office/officeart/2005/8/layout/pyramid3"/>
    <dgm:cxn modelId="{0F7F898C-2AAD-4C3D-9C12-F38494F35716}" srcId="{0153B10C-5FDA-4FC8-8F99-DB08921339E2}" destId="{E4D24602-A090-4FC6-8057-A1CA0FD6D0C2}" srcOrd="0" destOrd="0" parTransId="{5A32EACF-216A-4BA8-A521-16D34A9FBF61}" sibTransId="{7809C9F4-9AD6-4471-ADF8-36569987C70E}"/>
    <dgm:cxn modelId="{6C575B58-5F7D-5B48-B33F-472CA94F0FFF}" type="presParOf" srcId="{B19D9344-6CB1-4A85-BCE6-15E4B461EF4C}" destId="{C4D71083-4AD2-42DE-8163-11CF930900B1}" srcOrd="0" destOrd="0" presId="urn:microsoft.com/office/officeart/2005/8/layout/pyramid3"/>
    <dgm:cxn modelId="{AC16249C-4981-0E4A-87A5-54B058613419}" type="presParOf" srcId="{C4D71083-4AD2-42DE-8163-11CF930900B1}" destId="{A8494735-7ACB-45FC-84CF-C57A7274D642}" srcOrd="0" destOrd="0" presId="urn:microsoft.com/office/officeart/2005/8/layout/pyramid3"/>
    <dgm:cxn modelId="{E3357A4D-1984-CC49-81BC-FB1D4F1FB8DE}" type="presParOf" srcId="{C4D71083-4AD2-42DE-8163-11CF930900B1}" destId="{8643AA3A-4F54-4D7C-8124-5C24121F7609}" srcOrd="1" destOrd="0" presId="urn:microsoft.com/office/officeart/2005/8/layout/pyramid3"/>
    <dgm:cxn modelId="{B216E3BF-417C-3041-8EE5-DF198B5A4830}" type="presParOf" srcId="{B19D9344-6CB1-4A85-BCE6-15E4B461EF4C}" destId="{25924D3D-37D7-489B-B5A1-73AA765B2752}" srcOrd="1" destOrd="0" presId="urn:microsoft.com/office/officeart/2005/8/layout/pyramid3"/>
    <dgm:cxn modelId="{C1E51438-ACDB-074E-B228-3B74996827F2}" type="presParOf" srcId="{25924D3D-37D7-489B-B5A1-73AA765B2752}" destId="{8FD1E496-24B7-448C-97FA-6B788925A796}" srcOrd="0" destOrd="0" presId="urn:microsoft.com/office/officeart/2005/8/layout/pyramid3"/>
    <dgm:cxn modelId="{6B49B5A7-F99C-D24D-91D0-22D9A185A4D0}" type="presParOf" srcId="{25924D3D-37D7-489B-B5A1-73AA765B2752}" destId="{8DD618C6-526E-4C29-9B3F-A51777206480}" srcOrd="1" destOrd="0" presId="urn:microsoft.com/office/officeart/2005/8/layout/pyramid3"/>
    <dgm:cxn modelId="{2BBBEA02-E003-4549-9A16-16EB03C93624}" type="presParOf" srcId="{B19D9344-6CB1-4A85-BCE6-15E4B461EF4C}" destId="{50D30C68-6525-4809-8315-87F47E68D3DB}" srcOrd="2" destOrd="0" presId="urn:microsoft.com/office/officeart/2005/8/layout/pyramid3"/>
    <dgm:cxn modelId="{98CBE58C-F1A8-E445-AA60-B322EC15CA9D}" type="presParOf" srcId="{50D30C68-6525-4809-8315-87F47E68D3DB}" destId="{373A8C25-A1F4-4936-94D6-DCD0E76E9D75}" srcOrd="0" destOrd="0" presId="urn:microsoft.com/office/officeart/2005/8/layout/pyramid3"/>
    <dgm:cxn modelId="{566E73F5-072F-1348-AC8F-7C51E65CB031}" type="presParOf" srcId="{50D30C68-6525-4809-8315-87F47E68D3DB}" destId="{739D5E84-0F9E-4FCE-AE22-626FD50030B5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395830-AFB9-4E9E-A453-5FDB4ED6D282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55EFA1D9-7394-42DF-A464-01540EEF8F9D}">
      <dgm:prSet phldrT="[Text]" custT="1"/>
      <dgm:spPr/>
      <dgm:t>
        <a:bodyPr/>
        <a:lstStyle/>
        <a:p>
          <a:pPr rtl="1"/>
          <a:r>
            <a:rPr lang="ar-SA" sz="2400" dirty="0" smtClean="0"/>
            <a:t>ثالثاً: الإستبيان في صورته النهائية</a:t>
          </a:r>
          <a:endParaRPr lang="ar-SA" sz="2400" dirty="0"/>
        </a:p>
      </dgm:t>
    </dgm:pt>
    <dgm:pt modelId="{61AA6F1F-1D0A-4ABE-9924-922CC5D5F379}" type="parTrans" cxnId="{BABD8AA8-7F66-4FA8-A45B-0841A7857E96}">
      <dgm:prSet/>
      <dgm:spPr/>
      <dgm:t>
        <a:bodyPr/>
        <a:lstStyle/>
        <a:p>
          <a:pPr rtl="1"/>
          <a:endParaRPr lang="ar-SA"/>
        </a:p>
      </dgm:t>
    </dgm:pt>
    <dgm:pt modelId="{8B617C95-2E49-4614-849B-D21071E10C91}" type="sibTrans" cxnId="{BABD8AA8-7F66-4FA8-A45B-0841A7857E96}">
      <dgm:prSet/>
      <dgm:spPr/>
      <dgm:t>
        <a:bodyPr/>
        <a:lstStyle/>
        <a:p>
          <a:pPr rtl="1"/>
          <a:endParaRPr lang="ar-SA"/>
        </a:p>
      </dgm:t>
    </dgm:pt>
    <dgm:pt modelId="{5737F81C-BD91-4886-946E-9C586BC3B651}" type="asst">
      <dgm:prSet phldrT="[Text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</a:gradFill>
      </dgm:spPr>
      <dgm:t>
        <a:bodyPr/>
        <a:lstStyle/>
        <a:p>
          <a:pPr rtl="1"/>
          <a:r>
            <a:rPr lang="ar-SA" sz="3200" dirty="0" smtClean="0"/>
            <a:t>مقدمة</a:t>
          </a:r>
          <a:endParaRPr lang="ar-SA" sz="3200" dirty="0"/>
        </a:p>
      </dgm:t>
    </dgm:pt>
    <dgm:pt modelId="{0FF34C73-4558-4128-9AC3-4AD0084EE4D2}" type="parTrans" cxnId="{F3B1C954-ED30-4470-AD8C-64B8023EFB23}">
      <dgm:prSet/>
      <dgm:spPr/>
      <dgm:t>
        <a:bodyPr/>
        <a:lstStyle/>
        <a:p>
          <a:pPr rtl="1"/>
          <a:endParaRPr lang="ar-SA"/>
        </a:p>
      </dgm:t>
    </dgm:pt>
    <dgm:pt modelId="{E640C05E-D0CF-41D1-A85E-70A295DA94E3}" type="sibTrans" cxnId="{F3B1C954-ED30-4470-AD8C-64B8023EFB23}">
      <dgm:prSet/>
      <dgm:spPr/>
      <dgm:t>
        <a:bodyPr/>
        <a:lstStyle/>
        <a:p>
          <a:pPr rtl="1"/>
          <a:endParaRPr lang="ar-SA"/>
        </a:p>
      </dgm:t>
    </dgm:pt>
    <dgm:pt modelId="{A3D894C8-D8CD-4D67-8265-2558DDC523C0}" type="asst">
      <dgm:prSet custT="1"/>
      <dgm:spPr/>
      <dgm:t>
        <a:bodyPr/>
        <a:lstStyle/>
        <a:p>
          <a:pPr rtl="1"/>
          <a:r>
            <a:rPr lang="ar-SA" sz="3200" dirty="0" smtClean="0"/>
            <a:t>فقرات</a:t>
          </a:r>
          <a:endParaRPr lang="ar-SA" sz="3200" dirty="0"/>
        </a:p>
      </dgm:t>
    </dgm:pt>
    <dgm:pt modelId="{55891F4E-E9A0-4CF9-8288-A89C9C83E877}" type="parTrans" cxnId="{FE0EBB8E-4A13-451C-A82F-D0EAEED20AAF}">
      <dgm:prSet/>
      <dgm:spPr/>
      <dgm:t>
        <a:bodyPr/>
        <a:lstStyle/>
        <a:p>
          <a:pPr rtl="1"/>
          <a:endParaRPr lang="ar-SA"/>
        </a:p>
      </dgm:t>
    </dgm:pt>
    <dgm:pt modelId="{B78E6403-FCD6-4ECA-AF87-E0E1E4FF4BF9}" type="sibTrans" cxnId="{FE0EBB8E-4A13-451C-A82F-D0EAEED20AAF}">
      <dgm:prSet/>
      <dgm:spPr/>
      <dgm:t>
        <a:bodyPr/>
        <a:lstStyle/>
        <a:p>
          <a:pPr rtl="1"/>
          <a:endParaRPr lang="ar-SA"/>
        </a:p>
      </dgm:t>
    </dgm:pt>
    <dgm:pt modelId="{540D2349-4590-4107-B3AC-F0EEA60C418B}">
      <dgm:prSet/>
      <dgm:spPr/>
      <dgm:t>
        <a:bodyPr/>
        <a:lstStyle/>
        <a:p>
          <a:pPr algn="r" rtl="1"/>
          <a:r>
            <a:rPr lang="ar-SA" dirty="0" smtClean="0"/>
            <a:t>- الأسئلة</a:t>
          </a:r>
        </a:p>
        <a:p>
          <a:pPr algn="r" rtl="1"/>
          <a:r>
            <a:rPr lang="ar-SA" dirty="0" smtClean="0"/>
            <a:t>-خيارات الإجابة</a:t>
          </a:r>
          <a:endParaRPr lang="ar-SA" dirty="0"/>
        </a:p>
      </dgm:t>
    </dgm:pt>
    <dgm:pt modelId="{FF7785C3-CD3D-4F25-A68A-369B24930A2C}" type="parTrans" cxnId="{9C89CC8B-A957-4F7D-B964-4B2238974858}">
      <dgm:prSet/>
      <dgm:spPr/>
      <dgm:t>
        <a:bodyPr/>
        <a:lstStyle/>
        <a:p>
          <a:pPr rtl="1"/>
          <a:endParaRPr lang="ar-SA"/>
        </a:p>
      </dgm:t>
    </dgm:pt>
    <dgm:pt modelId="{4AFAEC69-85DD-4A15-B2BB-35D341068DBF}" type="sibTrans" cxnId="{9C89CC8B-A957-4F7D-B964-4B2238974858}">
      <dgm:prSet/>
      <dgm:spPr/>
      <dgm:t>
        <a:bodyPr/>
        <a:lstStyle/>
        <a:p>
          <a:pPr rtl="1"/>
          <a:endParaRPr lang="ar-SA"/>
        </a:p>
      </dgm:t>
    </dgm:pt>
    <dgm:pt modelId="{5484FBF5-03BD-4B59-B4F3-A3C612DF5604}">
      <dgm:prSet/>
      <dgm:spPr/>
      <dgm:t>
        <a:bodyPr/>
        <a:lstStyle/>
        <a:p>
          <a:pPr algn="r" rtl="1"/>
          <a:r>
            <a:rPr lang="ar-SA" dirty="0" smtClean="0"/>
            <a:t>-الغرض العلمي</a:t>
          </a:r>
        </a:p>
        <a:p>
          <a:pPr algn="r" rtl="1"/>
          <a:r>
            <a:rPr lang="ar-SA" dirty="0" smtClean="0"/>
            <a:t>-المعلومات المطلوبة</a:t>
          </a:r>
        </a:p>
        <a:p>
          <a:pPr algn="r" rtl="1"/>
          <a:r>
            <a:rPr lang="ar-SA" dirty="0" smtClean="0"/>
            <a:t>-التشجيع على الإستجابة الصريحة</a:t>
          </a:r>
        </a:p>
        <a:p>
          <a:pPr algn="r" rtl="1"/>
          <a:r>
            <a:rPr lang="ar-SA" dirty="0" smtClean="0"/>
            <a:t>-التأكيد على السرية </a:t>
          </a:r>
        </a:p>
        <a:p>
          <a:pPr algn="r" rtl="1"/>
          <a:r>
            <a:rPr lang="ar-SA" dirty="0" smtClean="0"/>
            <a:t>-توضيح طريقة الإستجابة</a:t>
          </a:r>
        </a:p>
      </dgm:t>
    </dgm:pt>
    <dgm:pt modelId="{F294D668-4C69-4F18-A178-813DFD109B42}" type="parTrans" cxnId="{07A3FCDA-BE63-437F-98F8-B5506113B30D}">
      <dgm:prSet/>
      <dgm:spPr/>
      <dgm:t>
        <a:bodyPr/>
        <a:lstStyle/>
        <a:p>
          <a:pPr rtl="1"/>
          <a:endParaRPr lang="ar-SA"/>
        </a:p>
      </dgm:t>
    </dgm:pt>
    <dgm:pt modelId="{AC4C67BF-E9A6-423E-B124-140BEED36921}" type="sibTrans" cxnId="{07A3FCDA-BE63-437F-98F8-B5506113B30D}">
      <dgm:prSet/>
      <dgm:spPr/>
      <dgm:t>
        <a:bodyPr/>
        <a:lstStyle/>
        <a:p>
          <a:pPr rtl="1"/>
          <a:endParaRPr lang="ar-SA"/>
        </a:p>
      </dgm:t>
    </dgm:pt>
    <dgm:pt modelId="{56FDC0D6-EAB6-4B79-ACDC-DFCE477AA281}" type="pres">
      <dgm:prSet presAssocID="{40395830-AFB9-4E9E-A453-5FDB4ED6D28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5F682242-C76D-4371-B7E8-D03AE1A8AC55}" type="pres">
      <dgm:prSet presAssocID="{55EFA1D9-7394-42DF-A464-01540EEF8F9D}" presName="root1" presStyleCnt="0"/>
      <dgm:spPr/>
    </dgm:pt>
    <dgm:pt modelId="{C881AE32-40A7-49EA-AD1D-0AF67BC7789E}" type="pres">
      <dgm:prSet presAssocID="{55EFA1D9-7394-42DF-A464-01540EEF8F9D}" presName="LevelOneTextNode" presStyleLbl="node0" presStyleIdx="0" presStyleCnt="1" custScaleX="63008" custScaleY="38480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40BB84B-5A1D-4B4E-8463-D557C86D06F6}" type="pres">
      <dgm:prSet presAssocID="{55EFA1D9-7394-42DF-A464-01540EEF8F9D}" presName="level2hierChild" presStyleCnt="0"/>
      <dgm:spPr/>
    </dgm:pt>
    <dgm:pt modelId="{FECBEDA3-9D0E-4DC7-B6E6-E51DB9493158}" type="pres">
      <dgm:prSet presAssocID="{0FF34C73-4558-4128-9AC3-4AD0084EE4D2}" presName="conn2-1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6B4BBBBF-29EC-4C2B-92AB-64CEE4691DB9}" type="pres">
      <dgm:prSet presAssocID="{0FF34C73-4558-4128-9AC3-4AD0084EE4D2}" presName="connTx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9845ECBF-055F-4C66-9236-35C39063A001}" type="pres">
      <dgm:prSet presAssocID="{5737F81C-BD91-4886-946E-9C586BC3B651}" presName="root2" presStyleCnt="0"/>
      <dgm:spPr/>
    </dgm:pt>
    <dgm:pt modelId="{F5BDF4E6-7DA1-4A5A-933B-6E149A05B005}" type="pres">
      <dgm:prSet presAssocID="{5737F81C-BD91-4886-946E-9C586BC3B651}" presName="LevelTwoTextNode" presStyleLbl="asst1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B9916D2-F91D-428B-9631-FB05567F9A0D}" type="pres">
      <dgm:prSet presAssocID="{5737F81C-BD91-4886-946E-9C586BC3B651}" presName="level3hierChild" presStyleCnt="0"/>
      <dgm:spPr/>
    </dgm:pt>
    <dgm:pt modelId="{9F00EDB4-3A96-43A9-AA3D-DF511BC75B98}" type="pres">
      <dgm:prSet presAssocID="{F294D668-4C69-4F18-A178-813DFD109B42}" presName="conn2-1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4841263E-DFCE-4A06-BE44-99907712F272}" type="pres">
      <dgm:prSet presAssocID="{F294D668-4C69-4F18-A178-813DFD109B42}" presName="connTx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B0C9B520-A96B-45ED-84F0-41CDBEA7067A}" type="pres">
      <dgm:prSet presAssocID="{5484FBF5-03BD-4B59-B4F3-A3C612DF5604}" presName="root2" presStyleCnt="0"/>
      <dgm:spPr/>
    </dgm:pt>
    <dgm:pt modelId="{3C3FB388-3B9F-4EB4-9ADD-9B325C8C0123}" type="pres">
      <dgm:prSet presAssocID="{5484FBF5-03BD-4B59-B4F3-A3C612DF5604}" presName="LevelTwoTextNode" presStyleLbl="node3" presStyleIdx="0" presStyleCnt="2" custScaleX="131852" custScaleY="13379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73ED00D-6318-4884-8A26-6BAD4DA12346}" type="pres">
      <dgm:prSet presAssocID="{5484FBF5-03BD-4B59-B4F3-A3C612DF5604}" presName="level3hierChild" presStyleCnt="0"/>
      <dgm:spPr/>
    </dgm:pt>
    <dgm:pt modelId="{5B7B2C45-8B92-4AAF-AE1A-3E577AAF1239}" type="pres">
      <dgm:prSet presAssocID="{55891F4E-E9A0-4CF9-8288-A89C9C83E877}" presName="conn2-1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1163A902-C051-4E06-AB1C-A17B2261974F}" type="pres">
      <dgm:prSet presAssocID="{55891F4E-E9A0-4CF9-8288-A89C9C83E877}" presName="connTx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7AD13088-4CFF-4427-B1F3-64D1678F87E1}" type="pres">
      <dgm:prSet presAssocID="{A3D894C8-D8CD-4D67-8265-2558DDC523C0}" presName="root2" presStyleCnt="0"/>
      <dgm:spPr/>
    </dgm:pt>
    <dgm:pt modelId="{2725ECA1-C7CE-4570-B17C-EBBDFA9F6896}" type="pres">
      <dgm:prSet presAssocID="{A3D894C8-D8CD-4D67-8265-2558DDC523C0}" presName="LevelTwoTextNode" presStyleLbl="asst1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6A4ACE2-F410-4D35-B549-C871DF6A5197}" type="pres">
      <dgm:prSet presAssocID="{A3D894C8-D8CD-4D67-8265-2558DDC523C0}" presName="level3hierChild" presStyleCnt="0"/>
      <dgm:spPr/>
    </dgm:pt>
    <dgm:pt modelId="{FA25CE3E-80A8-4B1C-BB19-31E233D72407}" type="pres">
      <dgm:prSet presAssocID="{FF7785C3-CD3D-4F25-A68A-369B24930A2C}" presName="conn2-1" presStyleLbl="parChTrans1D3" presStyleIdx="1" presStyleCnt="2"/>
      <dgm:spPr/>
      <dgm:t>
        <a:bodyPr/>
        <a:lstStyle/>
        <a:p>
          <a:pPr rtl="1"/>
          <a:endParaRPr lang="ar-SA"/>
        </a:p>
      </dgm:t>
    </dgm:pt>
    <dgm:pt modelId="{B451FA3D-3250-4A89-8AF9-CC920B563769}" type="pres">
      <dgm:prSet presAssocID="{FF7785C3-CD3D-4F25-A68A-369B24930A2C}" presName="connTx" presStyleLbl="parChTrans1D3" presStyleIdx="1" presStyleCnt="2"/>
      <dgm:spPr/>
      <dgm:t>
        <a:bodyPr/>
        <a:lstStyle/>
        <a:p>
          <a:pPr rtl="1"/>
          <a:endParaRPr lang="ar-SA"/>
        </a:p>
      </dgm:t>
    </dgm:pt>
    <dgm:pt modelId="{5147D001-B14E-47D5-96D0-F9B2A7B1B12A}" type="pres">
      <dgm:prSet presAssocID="{540D2349-4590-4107-B3AC-F0EEA60C418B}" presName="root2" presStyleCnt="0"/>
      <dgm:spPr/>
    </dgm:pt>
    <dgm:pt modelId="{281EEC86-B56C-49D9-9E7C-23E555654670}" type="pres">
      <dgm:prSet presAssocID="{540D2349-4590-4107-B3AC-F0EEA60C418B}" presName="LevelTwoTextNode" presStyleLbl="node3" presStyleIdx="1" presStyleCnt="2" custScaleX="128849" custScaleY="14594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D588157-C55A-4088-AE72-23B292F13767}" type="pres">
      <dgm:prSet presAssocID="{540D2349-4590-4107-B3AC-F0EEA60C418B}" presName="level3hierChild" presStyleCnt="0"/>
      <dgm:spPr/>
    </dgm:pt>
  </dgm:ptLst>
  <dgm:cxnLst>
    <dgm:cxn modelId="{C5A9EFAB-3D1B-E84D-90DD-E2FBF9BF2543}" type="presOf" srcId="{F294D668-4C69-4F18-A178-813DFD109B42}" destId="{9F00EDB4-3A96-43A9-AA3D-DF511BC75B98}" srcOrd="0" destOrd="0" presId="urn:microsoft.com/office/officeart/2005/8/layout/hierarchy2"/>
    <dgm:cxn modelId="{982316A2-F7FC-5D47-8BA7-5D608174804B}" type="presOf" srcId="{40395830-AFB9-4E9E-A453-5FDB4ED6D282}" destId="{56FDC0D6-EAB6-4B79-ACDC-DFCE477AA281}" srcOrd="0" destOrd="0" presId="urn:microsoft.com/office/officeart/2005/8/layout/hierarchy2"/>
    <dgm:cxn modelId="{07A3FCDA-BE63-437F-98F8-B5506113B30D}" srcId="{5737F81C-BD91-4886-946E-9C586BC3B651}" destId="{5484FBF5-03BD-4B59-B4F3-A3C612DF5604}" srcOrd="0" destOrd="0" parTransId="{F294D668-4C69-4F18-A178-813DFD109B42}" sibTransId="{AC4C67BF-E9A6-423E-B124-140BEED36921}"/>
    <dgm:cxn modelId="{51F5A1A2-33D9-EC49-A41E-B16F8F64B1F7}" type="presOf" srcId="{5737F81C-BD91-4886-946E-9C586BC3B651}" destId="{F5BDF4E6-7DA1-4A5A-933B-6E149A05B005}" srcOrd="0" destOrd="0" presId="urn:microsoft.com/office/officeart/2005/8/layout/hierarchy2"/>
    <dgm:cxn modelId="{FE0EBB8E-4A13-451C-A82F-D0EAEED20AAF}" srcId="{55EFA1D9-7394-42DF-A464-01540EEF8F9D}" destId="{A3D894C8-D8CD-4D67-8265-2558DDC523C0}" srcOrd="1" destOrd="0" parTransId="{55891F4E-E9A0-4CF9-8288-A89C9C83E877}" sibTransId="{B78E6403-FCD6-4ECA-AF87-E0E1E4FF4BF9}"/>
    <dgm:cxn modelId="{5444BA9D-7571-114D-9666-12F0CD19EE37}" type="presOf" srcId="{540D2349-4590-4107-B3AC-F0EEA60C418B}" destId="{281EEC86-B56C-49D9-9E7C-23E555654670}" srcOrd="0" destOrd="0" presId="urn:microsoft.com/office/officeart/2005/8/layout/hierarchy2"/>
    <dgm:cxn modelId="{E8E63972-9474-6740-94E9-F59A561D5DC7}" type="presOf" srcId="{FF7785C3-CD3D-4F25-A68A-369B24930A2C}" destId="{B451FA3D-3250-4A89-8AF9-CC920B563769}" srcOrd="1" destOrd="0" presId="urn:microsoft.com/office/officeart/2005/8/layout/hierarchy2"/>
    <dgm:cxn modelId="{1561BCED-E97F-9C46-8225-0CA1073C113C}" type="presOf" srcId="{FF7785C3-CD3D-4F25-A68A-369B24930A2C}" destId="{FA25CE3E-80A8-4B1C-BB19-31E233D72407}" srcOrd="0" destOrd="0" presId="urn:microsoft.com/office/officeart/2005/8/layout/hierarchy2"/>
    <dgm:cxn modelId="{F918F3CB-02A8-174C-96E9-7D0367135693}" type="presOf" srcId="{55891F4E-E9A0-4CF9-8288-A89C9C83E877}" destId="{5B7B2C45-8B92-4AAF-AE1A-3E577AAF1239}" srcOrd="0" destOrd="0" presId="urn:microsoft.com/office/officeart/2005/8/layout/hierarchy2"/>
    <dgm:cxn modelId="{07126BE2-2F13-9940-A651-8023A3487F5D}" type="presOf" srcId="{5484FBF5-03BD-4B59-B4F3-A3C612DF5604}" destId="{3C3FB388-3B9F-4EB4-9ADD-9B325C8C0123}" srcOrd="0" destOrd="0" presId="urn:microsoft.com/office/officeart/2005/8/layout/hierarchy2"/>
    <dgm:cxn modelId="{47B4F5B6-D525-664F-A1F2-0A1E564341A5}" type="presOf" srcId="{0FF34C73-4558-4128-9AC3-4AD0084EE4D2}" destId="{FECBEDA3-9D0E-4DC7-B6E6-E51DB9493158}" srcOrd="0" destOrd="0" presId="urn:microsoft.com/office/officeart/2005/8/layout/hierarchy2"/>
    <dgm:cxn modelId="{0D58767E-9935-F847-90CC-749A224387F0}" type="presOf" srcId="{55EFA1D9-7394-42DF-A464-01540EEF8F9D}" destId="{C881AE32-40A7-49EA-AD1D-0AF67BC7789E}" srcOrd="0" destOrd="0" presId="urn:microsoft.com/office/officeart/2005/8/layout/hierarchy2"/>
    <dgm:cxn modelId="{9C3CEC79-9BC4-6C47-BEB7-5D12F1EA4989}" type="presOf" srcId="{A3D894C8-D8CD-4D67-8265-2558DDC523C0}" destId="{2725ECA1-C7CE-4570-B17C-EBBDFA9F6896}" srcOrd="0" destOrd="0" presId="urn:microsoft.com/office/officeart/2005/8/layout/hierarchy2"/>
    <dgm:cxn modelId="{9EC38B58-FF17-264A-8BBB-E4884E82F572}" type="presOf" srcId="{0FF34C73-4558-4128-9AC3-4AD0084EE4D2}" destId="{6B4BBBBF-29EC-4C2B-92AB-64CEE4691DB9}" srcOrd="1" destOrd="0" presId="urn:microsoft.com/office/officeart/2005/8/layout/hierarchy2"/>
    <dgm:cxn modelId="{9C89CC8B-A957-4F7D-B964-4B2238974858}" srcId="{A3D894C8-D8CD-4D67-8265-2558DDC523C0}" destId="{540D2349-4590-4107-B3AC-F0EEA60C418B}" srcOrd="0" destOrd="0" parTransId="{FF7785C3-CD3D-4F25-A68A-369B24930A2C}" sibTransId="{4AFAEC69-85DD-4A15-B2BB-35D341068DBF}"/>
    <dgm:cxn modelId="{3C0BED7D-C577-FD41-BAAE-FC093A58F5D7}" type="presOf" srcId="{55891F4E-E9A0-4CF9-8288-A89C9C83E877}" destId="{1163A902-C051-4E06-AB1C-A17B2261974F}" srcOrd="1" destOrd="0" presId="urn:microsoft.com/office/officeart/2005/8/layout/hierarchy2"/>
    <dgm:cxn modelId="{02202D28-BF9E-EE41-958C-7CB048ED2DA6}" type="presOf" srcId="{F294D668-4C69-4F18-A178-813DFD109B42}" destId="{4841263E-DFCE-4A06-BE44-99907712F272}" srcOrd="1" destOrd="0" presId="urn:microsoft.com/office/officeart/2005/8/layout/hierarchy2"/>
    <dgm:cxn modelId="{BABD8AA8-7F66-4FA8-A45B-0841A7857E96}" srcId="{40395830-AFB9-4E9E-A453-5FDB4ED6D282}" destId="{55EFA1D9-7394-42DF-A464-01540EEF8F9D}" srcOrd="0" destOrd="0" parTransId="{61AA6F1F-1D0A-4ABE-9924-922CC5D5F379}" sibTransId="{8B617C95-2E49-4614-849B-D21071E10C91}"/>
    <dgm:cxn modelId="{F3B1C954-ED30-4470-AD8C-64B8023EFB23}" srcId="{55EFA1D9-7394-42DF-A464-01540EEF8F9D}" destId="{5737F81C-BD91-4886-946E-9C586BC3B651}" srcOrd="0" destOrd="0" parTransId="{0FF34C73-4558-4128-9AC3-4AD0084EE4D2}" sibTransId="{E640C05E-D0CF-41D1-A85E-70A295DA94E3}"/>
    <dgm:cxn modelId="{BB26D166-88A6-314F-8CB6-FCB81DA25752}" type="presParOf" srcId="{56FDC0D6-EAB6-4B79-ACDC-DFCE477AA281}" destId="{5F682242-C76D-4371-B7E8-D03AE1A8AC55}" srcOrd="0" destOrd="0" presId="urn:microsoft.com/office/officeart/2005/8/layout/hierarchy2"/>
    <dgm:cxn modelId="{54169E3E-05E6-DA46-AC13-49378AC1987F}" type="presParOf" srcId="{5F682242-C76D-4371-B7E8-D03AE1A8AC55}" destId="{C881AE32-40A7-49EA-AD1D-0AF67BC7789E}" srcOrd="0" destOrd="0" presId="urn:microsoft.com/office/officeart/2005/8/layout/hierarchy2"/>
    <dgm:cxn modelId="{1F3DE273-53AB-2443-8853-E8DDCE9DABD9}" type="presParOf" srcId="{5F682242-C76D-4371-B7E8-D03AE1A8AC55}" destId="{940BB84B-5A1D-4B4E-8463-D557C86D06F6}" srcOrd="1" destOrd="0" presId="urn:microsoft.com/office/officeart/2005/8/layout/hierarchy2"/>
    <dgm:cxn modelId="{9DC20122-2707-0A42-913A-5BB2E3880D9F}" type="presParOf" srcId="{940BB84B-5A1D-4B4E-8463-D557C86D06F6}" destId="{FECBEDA3-9D0E-4DC7-B6E6-E51DB9493158}" srcOrd="0" destOrd="0" presId="urn:microsoft.com/office/officeart/2005/8/layout/hierarchy2"/>
    <dgm:cxn modelId="{E3523599-0377-814F-9850-4079CB57E5C1}" type="presParOf" srcId="{FECBEDA3-9D0E-4DC7-B6E6-E51DB9493158}" destId="{6B4BBBBF-29EC-4C2B-92AB-64CEE4691DB9}" srcOrd="0" destOrd="0" presId="urn:microsoft.com/office/officeart/2005/8/layout/hierarchy2"/>
    <dgm:cxn modelId="{2B66E73A-8427-5C4B-88E3-93C2A0C57B5E}" type="presParOf" srcId="{940BB84B-5A1D-4B4E-8463-D557C86D06F6}" destId="{9845ECBF-055F-4C66-9236-35C39063A001}" srcOrd="1" destOrd="0" presId="urn:microsoft.com/office/officeart/2005/8/layout/hierarchy2"/>
    <dgm:cxn modelId="{E8A72D9C-E575-1F4E-BA67-13C6DBC84BC4}" type="presParOf" srcId="{9845ECBF-055F-4C66-9236-35C39063A001}" destId="{F5BDF4E6-7DA1-4A5A-933B-6E149A05B005}" srcOrd="0" destOrd="0" presId="urn:microsoft.com/office/officeart/2005/8/layout/hierarchy2"/>
    <dgm:cxn modelId="{8C65C0F4-F1CA-3743-86A6-7556782FB897}" type="presParOf" srcId="{9845ECBF-055F-4C66-9236-35C39063A001}" destId="{6B9916D2-F91D-428B-9631-FB05567F9A0D}" srcOrd="1" destOrd="0" presId="urn:microsoft.com/office/officeart/2005/8/layout/hierarchy2"/>
    <dgm:cxn modelId="{D3EA737A-7827-1342-9884-17FF2D136185}" type="presParOf" srcId="{6B9916D2-F91D-428B-9631-FB05567F9A0D}" destId="{9F00EDB4-3A96-43A9-AA3D-DF511BC75B98}" srcOrd="0" destOrd="0" presId="urn:microsoft.com/office/officeart/2005/8/layout/hierarchy2"/>
    <dgm:cxn modelId="{3ED92F3E-7FBA-5D48-9A27-7624A60DF341}" type="presParOf" srcId="{9F00EDB4-3A96-43A9-AA3D-DF511BC75B98}" destId="{4841263E-DFCE-4A06-BE44-99907712F272}" srcOrd="0" destOrd="0" presId="urn:microsoft.com/office/officeart/2005/8/layout/hierarchy2"/>
    <dgm:cxn modelId="{462E1A4A-C32D-BD47-A054-8C635705AF3E}" type="presParOf" srcId="{6B9916D2-F91D-428B-9631-FB05567F9A0D}" destId="{B0C9B520-A96B-45ED-84F0-41CDBEA7067A}" srcOrd="1" destOrd="0" presId="urn:microsoft.com/office/officeart/2005/8/layout/hierarchy2"/>
    <dgm:cxn modelId="{F8DDFD7A-FE95-0D4A-82FF-294EA7D849A7}" type="presParOf" srcId="{B0C9B520-A96B-45ED-84F0-41CDBEA7067A}" destId="{3C3FB388-3B9F-4EB4-9ADD-9B325C8C0123}" srcOrd="0" destOrd="0" presId="urn:microsoft.com/office/officeart/2005/8/layout/hierarchy2"/>
    <dgm:cxn modelId="{3BFBB856-1E34-4049-9159-6B9B522D9967}" type="presParOf" srcId="{B0C9B520-A96B-45ED-84F0-41CDBEA7067A}" destId="{C73ED00D-6318-4884-8A26-6BAD4DA12346}" srcOrd="1" destOrd="0" presId="urn:microsoft.com/office/officeart/2005/8/layout/hierarchy2"/>
    <dgm:cxn modelId="{5AACFDF4-5A78-C640-AE3B-3AA4BDD1C0FC}" type="presParOf" srcId="{940BB84B-5A1D-4B4E-8463-D557C86D06F6}" destId="{5B7B2C45-8B92-4AAF-AE1A-3E577AAF1239}" srcOrd="2" destOrd="0" presId="urn:microsoft.com/office/officeart/2005/8/layout/hierarchy2"/>
    <dgm:cxn modelId="{33EC28D9-48A6-204E-ADD1-1E741505249B}" type="presParOf" srcId="{5B7B2C45-8B92-4AAF-AE1A-3E577AAF1239}" destId="{1163A902-C051-4E06-AB1C-A17B2261974F}" srcOrd="0" destOrd="0" presId="urn:microsoft.com/office/officeart/2005/8/layout/hierarchy2"/>
    <dgm:cxn modelId="{A6CDC759-3E97-7F47-89F0-F601F8A29DC3}" type="presParOf" srcId="{940BB84B-5A1D-4B4E-8463-D557C86D06F6}" destId="{7AD13088-4CFF-4427-B1F3-64D1678F87E1}" srcOrd="3" destOrd="0" presId="urn:microsoft.com/office/officeart/2005/8/layout/hierarchy2"/>
    <dgm:cxn modelId="{DDA750F7-9CA9-5846-BDD1-01E3405AA6DB}" type="presParOf" srcId="{7AD13088-4CFF-4427-B1F3-64D1678F87E1}" destId="{2725ECA1-C7CE-4570-B17C-EBBDFA9F6896}" srcOrd="0" destOrd="0" presId="urn:microsoft.com/office/officeart/2005/8/layout/hierarchy2"/>
    <dgm:cxn modelId="{A113BAF9-F725-E14B-BE15-B0AC9F8FF0F8}" type="presParOf" srcId="{7AD13088-4CFF-4427-B1F3-64D1678F87E1}" destId="{A6A4ACE2-F410-4D35-B549-C871DF6A5197}" srcOrd="1" destOrd="0" presId="urn:microsoft.com/office/officeart/2005/8/layout/hierarchy2"/>
    <dgm:cxn modelId="{37C92983-178D-8C45-A984-10856D789645}" type="presParOf" srcId="{A6A4ACE2-F410-4D35-B549-C871DF6A5197}" destId="{FA25CE3E-80A8-4B1C-BB19-31E233D72407}" srcOrd="0" destOrd="0" presId="urn:microsoft.com/office/officeart/2005/8/layout/hierarchy2"/>
    <dgm:cxn modelId="{D78A05E5-4FC4-1C48-B08B-C164DDB5791D}" type="presParOf" srcId="{FA25CE3E-80A8-4B1C-BB19-31E233D72407}" destId="{B451FA3D-3250-4A89-8AF9-CC920B563769}" srcOrd="0" destOrd="0" presId="urn:microsoft.com/office/officeart/2005/8/layout/hierarchy2"/>
    <dgm:cxn modelId="{010227C3-6334-6F42-BDE4-8D2D9AB6A322}" type="presParOf" srcId="{A6A4ACE2-F410-4D35-B549-C871DF6A5197}" destId="{5147D001-B14E-47D5-96D0-F9B2A7B1B12A}" srcOrd="1" destOrd="0" presId="urn:microsoft.com/office/officeart/2005/8/layout/hierarchy2"/>
    <dgm:cxn modelId="{794AD431-FB35-DB45-B3D3-D29DE8001DBE}" type="presParOf" srcId="{5147D001-B14E-47D5-96D0-F9B2A7B1B12A}" destId="{281EEC86-B56C-49D9-9E7C-23E555654670}" srcOrd="0" destOrd="0" presId="urn:microsoft.com/office/officeart/2005/8/layout/hierarchy2"/>
    <dgm:cxn modelId="{64809D03-C416-1F45-9723-75A904588FF7}" type="presParOf" srcId="{5147D001-B14E-47D5-96D0-F9B2A7B1B12A}" destId="{1D588157-C55A-4088-AE72-23B292F1376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AFCDBC-3C7B-4E24-881C-AD34F5AB311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9216F240-A0D3-4E24-AC88-0951AC96C399}">
      <dgm:prSet phldrT="[Text]"/>
      <dgm:spPr>
        <a:solidFill>
          <a:schemeClr val="accent1">
            <a:lumMod val="60000"/>
            <a:lumOff val="4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1"/>
          <a:r>
            <a:rPr lang="ar-SA" dirty="0" smtClean="0"/>
            <a:t>رابعاً: أشكال الاستبيان</a:t>
          </a:r>
          <a:endParaRPr lang="ar-SA" dirty="0"/>
        </a:p>
      </dgm:t>
    </dgm:pt>
    <dgm:pt modelId="{0F28F1D9-803B-4863-A226-BB5947F6DE02}" type="parTrans" cxnId="{EFC460D3-996B-4CD6-A758-42B2505C5E0D}">
      <dgm:prSet/>
      <dgm:spPr/>
      <dgm:t>
        <a:bodyPr/>
        <a:lstStyle/>
        <a:p>
          <a:pPr rtl="1"/>
          <a:endParaRPr lang="ar-SA"/>
        </a:p>
      </dgm:t>
    </dgm:pt>
    <dgm:pt modelId="{C440968C-6AC6-475A-B3AB-998184932FA0}" type="sibTrans" cxnId="{EFC460D3-996B-4CD6-A758-42B2505C5E0D}">
      <dgm:prSet/>
      <dgm:spPr/>
      <dgm:t>
        <a:bodyPr/>
        <a:lstStyle/>
        <a:p>
          <a:pPr rtl="1"/>
          <a:endParaRPr lang="ar-SA"/>
        </a:p>
      </dgm:t>
    </dgm:pt>
    <dgm:pt modelId="{D2AA563B-6CFA-4814-8120-2F6BEF09F23D}" type="asst">
      <dgm:prSet phldrT="[Text]"/>
      <dgm:spPr>
        <a:solidFill>
          <a:schemeClr val="accent1">
            <a:lumMod val="75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rtl="1"/>
          <a:r>
            <a:rPr lang="ar-SA" dirty="0" smtClean="0"/>
            <a:t>الإستبيان المغلق</a:t>
          </a:r>
          <a:endParaRPr lang="ar-SA" dirty="0"/>
        </a:p>
      </dgm:t>
    </dgm:pt>
    <dgm:pt modelId="{CF1D6E3C-8FCD-47DF-9435-6DE4CBE09565}" type="parTrans" cxnId="{B65D77AF-C03E-4DBF-A529-79996CDA83A1}">
      <dgm:prSet/>
      <dgm:spPr/>
      <dgm:t>
        <a:bodyPr/>
        <a:lstStyle/>
        <a:p>
          <a:pPr rtl="1"/>
          <a:endParaRPr lang="ar-SA"/>
        </a:p>
      </dgm:t>
    </dgm:pt>
    <dgm:pt modelId="{8171D4C5-752A-4ACB-8C89-F416B4039FA3}" type="sibTrans" cxnId="{B65D77AF-C03E-4DBF-A529-79996CDA83A1}">
      <dgm:prSet/>
      <dgm:spPr/>
      <dgm:t>
        <a:bodyPr/>
        <a:lstStyle/>
        <a:p>
          <a:pPr rtl="1"/>
          <a:endParaRPr lang="ar-SA"/>
        </a:p>
      </dgm:t>
    </dgm:pt>
    <dgm:pt modelId="{1580B03E-63A8-4323-BF61-3A050234149A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pPr rtl="1"/>
          <a:r>
            <a:rPr lang="ar-SA" dirty="0" smtClean="0"/>
            <a:t>الإستبيان المغلق المفتوح</a:t>
          </a:r>
          <a:endParaRPr lang="ar-SA" dirty="0"/>
        </a:p>
      </dgm:t>
    </dgm:pt>
    <dgm:pt modelId="{AAA7CAF8-CE5C-4D81-BD40-F7BDFEAC1D2B}" type="parTrans" cxnId="{8B187980-B8F4-47DA-A07B-2485C3A34F3C}">
      <dgm:prSet/>
      <dgm:spPr/>
      <dgm:t>
        <a:bodyPr/>
        <a:lstStyle/>
        <a:p>
          <a:pPr rtl="1"/>
          <a:endParaRPr lang="ar-SA"/>
        </a:p>
      </dgm:t>
    </dgm:pt>
    <dgm:pt modelId="{B0E54135-D87E-47FB-B0E6-FE973E13FB2C}" type="sibTrans" cxnId="{8B187980-B8F4-47DA-A07B-2485C3A34F3C}">
      <dgm:prSet/>
      <dgm:spPr/>
      <dgm:t>
        <a:bodyPr/>
        <a:lstStyle/>
        <a:p>
          <a:pPr rtl="1"/>
          <a:endParaRPr lang="ar-SA"/>
        </a:p>
      </dgm:t>
    </dgm:pt>
    <dgm:pt modelId="{11F96605-E9DE-494B-8B0F-7FFC0ECA2F10}" type="asst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1"/>
          <a:r>
            <a:rPr lang="ar-SA" dirty="0" smtClean="0"/>
            <a:t>الإستبيان المفتوح</a:t>
          </a:r>
          <a:endParaRPr lang="ar-SA" dirty="0"/>
        </a:p>
      </dgm:t>
    </dgm:pt>
    <dgm:pt modelId="{FD24D977-B528-4C39-A1E1-1C7344D38BFD}" type="parTrans" cxnId="{F76228AC-0970-4B6C-98BF-643AAE497C64}">
      <dgm:prSet/>
      <dgm:spPr/>
      <dgm:t>
        <a:bodyPr/>
        <a:lstStyle/>
        <a:p>
          <a:pPr rtl="1"/>
          <a:endParaRPr lang="ar-SA"/>
        </a:p>
      </dgm:t>
    </dgm:pt>
    <dgm:pt modelId="{BDFF46CC-F420-432E-A591-C6737CE9CAC4}" type="sibTrans" cxnId="{F76228AC-0970-4B6C-98BF-643AAE497C64}">
      <dgm:prSet/>
      <dgm:spPr/>
      <dgm:t>
        <a:bodyPr/>
        <a:lstStyle/>
        <a:p>
          <a:pPr rtl="1"/>
          <a:endParaRPr lang="ar-SA"/>
        </a:p>
      </dgm:t>
    </dgm:pt>
    <dgm:pt modelId="{1DF88A58-60B4-4A45-B036-B7D868D63DA4}" type="pres">
      <dgm:prSet presAssocID="{87AFCDBC-3C7B-4E24-881C-AD34F5AB31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EE84D35C-F6F3-4ED7-BF4F-E1CF6FDE7098}" type="pres">
      <dgm:prSet presAssocID="{9216F240-A0D3-4E24-AC88-0951AC96C399}" presName="hierRoot1" presStyleCnt="0">
        <dgm:presLayoutVars>
          <dgm:hierBranch val="init"/>
        </dgm:presLayoutVars>
      </dgm:prSet>
      <dgm:spPr/>
    </dgm:pt>
    <dgm:pt modelId="{6B74229A-42A9-443B-9830-B6B648A203D0}" type="pres">
      <dgm:prSet presAssocID="{9216F240-A0D3-4E24-AC88-0951AC96C399}" presName="rootComposite1" presStyleCnt="0"/>
      <dgm:spPr/>
    </dgm:pt>
    <dgm:pt modelId="{B18CFC72-4D85-4B4E-B29B-93DDC83A52C6}" type="pres">
      <dgm:prSet presAssocID="{9216F240-A0D3-4E24-AC88-0951AC96C399}" presName="rootText1" presStyleLbl="node0" presStyleIdx="0" presStyleCnt="1" custScaleX="28093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B03E9B7-95EE-40D2-9C4D-FC462C537B49}" type="pres">
      <dgm:prSet presAssocID="{9216F240-A0D3-4E24-AC88-0951AC96C399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803FE058-EED8-45D5-A47D-0722EDC4CD92}" type="pres">
      <dgm:prSet presAssocID="{9216F240-A0D3-4E24-AC88-0951AC96C399}" presName="hierChild2" presStyleCnt="0"/>
      <dgm:spPr/>
    </dgm:pt>
    <dgm:pt modelId="{C80C5912-B10C-4624-857B-CBE20484C02B}" type="pres">
      <dgm:prSet presAssocID="{AAA7CAF8-CE5C-4D81-BD40-F7BDFEAC1D2B}" presName="Name37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94B9D9CF-0881-4D4D-ABD3-EAE909950453}" type="pres">
      <dgm:prSet presAssocID="{1580B03E-63A8-4323-BF61-3A050234149A}" presName="hierRoot2" presStyleCnt="0">
        <dgm:presLayoutVars>
          <dgm:hierBranch val="init"/>
        </dgm:presLayoutVars>
      </dgm:prSet>
      <dgm:spPr/>
    </dgm:pt>
    <dgm:pt modelId="{B76338BD-4D7F-49FB-92D6-E92567C17FDD}" type="pres">
      <dgm:prSet presAssocID="{1580B03E-63A8-4323-BF61-3A050234149A}" presName="rootComposite" presStyleCnt="0"/>
      <dgm:spPr/>
    </dgm:pt>
    <dgm:pt modelId="{BA491D5D-BEE0-48C5-969F-6AB8E44AA90E}" type="pres">
      <dgm:prSet presAssocID="{1580B03E-63A8-4323-BF61-3A050234149A}" presName="rootText" presStyleLbl="node2" presStyleIdx="0" presStyleCnt="1" custScaleX="14888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A45DA3D-3526-4FFE-88D3-89B376E6225D}" type="pres">
      <dgm:prSet presAssocID="{1580B03E-63A8-4323-BF61-3A050234149A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EC9BC81F-B358-4AD3-91F6-9178670177D0}" type="pres">
      <dgm:prSet presAssocID="{1580B03E-63A8-4323-BF61-3A050234149A}" presName="hierChild4" presStyleCnt="0"/>
      <dgm:spPr/>
    </dgm:pt>
    <dgm:pt modelId="{6E057538-709D-4778-8BBE-938C6C886FB7}" type="pres">
      <dgm:prSet presAssocID="{1580B03E-63A8-4323-BF61-3A050234149A}" presName="hierChild5" presStyleCnt="0"/>
      <dgm:spPr/>
    </dgm:pt>
    <dgm:pt modelId="{070F3E9D-966D-463A-800F-607A2CF64A7C}" type="pres">
      <dgm:prSet presAssocID="{9216F240-A0D3-4E24-AC88-0951AC96C399}" presName="hierChild3" presStyleCnt="0"/>
      <dgm:spPr/>
    </dgm:pt>
    <dgm:pt modelId="{CC360AAD-FA2F-48D9-A247-516941AEB574}" type="pres">
      <dgm:prSet presAssocID="{FD24D977-B528-4C39-A1E1-1C7344D38BFD}" presName="Name111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70188165-37D2-441E-B7CF-FF98B6886346}" type="pres">
      <dgm:prSet presAssocID="{11F96605-E9DE-494B-8B0F-7FFC0ECA2F10}" presName="hierRoot3" presStyleCnt="0">
        <dgm:presLayoutVars>
          <dgm:hierBranch val="init"/>
        </dgm:presLayoutVars>
      </dgm:prSet>
      <dgm:spPr/>
    </dgm:pt>
    <dgm:pt modelId="{D431F5DD-4523-474D-99F9-F98BA907C356}" type="pres">
      <dgm:prSet presAssocID="{11F96605-E9DE-494B-8B0F-7FFC0ECA2F10}" presName="rootComposite3" presStyleCnt="0"/>
      <dgm:spPr/>
    </dgm:pt>
    <dgm:pt modelId="{61F16691-35EC-4C17-8692-796DCDCF37DD}" type="pres">
      <dgm:prSet presAssocID="{11F96605-E9DE-494B-8B0F-7FFC0ECA2F10}" presName="rootText3" presStyleLbl="asst1" presStyleIdx="0" presStyleCnt="2" custScaleX="126439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67A4178-C58D-4775-86B0-58867C5CBB5D}" type="pres">
      <dgm:prSet presAssocID="{11F96605-E9DE-494B-8B0F-7FFC0ECA2F10}" presName="rootConnector3" presStyleLbl="asst1" presStyleIdx="0" presStyleCnt="2"/>
      <dgm:spPr/>
      <dgm:t>
        <a:bodyPr/>
        <a:lstStyle/>
        <a:p>
          <a:pPr rtl="1"/>
          <a:endParaRPr lang="ar-SA"/>
        </a:p>
      </dgm:t>
    </dgm:pt>
    <dgm:pt modelId="{AD47724E-1B47-4E50-9236-F271FD35E90E}" type="pres">
      <dgm:prSet presAssocID="{11F96605-E9DE-494B-8B0F-7FFC0ECA2F10}" presName="hierChild6" presStyleCnt="0"/>
      <dgm:spPr/>
    </dgm:pt>
    <dgm:pt modelId="{D175F1FF-8CAA-479E-B929-1001F4508B86}" type="pres">
      <dgm:prSet presAssocID="{11F96605-E9DE-494B-8B0F-7FFC0ECA2F10}" presName="hierChild7" presStyleCnt="0"/>
      <dgm:spPr/>
    </dgm:pt>
    <dgm:pt modelId="{88791422-C5DE-401A-8C7A-D8B2F6F186CF}" type="pres">
      <dgm:prSet presAssocID="{CF1D6E3C-8FCD-47DF-9435-6DE4CBE09565}" presName="Name111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69FD3B7D-46C4-45D8-83C0-CB81E1F05E44}" type="pres">
      <dgm:prSet presAssocID="{D2AA563B-6CFA-4814-8120-2F6BEF09F23D}" presName="hierRoot3" presStyleCnt="0">
        <dgm:presLayoutVars>
          <dgm:hierBranch val="init"/>
        </dgm:presLayoutVars>
      </dgm:prSet>
      <dgm:spPr/>
    </dgm:pt>
    <dgm:pt modelId="{D3C4BB6C-81C3-4496-B67D-25AC019993B0}" type="pres">
      <dgm:prSet presAssocID="{D2AA563B-6CFA-4814-8120-2F6BEF09F23D}" presName="rootComposite3" presStyleCnt="0"/>
      <dgm:spPr/>
    </dgm:pt>
    <dgm:pt modelId="{5F402CF5-5633-4897-84F3-A6D954E26728}" type="pres">
      <dgm:prSet presAssocID="{D2AA563B-6CFA-4814-8120-2F6BEF09F23D}" presName="rootText3" presStyleLbl="asst1" presStyleIdx="1" presStyleCnt="2" custScaleX="12626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3A0FDA0F-FC5D-43CF-8F58-723B031D6A26}" type="pres">
      <dgm:prSet presAssocID="{D2AA563B-6CFA-4814-8120-2F6BEF09F23D}" presName="rootConnector3" presStyleLbl="asst1" presStyleIdx="1" presStyleCnt="2"/>
      <dgm:spPr/>
      <dgm:t>
        <a:bodyPr/>
        <a:lstStyle/>
        <a:p>
          <a:pPr rtl="1"/>
          <a:endParaRPr lang="ar-SA"/>
        </a:p>
      </dgm:t>
    </dgm:pt>
    <dgm:pt modelId="{FC061916-05BB-49D5-966A-50E850280AEC}" type="pres">
      <dgm:prSet presAssocID="{D2AA563B-6CFA-4814-8120-2F6BEF09F23D}" presName="hierChild6" presStyleCnt="0"/>
      <dgm:spPr/>
    </dgm:pt>
    <dgm:pt modelId="{9C13993E-D0A5-4B49-B11F-2D2393C639DE}" type="pres">
      <dgm:prSet presAssocID="{D2AA563B-6CFA-4814-8120-2F6BEF09F23D}" presName="hierChild7" presStyleCnt="0"/>
      <dgm:spPr/>
    </dgm:pt>
  </dgm:ptLst>
  <dgm:cxnLst>
    <dgm:cxn modelId="{D376465C-DB95-CF4F-BA17-A816C804965D}" type="presOf" srcId="{11F96605-E9DE-494B-8B0F-7FFC0ECA2F10}" destId="{E67A4178-C58D-4775-86B0-58867C5CBB5D}" srcOrd="1" destOrd="0" presId="urn:microsoft.com/office/officeart/2005/8/layout/orgChart1"/>
    <dgm:cxn modelId="{650F0C2E-3F9C-2443-8977-C505AEDA2D12}" type="presOf" srcId="{9216F240-A0D3-4E24-AC88-0951AC96C399}" destId="{B18CFC72-4D85-4B4E-B29B-93DDC83A52C6}" srcOrd="0" destOrd="0" presId="urn:microsoft.com/office/officeart/2005/8/layout/orgChart1"/>
    <dgm:cxn modelId="{D5D93C27-5750-0141-8941-88D75E4DF131}" type="presOf" srcId="{CF1D6E3C-8FCD-47DF-9435-6DE4CBE09565}" destId="{88791422-C5DE-401A-8C7A-D8B2F6F186CF}" srcOrd="0" destOrd="0" presId="urn:microsoft.com/office/officeart/2005/8/layout/orgChart1"/>
    <dgm:cxn modelId="{CBD89F86-F80E-F74E-831E-5A1BCE30B5D4}" type="presOf" srcId="{9216F240-A0D3-4E24-AC88-0951AC96C399}" destId="{0B03E9B7-95EE-40D2-9C4D-FC462C537B49}" srcOrd="1" destOrd="0" presId="urn:microsoft.com/office/officeart/2005/8/layout/orgChart1"/>
    <dgm:cxn modelId="{B65D77AF-C03E-4DBF-A529-79996CDA83A1}" srcId="{9216F240-A0D3-4E24-AC88-0951AC96C399}" destId="{D2AA563B-6CFA-4814-8120-2F6BEF09F23D}" srcOrd="1" destOrd="0" parTransId="{CF1D6E3C-8FCD-47DF-9435-6DE4CBE09565}" sibTransId="{8171D4C5-752A-4ACB-8C89-F416B4039FA3}"/>
    <dgm:cxn modelId="{FBC78D61-EB9C-8748-B11B-D1E04307D596}" type="presOf" srcId="{11F96605-E9DE-494B-8B0F-7FFC0ECA2F10}" destId="{61F16691-35EC-4C17-8692-796DCDCF37DD}" srcOrd="0" destOrd="0" presId="urn:microsoft.com/office/officeart/2005/8/layout/orgChart1"/>
    <dgm:cxn modelId="{0247AE56-0C29-694B-AC4E-8F9C136C0651}" type="presOf" srcId="{1580B03E-63A8-4323-BF61-3A050234149A}" destId="{BA491D5D-BEE0-48C5-969F-6AB8E44AA90E}" srcOrd="0" destOrd="0" presId="urn:microsoft.com/office/officeart/2005/8/layout/orgChart1"/>
    <dgm:cxn modelId="{8E68BA9B-F4DD-934D-86BF-7983D554383F}" type="presOf" srcId="{87AFCDBC-3C7B-4E24-881C-AD34F5AB3114}" destId="{1DF88A58-60B4-4A45-B036-B7D868D63DA4}" srcOrd="0" destOrd="0" presId="urn:microsoft.com/office/officeart/2005/8/layout/orgChart1"/>
    <dgm:cxn modelId="{5B367730-0BD4-7D4D-B08F-397B8EACE8D9}" type="presOf" srcId="{1580B03E-63A8-4323-BF61-3A050234149A}" destId="{AA45DA3D-3526-4FFE-88D3-89B376E6225D}" srcOrd="1" destOrd="0" presId="urn:microsoft.com/office/officeart/2005/8/layout/orgChart1"/>
    <dgm:cxn modelId="{4239D129-D5E4-2947-9B89-E1FB6F03EDB8}" type="presOf" srcId="{D2AA563B-6CFA-4814-8120-2F6BEF09F23D}" destId="{3A0FDA0F-FC5D-43CF-8F58-723B031D6A26}" srcOrd="1" destOrd="0" presId="urn:microsoft.com/office/officeart/2005/8/layout/orgChart1"/>
    <dgm:cxn modelId="{B18086ED-347A-E54D-A9A6-5285FBFA34A5}" type="presOf" srcId="{FD24D977-B528-4C39-A1E1-1C7344D38BFD}" destId="{CC360AAD-FA2F-48D9-A247-516941AEB574}" srcOrd="0" destOrd="0" presId="urn:microsoft.com/office/officeart/2005/8/layout/orgChart1"/>
    <dgm:cxn modelId="{FBDB720F-DAF6-B247-9207-1721AA1A51A2}" type="presOf" srcId="{D2AA563B-6CFA-4814-8120-2F6BEF09F23D}" destId="{5F402CF5-5633-4897-84F3-A6D954E26728}" srcOrd="0" destOrd="0" presId="urn:microsoft.com/office/officeart/2005/8/layout/orgChart1"/>
    <dgm:cxn modelId="{F76228AC-0970-4B6C-98BF-643AAE497C64}" srcId="{9216F240-A0D3-4E24-AC88-0951AC96C399}" destId="{11F96605-E9DE-494B-8B0F-7FFC0ECA2F10}" srcOrd="0" destOrd="0" parTransId="{FD24D977-B528-4C39-A1E1-1C7344D38BFD}" sibTransId="{BDFF46CC-F420-432E-A591-C6737CE9CAC4}"/>
    <dgm:cxn modelId="{AEFC15DA-2768-9649-BB55-3166A2FFDEB0}" type="presOf" srcId="{AAA7CAF8-CE5C-4D81-BD40-F7BDFEAC1D2B}" destId="{C80C5912-B10C-4624-857B-CBE20484C02B}" srcOrd="0" destOrd="0" presId="urn:microsoft.com/office/officeart/2005/8/layout/orgChart1"/>
    <dgm:cxn modelId="{EFC460D3-996B-4CD6-A758-42B2505C5E0D}" srcId="{87AFCDBC-3C7B-4E24-881C-AD34F5AB3114}" destId="{9216F240-A0D3-4E24-AC88-0951AC96C399}" srcOrd="0" destOrd="0" parTransId="{0F28F1D9-803B-4863-A226-BB5947F6DE02}" sibTransId="{C440968C-6AC6-475A-B3AB-998184932FA0}"/>
    <dgm:cxn modelId="{8B187980-B8F4-47DA-A07B-2485C3A34F3C}" srcId="{9216F240-A0D3-4E24-AC88-0951AC96C399}" destId="{1580B03E-63A8-4323-BF61-3A050234149A}" srcOrd="2" destOrd="0" parTransId="{AAA7CAF8-CE5C-4D81-BD40-F7BDFEAC1D2B}" sibTransId="{B0E54135-D87E-47FB-B0E6-FE973E13FB2C}"/>
    <dgm:cxn modelId="{C2EDAE77-6784-744D-B63C-51AC3AAC04E7}" type="presParOf" srcId="{1DF88A58-60B4-4A45-B036-B7D868D63DA4}" destId="{EE84D35C-F6F3-4ED7-BF4F-E1CF6FDE7098}" srcOrd="0" destOrd="0" presId="urn:microsoft.com/office/officeart/2005/8/layout/orgChart1"/>
    <dgm:cxn modelId="{C754C75C-E23D-1D4F-A345-C6E864DD92A8}" type="presParOf" srcId="{EE84D35C-F6F3-4ED7-BF4F-E1CF6FDE7098}" destId="{6B74229A-42A9-443B-9830-B6B648A203D0}" srcOrd="0" destOrd="0" presId="urn:microsoft.com/office/officeart/2005/8/layout/orgChart1"/>
    <dgm:cxn modelId="{9614EC12-1DE3-8040-B969-EAE2F4B1E6C5}" type="presParOf" srcId="{6B74229A-42A9-443B-9830-B6B648A203D0}" destId="{B18CFC72-4D85-4B4E-B29B-93DDC83A52C6}" srcOrd="0" destOrd="0" presId="urn:microsoft.com/office/officeart/2005/8/layout/orgChart1"/>
    <dgm:cxn modelId="{F44A14F9-B859-EA48-B33E-D507CDE346B9}" type="presParOf" srcId="{6B74229A-42A9-443B-9830-B6B648A203D0}" destId="{0B03E9B7-95EE-40D2-9C4D-FC462C537B49}" srcOrd="1" destOrd="0" presId="urn:microsoft.com/office/officeart/2005/8/layout/orgChart1"/>
    <dgm:cxn modelId="{40F77052-F859-5D4A-AE3A-CE7B19D24B64}" type="presParOf" srcId="{EE84D35C-F6F3-4ED7-BF4F-E1CF6FDE7098}" destId="{803FE058-EED8-45D5-A47D-0722EDC4CD92}" srcOrd="1" destOrd="0" presId="urn:microsoft.com/office/officeart/2005/8/layout/orgChart1"/>
    <dgm:cxn modelId="{FCD32FBF-D979-C541-85B1-E750879D8DF6}" type="presParOf" srcId="{803FE058-EED8-45D5-A47D-0722EDC4CD92}" destId="{C80C5912-B10C-4624-857B-CBE20484C02B}" srcOrd="0" destOrd="0" presId="urn:microsoft.com/office/officeart/2005/8/layout/orgChart1"/>
    <dgm:cxn modelId="{5EE25A73-7AC5-7D4A-A0F2-CCEB9A328A13}" type="presParOf" srcId="{803FE058-EED8-45D5-A47D-0722EDC4CD92}" destId="{94B9D9CF-0881-4D4D-ABD3-EAE909950453}" srcOrd="1" destOrd="0" presId="urn:microsoft.com/office/officeart/2005/8/layout/orgChart1"/>
    <dgm:cxn modelId="{31331B2E-9399-9041-98A3-03E976C0F08F}" type="presParOf" srcId="{94B9D9CF-0881-4D4D-ABD3-EAE909950453}" destId="{B76338BD-4D7F-49FB-92D6-E92567C17FDD}" srcOrd="0" destOrd="0" presId="urn:microsoft.com/office/officeart/2005/8/layout/orgChart1"/>
    <dgm:cxn modelId="{7653E934-3B96-9643-B627-F320440188ED}" type="presParOf" srcId="{B76338BD-4D7F-49FB-92D6-E92567C17FDD}" destId="{BA491D5D-BEE0-48C5-969F-6AB8E44AA90E}" srcOrd="0" destOrd="0" presId="urn:microsoft.com/office/officeart/2005/8/layout/orgChart1"/>
    <dgm:cxn modelId="{6BA37FB1-95DC-AB40-8041-358CA2BCF37D}" type="presParOf" srcId="{B76338BD-4D7F-49FB-92D6-E92567C17FDD}" destId="{AA45DA3D-3526-4FFE-88D3-89B376E6225D}" srcOrd="1" destOrd="0" presId="urn:microsoft.com/office/officeart/2005/8/layout/orgChart1"/>
    <dgm:cxn modelId="{B1561330-9DA0-FE4B-A039-15CB1337C20E}" type="presParOf" srcId="{94B9D9CF-0881-4D4D-ABD3-EAE909950453}" destId="{EC9BC81F-B358-4AD3-91F6-9178670177D0}" srcOrd="1" destOrd="0" presId="urn:microsoft.com/office/officeart/2005/8/layout/orgChart1"/>
    <dgm:cxn modelId="{BB31AEA7-2AFA-F240-9ADA-F10DC2A7EE57}" type="presParOf" srcId="{94B9D9CF-0881-4D4D-ABD3-EAE909950453}" destId="{6E057538-709D-4778-8BBE-938C6C886FB7}" srcOrd="2" destOrd="0" presId="urn:microsoft.com/office/officeart/2005/8/layout/orgChart1"/>
    <dgm:cxn modelId="{8BF76125-5579-CB4A-B39F-DC559B4971C5}" type="presParOf" srcId="{EE84D35C-F6F3-4ED7-BF4F-E1CF6FDE7098}" destId="{070F3E9D-966D-463A-800F-607A2CF64A7C}" srcOrd="2" destOrd="0" presId="urn:microsoft.com/office/officeart/2005/8/layout/orgChart1"/>
    <dgm:cxn modelId="{598AB5F9-E41F-454A-89EE-B4B28C471C66}" type="presParOf" srcId="{070F3E9D-966D-463A-800F-607A2CF64A7C}" destId="{CC360AAD-FA2F-48D9-A247-516941AEB574}" srcOrd="0" destOrd="0" presId="urn:microsoft.com/office/officeart/2005/8/layout/orgChart1"/>
    <dgm:cxn modelId="{4A9FCFED-6433-E34F-A2BD-AA0E52F1993B}" type="presParOf" srcId="{070F3E9D-966D-463A-800F-607A2CF64A7C}" destId="{70188165-37D2-441E-B7CF-FF98B6886346}" srcOrd="1" destOrd="0" presId="urn:microsoft.com/office/officeart/2005/8/layout/orgChart1"/>
    <dgm:cxn modelId="{AC5676EA-770B-0D45-9FCE-5512FCEAF030}" type="presParOf" srcId="{70188165-37D2-441E-B7CF-FF98B6886346}" destId="{D431F5DD-4523-474D-99F9-F98BA907C356}" srcOrd="0" destOrd="0" presId="urn:microsoft.com/office/officeart/2005/8/layout/orgChart1"/>
    <dgm:cxn modelId="{A90EA1F5-A74B-2345-A219-88D3DA37C153}" type="presParOf" srcId="{D431F5DD-4523-474D-99F9-F98BA907C356}" destId="{61F16691-35EC-4C17-8692-796DCDCF37DD}" srcOrd="0" destOrd="0" presId="urn:microsoft.com/office/officeart/2005/8/layout/orgChart1"/>
    <dgm:cxn modelId="{7A5A1D5B-F31B-0048-B779-61544C11DCD2}" type="presParOf" srcId="{D431F5DD-4523-474D-99F9-F98BA907C356}" destId="{E67A4178-C58D-4775-86B0-58867C5CBB5D}" srcOrd="1" destOrd="0" presId="urn:microsoft.com/office/officeart/2005/8/layout/orgChart1"/>
    <dgm:cxn modelId="{B92FDAEF-37F7-9E4D-8086-DDC643DE0B0C}" type="presParOf" srcId="{70188165-37D2-441E-B7CF-FF98B6886346}" destId="{AD47724E-1B47-4E50-9236-F271FD35E90E}" srcOrd="1" destOrd="0" presId="urn:microsoft.com/office/officeart/2005/8/layout/orgChart1"/>
    <dgm:cxn modelId="{29D4D539-047F-4B4A-87CE-47A0B946209E}" type="presParOf" srcId="{70188165-37D2-441E-B7CF-FF98B6886346}" destId="{D175F1FF-8CAA-479E-B929-1001F4508B86}" srcOrd="2" destOrd="0" presId="urn:microsoft.com/office/officeart/2005/8/layout/orgChart1"/>
    <dgm:cxn modelId="{AD69D400-4EE4-7D43-B967-BCCD8795D52F}" type="presParOf" srcId="{070F3E9D-966D-463A-800F-607A2CF64A7C}" destId="{88791422-C5DE-401A-8C7A-D8B2F6F186CF}" srcOrd="2" destOrd="0" presId="urn:microsoft.com/office/officeart/2005/8/layout/orgChart1"/>
    <dgm:cxn modelId="{C4E36515-A5A0-B04E-A92D-76C9894D09AD}" type="presParOf" srcId="{070F3E9D-966D-463A-800F-607A2CF64A7C}" destId="{69FD3B7D-46C4-45D8-83C0-CB81E1F05E44}" srcOrd="3" destOrd="0" presId="urn:microsoft.com/office/officeart/2005/8/layout/orgChart1"/>
    <dgm:cxn modelId="{4A68C294-6AB7-7B41-ABEC-1F31ACF12D6C}" type="presParOf" srcId="{69FD3B7D-46C4-45D8-83C0-CB81E1F05E44}" destId="{D3C4BB6C-81C3-4496-B67D-25AC019993B0}" srcOrd="0" destOrd="0" presId="urn:microsoft.com/office/officeart/2005/8/layout/orgChart1"/>
    <dgm:cxn modelId="{17362A41-A1DD-4C40-8DB5-DDBA4B8868FF}" type="presParOf" srcId="{D3C4BB6C-81C3-4496-B67D-25AC019993B0}" destId="{5F402CF5-5633-4897-84F3-A6D954E26728}" srcOrd="0" destOrd="0" presId="urn:microsoft.com/office/officeart/2005/8/layout/orgChart1"/>
    <dgm:cxn modelId="{AB0D05AC-BC20-5342-AD7B-6F6292C28C8C}" type="presParOf" srcId="{D3C4BB6C-81C3-4496-B67D-25AC019993B0}" destId="{3A0FDA0F-FC5D-43CF-8F58-723B031D6A26}" srcOrd="1" destOrd="0" presId="urn:microsoft.com/office/officeart/2005/8/layout/orgChart1"/>
    <dgm:cxn modelId="{22E5254E-A0B0-B94A-910C-357844577B40}" type="presParOf" srcId="{69FD3B7D-46C4-45D8-83C0-CB81E1F05E44}" destId="{FC061916-05BB-49D5-966A-50E850280AEC}" srcOrd="1" destOrd="0" presId="urn:microsoft.com/office/officeart/2005/8/layout/orgChart1"/>
    <dgm:cxn modelId="{BF6023DD-FF3E-E542-874F-1DDBCC173333}" type="presParOf" srcId="{69FD3B7D-46C4-45D8-83C0-CB81E1F05E44}" destId="{9C13993E-D0A5-4B49-B11F-2D2393C639D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1CBF1D-35A5-42AE-BD61-B732ACF4B0D6}" type="doc">
      <dgm:prSet loTypeId="urn:microsoft.com/office/officeart/2005/8/layout/vList5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A4E75704-0316-4B4B-8354-8166334A7ECB}">
      <dgm:prSet phldrT="[Text]"/>
      <dgm:spPr>
        <a:gradFill flip="none"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</dgm:spPr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قواعد عامة</a:t>
          </a:r>
          <a:endParaRPr lang="ar-SA" dirty="0">
            <a:solidFill>
              <a:schemeClr val="tx1"/>
            </a:solidFill>
          </a:endParaRPr>
        </a:p>
      </dgm:t>
    </dgm:pt>
    <dgm:pt modelId="{404C48EB-5CB8-4147-BFC0-495336461C3A}" type="parTrans" cxnId="{82C2FB24-3224-449B-94CB-E56DFAE4BBAC}">
      <dgm:prSet/>
      <dgm:spPr/>
      <dgm:t>
        <a:bodyPr/>
        <a:lstStyle/>
        <a:p>
          <a:pPr rtl="1"/>
          <a:endParaRPr lang="ar-SA"/>
        </a:p>
      </dgm:t>
    </dgm:pt>
    <dgm:pt modelId="{4CD2B206-E6BC-425B-A4DA-7A8DFEBF0998}" type="sibTrans" cxnId="{82C2FB24-3224-449B-94CB-E56DFAE4BBAC}">
      <dgm:prSet/>
      <dgm:spPr/>
      <dgm:t>
        <a:bodyPr/>
        <a:lstStyle/>
        <a:p>
          <a:pPr rtl="1"/>
          <a:endParaRPr lang="ar-SA"/>
        </a:p>
      </dgm:t>
    </dgm:pt>
    <dgm:pt modelId="{3AD61EA0-E882-4160-A7EA-8952D684E9F8}">
      <dgm:prSet phldrT="[Text]" custT="1"/>
      <dgm:spPr>
        <a:noFill/>
      </dgm:spPr>
      <dgm:t>
        <a:bodyPr/>
        <a:lstStyle/>
        <a:p>
          <a:pPr rtl="1"/>
          <a:r>
            <a:rPr lang="ar-SA" sz="1800" dirty="0" smtClean="0"/>
            <a:t>طول الإستبيان،الهدف من الأسئلة،مستوى الأسئلة، أهمية الأسئلة</a:t>
          </a:r>
          <a:endParaRPr lang="ar-SA" sz="1800" dirty="0"/>
        </a:p>
      </dgm:t>
    </dgm:pt>
    <dgm:pt modelId="{32881E62-7BCC-4E20-826B-8D9051F662A0}" type="parTrans" cxnId="{9F086E8D-E308-40CA-A014-75D876822CF5}">
      <dgm:prSet/>
      <dgm:spPr/>
      <dgm:t>
        <a:bodyPr/>
        <a:lstStyle/>
        <a:p>
          <a:pPr rtl="1"/>
          <a:endParaRPr lang="ar-SA"/>
        </a:p>
      </dgm:t>
    </dgm:pt>
    <dgm:pt modelId="{CB3C01B1-729E-434B-B2D3-0762BAD469E0}" type="sibTrans" cxnId="{9F086E8D-E308-40CA-A014-75D876822CF5}">
      <dgm:prSet/>
      <dgm:spPr/>
      <dgm:t>
        <a:bodyPr/>
        <a:lstStyle/>
        <a:p>
          <a:pPr rtl="1"/>
          <a:endParaRPr lang="ar-SA"/>
        </a:p>
      </dgm:t>
    </dgm:pt>
    <dgm:pt modelId="{3929051B-B13F-4594-A254-E36D43EDFAF7}">
      <dgm:prSet phldrT="[Text]"/>
      <dgm:spPr>
        <a:noFill/>
      </dgm:spPr>
      <dgm:t>
        <a:bodyPr/>
        <a:lstStyle/>
        <a:p>
          <a:pPr rtl="1"/>
          <a:endParaRPr lang="ar-SA" sz="1900" dirty="0"/>
        </a:p>
      </dgm:t>
    </dgm:pt>
    <dgm:pt modelId="{92AC0724-56C2-471D-88FF-DABE0B8D9FAF}" type="parTrans" cxnId="{793389F9-8A02-4AE6-B7C1-C3196680F253}">
      <dgm:prSet/>
      <dgm:spPr/>
      <dgm:t>
        <a:bodyPr/>
        <a:lstStyle/>
        <a:p>
          <a:pPr rtl="1"/>
          <a:endParaRPr lang="ar-SA"/>
        </a:p>
      </dgm:t>
    </dgm:pt>
    <dgm:pt modelId="{CEA8A97F-B210-49A8-9243-2E3329CE614A}" type="sibTrans" cxnId="{793389F9-8A02-4AE6-B7C1-C3196680F253}">
      <dgm:prSet/>
      <dgm:spPr/>
      <dgm:t>
        <a:bodyPr/>
        <a:lstStyle/>
        <a:p>
          <a:pPr rtl="1"/>
          <a:endParaRPr lang="ar-SA"/>
        </a:p>
      </dgm:t>
    </dgm:pt>
    <dgm:pt modelId="{A990C7A0-20E1-4D2F-BA29-A8A9EC871D44}">
      <dgm:prSet phldrT="[Text]"/>
      <dgm:sp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قواعد تتعلق بصياغة الأسئلة</a:t>
          </a:r>
          <a:endParaRPr lang="ar-SA" dirty="0">
            <a:solidFill>
              <a:schemeClr val="tx1"/>
            </a:solidFill>
          </a:endParaRPr>
        </a:p>
      </dgm:t>
    </dgm:pt>
    <dgm:pt modelId="{7E396B5B-CD72-4C02-84A8-A476EFF161EA}" type="parTrans" cxnId="{BA9C3D0E-4F93-4F9B-AE34-5C2A8A3246D7}">
      <dgm:prSet/>
      <dgm:spPr/>
      <dgm:t>
        <a:bodyPr/>
        <a:lstStyle/>
        <a:p>
          <a:pPr rtl="1"/>
          <a:endParaRPr lang="ar-SA"/>
        </a:p>
      </dgm:t>
    </dgm:pt>
    <dgm:pt modelId="{02D0DEF3-1B67-4350-8E29-B941696E8A36}" type="sibTrans" cxnId="{BA9C3D0E-4F93-4F9B-AE34-5C2A8A3246D7}">
      <dgm:prSet/>
      <dgm:spPr/>
      <dgm:t>
        <a:bodyPr/>
        <a:lstStyle/>
        <a:p>
          <a:pPr rtl="1"/>
          <a:endParaRPr lang="ar-SA"/>
        </a:p>
      </dgm:t>
    </dgm:pt>
    <dgm:pt modelId="{47E2668C-27C7-42C2-A272-8E15783793A9}">
      <dgm:prSet phldrT="[Text]" custT="1"/>
      <dgm:spPr>
        <a:noFill/>
      </dgm:spPr>
      <dgm:t>
        <a:bodyPr/>
        <a:lstStyle/>
        <a:p>
          <a:pPr rtl="1"/>
          <a:r>
            <a:rPr lang="ar-SA" sz="1800" dirty="0" smtClean="0"/>
            <a:t>الوضوح، سلامة الصياغة، طول السؤال أو العبارة، الدقة ، </a:t>
          </a:r>
          <a:r>
            <a:rPr lang="ar-SA" sz="1800" dirty="0" smtClean="0"/>
            <a:t>التحديد</a:t>
          </a:r>
          <a:r>
            <a:rPr lang="ar-SA" sz="1800" baseline="0" dirty="0" smtClean="0"/>
            <a:t> وتجنب صياغات معينة كنفي النفي!</a:t>
          </a:r>
          <a:endParaRPr lang="ar-SA" sz="1800" dirty="0"/>
        </a:p>
      </dgm:t>
    </dgm:pt>
    <dgm:pt modelId="{0B7214CA-E06C-4304-A2FC-26458C41100F}" type="parTrans" cxnId="{8E5BB28F-7DAC-41F1-ACAA-62DFFC69EEB2}">
      <dgm:prSet/>
      <dgm:spPr/>
      <dgm:t>
        <a:bodyPr/>
        <a:lstStyle/>
        <a:p>
          <a:pPr rtl="1"/>
          <a:endParaRPr lang="ar-SA"/>
        </a:p>
      </dgm:t>
    </dgm:pt>
    <dgm:pt modelId="{6A086852-D1F5-4DC3-9CF2-3482C17569BD}" type="sibTrans" cxnId="{8E5BB28F-7DAC-41F1-ACAA-62DFFC69EEB2}">
      <dgm:prSet/>
      <dgm:spPr/>
      <dgm:t>
        <a:bodyPr/>
        <a:lstStyle/>
        <a:p>
          <a:pPr rtl="1"/>
          <a:endParaRPr lang="ar-SA"/>
        </a:p>
      </dgm:t>
    </dgm:pt>
    <dgm:pt modelId="{DD6685CC-43DD-47A6-88A9-A303BA314F35}">
      <dgm:prSet phldrT="[Text]"/>
      <dgm:sp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قواعد لضمان صدق الإستجابة</a:t>
          </a:r>
          <a:endParaRPr lang="ar-SA" dirty="0">
            <a:solidFill>
              <a:schemeClr val="tx1"/>
            </a:solidFill>
          </a:endParaRPr>
        </a:p>
      </dgm:t>
    </dgm:pt>
    <dgm:pt modelId="{A83F0A88-5DC8-4345-873A-454A07C96CFC}" type="sibTrans" cxnId="{083AC9E5-B2CD-48E3-9973-A1752124B5EE}">
      <dgm:prSet/>
      <dgm:spPr/>
      <dgm:t>
        <a:bodyPr/>
        <a:lstStyle/>
        <a:p>
          <a:pPr rtl="1"/>
          <a:endParaRPr lang="ar-SA"/>
        </a:p>
      </dgm:t>
    </dgm:pt>
    <dgm:pt modelId="{604F04AD-5932-40B3-9B11-9BF4F37A96D2}" type="parTrans" cxnId="{083AC9E5-B2CD-48E3-9973-A1752124B5EE}">
      <dgm:prSet/>
      <dgm:spPr/>
      <dgm:t>
        <a:bodyPr/>
        <a:lstStyle/>
        <a:p>
          <a:pPr rtl="1"/>
          <a:endParaRPr lang="ar-SA"/>
        </a:p>
      </dgm:t>
    </dgm:pt>
    <dgm:pt modelId="{FD3BDFF5-A0FF-48E7-A31B-9BB630D9B0AC}">
      <dgm:prSet/>
      <dgm:spPr>
        <a:gradFill flip="none" rotWithShape="0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</dgm:spPr>
      <dgm:t>
        <a:bodyPr/>
        <a:lstStyle/>
        <a:p>
          <a:pPr rtl="1"/>
          <a:r>
            <a:rPr lang="ar-SA" dirty="0" smtClean="0">
              <a:solidFill>
                <a:schemeClr val="tx1"/>
              </a:solidFill>
            </a:rPr>
            <a:t>قواعد تتعلق بترتيب الأسئلة</a:t>
          </a:r>
          <a:endParaRPr lang="ar-SA" dirty="0">
            <a:solidFill>
              <a:schemeClr val="tx1"/>
            </a:solidFill>
          </a:endParaRPr>
        </a:p>
      </dgm:t>
    </dgm:pt>
    <dgm:pt modelId="{37C9AC79-2B83-45C4-9AC5-FB818761F027}" type="sibTrans" cxnId="{423ABEB9-7B22-45DD-914F-324831F18AF7}">
      <dgm:prSet/>
      <dgm:spPr/>
      <dgm:t>
        <a:bodyPr/>
        <a:lstStyle/>
        <a:p>
          <a:pPr rtl="1"/>
          <a:endParaRPr lang="ar-SA"/>
        </a:p>
      </dgm:t>
    </dgm:pt>
    <dgm:pt modelId="{1B0DC4BF-3BD7-4CA6-A41B-2013C00CA76A}" type="parTrans" cxnId="{423ABEB9-7B22-45DD-914F-324831F18AF7}">
      <dgm:prSet/>
      <dgm:spPr/>
      <dgm:t>
        <a:bodyPr/>
        <a:lstStyle/>
        <a:p>
          <a:pPr rtl="1"/>
          <a:endParaRPr lang="ar-SA"/>
        </a:p>
      </dgm:t>
    </dgm:pt>
    <dgm:pt modelId="{AD6BE362-4562-4362-8333-821B61882EB7}">
      <dgm:prSet phldrT="[Text]" custT="1"/>
      <dgm:spPr>
        <a:noFill/>
      </dgm:spPr>
      <dgm:t>
        <a:bodyPr/>
        <a:lstStyle/>
        <a:p>
          <a:pPr rtl="1"/>
          <a:r>
            <a:rPr lang="ar-SA" sz="1800" dirty="0" smtClean="0"/>
            <a:t>وضع أسئلة خاصة ترتبط إجابتها بإجابات أسئلة أخرى موجودة بالاستبيان</a:t>
          </a:r>
          <a:endParaRPr lang="ar-SA" sz="1800" dirty="0"/>
        </a:p>
      </dgm:t>
    </dgm:pt>
    <dgm:pt modelId="{C5502F19-972E-42A5-9E3C-5B2189A5195E}" type="sibTrans" cxnId="{2CA6356C-3BF8-4768-AB51-33418DACA6BC}">
      <dgm:prSet/>
      <dgm:spPr/>
      <dgm:t>
        <a:bodyPr/>
        <a:lstStyle/>
        <a:p>
          <a:pPr rtl="1"/>
          <a:endParaRPr lang="ar-SA"/>
        </a:p>
      </dgm:t>
    </dgm:pt>
    <dgm:pt modelId="{339ABC8D-3F4C-4FA4-9590-0CEAEB927040}" type="parTrans" cxnId="{2CA6356C-3BF8-4768-AB51-33418DACA6BC}">
      <dgm:prSet/>
      <dgm:spPr/>
      <dgm:t>
        <a:bodyPr/>
        <a:lstStyle/>
        <a:p>
          <a:pPr rtl="1"/>
          <a:endParaRPr lang="ar-SA"/>
        </a:p>
      </dgm:t>
    </dgm:pt>
    <dgm:pt modelId="{003A5BAA-660D-4102-B36B-E640C5B8F637}">
      <dgm:prSet phldrT="[Text]" custT="1"/>
      <dgm:spPr>
        <a:noFill/>
      </dgm:spPr>
      <dgm:t>
        <a:bodyPr/>
        <a:lstStyle/>
        <a:p>
          <a:pPr rtl="1"/>
          <a:r>
            <a:rPr lang="ar-SA" sz="1800" dirty="0" smtClean="0"/>
            <a:t>وضع أسئلة واضحة الإجابة ولاتحتمل أكثر من إجابة.</a:t>
          </a:r>
          <a:endParaRPr lang="ar-SA" sz="1800" dirty="0"/>
        </a:p>
      </dgm:t>
    </dgm:pt>
    <dgm:pt modelId="{DD1F097E-3691-45D3-BE60-30950A014958}" type="sibTrans" cxnId="{3D317553-00F7-4555-BAAA-4D8C0A13AE04}">
      <dgm:prSet/>
      <dgm:spPr/>
      <dgm:t>
        <a:bodyPr/>
        <a:lstStyle/>
        <a:p>
          <a:pPr rtl="1"/>
          <a:endParaRPr lang="ar-SA"/>
        </a:p>
      </dgm:t>
    </dgm:pt>
    <dgm:pt modelId="{38D79400-10C9-44E1-8C40-CE6F376F514B}" type="parTrans" cxnId="{3D317553-00F7-4555-BAAA-4D8C0A13AE04}">
      <dgm:prSet/>
      <dgm:spPr/>
      <dgm:t>
        <a:bodyPr/>
        <a:lstStyle/>
        <a:p>
          <a:pPr rtl="1"/>
          <a:endParaRPr lang="ar-SA"/>
        </a:p>
      </dgm:t>
    </dgm:pt>
    <dgm:pt modelId="{8BA3C242-5757-4E6A-AFF2-6E53ABFA3161}">
      <dgm:prSet phldrT="[Text]" custT="1"/>
      <dgm:spPr>
        <a:noFill/>
      </dgm:spPr>
      <dgm:t>
        <a:bodyPr/>
        <a:lstStyle/>
        <a:p>
          <a:pPr rtl="1"/>
          <a:r>
            <a:rPr lang="ar-SA" sz="1800" dirty="0" smtClean="0"/>
            <a:t>مقارنة إجابات المفحوص بإجاباته على</a:t>
          </a:r>
          <a:r>
            <a:rPr lang="ar-SA" sz="1800" baseline="0" dirty="0" smtClean="0"/>
            <a:t> أدوا</a:t>
          </a:r>
          <a:r>
            <a:rPr lang="ar-SA" sz="1800" dirty="0" smtClean="0"/>
            <a:t>ت أخرى كالسجلات والوثائق</a:t>
          </a:r>
          <a:endParaRPr lang="ar-SA" sz="1800" dirty="0"/>
        </a:p>
      </dgm:t>
    </dgm:pt>
    <dgm:pt modelId="{11A27FFE-4D93-402C-BDB1-D082F9F25A6F}" type="parTrans" cxnId="{46E1BB09-382F-4939-8CA8-B992F63C309A}">
      <dgm:prSet/>
      <dgm:spPr/>
      <dgm:t>
        <a:bodyPr/>
        <a:lstStyle/>
        <a:p>
          <a:pPr rtl="1"/>
          <a:endParaRPr lang="ar-SA"/>
        </a:p>
      </dgm:t>
    </dgm:pt>
    <dgm:pt modelId="{0D747292-8B19-45C8-A487-808956B3644A}" type="sibTrans" cxnId="{46E1BB09-382F-4939-8CA8-B992F63C309A}">
      <dgm:prSet/>
      <dgm:spPr/>
      <dgm:t>
        <a:bodyPr/>
        <a:lstStyle/>
        <a:p>
          <a:pPr rtl="1"/>
          <a:endParaRPr lang="ar-SA"/>
        </a:p>
      </dgm:t>
    </dgm:pt>
    <dgm:pt modelId="{196DB60A-D7C1-4C4D-A81D-83749349F1E6}">
      <dgm:prSet custT="1"/>
      <dgm:spPr>
        <a:noFill/>
      </dgm:spPr>
      <dgm:t>
        <a:bodyPr/>
        <a:lstStyle/>
        <a:p>
          <a:pPr rtl="1"/>
          <a:r>
            <a:rPr lang="ar-SA" sz="1800" dirty="0" smtClean="0"/>
            <a:t>البدء بالأسئلة الأكثر سهولة.</a:t>
          </a:r>
          <a:endParaRPr lang="ar-SA" sz="1800" dirty="0"/>
        </a:p>
      </dgm:t>
    </dgm:pt>
    <dgm:pt modelId="{D7036221-CB3A-4412-9613-9EF80F9CDADF}" type="parTrans" cxnId="{93C83D4D-7F99-4F05-865F-19C797A8F37E}">
      <dgm:prSet/>
      <dgm:spPr/>
      <dgm:t>
        <a:bodyPr/>
        <a:lstStyle/>
        <a:p>
          <a:pPr rtl="1"/>
          <a:endParaRPr lang="ar-SA"/>
        </a:p>
      </dgm:t>
    </dgm:pt>
    <dgm:pt modelId="{13936BDC-7EAF-4B44-B177-F439CAF6A89F}" type="sibTrans" cxnId="{93C83D4D-7F99-4F05-865F-19C797A8F37E}">
      <dgm:prSet/>
      <dgm:spPr/>
      <dgm:t>
        <a:bodyPr/>
        <a:lstStyle/>
        <a:p>
          <a:pPr rtl="1"/>
          <a:endParaRPr lang="ar-SA"/>
        </a:p>
      </dgm:t>
    </dgm:pt>
    <dgm:pt modelId="{DF52B4C7-50AD-4423-91AE-FE08B4A4C9F7}">
      <dgm:prSet custT="1"/>
      <dgm:spPr>
        <a:noFill/>
      </dgm:spPr>
      <dgm:t>
        <a:bodyPr/>
        <a:lstStyle/>
        <a:p>
          <a:pPr rtl="1"/>
          <a:r>
            <a:rPr lang="ar-SA" sz="1800" dirty="0" smtClean="0"/>
            <a:t>الترتيب والتسلسل  المنطقي</a:t>
          </a:r>
          <a:endParaRPr lang="ar-SA" sz="1800" dirty="0"/>
        </a:p>
      </dgm:t>
    </dgm:pt>
    <dgm:pt modelId="{7D10D85F-58FB-4552-A33D-41534028700F}" type="parTrans" cxnId="{E0B3BA34-DD12-44D3-AC54-B373E39F7604}">
      <dgm:prSet/>
      <dgm:spPr/>
      <dgm:t>
        <a:bodyPr/>
        <a:lstStyle/>
        <a:p>
          <a:pPr rtl="1"/>
          <a:endParaRPr lang="ar-SA"/>
        </a:p>
      </dgm:t>
    </dgm:pt>
    <dgm:pt modelId="{A435F3FB-C185-4820-887A-76C9C0FF53F9}" type="sibTrans" cxnId="{E0B3BA34-DD12-44D3-AC54-B373E39F7604}">
      <dgm:prSet/>
      <dgm:spPr/>
      <dgm:t>
        <a:bodyPr/>
        <a:lstStyle/>
        <a:p>
          <a:pPr rtl="1"/>
          <a:endParaRPr lang="ar-SA"/>
        </a:p>
      </dgm:t>
    </dgm:pt>
    <dgm:pt modelId="{E91619A0-A53A-4E73-8455-3F6BFA17ADF3}" type="pres">
      <dgm:prSet presAssocID="{4D1CBF1D-35A5-42AE-BD61-B732ACF4B0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247F72D2-B0FF-4181-9279-0D429D6BDE56}" type="pres">
      <dgm:prSet presAssocID="{A4E75704-0316-4B4B-8354-8166334A7ECB}" presName="linNode" presStyleCnt="0"/>
      <dgm:spPr/>
    </dgm:pt>
    <dgm:pt modelId="{97C53143-10AD-43AB-97D6-9A5307E823C0}" type="pres">
      <dgm:prSet presAssocID="{A4E75704-0316-4B4B-8354-8166334A7EC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23202A3-F019-4302-BF08-584988553928}" type="pres">
      <dgm:prSet presAssocID="{A4E75704-0316-4B4B-8354-8166334A7EC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D476361-8CBF-41CA-8981-9BE046A3FE0A}" type="pres">
      <dgm:prSet presAssocID="{4CD2B206-E6BC-425B-A4DA-7A8DFEBF0998}" presName="sp" presStyleCnt="0"/>
      <dgm:spPr/>
    </dgm:pt>
    <dgm:pt modelId="{9803B352-AAA3-44F3-925B-3158AE7585A1}" type="pres">
      <dgm:prSet presAssocID="{A990C7A0-20E1-4D2F-BA29-A8A9EC871D44}" presName="linNode" presStyleCnt="0"/>
      <dgm:spPr/>
    </dgm:pt>
    <dgm:pt modelId="{417F44D5-D812-4B66-B858-80CB6F7DC742}" type="pres">
      <dgm:prSet presAssocID="{A990C7A0-20E1-4D2F-BA29-A8A9EC871D44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B6F9E75-859C-4768-97E6-6B2E590FA8D4}" type="pres">
      <dgm:prSet presAssocID="{A990C7A0-20E1-4D2F-BA29-A8A9EC871D44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6761421-7832-427F-80BA-64CF1DFE62CE}" type="pres">
      <dgm:prSet presAssocID="{02D0DEF3-1B67-4350-8E29-B941696E8A36}" presName="sp" presStyleCnt="0"/>
      <dgm:spPr/>
    </dgm:pt>
    <dgm:pt modelId="{AFD62417-876D-4FC6-8491-5E8194D9098A}" type="pres">
      <dgm:prSet presAssocID="{DD6685CC-43DD-47A6-88A9-A303BA314F35}" presName="linNode" presStyleCnt="0"/>
      <dgm:spPr/>
    </dgm:pt>
    <dgm:pt modelId="{11F1AA05-A097-4689-BEDE-1268C278FD54}" type="pres">
      <dgm:prSet presAssocID="{DD6685CC-43DD-47A6-88A9-A303BA314F35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B9D0691-C119-454F-AFBC-3C40951A533B}" type="pres">
      <dgm:prSet presAssocID="{DD6685CC-43DD-47A6-88A9-A303BA314F35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29DD0E9-CAE1-4A5E-8965-8EAE9590CA14}" type="pres">
      <dgm:prSet presAssocID="{A83F0A88-5DC8-4345-873A-454A07C96CFC}" presName="sp" presStyleCnt="0"/>
      <dgm:spPr/>
    </dgm:pt>
    <dgm:pt modelId="{E91ADD07-5A12-4A2B-9F92-671E5DD92021}" type="pres">
      <dgm:prSet presAssocID="{FD3BDFF5-A0FF-48E7-A31B-9BB630D9B0AC}" presName="linNode" presStyleCnt="0"/>
      <dgm:spPr/>
    </dgm:pt>
    <dgm:pt modelId="{41244CED-DD3F-4FDE-B075-41A8FF1C06EB}" type="pres">
      <dgm:prSet presAssocID="{FD3BDFF5-A0FF-48E7-A31B-9BB630D9B0A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471E08F-3491-4009-BECE-F7063DC080C8}" type="pres">
      <dgm:prSet presAssocID="{FD3BDFF5-A0FF-48E7-A31B-9BB630D9B0A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82C2FB24-3224-449B-94CB-E56DFAE4BBAC}" srcId="{4D1CBF1D-35A5-42AE-BD61-B732ACF4B0D6}" destId="{A4E75704-0316-4B4B-8354-8166334A7ECB}" srcOrd="0" destOrd="0" parTransId="{404C48EB-5CB8-4147-BFC0-495336461C3A}" sibTransId="{4CD2B206-E6BC-425B-A4DA-7A8DFEBF0998}"/>
    <dgm:cxn modelId="{8E5BB28F-7DAC-41F1-ACAA-62DFFC69EEB2}" srcId="{A990C7A0-20E1-4D2F-BA29-A8A9EC871D44}" destId="{47E2668C-27C7-42C2-A272-8E15783793A9}" srcOrd="0" destOrd="0" parTransId="{0B7214CA-E06C-4304-A2FC-26458C41100F}" sibTransId="{6A086852-D1F5-4DC3-9CF2-3482C17569BD}"/>
    <dgm:cxn modelId="{744B88AF-E7E8-6543-A4A7-C37FCB22D403}" type="presOf" srcId="{FD3BDFF5-A0FF-48E7-A31B-9BB630D9B0AC}" destId="{41244CED-DD3F-4FDE-B075-41A8FF1C06EB}" srcOrd="0" destOrd="0" presId="urn:microsoft.com/office/officeart/2005/8/layout/vList5"/>
    <dgm:cxn modelId="{79E75A91-7515-4347-AE18-4612DF790B9D}" type="presOf" srcId="{A4E75704-0316-4B4B-8354-8166334A7ECB}" destId="{97C53143-10AD-43AB-97D6-9A5307E823C0}" srcOrd="0" destOrd="0" presId="urn:microsoft.com/office/officeart/2005/8/layout/vList5"/>
    <dgm:cxn modelId="{93C83D4D-7F99-4F05-865F-19C797A8F37E}" srcId="{FD3BDFF5-A0FF-48E7-A31B-9BB630D9B0AC}" destId="{196DB60A-D7C1-4C4D-A81D-83749349F1E6}" srcOrd="0" destOrd="0" parTransId="{D7036221-CB3A-4412-9613-9EF80F9CDADF}" sibTransId="{13936BDC-7EAF-4B44-B177-F439CAF6A89F}"/>
    <dgm:cxn modelId="{2CA6356C-3BF8-4768-AB51-33418DACA6BC}" srcId="{DD6685CC-43DD-47A6-88A9-A303BA314F35}" destId="{AD6BE362-4562-4362-8333-821B61882EB7}" srcOrd="1" destOrd="0" parTransId="{339ABC8D-3F4C-4FA4-9590-0CEAEB927040}" sibTransId="{C5502F19-972E-42A5-9E3C-5B2189A5195E}"/>
    <dgm:cxn modelId="{460AC441-A1DA-0447-BE5D-3F32798588A7}" type="presOf" srcId="{DF52B4C7-50AD-4423-91AE-FE08B4A4C9F7}" destId="{B471E08F-3491-4009-BECE-F7063DC080C8}" srcOrd="0" destOrd="1" presId="urn:microsoft.com/office/officeart/2005/8/layout/vList5"/>
    <dgm:cxn modelId="{AA4C7C1C-697D-D442-A295-F135EF7E7135}" type="presOf" srcId="{47E2668C-27C7-42C2-A272-8E15783793A9}" destId="{AB6F9E75-859C-4768-97E6-6B2E590FA8D4}" srcOrd="0" destOrd="0" presId="urn:microsoft.com/office/officeart/2005/8/layout/vList5"/>
    <dgm:cxn modelId="{9F086E8D-E308-40CA-A014-75D876822CF5}" srcId="{A4E75704-0316-4B4B-8354-8166334A7ECB}" destId="{3AD61EA0-E882-4160-A7EA-8952D684E9F8}" srcOrd="0" destOrd="0" parTransId="{32881E62-7BCC-4E20-826B-8D9051F662A0}" sibTransId="{CB3C01B1-729E-434B-B2D3-0762BAD469E0}"/>
    <dgm:cxn modelId="{337ADFFD-CDD2-9141-A3E5-4681BD1BA0F0}" type="presOf" srcId="{003A5BAA-660D-4102-B36B-E640C5B8F637}" destId="{EB9D0691-C119-454F-AFBC-3C40951A533B}" srcOrd="0" destOrd="0" presId="urn:microsoft.com/office/officeart/2005/8/layout/vList5"/>
    <dgm:cxn modelId="{BA9C3D0E-4F93-4F9B-AE34-5C2A8A3246D7}" srcId="{4D1CBF1D-35A5-42AE-BD61-B732ACF4B0D6}" destId="{A990C7A0-20E1-4D2F-BA29-A8A9EC871D44}" srcOrd="1" destOrd="0" parTransId="{7E396B5B-CD72-4C02-84A8-A476EFF161EA}" sibTransId="{02D0DEF3-1B67-4350-8E29-B941696E8A36}"/>
    <dgm:cxn modelId="{E926BE02-2A32-6B44-A785-82ED0CEDDF28}" type="presOf" srcId="{196DB60A-D7C1-4C4D-A81D-83749349F1E6}" destId="{B471E08F-3491-4009-BECE-F7063DC080C8}" srcOrd="0" destOrd="0" presId="urn:microsoft.com/office/officeart/2005/8/layout/vList5"/>
    <dgm:cxn modelId="{46E1BB09-382F-4939-8CA8-B992F63C309A}" srcId="{DD6685CC-43DD-47A6-88A9-A303BA314F35}" destId="{8BA3C242-5757-4E6A-AFF2-6E53ABFA3161}" srcOrd="2" destOrd="0" parTransId="{11A27FFE-4D93-402C-BDB1-D082F9F25A6F}" sibTransId="{0D747292-8B19-45C8-A487-808956B3644A}"/>
    <dgm:cxn modelId="{72D71B7D-F10E-CF44-9A0D-0E666E5BD833}" type="presOf" srcId="{A990C7A0-20E1-4D2F-BA29-A8A9EC871D44}" destId="{417F44D5-D812-4B66-B858-80CB6F7DC742}" srcOrd="0" destOrd="0" presId="urn:microsoft.com/office/officeart/2005/8/layout/vList5"/>
    <dgm:cxn modelId="{E0B3BA34-DD12-44D3-AC54-B373E39F7604}" srcId="{FD3BDFF5-A0FF-48E7-A31B-9BB630D9B0AC}" destId="{DF52B4C7-50AD-4423-91AE-FE08B4A4C9F7}" srcOrd="1" destOrd="0" parTransId="{7D10D85F-58FB-4552-A33D-41534028700F}" sibTransId="{A435F3FB-C185-4820-887A-76C9C0FF53F9}"/>
    <dgm:cxn modelId="{5B8D2026-FE6E-EF4B-A9B9-96E36AF8AF84}" type="presOf" srcId="{3AD61EA0-E882-4160-A7EA-8952D684E9F8}" destId="{123202A3-F019-4302-BF08-584988553928}" srcOrd="0" destOrd="0" presId="urn:microsoft.com/office/officeart/2005/8/layout/vList5"/>
    <dgm:cxn modelId="{423ABEB9-7B22-45DD-914F-324831F18AF7}" srcId="{4D1CBF1D-35A5-42AE-BD61-B732ACF4B0D6}" destId="{FD3BDFF5-A0FF-48E7-A31B-9BB630D9B0AC}" srcOrd="3" destOrd="0" parTransId="{1B0DC4BF-3BD7-4CA6-A41B-2013C00CA76A}" sibTransId="{37C9AC79-2B83-45C4-9AC5-FB818761F027}"/>
    <dgm:cxn modelId="{02655497-F715-A54D-BBF8-ECF48790E40E}" type="presOf" srcId="{DD6685CC-43DD-47A6-88A9-A303BA314F35}" destId="{11F1AA05-A097-4689-BEDE-1268C278FD54}" srcOrd="0" destOrd="0" presId="urn:microsoft.com/office/officeart/2005/8/layout/vList5"/>
    <dgm:cxn modelId="{D2B3D178-4030-CF46-B801-FBDD5FF7AEBA}" type="presOf" srcId="{8BA3C242-5757-4E6A-AFF2-6E53ABFA3161}" destId="{EB9D0691-C119-454F-AFBC-3C40951A533B}" srcOrd="0" destOrd="2" presId="urn:microsoft.com/office/officeart/2005/8/layout/vList5"/>
    <dgm:cxn modelId="{793389F9-8A02-4AE6-B7C1-C3196680F253}" srcId="{A4E75704-0316-4B4B-8354-8166334A7ECB}" destId="{3929051B-B13F-4594-A254-E36D43EDFAF7}" srcOrd="1" destOrd="0" parTransId="{92AC0724-56C2-471D-88FF-DABE0B8D9FAF}" sibTransId="{CEA8A97F-B210-49A8-9243-2E3329CE614A}"/>
    <dgm:cxn modelId="{3D317553-00F7-4555-BAAA-4D8C0A13AE04}" srcId="{DD6685CC-43DD-47A6-88A9-A303BA314F35}" destId="{003A5BAA-660D-4102-B36B-E640C5B8F637}" srcOrd="0" destOrd="0" parTransId="{38D79400-10C9-44E1-8C40-CE6F376F514B}" sibTransId="{DD1F097E-3691-45D3-BE60-30950A014958}"/>
    <dgm:cxn modelId="{0D65B203-CFAE-424A-BC29-7AF765DB0182}" type="presOf" srcId="{3929051B-B13F-4594-A254-E36D43EDFAF7}" destId="{123202A3-F019-4302-BF08-584988553928}" srcOrd="0" destOrd="1" presId="urn:microsoft.com/office/officeart/2005/8/layout/vList5"/>
    <dgm:cxn modelId="{083AC9E5-B2CD-48E3-9973-A1752124B5EE}" srcId="{4D1CBF1D-35A5-42AE-BD61-B732ACF4B0D6}" destId="{DD6685CC-43DD-47A6-88A9-A303BA314F35}" srcOrd="2" destOrd="0" parTransId="{604F04AD-5932-40B3-9B11-9BF4F37A96D2}" sibTransId="{A83F0A88-5DC8-4345-873A-454A07C96CFC}"/>
    <dgm:cxn modelId="{76EFDBFB-CDE0-034F-9179-C481AF5433A7}" type="presOf" srcId="{AD6BE362-4562-4362-8333-821B61882EB7}" destId="{EB9D0691-C119-454F-AFBC-3C40951A533B}" srcOrd="0" destOrd="1" presId="urn:microsoft.com/office/officeart/2005/8/layout/vList5"/>
    <dgm:cxn modelId="{6ECBA635-D6A3-4140-A57E-8C7BE00A01D3}" type="presOf" srcId="{4D1CBF1D-35A5-42AE-BD61-B732ACF4B0D6}" destId="{E91619A0-A53A-4E73-8455-3F6BFA17ADF3}" srcOrd="0" destOrd="0" presId="urn:microsoft.com/office/officeart/2005/8/layout/vList5"/>
    <dgm:cxn modelId="{538EEE51-BE02-0549-9D4A-037BC5921FC6}" type="presParOf" srcId="{E91619A0-A53A-4E73-8455-3F6BFA17ADF3}" destId="{247F72D2-B0FF-4181-9279-0D429D6BDE56}" srcOrd="0" destOrd="0" presId="urn:microsoft.com/office/officeart/2005/8/layout/vList5"/>
    <dgm:cxn modelId="{9AA64A4E-5194-7D45-A181-00CFC0DB20FA}" type="presParOf" srcId="{247F72D2-B0FF-4181-9279-0D429D6BDE56}" destId="{97C53143-10AD-43AB-97D6-9A5307E823C0}" srcOrd="0" destOrd="0" presId="urn:microsoft.com/office/officeart/2005/8/layout/vList5"/>
    <dgm:cxn modelId="{3A309802-62F6-9F47-A6FF-AFE4D076FBDA}" type="presParOf" srcId="{247F72D2-B0FF-4181-9279-0D429D6BDE56}" destId="{123202A3-F019-4302-BF08-584988553928}" srcOrd="1" destOrd="0" presId="urn:microsoft.com/office/officeart/2005/8/layout/vList5"/>
    <dgm:cxn modelId="{8F8B4E93-E0CB-CC4F-9002-AC9250105289}" type="presParOf" srcId="{E91619A0-A53A-4E73-8455-3F6BFA17ADF3}" destId="{4D476361-8CBF-41CA-8981-9BE046A3FE0A}" srcOrd="1" destOrd="0" presId="urn:microsoft.com/office/officeart/2005/8/layout/vList5"/>
    <dgm:cxn modelId="{0B4D9651-08FB-E049-83B2-35959A9208EF}" type="presParOf" srcId="{E91619A0-A53A-4E73-8455-3F6BFA17ADF3}" destId="{9803B352-AAA3-44F3-925B-3158AE7585A1}" srcOrd="2" destOrd="0" presId="urn:microsoft.com/office/officeart/2005/8/layout/vList5"/>
    <dgm:cxn modelId="{DFDA52E3-4AAB-9D45-BA2D-4C92B040AA99}" type="presParOf" srcId="{9803B352-AAA3-44F3-925B-3158AE7585A1}" destId="{417F44D5-D812-4B66-B858-80CB6F7DC742}" srcOrd="0" destOrd="0" presId="urn:microsoft.com/office/officeart/2005/8/layout/vList5"/>
    <dgm:cxn modelId="{04D1EF5E-5028-0D44-B5C3-2CDD5D742AEC}" type="presParOf" srcId="{9803B352-AAA3-44F3-925B-3158AE7585A1}" destId="{AB6F9E75-859C-4768-97E6-6B2E590FA8D4}" srcOrd="1" destOrd="0" presId="urn:microsoft.com/office/officeart/2005/8/layout/vList5"/>
    <dgm:cxn modelId="{A5567ED6-4292-CF4E-A3F5-632A945AE127}" type="presParOf" srcId="{E91619A0-A53A-4E73-8455-3F6BFA17ADF3}" destId="{06761421-7832-427F-80BA-64CF1DFE62CE}" srcOrd="3" destOrd="0" presId="urn:microsoft.com/office/officeart/2005/8/layout/vList5"/>
    <dgm:cxn modelId="{8B9E29E5-B159-3642-81FF-0B0CE04E563B}" type="presParOf" srcId="{E91619A0-A53A-4E73-8455-3F6BFA17ADF3}" destId="{AFD62417-876D-4FC6-8491-5E8194D9098A}" srcOrd="4" destOrd="0" presId="urn:microsoft.com/office/officeart/2005/8/layout/vList5"/>
    <dgm:cxn modelId="{C1173B2C-65C7-5F4F-96C0-769CF2207BBC}" type="presParOf" srcId="{AFD62417-876D-4FC6-8491-5E8194D9098A}" destId="{11F1AA05-A097-4689-BEDE-1268C278FD54}" srcOrd="0" destOrd="0" presId="urn:microsoft.com/office/officeart/2005/8/layout/vList5"/>
    <dgm:cxn modelId="{43059D63-FA90-8A4F-894C-D4CB0503D789}" type="presParOf" srcId="{AFD62417-876D-4FC6-8491-5E8194D9098A}" destId="{EB9D0691-C119-454F-AFBC-3C40951A533B}" srcOrd="1" destOrd="0" presId="urn:microsoft.com/office/officeart/2005/8/layout/vList5"/>
    <dgm:cxn modelId="{2923E615-1769-B842-97B6-982A5F7E206C}" type="presParOf" srcId="{E91619A0-A53A-4E73-8455-3F6BFA17ADF3}" destId="{D29DD0E9-CAE1-4A5E-8965-8EAE9590CA14}" srcOrd="5" destOrd="0" presId="urn:microsoft.com/office/officeart/2005/8/layout/vList5"/>
    <dgm:cxn modelId="{A0894A49-E54D-F94E-AC3C-36AC9A79FC6D}" type="presParOf" srcId="{E91619A0-A53A-4E73-8455-3F6BFA17ADF3}" destId="{E91ADD07-5A12-4A2B-9F92-671E5DD92021}" srcOrd="6" destOrd="0" presId="urn:microsoft.com/office/officeart/2005/8/layout/vList5"/>
    <dgm:cxn modelId="{71BD1FB8-0E67-274D-9086-3AE346B9BEA9}" type="presParOf" srcId="{E91ADD07-5A12-4A2B-9F92-671E5DD92021}" destId="{41244CED-DD3F-4FDE-B075-41A8FF1C06EB}" srcOrd="0" destOrd="0" presId="urn:microsoft.com/office/officeart/2005/8/layout/vList5"/>
    <dgm:cxn modelId="{E7647726-67FD-5246-8869-6D57BD14A3CE}" type="presParOf" srcId="{E91ADD07-5A12-4A2B-9F92-671E5DD92021}" destId="{B471E08F-3491-4009-BECE-F7063DC080C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E64357-7B4C-4585-BE3E-CD8662E2A42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E2167844-F492-491B-97AE-73C6FD1E9B18}">
      <dgm:prSet phldrT="[Text]"/>
      <dgm:spPr/>
      <dgm:t>
        <a:bodyPr/>
        <a:lstStyle/>
        <a:p>
          <a:pPr rtl="1"/>
          <a:r>
            <a:rPr lang="ar-SA" dirty="0" smtClean="0"/>
            <a:t>إجراء المقابلة</a:t>
          </a:r>
          <a:endParaRPr lang="ar-SA" dirty="0"/>
        </a:p>
      </dgm:t>
    </dgm:pt>
    <dgm:pt modelId="{86BF6253-462B-43D1-9C2C-CB37D8F9EBEE}" type="parTrans" cxnId="{BDF8B565-1965-4ABD-8932-4E1C3263AD85}">
      <dgm:prSet/>
      <dgm:spPr/>
      <dgm:t>
        <a:bodyPr/>
        <a:lstStyle/>
        <a:p>
          <a:pPr rtl="1"/>
          <a:endParaRPr lang="ar-SA"/>
        </a:p>
      </dgm:t>
    </dgm:pt>
    <dgm:pt modelId="{D30E71C9-E0E1-4D33-B479-319D0E23A2BC}" type="sibTrans" cxnId="{BDF8B565-1965-4ABD-8932-4E1C3263AD85}">
      <dgm:prSet/>
      <dgm:spPr/>
      <dgm:t>
        <a:bodyPr/>
        <a:lstStyle/>
        <a:p>
          <a:pPr rtl="1"/>
          <a:endParaRPr lang="ar-SA"/>
        </a:p>
      </dgm:t>
    </dgm:pt>
    <dgm:pt modelId="{326E6B54-6127-4D10-95ED-963E74A37CC1}">
      <dgm:prSet phldrT="[Text]" custT="1"/>
      <dgm:spPr/>
      <dgm:t>
        <a:bodyPr/>
        <a:lstStyle/>
        <a:p>
          <a:pPr rtl="1"/>
          <a:r>
            <a:rPr lang="ar-SA" sz="2800" u="sng" dirty="0" smtClean="0"/>
            <a:t>تنفيذ المقابلة</a:t>
          </a:r>
          <a:endParaRPr lang="ar-SA" sz="2800" u="sng" dirty="0"/>
        </a:p>
      </dgm:t>
    </dgm:pt>
    <dgm:pt modelId="{4D9F95BC-2519-48C3-BB5B-FA768209773F}" type="parTrans" cxnId="{0F75C06D-532C-4DB2-8416-A230E59AED97}">
      <dgm:prSet/>
      <dgm:spPr/>
      <dgm:t>
        <a:bodyPr/>
        <a:lstStyle/>
        <a:p>
          <a:pPr rtl="1"/>
          <a:endParaRPr lang="ar-SA"/>
        </a:p>
      </dgm:t>
    </dgm:pt>
    <dgm:pt modelId="{8501336E-C064-4050-AFB6-29007536D5C2}" type="sibTrans" cxnId="{0F75C06D-532C-4DB2-8416-A230E59AED97}">
      <dgm:prSet/>
      <dgm:spPr/>
      <dgm:t>
        <a:bodyPr/>
        <a:lstStyle/>
        <a:p>
          <a:pPr rtl="1"/>
          <a:endParaRPr lang="ar-SA"/>
        </a:p>
      </dgm:t>
    </dgm:pt>
    <dgm:pt modelId="{12F508A5-8720-41BE-AD06-ABE8F21E7F2A}">
      <dgm:prSet phldrT="[Text]" custT="1"/>
      <dgm:spPr/>
      <dgm:t>
        <a:bodyPr/>
        <a:lstStyle/>
        <a:p>
          <a:pPr algn="r" rtl="1"/>
          <a:r>
            <a:rPr lang="ar-SA" sz="2000" dirty="0" smtClean="0"/>
            <a:t>- التدريب على إجراء المقابلة</a:t>
          </a:r>
        </a:p>
        <a:p>
          <a:pPr algn="r" rtl="1"/>
          <a:r>
            <a:rPr lang="ar-SA" sz="2000" dirty="0" smtClean="0"/>
            <a:t>- التفيذ الفعلي للمقابلة</a:t>
          </a:r>
        </a:p>
        <a:p>
          <a:pPr algn="ctr" rtl="1"/>
          <a:endParaRPr lang="ar-SA" sz="1400" dirty="0"/>
        </a:p>
      </dgm:t>
    </dgm:pt>
    <dgm:pt modelId="{3B098820-E629-49D5-BD4D-008F6AF82FC7}" type="parTrans" cxnId="{D884B330-E8B0-4766-8587-DEB9B0215446}">
      <dgm:prSet/>
      <dgm:spPr/>
      <dgm:t>
        <a:bodyPr/>
        <a:lstStyle/>
        <a:p>
          <a:pPr rtl="1"/>
          <a:endParaRPr lang="ar-SA"/>
        </a:p>
      </dgm:t>
    </dgm:pt>
    <dgm:pt modelId="{1630096F-E89D-42E4-B8D3-1C23B4A3536F}" type="sibTrans" cxnId="{D884B330-E8B0-4766-8587-DEB9B0215446}">
      <dgm:prSet/>
      <dgm:spPr/>
      <dgm:t>
        <a:bodyPr/>
        <a:lstStyle/>
        <a:p>
          <a:pPr rtl="1"/>
          <a:endParaRPr lang="ar-SA"/>
        </a:p>
      </dgm:t>
    </dgm:pt>
    <dgm:pt modelId="{756E95E4-F01C-4064-9EF5-6F96927236C4}">
      <dgm:prSet phldrT="[Text]" custT="1"/>
      <dgm:spPr/>
      <dgm:t>
        <a:bodyPr/>
        <a:lstStyle/>
        <a:p>
          <a:pPr rtl="1"/>
          <a:r>
            <a:rPr lang="ar-SA" sz="2400" u="sng" dirty="0" smtClean="0"/>
            <a:t>تسجيل المقابلة</a:t>
          </a:r>
          <a:endParaRPr lang="ar-SA" sz="2400" u="sng" dirty="0"/>
        </a:p>
      </dgm:t>
    </dgm:pt>
    <dgm:pt modelId="{E6996CE8-72DC-486D-BE03-B631B8A3EE4D}" type="parTrans" cxnId="{514C0E9F-3AAF-410E-A835-0CB02ABFF07D}">
      <dgm:prSet/>
      <dgm:spPr/>
      <dgm:t>
        <a:bodyPr/>
        <a:lstStyle/>
        <a:p>
          <a:pPr rtl="1"/>
          <a:endParaRPr lang="ar-SA"/>
        </a:p>
      </dgm:t>
    </dgm:pt>
    <dgm:pt modelId="{DEDE23A9-1753-4CD3-9B44-08AD9CF32C79}" type="sibTrans" cxnId="{514C0E9F-3AAF-410E-A835-0CB02ABFF07D}">
      <dgm:prSet/>
      <dgm:spPr/>
      <dgm:t>
        <a:bodyPr/>
        <a:lstStyle/>
        <a:p>
          <a:pPr rtl="1"/>
          <a:endParaRPr lang="ar-SA"/>
        </a:p>
      </dgm:t>
    </dgm:pt>
    <dgm:pt modelId="{B1164924-CB53-4120-B9F9-5588D2CF1EFD}">
      <dgm:prSet phldrT="[Text]" custT="1"/>
      <dgm:spPr/>
      <dgm:t>
        <a:bodyPr/>
        <a:lstStyle/>
        <a:p>
          <a:pPr algn="r" rtl="1"/>
          <a:r>
            <a:rPr lang="ar-SA" sz="2000" dirty="0" smtClean="0"/>
            <a:t>- تسجيل رؤوس أقلام.</a:t>
          </a:r>
        </a:p>
        <a:p>
          <a:pPr algn="r" rtl="1"/>
          <a:r>
            <a:rPr lang="ar-SA" sz="2000" dirty="0" smtClean="0"/>
            <a:t>التسجيل أثناء المقابلة.</a:t>
          </a:r>
        </a:p>
        <a:p>
          <a:pPr algn="r" rtl="1"/>
          <a:r>
            <a:rPr lang="ar-SA" sz="2000" dirty="0" err="1" smtClean="0"/>
            <a:t>الإستئذان</a:t>
          </a:r>
          <a:r>
            <a:rPr lang="ar-SA" sz="2000" dirty="0" smtClean="0"/>
            <a:t> </a:t>
          </a:r>
          <a:r>
            <a:rPr lang="ar-SA" sz="2000" dirty="0" smtClean="0"/>
            <a:t>من المفحوص عند التسجل بالأجهزه.</a:t>
          </a:r>
        </a:p>
        <a:p>
          <a:pPr algn="ctr" rtl="1"/>
          <a:endParaRPr lang="ar-SA" sz="1500" dirty="0"/>
        </a:p>
      </dgm:t>
    </dgm:pt>
    <dgm:pt modelId="{5E2CA378-8208-4C1C-B87F-954D879ECC71}" type="parTrans" cxnId="{A234A146-E9D6-4ECF-88F8-345218035941}">
      <dgm:prSet/>
      <dgm:spPr/>
      <dgm:t>
        <a:bodyPr/>
        <a:lstStyle/>
        <a:p>
          <a:pPr rtl="1"/>
          <a:endParaRPr lang="ar-SA"/>
        </a:p>
      </dgm:t>
    </dgm:pt>
    <dgm:pt modelId="{423F840D-5AB4-4494-A234-59528777ADD1}" type="sibTrans" cxnId="{A234A146-E9D6-4ECF-88F8-345218035941}">
      <dgm:prSet/>
      <dgm:spPr/>
      <dgm:t>
        <a:bodyPr/>
        <a:lstStyle/>
        <a:p>
          <a:pPr rtl="1"/>
          <a:endParaRPr lang="ar-SA"/>
        </a:p>
      </dgm:t>
    </dgm:pt>
    <dgm:pt modelId="{714B27D5-720F-4D29-9DE4-C2F65409C067}">
      <dgm:prSet custT="1"/>
      <dgm:spPr/>
      <dgm:t>
        <a:bodyPr/>
        <a:lstStyle/>
        <a:p>
          <a:pPr algn="r" rtl="1"/>
          <a:r>
            <a:rPr lang="ar-SA" sz="2000" dirty="0" smtClean="0"/>
            <a:t>- تحديد الأهداف</a:t>
          </a:r>
        </a:p>
        <a:p>
          <a:pPr algn="r" rtl="1"/>
          <a:r>
            <a:rPr lang="ar-SA" sz="2000" dirty="0" smtClean="0"/>
            <a:t>- تحديد أفراد العينة</a:t>
          </a:r>
        </a:p>
        <a:p>
          <a:pPr algn="r" rtl="1"/>
          <a:r>
            <a:rPr lang="ar-SA" sz="2000" dirty="0" smtClean="0"/>
            <a:t>- تحديد الأسئلة</a:t>
          </a:r>
        </a:p>
        <a:p>
          <a:pPr algn="r" rtl="1"/>
          <a:r>
            <a:rPr lang="ar-SA" sz="2000" dirty="0" smtClean="0"/>
            <a:t>-تحديد زمان و مكان المقابلة</a:t>
          </a:r>
        </a:p>
        <a:p>
          <a:pPr algn="ctr" rtl="1"/>
          <a:endParaRPr lang="ar-SA" sz="1400" dirty="0"/>
        </a:p>
      </dgm:t>
    </dgm:pt>
    <dgm:pt modelId="{043D499A-4BF7-4513-953C-9B27B43D6A05}" type="parTrans" cxnId="{DE0E188F-B46E-4D87-BA37-128E4AD03966}">
      <dgm:prSet/>
      <dgm:spPr/>
      <dgm:t>
        <a:bodyPr/>
        <a:lstStyle/>
        <a:p>
          <a:pPr rtl="1"/>
          <a:endParaRPr lang="ar-SA"/>
        </a:p>
      </dgm:t>
    </dgm:pt>
    <dgm:pt modelId="{23CC1748-4056-480C-B355-0E8A2CC6C3FE}" type="sibTrans" cxnId="{DE0E188F-B46E-4D87-BA37-128E4AD03966}">
      <dgm:prSet/>
      <dgm:spPr/>
      <dgm:t>
        <a:bodyPr/>
        <a:lstStyle/>
        <a:p>
          <a:pPr rtl="1"/>
          <a:endParaRPr lang="ar-SA"/>
        </a:p>
      </dgm:t>
    </dgm:pt>
    <dgm:pt modelId="{FB6C1A46-BE59-48A6-A317-B21501FD0AC0}">
      <dgm:prSet custT="1"/>
      <dgm:spPr/>
      <dgm:t>
        <a:bodyPr/>
        <a:lstStyle/>
        <a:p>
          <a:pPr rtl="1"/>
          <a:r>
            <a:rPr lang="ar-SA" sz="2400" u="sng" dirty="0" smtClean="0"/>
            <a:t>الإعداد للمقابلة</a:t>
          </a:r>
          <a:endParaRPr lang="ar-SA" sz="2400" u="sng" dirty="0"/>
        </a:p>
      </dgm:t>
    </dgm:pt>
    <dgm:pt modelId="{3E95CCC3-1321-440D-8034-E06892ECF9F8}" type="parTrans" cxnId="{25A5DCAD-5D03-41D7-A69D-9BF4777C199D}">
      <dgm:prSet/>
      <dgm:spPr/>
      <dgm:t>
        <a:bodyPr/>
        <a:lstStyle/>
        <a:p>
          <a:pPr rtl="1"/>
          <a:endParaRPr lang="ar-SA"/>
        </a:p>
      </dgm:t>
    </dgm:pt>
    <dgm:pt modelId="{C83C0101-19E4-46EB-A0AF-6B696D53CE96}" type="sibTrans" cxnId="{25A5DCAD-5D03-41D7-A69D-9BF4777C199D}">
      <dgm:prSet/>
      <dgm:spPr/>
      <dgm:t>
        <a:bodyPr/>
        <a:lstStyle/>
        <a:p>
          <a:pPr rtl="1"/>
          <a:endParaRPr lang="ar-SA"/>
        </a:p>
      </dgm:t>
    </dgm:pt>
    <dgm:pt modelId="{2B996020-22AD-4608-AF05-DCA8B0444E40}" type="pres">
      <dgm:prSet presAssocID="{A4E64357-7B4C-4585-BE3E-CD8662E2A42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A2AFC652-7CEF-4BC2-89A9-D7E2A6567985}" type="pres">
      <dgm:prSet presAssocID="{E2167844-F492-491B-97AE-73C6FD1E9B18}" presName="root1" presStyleCnt="0"/>
      <dgm:spPr/>
    </dgm:pt>
    <dgm:pt modelId="{6A5A4879-93B0-4319-B6F8-1E5FEC3E16AA}" type="pres">
      <dgm:prSet presAssocID="{E2167844-F492-491B-97AE-73C6FD1E9B18}" presName="LevelOneTextNode" presStyleLbl="node0" presStyleIdx="0" presStyleCnt="1" custScaleX="63990" custScaleY="16222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31DAF74-BC61-4E18-9EE5-93A30187DC51}" type="pres">
      <dgm:prSet presAssocID="{E2167844-F492-491B-97AE-73C6FD1E9B18}" presName="level2hierChild" presStyleCnt="0"/>
      <dgm:spPr/>
    </dgm:pt>
    <dgm:pt modelId="{7600DD35-7CA9-45C9-8D31-CCBB3652FBD6}" type="pres">
      <dgm:prSet presAssocID="{3E95CCC3-1321-440D-8034-E06892ECF9F8}" presName="conn2-1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ADD71206-B7C2-4A2B-999E-BDF73D86DA43}" type="pres">
      <dgm:prSet presAssocID="{3E95CCC3-1321-440D-8034-E06892ECF9F8}" presName="connTx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A2D67130-5082-4BD8-A769-D017A2C30126}" type="pres">
      <dgm:prSet presAssocID="{FB6C1A46-BE59-48A6-A317-B21501FD0AC0}" presName="root2" presStyleCnt="0"/>
      <dgm:spPr/>
    </dgm:pt>
    <dgm:pt modelId="{86BFA250-473B-4E07-BB1C-ABBF0DCF604F}" type="pres">
      <dgm:prSet presAssocID="{FB6C1A46-BE59-48A6-A317-B21501FD0AC0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538C82C-FCBA-4A85-A9C2-E99E13250F7A}" type="pres">
      <dgm:prSet presAssocID="{FB6C1A46-BE59-48A6-A317-B21501FD0AC0}" presName="level3hierChild" presStyleCnt="0"/>
      <dgm:spPr/>
    </dgm:pt>
    <dgm:pt modelId="{1A0CE044-37B2-406D-ACF9-0505394ACDD7}" type="pres">
      <dgm:prSet presAssocID="{043D499A-4BF7-4513-953C-9B27B43D6A05}" presName="conn2-1" presStyleLbl="parChTrans1D3" presStyleIdx="0" presStyleCnt="3"/>
      <dgm:spPr/>
      <dgm:t>
        <a:bodyPr/>
        <a:lstStyle/>
        <a:p>
          <a:pPr rtl="1"/>
          <a:endParaRPr lang="ar-SA"/>
        </a:p>
      </dgm:t>
    </dgm:pt>
    <dgm:pt modelId="{2CF21227-92B5-40B0-A09E-E76ED758B1E3}" type="pres">
      <dgm:prSet presAssocID="{043D499A-4BF7-4513-953C-9B27B43D6A05}" presName="connTx" presStyleLbl="parChTrans1D3" presStyleIdx="0" presStyleCnt="3"/>
      <dgm:spPr/>
      <dgm:t>
        <a:bodyPr/>
        <a:lstStyle/>
        <a:p>
          <a:pPr rtl="1"/>
          <a:endParaRPr lang="ar-SA"/>
        </a:p>
      </dgm:t>
    </dgm:pt>
    <dgm:pt modelId="{5E71334B-CF3E-43F3-8875-902162E282C4}" type="pres">
      <dgm:prSet presAssocID="{714B27D5-720F-4D29-9DE4-C2F65409C067}" presName="root2" presStyleCnt="0"/>
      <dgm:spPr/>
    </dgm:pt>
    <dgm:pt modelId="{3361E8FD-39C9-41FB-B5D2-3EEDDECC75F5}" type="pres">
      <dgm:prSet presAssocID="{714B27D5-720F-4D29-9DE4-C2F65409C067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000F8B0-1D44-41F1-BECE-96223A64D2C6}" type="pres">
      <dgm:prSet presAssocID="{714B27D5-720F-4D29-9DE4-C2F65409C067}" presName="level3hierChild" presStyleCnt="0"/>
      <dgm:spPr/>
    </dgm:pt>
    <dgm:pt modelId="{549128E0-CBD0-4A4E-A349-948006E10311}" type="pres">
      <dgm:prSet presAssocID="{4D9F95BC-2519-48C3-BB5B-FA768209773F}" presName="conn2-1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7FF00BE9-C10E-4660-9844-4AE1F83C2CE9}" type="pres">
      <dgm:prSet presAssocID="{4D9F95BC-2519-48C3-BB5B-FA768209773F}" presName="connTx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37BD75E6-9992-4402-97CB-788D44B49AE4}" type="pres">
      <dgm:prSet presAssocID="{326E6B54-6127-4D10-95ED-963E74A37CC1}" presName="root2" presStyleCnt="0"/>
      <dgm:spPr/>
    </dgm:pt>
    <dgm:pt modelId="{E10EFCB1-8997-4063-B92D-B4B9BBBED254}" type="pres">
      <dgm:prSet presAssocID="{326E6B54-6127-4D10-95ED-963E74A37CC1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689B3E64-7909-47DC-85EC-D1AFFEEE11C1}" type="pres">
      <dgm:prSet presAssocID="{326E6B54-6127-4D10-95ED-963E74A37CC1}" presName="level3hierChild" presStyleCnt="0"/>
      <dgm:spPr/>
    </dgm:pt>
    <dgm:pt modelId="{B6E231A9-4A2A-4016-8280-F093890C2C7A}" type="pres">
      <dgm:prSet presAssocID="{3B098820-E629-49D5-BD4D-008F6AF82FC7}" presName="conn2-1" presStyleLbl="parChTrans1D3" presStyleIdx="1" presStyleCnt="3"/>
      <dgm:spPr/>
      <dgm:t>
        <a:bodyPr/>
        <a:lstStyle/>
        <a:p>
          <a:pPr rtl="1"/>
          <a:endParaRPr lang="ar-SA"/>
        </a:p>
      </dgm:t>
    </dgm:pt>
    <dgm:pt modelId="{5993A9C7-6FC7-4B15-8C28-374CD08723A0}" type="pres">
      <dgm:prSet presAssocID="{3B098820-E629-49D5-BD4D-008F6AF82FC7}" presName="connTx" presStyleLbl="parChTrans1D3" presStyleIdx="1" presStyleCnt="3"/>
      <dgm:spPr/>
      <dgm:t>
        <a:bodyPr/>
        <a:lstStyle/>
        <a:p>
          <a:pPr rtl="1"/>
          <a:endParaRPr lang="ar-SA"/>
        </a:p>
      </dgm:t>
    </dgm:pt>
    <dgm:pt modelId="{644BA02E-FFCF-4D19-837F-8125F376AE8D}" type="pres">
      <dgm:prSet presAssocID="{12F508A5-8720-41BE-AD06-ABE8F21E7F2A}" presName="root2" presStyleCnt="0"/>
      <dgm:spPr/>
    </dgm:pt>
    <dgm:pt modelId="{18A39A11-DF0C-49E3-83A1-5CD0AF2E32DB}" type="pres">
      <dgm:prSet presAssocID="{12F508A5-8720-41BE-AD06-ABE8F21E7F2A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2359AB0-2887-4FF1-82A6-91E07BA236EE}" type="pres">
      <dgm:prSet presAssocID="{12F508A5-8720-41BE-AD06-ABE8F21E7F2A}" presName="level3hierChild" presStyleCnt="0"/>
      <dgm:spPr/>
    </dgm:pt>
    <dgm:pt modelId="{C6B38E57-E965-4CA5-9422-BE41F5E4AB76}" type="pres">
      <dgm:prSet presAssocID="{E6996CE8-72DC-486D-BE03-B631B8A3EE4D}" presName="conn2-1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0E845C95-4D6D-4012-AA4C-5BCDC9798E32}" type="pres">
      <dgm:prSet presAssocID="{E6996CE8-72DC-486D-BE03-B631B8A3EE4D}" presName="connTx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E9ED855D-B6B2-481E-9398-47438320478E}" type="pres">
      <dgm:prSet presAssocID="{756E95E4-F01C-4064-9EF5-6F96927236C4}" presName="root2" presStyleCnt="0"/>
      <dgm:spPr/>
    </dgm:pt>
    <dgm:pt modelId="{18D67BA8-1ACC-4DE3-8D4F-28BF9639A44E}" type="pres">
      <dgm:prSet presAssocID="{756E95E4-F01C-4064-9EF5-6F96927236C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6EAC1CE-4827-4EC7-8C18-2D0766C29E2D}" type="pres">
      <dgm:prSet presAssocID="{756E95E4-F01C-4064-9EF5-6F96927236C4}" presName="level3hierChild" presStyleCnt="0"/>
      <dgm:spPr/>
    </dgm:pt>
    <dgm:pt modelId="{CFB79319-823A-4599-A95E-DB1DBE5617D0}" type="pres">
      <dgm:prSet presAssocID="{5E2CA378-8208-4C1C-B87F-954D879ECC71}" presName="conn2-1" presStyleLbl="parChTrans1D3" presStyleIdx="2" presStyleCnt="3"/>
      <dgm:spPr/>
      <dgm:t>
        <a:bodyPr/>
        <a:lstStyle/>
        <a:p>
          <a:pPr rtl="1"/>
          <a:endParaRPr lang="ar-SA"/>
        </a:p>
      </dgm:t>
    </dgm:pt>
    <dgm:pt modelId="{1445EF1D-D3E6-485C-8406-F304777E8F14}" type="pres">
      <dgm:prSet presAssocID="{5E2CA378-8208-4C1C-B87F-954D879ECC71}" presName="connTx" presStyleLbl="parChTrans1D3" presStyleIdx="2" presStyleCnt="3"/>
      <dgm:spPr/>
      <dgm:t>
        <a:bodyPr/>
        <a:lstStyle/>
        <a:p>
          <a:pPr rtl="1"/>
          <a:endParaRPr lang="ar-SA"/>
        </a:p>
      </dgm:t>
    </dgm:pt>
    <dgm:pt modelId="{DE91199A-88BF-4CF5-919D-D8EA685F7C03}" type="pres">
      <dgm:prSet presAssocID="{B1164924-CB53-4120-B9F9-5588D2CF1EFD}" presName="root2" presStyleCnt="0"/>
      <dgm:spPr/>
    </dgm:pt>
    <dgm:pt modelId="{67A238FA-1C17-435C-B314-3AF61243423F}" type="pres">
      <dgm:prSet presAssocID="{B1164924-CB53-4120-B9F9-5588D2CF1EFD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02E3D00-C56A-449B-8739-46B178B60100}" type="pres">
      <dgm:prSet presAssocID="{B1164924-CB53-4120-B9F9-5588D2CF1EFD}" presName="level3hierChild" presStyleCnt="0"/>
      <dgm:spPr/>
    </dgm:pt>
  </dgm:ptLst>
  <dgm:cxnLst>
    <dgm:cxn modelId="{0F75C06D-532C-4DB2-8416-A230E59AED97}" srcId="{E2167844-F492-491B-97AE-73C6FD1E9B18}" destId="{326E6B54-6127-4D10-95ED-963E74A37CC1}" srcOrd="1" destOrd="0" parTransId="{4D9F95BC-2519-48C3-BB5B-FA768209773F}" sibTransId="{8501336E-C064-4050-AFB6-29007536D5C2}"/>
    <dgm:cxn modelId="{C0B0DDCE-2727-F345-8E80-AF5BF0F8D9B6}" type="presOf" srcId="{B1164924-CB53-4120-B9F9-5588D2CF1EFD}" destId="{67A238FA-1C17-435C-B314-3AF61243423F}" srcOrd="0" destOrd="0" presId="urn:microsoft.com/office/officeart/2005/8/layout/hierarchy2"/>
    <dgm:cxn modelId="{A234A146-E9D6-4ECF-88F8-345218035941}" srcId="{756E95E4-F01C-4064-9EF5-6F96927236C4}" destId="{B1164924-CB53-4120-B9F9-5588D2CF1EFD}" srcOrd="0" destOrd="0" parTransId="{5E2CA378-8208-4C1C-B87F-954D879ECC71}" sibTransId="{423F840D-5AB4-4494-A234-59528777ADD1}"/>
    <dgm:cxn modelId="{8454D030-72FB-4C46-8D5E-EC5FC0A54A28}" type="presOf" srcId="{043D499A-4BF7-4513-953C-9B27B43D6A05}" destId="{2CF21227-92B5-40B0-A09E-E76ED758B1E3}" srcOrd="1" destOrd="0" presId="urn:microsoft.com/office/officeart/2005/8/layout/hierarchy2"/>
    <dgm:cxn modelId="{B4C7E541-6C1D-D74F-9F19-BD789F24B493}" type="presOf" srcId="{756E95E4-F01C-4064-9EF5-6F96927236C4}" destId="{18D67BA8-1ACC-4DE3-8D4F-28BF9639A44E}" srcOrd="0" destOrd="0" presId="urn:microsoft.com/office/officeart/2005/8/layout/hierarchy2"/>
    <dgm:cxn modelId="{514C0E9F-3AAF-410E-A835-0CB02ABFF07D}" srcId="{E2167844-F492-491B-97AE-73C6FD1E9B18}" destId="{756E95E4-F01C-4064-9EF5-6F96927236C4}" srcOrd="2" destOrd="0" parTransId="{E6996CE8-72DC-486D-BE03-B631B8A3EE4D}" sibTransId="{DEDE23A9-1753-4CD3-9B44-08AD9CF32C79}"/>
    <dgm:cxn modelId="{80114284-6832-AB4C-BEB2-C02EFD051196}" type="presOf" srcId="{FB6C1A46-BE59-48A6-A317-B21501FD0AC0}" destId="{86BFA250-473B-4E07-BB1C-ABBF0DCF604F}" srcOrd="0" destOrd="0" presId="urn:microsoft.com/office/officeart/2005/8/layout/hierarchy2"/>
    <dgm:cxn modelId="{D884B330-E8B0-4766-8587-DEB9B0215446}" srcId="{326E6B54-6127-4D10-95ED-963E74A37CC1}" destId="{12F508A5-8720-41BE-AD06-ABE8F21E7F2A}" srcOrd="0" destOrd="0" parTransId="{3B098820-E629-49D5-BD4D-008F6AF82FC7}" sibTransId="{1630096F-E89D-42E4-B8D3-1C23B4A3536F}"/>
    <dgm:cxn modelId="{9BA98D01-A78F-3C45-9EFD-DE534716AA48}" type="presOf" srcId="{A4E64357-7B4C-4585-BE3E-CD8662E2A426}" destId="{2B996020-22AD-4608-AF05-DCA8B0444E40}" srcOrd="0" destOrd="0" presId="urn:microsoft.com/office/officeart/2005/8/layout/hierarchy2"/>
    <dgm:cxn modelId="{D268E950-5284-E84F-A260-8FD116FBF430}" type="presOf" srcId="{3B098820-E629-49D5-BD4D-008F6AF82FC7}" destId="{5993A9C7-6FC7-4B15-8C28-374CD08723A0}" srcOrd="1" destOrd="0" presId="urn:microsoft.com/office/officeart/2005/8/layout/hierarchy2"/>
    <dgm:cxn modelId="{48C066B0-431D-AA4C-96FF-C4F8B4F2E73C}" type="presOf" srcId="{E6996CE8-72DC-486D-BE03-B631B8A3EE4D}" destId="{0E845C95-4D6D-4012-AA4C-5BCDC9798E32}" srcOrd="1" destOrd="0" presId="urn:microsoft.com/office/officeart/2005/8/layout/hierarchy2"/>
    <dgm:cxn modelId="{A597C154-B985-A647-8C2F-A2C63EA89245}" type="presOf" srcId="{043D499A-4BF7-4513-953C-9B27B43D6A05}" destId="{1A0CE044-37B2-406D-ACF9-0505394ACDD7}" srcOrd="0" destOrd="0" presId="urn:microsoft.com/office/officeart/2005/8/layout/hierarchy2"/>
    <dgm:cxn modelId="{2F9465F7-E6F4-AE48-B3F2-8E5285EE7877}" type="presOf" srcId="{3B098820-E629-49D5-BD4D-008F6AF82FC7}" destId="{B6E231A9-4A2A-4016-8280-F093890C2C7A}" srcOrd="0" destOrd="0" presId="urn:microsoft.com/office/officeart/2005/8/layout/hierarchy2"/>
    <dgm:cxn modelId="{73EF8A34-AAD7-034B-AB20-1DC9EE69F9DC}" type="presOf" srcId="{5E2CA378-8208-4C1C-B87F-954D879ECC71}" destId="{1445EF1D-D3E6-485C-8406-F304777E8F14}" srcOrd="1" destOrd="0" presId="urn:microsoft.com/office/officeart/2005/8/layout/hierarchy2"/>
    <dgm:cxn modelId="{FEA1F034-4E2A-0341-94C4-22DD42DBB4E2}" type="presOf" srcId="{5E2CA378-8208-4C1C-B87F-954D879ECC71}" destId="{CFB79319-823A-4599-A95E-DB1DBE5617D0}" srcOrd="0" destOrd="0" presId="urn:microsoft.com/office/officeart/2005/8/layout/hierarchy2"/>
    <dgm:cxn modelId="{87330CC0-B219-D84E-A3F9-0CFEE8189596}" type="presOf" srcId="{326E6B54-6127-4D10-95ED-963E74A37CC1}" destId="{E10EFCB1-8997-4063-B92D-B4B9BBBED254}" srcOrd="0" destOrd="0" presId="urn:microsoft.com/office/officeart/2005/8/layout/hierarchy2"/>
    <dgm:cxn modelId="{18626E06-2A02-F54E-BBBE-C58CED0E7E59}" type="presOf" srcId="{3E95CCC3-1321-440D-8034-E06892ECF9F8}" destId="{ADD71206-B7C2-4A2B-999E-BDF73D86DA43}" srcOrd="1" destOrd="0" presId="urn:microsoft.com/office/officeart/2005/8/layout/hierarchy2"/>
    <dgm:cxn modelId="{DE0E188F-B46E-4D87-BA37-128E4AD03966}" srcId="{FB6C1A46-BE59-48A6-A317-B21501FD0AC0}" destId="{714B27D5-720F-4D29-9DE4-C2F65409C067}" srcOrd="0" destOrd="0" parTransId="{043D499A-4BF7-4513-953C-9B27B43D6A05}" sibTransId="{23CC1748-4056-480C-B355-0E8A2CC6C3FE}"/>
    <dgm:cxn modelId="{7C379D3A-B7A3-EE40-A6B0-9782E7C168FD}" type="presOf" srcId="{714B27D5-720F-4D29-9DE4-C2F65409C067}" destId="{3361E8FD-39C9-41FB-B5D2-3EEDDECC75F5}" srcOrd="0" destOrd="0" presId="urn:microsoft.com/office/officeart/2005/8/layout/hierarchy2"/>
    <dgm:cxn modelId="{8DA8904D-E3A8-B54E-A361-DEA90EB94CFD}" type="presOf" srcId="{E2167844-F492-491B-97AE-73C6FD1E9B18}" destId="{6A5A4879-93B0-4319-B6F8-1E5FEC3E16AA}" srcOrd="0" destOrd="0" presId="urn:microsoft.com/office/officeart/2005/8/layout/hierarchy2"/>
    <dgm:cxn modelId="{8468737F-70D5-0D48-A3DC-B5EE1F44B8B8}" type="presOf" srcId="{E6996CE8-72DC-486D-BE03-B631B8A3EE4D}" destId="{C6B38E57-E965-4CA5-9422-BE41F5E4AB76}" srcOrd="0" destOrd="0" presId="urn:microsoft.com/office/officeart/2005/8/layout/hierarchy2"/>
    <dgm:cxn modelId="{8444E942-0951-5C4B-B1C2-C07D86BF6291}" type="presOf" srcId="{4D9F95BC-2519-48C3-BB5B-FA768209773F}" destId="{549128E0-CBD0-4A4E-A349-948006E10311}" srcOrd="0" destOrd="0" presId="urn:microsoft.com/office/officeart/2005/8/layout/hierarchy2"/>
    <dgm:cxn modelId="{DA8F1B14-1805-9F42-B25E-EADC4D33B3CE}" type="presOf" srcId="{12F508A5-8720-41BE-AD06-ABE8F21E7F2A}" destId="{18A39A11-DF0C-49E3-83A1-5CD0AF2E32DB}" srcOrd="0" destOrd="0" presId="urn:microsoft.com/office/officeart/2005/8/layout/hierarchy2"/>
    <dgm:cxn modelId="{7BBED5EC-7BC8-2C45-962B-2A55246D3531}" type="presOf" srcId="{3E95CCC3-1321-440D-8034-E06892ECF9F8}" destId="{7600DD35-7CA9-45C9-8D31-CCBB3652FBD6}" srcOrd="0" destOrd="0" presId="urn:microsoft.com/office/officeart/2005/8/layout/hierarchy2"/>
    <dgm:cxn modelId="{25A5DCAD-5D03-41D7-A69D-9BF4777C199D}" srcId="{E2167844-F492-491B-97AE-73C6FD1E9B18}" destId="{FB6C1A46-BE59-48A6-A317-B21501FD0AC0}" srcOrd="0" destOrd="0" parTransId="{3E95CCC3-1321-440D-8034-E06892ECF9F8}" sibTransId="{C83C0101-19E4-46EB-A0AF-6B696D53CE96}"/>
    <dgm:cxn modelId="{BDF8B565-1965-4ABD-8932-4E1C3263AD85}" srcId="{A4E64357-7B4C-4585-BE3E-CD8662E2A426}" destId="{E2167844-F492-491B-97AE-73C6FD1E9B18}" srcOrd="0" destOrd="0" parTransId="{86BF6253-462B-43D1-9C2C-CB37D8F9EBEE}" sibTransId="{D30E71C9-E0E1-4D33-B479-319D0E23A2BC}"/>
    <dgm:cxn modelId="{78BA4B74-DED6-0246-8352-E2582A79C66B}" type="presOf" srcId="{4D9F95BC-2519-48C3-BB5B-FA768209773F}" destId="{7FF00BE9-C10E-4660-9844-4AE1F83C2CE9}" srcOrd="1" destOrd="0" presId="urn:microsoft.com/office/officeart/2005/8/layout/hierarchy2"/>
    <dgm:cxn modelId="{FDD143EA-50D2-684F-9853-5200643187BD}" type="presParOf" srcId="{2B996020-22AD-4608-AF05-DCA8B0444E40}" destId="{A2AFC652-7CEF-4BC2-89A9-D7E2A6567985}" srcOrd="0" destOrd="0" presId="urn:microsoft.com/office/officeart/2005/8/layout/hierarchy2"/>
    <dgm:cxn modelId="{BC933A6A-2515-7C4C-A9FF-FB3A8BC11F38}" type="presParOf" srcId="{A2AFC652-7CEF-4BC2-89A9-D7E2A6567985}" destId="{6A5A4879-93B0-4319-B6F8-1E5FEC3E16AA}" srcOrd="0" destOrd="0" presId="urn:microsoft.com/office/officeart/2005/8/layout/hierarchy2"/>
    <dgm:cxn modelId="{3AF6ECF7-83F0-F846-B306-C99C136FF378}" type="presParOf" srcId="{A2AFC652-7CEF-4BC2-89A9-D7E2A6567985}" destId="{631DAF74-BC61-4E18-9EE5-93A30187DC51}" srcOrd="1" destOrd="0" presId="urn:microsoft.com/office/officeart/2005/8/layout/hierarchy2"/>
    <dgm:cxn modelId="{6A587074-3BA2-354E-96B2-DD923A698E8A}" type="presParOf" srcId="{631DAF74-BC61-4E18-9EE5-93A30187DC51}" destId="{7600DD35-7CA9-45C9-8D31-CCBB3652FBD6}" srcOrd="0" destOrd="0" presId="urn:microsoft.com/office/officeart/2005/8/layout/hierarchy2"/>
    <dgm:cxn modelId="{DA229B84-6677-1E49-9EEA-92A39C71CFE3}" type="presParOf" srcId="{7600DD35-7CA9-45C9-8D31-CCBB3652FBD6}" destId="{ADD71206-B7C2-4A2B-999E-BDF73D86DA43}" srcOrd="0" destOrd="0" presId="urn:microsoft.com/office/officeart/2005/8/layout/hierarchy2"/>
    <dgm:cxn modelId="{307EFC0E-1555-D744-AE0C-6964735747DF}" type="presParOf" srcId="{631DAF74-BC61-4E18-9EE5-93A30187DC51}" destId="{A2D67130-5082-4BD8-A769-D017A2C30126}" srcOrd="1" destOrd="0" presId="urn:microsoft.com/office/officeart/2005/8/layout/hierarchy2"/>
    <dgm:cxn modelId="{36D29845-F10E-A14F-BF5E-8DF9D2F86D30}" type="presParOf" srcId="{A2D67130-5082-4BD8-A769-D017A2C30126}" destId="{86BFA250-473B-4E07-BB1C-ABBF0DCF604F}" srcOrd="0" destOrd="0" presId="urn:microsoft.com/office/officeart/2005/8/layout/hierarchy2"/>
    <dgm:cxn modelId="{52BAF0A8-55D1-AF42-85A0-20F9A25F117E}" type="presParOf" srcId="{A2D67130-5082-4BD8-A769-D017A2C30126}" destId="{F538C82C-FCBA-4A85-A9C2-E99E13250F7A}" srcOrd="1" destOrd="0" presId="urn:microsoft.com/office/officeart/2005/8/layout/hierarchy2"/>
    <dgm:cxn modelId="{E45AEE62-113A-2149-90FA-ED79092A93BF}" type="presParOf" srcId="{F538C82C-FCBA-4A85-A9C2-E99E13250F7A}" destId="{1A0CE044-37B2-406D-ACF9-0505394ACDD7}" srcOrd="0" destOrd="0" presId="urn:microsoft.com/office/officeart/2005/8/layout/hierarchy2"/>
    <dgm:cxn modelId="{2CFC7E25-45CD-8E4A-9A63-324AA6A734A7}" type="presParOf" srcId="{1A0CE044-37B2-406D-ACF9-0505394ACDD7}" destId="{2CF21227-92B5-40B0-A09E-E76ED758B1E3}" srcOrd="0" destOrd="0" presId="urn:microsoft.com/office/officeart/2005/8/layout/hierarchy2"/>
    <dgm:cxn modelId="{D0DB8628-D9E5-F942-8857-A06D4ED4A8E8}" type="presParOf" srcId="{F538C82C-FCBA-4A85-A9C2-E99E13250F7A}" destId="{5E71334B-CF3E-43F3-8875-902162E282C4}" srcOrd="1" destOrd="0" presId="urn:microsoft.com/office/officeart/2005/8/layout/hierarchy2"/>
    <dgm:cxn modelId="{B8CAFE3A-1BD0-ED43-B3BD-400CD0141581}" type="presParOf" srcId="{5E71334B-CF3E-43F3-8875-902162E282C4}" destId="{3361E8FD-39C9-41FB-B5D2-3EEDDECC75F5}" srcOrd="0" destOrd="0" presId="urn:microsoft.com/office/officeart/2005/8/layout/hierarchy2"/>
    <dgm:cxn modelId="{D57E6D34-F3E1-7346-9325-9D47C97BED65}" type="presParOf" srcId="{5E71334B-CF3E-43F3-8875-902162E282C4}" destId="{C000F8B0-1D44-41F1-BECE-96223A64D2C6}" srcOrd="1" destOrd="0" presId="urn:microsoft.com/office/officeart/2005/8/layout/hierarchy2"/>
    <dgm:cxn modelId="{AFFD9384-6A0B-544E-B104-1C092E907C86}" type="presParOf" srcId="{631DAF74-BC61-4E18-9EE5-93A30187DC51}" destId="{549128E0-CBD0-4A4E-A349-948006E10311}" srcOrd="2" destOrd="0" presId="urn:microsoft.com/office/officeart/2005/8/layout/hierarchy2"/>
    <dgm:cxn modelId="{27476CBA-71BC-E54F-A87E-9BD2682785C7}" type="presParOf" srcId="{549128E0-CBD0-4A4E-A349-948006E10311}" destId="{7FF00BE9-C10E-4660-9844-4AE1F83C2CE9}" srcOrd="0" destOrd="0" presId="urn:microsoft.com/office/officeart/2005/8/layout/hierarchy2"/>
    <dgm:cxn modelId="{A2572A74-F16D-7E47-BF8D-6C3D7141A053}" type="presParOf" srcId="{631DAF74-BC61-4E18-9EE5-93A30187DC51}" destId="{37BD75E6-9992-4402-97CB-788D44B49AE4}" srcOrd="3" destOrd="0" presId="urn:microsoft.com/office/officeart/2005/8/layout/hierarchy2"/>
    <dgm:cxn modelId="{B6792B03-3974-BF46-9430-4A755A4DC662}" type="presParOf" srcId="{37BD75E6-9992-4402-97CB-788D44B49AE4}" destId="{E10EFCB1-8997-4063-B92D-B4B9BBBED254}" srcOrd="0" destOrd="0" presId="urn:microsoft.com/office/officeart/2005/8/layout/hierarchy2"/>
    <dgm:cxn modelId="{E7D10658-8822-5347-9BA9-8E7F7A58C77F}" type="presParOf" srcId="{37BD75E6-9992-4402-97CB-788D44B49AE4}" destId="{689B3E64-7909-47DC-85EC-D1AFFEEE11C1}" srcOrd="1" destOrd="0" presId="urn:microsoft.com/office/officeart/2005/8/layout/hierarchy2"/>
    <dgm:cxn modelId="{09208DF6-ED54-4C4E-B6CA-7880C73B74A5}" type="presParOf" srcId="{689B3E64-7909-47DC-85EC-D1AFFEEE11C1}" destId="{B6E231A9-4A2A-4016-8280-F093890C2C7A}" srcOrd="0" destOrd="0" presId="urn:microsoft.com/office/officeart/2005/8/layout/hierarchy2"/>
    <dgm:cxn modelId="{E0DC3476-1237-6040-9140-BA76B4F6E812}" type="presParOf" srcId="{B6E231A9-4A2A-4016-8280-F093890C2C7A}" destId="{5993A9C7-6FC7-4B15-8C28-374CD08723A0}" srcOrd="0" destOrd="0" presId="urn:microsoft.com/office/officeart/2005/8/layout/hierarchy2"/>
    <dgm:cxn modelId="{CA6DEBF1-AA21-5F40-B134-FD6E7F075BF6}" type="presParOf" srcId="{689B3E64-7909-47DC-85EC-D1AFFEEE11C1}" destId="{644BA02E-FFCF-4D19-837F-8125F376AE8D}" srcOrd="1" destOrd="0" presId="urn:microsoft.com/office/officeart/2005/8/layout/hierarchy2"/>
    <dgm:cxn modelId="{58D348A1-C6BB-124C-8512-54229A21685B}" type="presParOf" srcId="{644BA02E-FFCF-4D19-837F-8125F376AE8D}" destId="{18A39A11-DF0C-49E3-83A1-5CD0AF2E32DB}" srcOrd="0" destOrd="0" presId="urn:microsoft.com/office/officeart/2005/8/layout/hierarchy2"/>
    <dgm:cxn modelId="{A4310D78-BDD2-6249-B642-CE81BF0FEC7B}" type="presParOf" srcId="{644BA02E-FFCF-4D19-837F-8125F376AE8D}" destId="{82359AB0-2887-4FF1-82A6-91E07BA236EE}" srcOrd="1" destOrd="0" presId="urn:microsoft.com/office/officeart/2005/8/layout/hierarchy2"/>
    <dgm:cxn modelId="{9A722677-0C89-AF4C-ADA3-DB038F422337}" type="presParOf" srcId="{631DAF74-BC61-4E18-9EE5-93A30187DC51}" destId="{C6B38E57-E965-4CA5-9422-BE41F5E4AB76}" srcOrd="4" destOrd="0" presId="urn:microsoft.com/office/officeart/2005/8/layout/hierarchy2"/>
    <dgm:cxn modelId="{7281EC5F-1782-F240-BD1B-84A898923FCF}" type="presParOf" srcId="{C6B38E57-E965-4CA5-9422-BE41F5E4AB76}" destId="{0E845C95-4D6D-4012-AA4C-5BCDC9798E32}" srcOrd="0" destOrd="0" presId="urn:microsoft.com/office/officeart/2005/8/layout/hierarchy2"/>
    <dgm:cxn modelId="{0FB7F734-3026-E842-B267-B64A19AE429D}" type="presParOf" srcId="{631DAF74-BC61-4E18-9EE5-93A30187DC51}" destId="{E9ED855D-B6B2-481E-9398-47438320478E}" srcOrd="5" destOrd="0" presId="urn:microsoft.com/office/officeart/2005/8/layout/hierarchy2"/>
    <dgm:cxn modelId="{F48C27C7-0200-5B46-8FDD-623BC651FE27}" type="presParOf" srcId="{E9ED855D-B6B2-481E-9398-47438320478E}" destId="{18D67BA8-1ACC-4DE3-8D4F-28BF9639A44E}" srcOrd="0" destOrd="0" presId="urn:microsoft.com/office/officeart/2005/8/layout/hierarchy2"/>
    <dgm:cxn modelId="{686FF097-2CB8-0841-9286-F7159C91856B}" type="presParOf" srcId="{E9ED855D-B6B2-481E-9398-47438320478E}" destId="{86EAC1CE-4827-4EC7-8C18-2D0766C29E2D}" srcOrd="1" destOrd="0" presId="urn:microsoft.com/office/officeart/2005/8/layout/hierarchy2"/>
    <dgm:cxn modelId="{7239AA29-6587-904F-A322-B2B1C4347EFA}" type="presParOf" srcId="{86EAC1CE-4827-4EC7-8C18-2D0766C29E2D}" destId="{CFB79319-823A-4599-A95E-DB1DBE5617D0}" srcOrd="0" destOrd="0" presId="urn:microsoft.com/office/officeart/2005/8/layout/hierarchy2"/>
    <dgm:cxn modelId="{F0E5922B-37EC-B94D-A418-8F13611A2056}" type="presParOf" srcId="{CFB79319-823A-4599-A95E-DB1DBE5617D0}" destId="{1445EF1D-D3E6-485C-8406-F304777E8F14}" srcOrd="0" destOrd="0" presId="urn:microsoft.com/office/officeart/2005/8/layout/hierarchy2"/>
    <dgm:cxn modelId="{5779767D-1C89-264A-9B58-F0BD4158F81F}" type="presParOf" srcId="{86EAC1CE-4827-4EC7-8C18-2D0766C29E2D}" destId="{DE91199A-88BF-4CF5-919D-D8EA685F7C03}" srcOrd="1" destOrd="0" presId="urn:microsoft.com/office/officeart/2005/8/layout/hierarchy2"/>
    <dgm:cxn modelId="{C7B0471F-56AF-9D45-AC12-DABCB5381C3B}" type="presParOf" srcId="{DE91199A-88BF-4CF5-919D-D8EA685F7C03}" destId="{67A238FA-1C17-435C-B314-3AF61243423F}" srcOrd="0" destOrd="0" presId="urn:microsoft.com/office/officeart/2005/8/layout/hierarchy2"/>
    <dgm:cxn modelId="{AE854B62-DC81-D94B-AB28-72288F324BFD}" type="presParOf" srcId="{DE91199A-88BF-4CF5-919D-D8EA685F7C03}" destId="{F02E3D00-C56A-449B-8739-46B178B6010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94735-7ACB-45FC-84CF-C57A7274D642}">
      <dsp:nvSpPr>
        <dsp:cNvPr id="0" name=""/>
        <dsp:cNvSpPr/>
      </dsp:nvSpPr>
      <dsp:spPr>
        <a:xfrm rot="10800000">
          <a:off x="0" y="0"/>
          <a:ext cx="10964639" cy="1833092"/>
        </a:xfrm>
        <a:prstGeom prst="trapezoid">
          <a:avLst>
            <a:gd name="adj" fmla="val 99692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تحديد هدف </a:t>
          </a:r>
          <a:r>
            <a:rPr lang="ar-SA" sz="2400" kern="1200" dirty="0" smtClean="0"/>
            <a:t>الاستبيان </a:t>
          </a:r>
          <a:r>
            <a:rPr lang="ar-SA" sz="2400" kern="1200" dirty="0" smtClean="0"/>
            <a:t>وصياغته بسؤال في ضوء مشكلة البحث الرئيسة</a:t>
          </a:r>
          <a:endParaRPr lang="ar-SA" sz="2400" kern="1200" dirty="0"/>
        </a:p>
      </dsp:txBody>
      <dsp:txXfrm rot="-10800000">
        <a:off x="1918811" y="0"/>
        <a:ext cx="7127015" cy="1833092"/>
      </dsp:txXfrm>
    </dsp:sp>
    <dsp:sp modelId="{8FD1E496-24B7-448C-97FA-6B788925A796}">
      <dsp:nvSpPr>
        <dsp:cNvPr id="0" name=""/>
        <dsp:cNvSpPr/>
      </dsp:nvSpPr>
      <dsp:spPr>
        <a:xfrm rot="10800000">
          <a:off x="713067" y="1833093"/>
          <a:ext cx="9538504" cy="1833092"/>
        </a:xfrm>
        <a:prstGeom prst="trapezoid">
          <a:avLst>
            <a:gd name="adj" fmla="val 99692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تحويل السؤال الرئيس لمجموعة من الأسئلة الفرعية </a:t>
          </a:r>
          <a:endParaRPr lang="ar-SA" sz="2400" kern="1200" dirty="0"/>
        </a:p>
      </dsp:txBody>
      <dsp:txXfrm rot="-10800000">
        <a:off x="2382305" y="1833093"/>
        <a:ext cx="6200028" cy="1833092"/>
      </dsp:txXfrm>
    </dsp:sp>
    <dsp:sp modelId="{373A8C25-A1F4-4936-94D6-DCD0E76E9D75}">
      <dsp:nvSpPr>
        <dsp:cNvPr id="0" name=""/>
        <dsp:cNvSpPr/>
      </dsp:nvSpPr>
      <dsp:spPr>
        <a:xfrm rot="10800000">
          <a:off x="1756242" y="3666186"/>
          <a:ext cx="7452153" cy="1833092"/>
        </a:xfrm>
        <a:prstGeom prst="trapezoid">
          <a:avLst>
            <a:gd name="adj" fmla="val 9969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وضع عدد من الأسئلة لكل موضوع من موضوعات الإستبيان</a:t>
          </a:r>
          <a:endParaRPr lang="ar-SA" sz="1800" kern="1200" dirty="0"/>
        </a:p>
      </dsp:txBody>
      <dsp:txXfrm rot="-10800000">
        <a:off x="1756242" y="3666186"/>
        <a:ext cx="7452153" cy="18330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1AE32-40A7-49EA-AD1D-0AF67BC7789E}">
      <dsp:nvSpPr>
        <dsp:cNvPr id="0" name=""/>
        <dsp:cNvSpPr/>
      </dsp:nvSpPr>
      <dsp:spPr>
        <a:xfrm>
          <a:off x="351702" y="1098"/>
          <a:ext cx="1770608" cy="5406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ثالثاً: الإستبيان في صورته النهائية</a:t>
          </a:r>
          <a:endParaRPr lang="ar-SA" sz="2400" kern="1200" dirty="0"/>
        </a:p>
      </dsp:txBody>
      <dsp:txXfrm>
        <a:off x="403561" y="52957"/>
        <a:ext cx="1666890" cy="5303063"/>
      </dsp:txXfrm>
    </dsp:sp>
    <dsp:sp modelId="{FECBEDA3-9D0E-4DC7-B6E6-E51DB9493158}">
      <dsp:nvSpPr>
        <dsp:cNvPr id="0" name=""/>
        <dsp:cNvSpPr/>
      </dsp:nvSpPr>
      <dsp:spPr>
        <a:xfrm rot="18956010">
          <a:off x="1902151" y="2137105"/>
          <a:ext cx="1564372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1564372" y="233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645228" y="2121375"/>
        <a:ext cx="78218" cy="78218"/>
      </dsp:txXfrm>
    </dsp:sp>
    <dsp:sp modelId="{F5BDF4E6-7DA1-4A5A-933B-6E149A05B005}">
      <dsp:nvSpPr>
        <dsp:cNvPr id="0" name=""/>
        <dsp:cNvSpPr/>
      </dsp:nvSpPr>
      <dsp:spPr>
        <a:xfrm>
          <a:off x="3246364" y="913946"/>
          <a:ext cx="2810133" cy="1405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/>
            <a:t>مقدمة</a:t>
          </a:r>
          <a:endParaRPr lang="ar-SA" sz="3200" kern="1200" dirty="0"/>
        </a:p>
      </dsp:txBody>
      <dsp:txXfrm>
        <a:off x="3287517" y="955099"/>
        <a:ext cx="2727827" cy="1322760"/>
      </dsp:txXfrm>
    </dsp:sp>
    <dsp:sp modelId="{9F00EDB4-3A96-43A9-AA3D-DF511BC75B98}">
      <dsp:nvSpPr>
        <dsp:cNvPr id="0" name=""/>
        <dsp:cNvSpPr/>
      </dsp:nvSpPr>
      <dsp:spPr>
        <a:xfrm>
          <a:off x="6056498" y="1593100"/>
          <a:ext cx="1124053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1124053" y="233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6590424" y="1588378"/>
        <a:ext cx="56202" cy="56202"/>
      </dsp:txXfrm>
    </dsp:sp>
    <dsp:sp modelId="{3C3FB388-3B9F-4EB4-9ADD-9B325C8C0123}">
      <dsp:nvSpPr>
        <dsp:cNvPr id="0" name=""/>
        <dsp:cNvSpPr/>
      </dsp:nvSpPr>
      <dsp:spPr>
        <a:xfrm>
          <a:off x="7180552" y="676503"/>
          <a:ext cx="3705217" cy="1879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-الغرض العلمي</a:t>
          </a: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-المعلومات المطلوبة</a:t>
          </a: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-التشجيع على الإستجابة الصريحة</a:t>
          </a: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-التأكيد على السرية </a:t>
          </a: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-توضيح طريقة الإستجابة</a:t>
          </a:r>
        </a:p>
      </dsp:txBody>
      <dsp:txXfrm>
        <a:off x="7235614" y="731565"/>
        <a:ext cx="3595093" cy="1769827"/>
      </dsp:txXfrm>
    </dsp:sp>
    <dsp:sp modelId="{5B7B2C45-8B92-4AAF-AE1A-3E577AAF1239}">
      <dsp:nvSpPr>
        <dsp:cNvPr id="0" name=""/>
        <dsp:cNvSpPr/>
      </dsp:nvSpPr>
      <dsp:spPr>
        <a:xfrm rot="2643990">
          <a:off x="1902151" y="3225115"/>
          <a:ext cx="1564372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1564372" y="233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645228" y="3209385"/>
        <a:ext cx="78218" cy="78218"/>
      </dsp:txXfrm>
    </dsp:sp>
    <dsp:sp modelId="{2725ECA1-C7CE-4570-B17C-EBBDFA9F6896}">
      <dsp:nvSpPr>
        <dsp:cNvPr id="0" name=""/>
        <dsp:cNvSpPr/>
      </dsp:nvSpPr>
      <dsp:spPr>
        <a:xfrm>
          <a:off x="3246364" y="3089966"/>
          <a:ext cx="2810133" cy="1405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kern="1200" dirty="0" smtClean="0"/>
            <a:t>فقرات</a:t>
          </a:r>
          <a:endParaRPr lang="ar-SA" sz="3200" kern="1200" dirty="0"/>
        </a:p>
      </dsp:txBody>
      <dsp:txXfrm>
        <a:off x="3287517" y="3131119"/>
        <a:ext cx="2727827" cy="1322760"/>
      </dsp:txXfrm>
    </dsp:sp>
    <dsp:sp modelId="{FA25CE3E-80A8-4B1C-BB19-31E233D72407}">
      <dsp:nvSpPr>
        <dsp:cNvPr id="0" name=""/>
        <dsp:cNvSpPr/>
      </dsp:nvSpPr>
      <dsp:spPr>
        <a:xfrm>
          <a:off x="6056498" y="3769120"/>
          <a:ext cx="1124053" cy="46757"/>
        </a:xfrm>
        <a:custGeom>
          <a:avLst/>
          <a:gdLst/>
          <a:ahLst/>
          <a:cxnLst/>
          <a:rect l="0" t="0" r="0" b="0"/>
          <a:pathLst>
            <a:path>
              <a:moveTo>
                <a:pt x="0" y="23378"/>
              </a:moveTo>
              <a:lnTo>
                <a:pt x="1124053" y="233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6590424" y="3764398"/>
        <a:ext cx="56202" cy="56202"/>
      </dsp:txXfrm>
    </dsp:sp>
    <dsp:sp modelId="{281EEC86-B56C-49D9-9E7C-23E555654670}">
      <dsp:nvSpPr>
        <dsp:cNvPr id="0" name=""/>
        <dsp:cNvSpPr/>
      </dsp:nvSpPr>
      <dsp:spPr>
        <a:xfrm>
          <a:off x="7180552" y="2767215"/>
          <a:ext cx="3620829" cy="20505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 الأسئلة</a:t>
          </a:r>
        </a:p>
        <a:p>
          <a:pPr lvl="0" algn="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/>
            <a:t>-خيارات الإجابة</a:t>
          </a:r>
          <a:endParaRPr lang="ar-SA" sz="1900" kern="1200" dirty="0"/>
        </a:p>
      </dsp:txBody>
      <dsp:txXfrm>
        <a:off x="7240611" y="2827274"/>
        <a:ext cx="3500711" cy="19304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91422-C5DE-401A-8C7A-D8B2F6F186CF}">
      <dsp:nvSpPr>
        <dsp:cNvPr id="0" name=""/>
        <dsp:cNvSpPr/>
      </dsp:nvSpPr>
      <dsp:spPr>
        <a:xfrm>
          <a:off x="5034927" y="1497854"/>
          <a:ext cx="313960" cy="1375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5447"/>
              </a:lnTo>
              <a:lnTo>
                <a:pt x="313960" y="13754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60AAD-FA2F-48D9-A247-516941AEB574}">
      <dsp:nvSpPr>
        <dsp:cNvPr id="0" name=""/>
        <dsp:cNvSpPr/>
      </dsp:nvSpPr>
      <dsp:spPr>
        <a:xfrm>
          <a:off x="4720966" y="1497854"/>
          <a:ext cx="313960" cy="1375447"/>
        </a:xfrm>
        <a:custGeom>
          <a:avLst/>
          <a:gdLst/>
          <a:ahLst/>
          <a:cxnLst/>
          <a:rect l="0" t="0" r="0" b="0"/>
          <a:pathLst>
            <a:path>
              <a:moveTo>
                <a:pt x="313960" y="0"/>
              </a:moveTo>
              <a:lnTo>
                <a:pt x="313960" y="1375447"/>
              </a:lnTo>
              <a:lnTo>
                <a:pt x="0" y="13754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C5912-B10C-4624-857B-CBE20484C02B}">
      <dsp:nvSpPr>
        <dsp:cNvPr id="0" name=""/>
        <dsp:cNvSpPr/>
      </dsp:nvSpPr>
      <dsp:spPr>
        <a:xfrm>
          <a:off x="4989206" y="1497854"/>
          <a:ext cx="91440" cy="27508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8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CFC72-4D85-4B4E-B29B-93DDC83A52C6}">
      <dsp:nvSpPr>
        <dsp:cNvPr id="0" name=""/>
        <dsp:cNvSpPr/>
      </dsp:nvSpPr>
      <dsp:spPr>
        <a:xfrm>
          <a:off x="834759" y="2803"/>
          <a:ext cx="8400334" cy="1495051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kern="1200" dirty="0" smtClean="0"/>
            <a:t>رابعاً: أشكال الاستبيان</a:t>
          </a:r>
          <a:endParaRPr lang="ar-SA" sz="5400" kern="1200" dirty="0"/>
        </a:p>
      </dsp:txBody>
      <dsp:txXfrm>
        <a:off x="834759" y="2803"/>
        <a:ext cx="8400334" cy="1495051"/>
      </dsp:txXfrm>
    </dsp:sp>
    <dsp:sp modelId="{BA491D5D-BEE0-48C5-969F-6AB8E44AA90E}">
      <dsp:nvSpPr>
        <dsp:cNvPr id="0" name=""/>
        <dsp:cNvSpPr/>
      </dsp:nvSpPr>
      <dsp:spPr>
        <a:xfrm>
          <a:off x="2809094" y="4248749"/>
          <a:ext cx="4451664" cy="149505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kern="1200" dirty="0" smtClean="0"/>
            <a:t>الإستبيان المغلق المفتوح</a:t>
          </a:r>
          <a:endParaRPr lang="ar-SA" sz="5400" kern="1200" dirty="0"/>
        </a:p>
      </dsp:txBody>
      <dsp:txXfrm>
        <a:off x="2809094" y="4248749"/>
        <a:ext cx="4451664" cy="1495051"/>
      </dsp:txXfrm>
    </dsp:sp>
    <dsp:sp modelId="{61F16691-35EC-4C17-8692-796DCDCF37DD}">
      <dsp:nvSpPr>
        <dsp:cNvPr id="0" name=""/>
        <dsp:cNvSpPr/>
      </dsp:nvSpPr>
      <dsp:spPr>
        <a:xfrm>
          <a:off x="940310" y="2125776"/>
          <a:ext cx="3780655" cy="149505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kern="1200" dirty="0" smtClean="0"/>
            <a:t>الإستبيان المفتوح</a:t>
          </a:r>
          <a:endParaRPr lang="ar-SA" sz="5400" kern="1200" dirty="0"/>
        </a:p>
      </dsp:txBody>
      <dsp:txXfrm>
        <a:off x="940310" y="2125776"/>
        <a:ext cx="3780655" cy="1495051"/>
      </dsp:txXfrm>
    </dsp:sp>
    <dsp:sp modelId="{5F402CF5-5633-4897-84F3-A6D954E26728}">
      <dsp:nvSpPr>
        <dsp:cNvPr id="0" name=""/>
        <dsp:cNvSpPr/>
      </dsp:nvSpPr>
      <dsp:spPr>
        <a:xfrm>
          <a:off x="5348887" y="2125776"/>
          <a:ext cx="3775542" cy="1495051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kern="1200" dirty="0" smtClean="0"/>
            <a:t>الإستبيان المغلق</a:t>
          </a:r>
          <a:endParaRPr lang="ar-SA" sz="5400" kern="1200" dirty="0"/>
        </a:p>
      </dsp:txBody>
      <dsp:txXfrm>
        <a:off x="5348887" y="2125776"/>
        <a:ext cx="3775542" cy="14950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3202A3-F019-4302-BF08-584988553928}">
      <dsp:nvSpPr>
        <dsp:cNvPr id="0" name=""/>
        <dsp:cNvSpPr/>
      </dsp:nvSpPr>
      <dsp:spPr>
        <a:xfrm rot="5400000">
          <a:off x="7197605" y="-3001310"/>
          <a:ext cx="983413" cy="7236999"/>
        </a:xfrm>
        <a:prstGeom prst="round2SameRect">
          <a:avLst/>
        </a:prstGeom>
        <a:noFill/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طول الإستبيان،الهدف من الأسئلة،مستوى الأسئلة، أهمية الأسئلة</a:t>
          </a:r>
          <a:endParaRPr lang="ar-SA" sz="1800" kern="1200" dirty="0"/>
        </a:p>
        <a:p>
          <a:pPr marL="171450" lvl="1" indent="-171450" algn="r" defTabSz="8445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ar-SA" sz="1900" kern="1200" dirty="0"/>
        </a:p>
      </dsp:txBody>
      <dsp:txXfrm rot="-5400000">
        <a:off x="4070812" y="173489"/>
        <a:ext cx="7188993" cy="887401"/>
      </dsp:txXfrm>
    </dsp:sp>
    <dsp:sp modelId="{97C53143-10AD-43AB-97D6-9A5307E823C0}">
      <dsp:nvSpPr>
        <dsp:cNvPr id="0" name=""/>
        <dsp:cNvSpPr/>
      </dsp:nvSpPr>
      <dsp:spPr>
        <a:xfrm>
          <a:off x="0" y="2555"/>
          <a:ext cx="4070812" cy="1229267"/>
        </a:xfrm>
        <a:prstGeom prst="roundRect">
          <a:avLst/>
        </a:prstGeom>
        <a:gradFill flip="none"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>
              <a:solidFill>
                <a:schemeClr val="tx1"/>
              </a:solidFill>
            </a:rPr>
            <a:t>قواعد عامة</a:t>
          </a:r>
          <a:endParaRPr lang="ar-SA" sz="3600" kern="1200" dirty="0">
            <a:solidFill>
              <a:schemeClr val="tx1"/>
            </a:solidFill>
          </a:endParaRPr>
        </a:p>
      </dsp:txBody>
      <dsp:txXfrm>
        <a:off x="60008" y="62563"/>
        <a:ext cx="3950796" cy="1109251"/>
      </dsp:txXfrm>
    </dsp:sp>
    <dsp:sp modelId="{AB6F9E75-859C-4768-97E6-6B2E590FA8D4}">
      <dsp:nvSpPr>
        <dsp:cNvPr id="0" name=""/>
        <dsp:cNvSpPr/>
      </dsp:nvSpPr>
      <dsp:spPr>
        <a:xfrm rot="5400000">
          <a:off x="7197605" y="-1710579"/>
          <a:ext cx="983413" cy="7236999"/>
        </a:xfrm>
        <a:prstGeom prst="round2SameRect">
          <a:avLst/>
        </a:prstGeom>
        <a:noFill/>
        <a:ln w="6350" cap="flat" cmpd="sng" algn="ctr">
          <a:solidFill>
            <a:schemeClr val="accent2">
              <a:tint val="40000"/>
              <a:alpha val="90000"/>
              <a:hueOff val="-283076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الوضوح، سلامة الصياغة، طول السؤال أو العبارة، الدقة ، </a:t>
          </a:r>
          <a:r>
            <a:rPr lang="ar-SA" sz="1800" kern="1200" dirty="0" smtClean="0"/>
            <a:t>التحديد</a:t>
          </a:r>
          <a:r>
            <a:rPr lang="ar-SA" sz="1800" kern="1200" baseline="0" dirty="0" smtClean="0"/>
            <a:t> وتجنب صياغات معينة كنفي النفي!</a:t>
          </a:r>
          <a:endParaRPr lang="ar-SA" sz="1800" kern="1200" dirty="0"/>
        </a:p>
      </dsp:txBody>
      <dsp:txXfrm rot="-5400000">
        <a:off x="4070812" y="1464220"/>
        <a:ext cx="7188993" cy="887401"/>
      </dsp:txXfrm>
    </dsp:sp>
    <dsp:sp modelId="{417F44D5-D812-4B66-B858-80CB6F7DC742}">
      <dsp:nvSpPr>
        <dsp:cNvPr id="0" name=""/>
        <dsp:cNvSpPr/>
      </dsp:nvSpPr>
      <dsp:spPr>
        <a:xfrm>
          <a:off x="0" y="1293286"/>
          <a:ext cx="4070812" cy="1229267"/>
        </a:xfrm>
        <a:prstGeom prst="roundRect">
          <a:avLst/>
        </a:prstGeom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>
              <a:solidFill>
                <a:schemeClr val="tx1"/>
              </a:solidFill>
            </a:rPr>
            <a:t>قواعد تتعلق بصياغة الأسئلة</a:t>
          </a:r>
          <a:endParaRPr lang="ar-SA" sz="3600" kern="1200" dirty="0">
            <a:solidFill>
              <a:schemeClr val="tx1"/>
            </a:solidFill>
          </a:endParaRPr>
        </a:p>
      </dsp:txBody>
      <dsp:txXfrm>
        <a:off x="60008" y="1353294"/>
        <a:ext cx="3950796" cy="1109251"/>
      </dsp:txXfrm>
    </dsp:sp>
    <dsp:sp modelId="{EB9D0691-C119-454F-AFBC-3C40951A533B}">
      <dsp:nvSpPr>
        <dsp:cNvPr id="0" name=""/>
        <dsp:cNvSpPr/>
      </dsp:nvSpPr>
      <dsp:spPr>
        <a:xfrm rot="5400000">
          <a:off x="7197605" y="-419848"/>
          <a:ext cx="983413" cy="7236999"/>
        </a:xfrm>
        <a:prstGeom prst="round2SameRect">
          <a:avLst/>
        </a:prstGeom>
        <a:noFill/>
        <a:ln w="635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وضع أسئلة واضحة الإجابة ولاتحتمل أكثر من إجابة.</a:t>
          </a:r>
          <a:endParaRPr lang="ar-SA" sz="1800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وضع أسئلة خاصة ترتبط إجابتها بإجابات أسئلة أخرى موجودة بالاستبيان</a:t>
          </a:r>
          <a:endParaRPr lang="ar-SA" sz="1800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مقارنة إجابات المفحوص بإجاباته على</a:t>
          </a:r>
          <a:r>
            <a:rPr lang="ar-SA" sz="1800" kern="1200" baseline="0" dirty="0" smtClean="0"/>
            <a:t> أدوا</a:t>
          </a:r>
          <a:r>
            <a:rPr lang="ar-SA" sz="1800" kern="1200" dirty="0" smtClean="0"/>
            <a:t>ت أخرى كالسجلات والوثائق</a:t>
          </a:r>
          <a:endParaRPr lang="ar-SA" sz="1800" kern="1200" dirty="0"/>
        </a:p>
      </dsp:txBody>
      <dsp:txXfrm rot="-5400000">
        <a:off x="4070812" y="2754951"/>
        <a:ext cx="7188993" cy="887401"/>
      </dsp:txXfrm>
    </dsp:sp>
    <dsp:sp modelId="{11F1AA05-A097-4689-BEDE-1268C278FD54}">
      <dsp:nvSpPr>
        <dsp:cNvPr id="0" name=""/>
        <dsp:cNvSpPr/>
      </dsp:nvSpPr>
      <dsp:spPr>
        <a:xfrm>
          <a:off x="0" y="2584017"/>
          <a:ext cx="4070812" cy="1229267"/>
        </a:xfrm>
        <a:prstGeom prst="roundRect">
          <a:avLst/>
        </a:prstGeom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>
              <a:solidFill>
                <a:schemeClr val="tx1"/>
              </a:solidFill>
            </a:rPr>
            <a:t>قواعد لضمان صدق الإستجابة</a:t>
          </a:r>
          <a:endParaRPr lang="ar-SA" sz="3600" kern="1200" dirty="0">
            <a:solidFill>
              <a:schemeClr val="tx1"/>
            </a:solidFill>
          </a:endParaRPr>
        </a:p>
      </dsp:txBody>
      <dsp:txXfrm>
        <a:off x="60008" y="2644025"/>
        <a:ext cx="3950796" cy="1109251"/>
      </dsp:txXfrm>
    </dsp:sp>
    <dsp:sp modelId="{B471E08F-3491-4009-BECE-F7063DC080C8}">
      <dsp:nvSpPr>
        <dsp:cNvPr id="0" name=""/>
        <dsp:cNvSpPr/>
      </dsp:nvSpPr>
      <dsp:spPr>
        <a:xfrm rot="5400000">
          <a:off x="7197605" y="870881"/>
          <a:ext cx="983413" cy="7236999"/>
        </a:xfrm>
        <a:prstGeom prst="round2SameRect">
          <a:avLst/>
        </a:prstGeom>
        <a:noFill/>
        <a:ln w="6350" cap="flat" cmpd="sng" algn="ctr">
          <a:solidFill>
            <a:schemeClr val="accent2">
              <a:tint val="40000"/>
              <a:alpha val="90000"/>
              <a:hueOff val="-849227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البدء بالأسئلة الأكثر سهولة.</a:t>
          </a:r>
          <a:endParaRPr lang="ar-SA" sz="1800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kern="1200" dirty="0" smtClean="0"/>
            <a:t>الترتيب والتسلسل  المنطقي</a:t>
          </a:r>
          <a:endParaRPr lang="ar-SA" sz="1800" kern="1200" dirty="0"/>
        </a:p>
      </dsp:txBody>
      <dsp:txXfrm rot="-5400000">
        <a:off x="4070812" y="4045680"/>
        <a:ext cx="7188993" cy="887401"/>
      </dsp:txXfrm>
    </dsp:sp>
    <dsp:sp modelId="{41244CED-DD3F-4FDE-B075-41A8FF1C06EB}">
      <dsp:nvSpPr>
        <dsp:cNvPr id="0" name=""/>
        <dsp:cNvSpPr/>
      </dsp:nvSpPr>
      <dsp:spPr>
        <a:xfrm>
          <a:off x="0" y="3874747"/>
          <a:ext cx="4070812" cy="1229267"/>
        </a:xfrm>
        <a:prstGeom prst="roundRect">
          <a:avLst/>
        </a:prstGeom>
        <a:gradFill flip="none" rotWithShape="0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>
              <a:solidFill>
                <a:schemeClr val="tx1"/>
              </a:solidFill>
            </a:rPr>
            <a:t>قواعد تتعلق بترتيب الأسئلة</a:t>
          </a:r>
          <a:endParaRPr lang="ar-SA" sz="3600" kern="1200" dirty="0">
            <a:solidFill>
              <a:schemeClr val="tx1"/>
            </a:solidFill>
          </a:endParaRPr>
        </a:p>
      </dsp:txBody>
      <dsp:txXfrm>
        <a:off x="60008" y="3934755"/>
        <a:ext cx="3950796" cy="11092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A4879-93B0-4319-B6F8-1E5FEC3E16AA}">
      <dsp:nvSpPr>
        <dsp:cNvPr id="0" name=""/>
        <dsp:cNvSpPr/>
      </dsp:nvSpPr>
      <dsp:spPr>
        <a:xfrm>
          <a:off x="6666" y="1871300"/>
          <a:ext cx="2174790" cy="2756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2844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400" kern="1200" dirty="0" smtClean="0"/>
            <a:t>إجراء المقابلة</a:t>
          </a:r>
          <a:endParaRPr lang="ar-SA" sz="6400" kern="1200" dirty="0"/>
        </a:p>
      </dsp:txBody>
      <dsp:txXfrm>
        <a:off x="70363" y="1934997"/>
        <a:ext cx="2047396" cy="2629278"/>
      </dsp:txXfrm>
    </dsp:sp>
    <dsp:sp modelId="{7600DD35-7CA9-45C9-8D31-CCBB3652FBD6}">
      <dsp:nvSpPr>
        <dsp:cNvPr id="0" name=""/>
        <dsp:cNvSpPr/>
      </dsp:nvSpPr>
      <dsp:spPr>
        <a:xfrm rot="18289469">
          <a:off x="1670902" y="2248995"/>
          <a:ext cx="2380565" cy="47063"/>
        </a:xfrm>
        <a:custGeom>
          <a:avLst/>
          <a:gdLst/>
          <a:ahLst/>
          <a:cxnLst/>
          <a:rect l="0" t="0" r="0" b="0"/>
          <a:pathLst>
            <a:path>
              <a:moveTo>
                <a:pt x="0" y="23531"/>
              </a:moveTo>
              <a:lnTo>
                <a:pt x="2380565" y="235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900" kern="1200"/>
        </a:p>
      </dsp:txBody>
      <dsp:txXfrm>
        <a:off x="2801670" y="2213013"/>
        <a:ext cx="119028" cy="119028"/>
      </dsp:txXfrm>
    </dsp:sp>
    <dsp:sp modelId="{86BFA250-473B-4E07-BB1C-ABBF0DCF604F}">
      <dsp:nvSpPr>
        <dsp:cNvPr id="0" name=""/>
        <dsp:cNvSpPr/>
      </dsp:nvSpPr>
      <dsp:spPr>
        <a:xfrm>
          <a:off x="3540913" y="445757"/>
          <a:ext cx="3398641" cy="169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u="sng" kern="1200" dirty="0" smtClean="0"/>
            <a:t>الإعداد للمقابلة</a:t>
          </a:r>
          <a:endParaRPr lang="ar-SA" sz="2400" u="sng" kern="1200" dirty="0"/>
        </a:p>
      </dsp:txBody>
      <dsp:txXfrm>
        <a:off x="3590684" y="495528"/>
        <a:ext cx="3299099" cy="1599778"/>
      </dsp:txXfrm>
    </dsp:sp>
    <dsp:sp modelId="{1A0CE044-37B2-406D-ACF9-0505394ACDD7}">
      <dsp:nvSpPr>
        <dsp:cNvPr id="0" name=""/>
        <dsp:cNvSpPr/>
      </dsp:nvSpPr>
      <dsp:spPr>
        <a:xfrm>
          <a:off x="6939554" y="1271886"/>
          <a:ext cx="1359456" cy="47063"/>
        </a:xfrm>
        <a:custGeom>
          <a:avLst/>
          <a:gdLst/>
          <a:ahLst/>
          <a:cxnLst/>
          <a:rect l="0" t="0" r="0" b="0"/>
          <a:pathLst>
            <a:path>
              <a:moveTo>
                <a:pt x="0" y="23531"/>
              </a:moveTo>
              <a:lnTo>
                <a:pt x="1359456" y="235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7585296" y="1261431"/>
        <a:ext cx="67972" cy="67972"/>
      </dsp:txXfrm>
    </dsp:sp>
    <dsp:sp modelId="{3361E8FD-39C9-41FB-B5D2-3EEDDECC75F5}">
      <dsp:nvSpPr>
        <dsp:cNvPr id="0" name=""/>
        <dsp:cNvSpPr/>
      </dsp:nvSpPr>
      <dsp:spPr>
        <a:xfrm>
          <a:off x="8299011" y="445757"/>
          <a:ext cx="3398641" cy="169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 تحديد الأهداف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 تحديد أفراد العينة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 تحديد الأسئلة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-تحديد زمان و مكان المقابلة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 dirty="0"/>
        </a:p>
      </dsp:txBody>
      <dsp:txXfrm>
        <a:off x="8348782" y="495528"/>
        <a:ext cx="3299099" cy="1599778"/>
      </dsp:txXfrm>
    </dsp:sp>
    <dsp:sp modelId="{549128E0-CBD0-4A4E-A349-948006E10311}">
      <dsp:nvSpPr>
        <dsp:cNvPr id="0" name=""/>
        <dsp:cNvSpPr/>
      </dsp:nvSpPr>
      <dsp:spPr>
        <a:xfrm>
          <a:off x="2181456" y="3226105"/>
          <a:ext cx="1359456" cy="47063"/>
        </a:xfrm>
        <a:custGeom>
          <a:avLst/>
          <a:gdLst/>
          <a:ahLst/>
          <a:cxnLst/>
          <a:rect l="0" t="0" r="0" b="0"/>
          <a:pathLst>
            <a:path>
              <a:moveTo>
                <a:pt x="0" y="23531"/>
              </a:moveTo>
              <a:lnTo>
                <a:pt x="1359456" y="235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2827198" y="3215650"/>
        <a:ext cx="67972" cy="67972"/>
      </dsp:txXfrm>
    </dsp:sp>
    <dsp:sp modelId="{E10EFCB1-8997-4063-B92D-B4B9BBBED254}">
      <dsp:nvSpPr>
        <dsp:cNvPr id="0" name=""/>
        <dsp:cNvSpPr/>
      </dsp:nvSpPr>
      <dsp:spPr>
        <a:xfrm>
          <a:off x="3540913" y="2399976"/>
          <a:ext cx="3398641" cy="169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u="sng" kern="1200" dirty="0" smtClean="0"/>
            <a:t>تنفيذ المقابلة</a:t>
          </a:r>
          <a:endParaRPr lang="ar-SA" sz="2800" u="sng" kern="1200" dirty="0"/>
        </a:p>
      </dsp:txBody>
      <dsp:txXfrm>
        <a:off x="3590684" y="2449747"/>
        <a:ext cx="3299099" cy="1599778"/>
      </dsp:txXfrm>
    </dsp:sp>
    <dsp:sp modelId="{B6E231A9-4A2A-4016-8280-F093890C2C7A}">
      <dsp:nvSpPr>
        <dsp:cNvPr id="0" name=""/>
        <dsp:cNvSpPr/>
      </dsp:nvSpPr>
      <dsp:spPr>
        <a:xfrm>
          <a:off x="6939554" y="3226105"/>
          <a:ext cx="1359456" cy="47063"/>
        </a:xfrm>
        <a:custGeom>
          <a:avLst/>
          <a:gdLst/>
          <a:ahLst/>
          <a:cxnLst/>
          <a:rect l="0" t="0" r="0" b="0"/>
          <a:pathLst>
            <a:path>
              <a:moveTo>
                <a:pt x="0" y="23531"/>
              </a:moveTo>
              <a:lnTo>
                <a:pt x="1359456" y="235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7585296" y="3215650"/>
        <a:ext cx="67972" cy="67972"/>
      </dsp:txXfrm>
    </dsp:sp>
    <dsp:sp modelId="{18A39A11-DF0C-49E3-83A1-5CD0AF2E32DB}">
      <dsp:nvSpPr>
        <dsp:cNvPr id="0" name=""/>
        <dsp:cNvSpPr/>
      </dsp:nvSpPr>
      <dsp:spPr>
        <a:xfrm>
          <a:off x="8299011" y="2399976"/>
          <a:ext cx="3398641" cy="169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 التدريب على إجراء المقابلة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 التفيذ الفعلي للمقابلة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400" kern="1200" dirty="0"/>
        </a:p>
      </dsp:txBody>
      <dsp:txXfrm>
        <a:off x="8348782" y="2449747"/>
        <a:ext cx="3299099" cy="1599778"/>
      </dsp:txXfrm>
    </dsp:sp>
    <dsp:sp modelId="{C6B38E57-E965-4CA5-9422-BE41F5E4AB76}">
      <dsp:nvSpPr>
        <dsp:cNvPr id="0" name=""/>
        <dsp:cNvSpPr/>
      </dsp:nvSpPr>
      <dsp:spPr>
        <a:xfrm rot="3310531">
          <a:off x="1670902" y="4203214"/>
          <a:ext cx="2380565" cy="47063"/>
        </a:xfrm>
        <a:custGeom>
          <a:avLst/>
          <a:gdLst/>
          <a:ahLst/>
          <a:cxnLst/>
          <a:rect l="0" t="0" r="0" b="0"/>
          <a:pathLst>
            <a:path>
              <a:moveTo>
                <a:pt x="0" y="23531"/>
              </a:moveTo>
              <a:lnTo>
                <a:pt x="2380565" y="235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900" kern="1200"/>
        </a:p>
      </dsp:txBody>
      <dsp:txXfrm>
        <a:off x="2801670" y="4167232"/>
        <a:ext cx="119028" cy="119028"/>
      </dsp:txXfrm>
    </dsp:sp>
    <dsp:sp modelId="{18D67BA8-1ACC-4DE3-8D4F-28BF9639A44E}">
      <dsp:nvSpPr>
        <dsp:cNvPr id="0" name=""/>
        <dsp:cNvSpPr/>
      </dsp:nvSpPr>
      <dsp:spPr>
        <a:xfrm>
          <a:off x="3540913" y="4354195"/>
          <a:ext cx="3398641" cy="169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u="sng" kern="1200" dirty="0" smtClean="0"/>
            <a:t>تسجيل المقابلة</a:t>
          </a:r>
          <a:endParaRPr lang="ar-SA" sz="2400" u="sng" kern="1200" dirty="0"/>
        </a:p>
      </dsp:txBody>
      <dsp:txXfrm>
        <a:off x="3590684" y="4403966"/>
        <a:ext cx="3299099" cy="1599778"/>
      </dsp:txXfrm>
    </dsp:sp>
    <dsp:sp modelId="{CFB79319-823A-4599-A95E-DB1DBE5617D0}">
      <dsp:nvSpPr>
        <dsp:cNvPr id="0" name=""/>
        <dsp:cNvSpPr/>
      </dsp:nvSpPr>
      <dsp:spPr>
        <a:xfrm>
          <a:off x="6939554" y="5180324"/>
          <a:ext cx="1359456" cy="47063"/>
        </a:xfrm>
        <a:custGeom>
          <a:avLst/>
          <a:gdLst/>
          <a:ahLst/>
          <a:cxnLst/>
          <a:rect l="0" t="0" r="0" b="0"/>
          <a:pathLst>
            <a:path>
              <a:moveTo>
                <a:pt x="0" y="23531"/>
              </a:moveTo>
              <a:lnTo>
                <a:pt x="1359456" y="235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00" kern="1200"/>
        </a:p>
      </dsp:txBody>
      <dsp:txXfrm>
        <a:off x="7585296" y="5169869"/>
        <a:ext cx="67972" cy="67972"/>
      </dsp:txXfrm>
    </dsp:sp>
    <dsp:sp modelId="{67A238FA-1C17-435C-B314-3AF61243423F}">
      <dsp:nvSpPr>
        <dsp:cNvPr id="0" name=""/>
        <dsp:cNvSpPr/>
      </dsp:nvSpPr>
      <dsp:spPr>
        <a:xfrm>
          <a:off x="8299011" y="4354195"/>
          <a:ext cx="3398641" cy="1699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- تسجيل رؤوس أقلام.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التسجيل أثناء المقابلة.</a:t>
          </a:r>
        </a:p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err="1" smtClean="0"/>
            <a:t>الإستئذان</a:t>
          </a:r>
          <a:r>
            <a:rPr lang="ar-SA" sz="2000" kern="1200" dirty="0" smtClean="0"/>
            <a:t> </a:t>
          </a:r>
          <a:r>
            <a:rPr lang="ar-SA" sz="2000" kern="1200" dirty="0" smtClean="0"/>
            <a:t>من المفحوص عند التسجل بالأجهزه.</a:t>
          </a:r>
        </a:p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500" kern="1200" dirty="0"/>
        </a:p>
      </dsp:txBody>
      <dsp:txXfrm>
        <a:off x="8348782" y="4403966"/>
        <a:ext cx="3299099" cy="1599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E4542-076E-0649-BC53-EA9A01D83D3C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A5A1E-56C1-CC48-A274-DCC9497E9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2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5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5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5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64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1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9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3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8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53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8D554-3E1A-1C49-A093-03F23C57A10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18922-E0D1-F846-8DBC-D40F9206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nVBwhJ9gonQ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3" y="748145"/>
            <a:ext cx="10853530" cy="122643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مناهج البحث في علم النفس</a:t>
            </a:r>
            <a:br>
              <a:rPr lang="ar-SA" dirty="0" smtClean="0"/>
            </a:br>
            <a:r>
              <a:rPr lang="ar-SA" dirty="0" smtClean="0"/>
              <a:t>المحاضرة ٦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marL="0" indent="0" algn="r" rtl="1">
              <a:buNone/>
            </a:pPr>
            <a:r>
              <a:rPr lang="ar-SA" sz="3200" dirty="0" smtClean="0"/>
              <a:t>خطة المحاضرة:</a:t>
            </a:r>
          </a:p>
          <a:p>
            <a:pPr algn="r" rtl="1">
              <a:buFontTx/>
              <a:buChar char="-"/>
            </a:pPr>
            <a:r>
              <a:rPr lang="ar-SA" sz="3200" dirty="0" smtClean="0"/>
              <a:t>أدوات البحث العلمي: الاستبيان٬ المقابلة٬ والملاحظة</a:t>
            </a:r>
          </a:p>
          <a:p>
            <a:pPr algn="r" rtl="1">
              <a:buFontTx/>
              <a:buChar char="-"/>
            </a:pPr>
            <a:r>
              <a:rPr lang="ar-SA" sz="3200" dirty="0" smtClean="0"/>
              <a:t>العينات </a:t>
            </a:r>
          </a:p>
          <a:p>
            <a:pPr marL="0" indent="0" algn="r" rtl="1">
              <a:buNone/>
            </a:pPr>
            <a:endParaRPr lang="ar-SA" sz="3200" dirty="0" smtClean="0"/>
          </a:p>
        </p:txBody>
      </p:sp>
    </p:spTree>
    <p:extLst>
      <p:ext uri="{BB962C8B-B14F-4D97-AF65-F5344CB8AC3E}">
        <p14:creationId xmlns:p14="http://schemas.microsoft.com/office/powerpoint/2010/main" val="42932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133" y="622300"/>
            <a:ext cx="9845301" cy="937846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ar-SA" dirty="0" smtClean="0"/>
              <a:t>سابعاً: عيوب الإستبيان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88123"/>
            <a:ext cx="10651726" cy="4353239"/>
          </a:xfrm>
        </p:spPr>
        <p:txBody>
          <a:bodyPr/>
          <a:lstStyle/>
          <a:p>
            <a:pPr algn="r" rtl="1"/>
            <a:endParaRPr lang="ar-SA" dirty="0"/>
          </a:p>
          <a:p>
            <a:pPr algn="r" rtl="1"/>
            <a:r>
              <a:rPr lang="ar-SA" sz="2400" b="1" u="sng" dirty="0" smtClean="0"/>
              <a:t>يؤخذ على الإستبيان كأداة بحث علمية مايلي:</a:t>
            </a:r>
          </a:p>
          <a:p>
            <a:pPr algn="r" rtl="1"/>
            <a:r>
              <a:rPr lang="ar-SA" sz="2800" dirty="0" smtClean="0"/>
              <a:t>قد تتأثر استجابة المفحوص بطريقة صياغة السؤال وهذا يقلل من المصداقية</a:t>
            </a:r>
          </a:p>
          <a:p>
            <a:pPr algn="r" rtl="1"/>
            <a:r>
              <a:rPr lang="ar-SA" sz="2800" dirty="0" smtClean="0"/>
              <a:t>الميل للاستجابة بطريقة معينة بعض </a:t>
            </a:r>
            <a:r>
              <a:rPr lang="ar-SA" sz="2800" dirty="0" smtClean="0"/>
              <a:t>المفحوصين يميل إلى استجابة غير صادقة أو غير صريحة لعدة </a:t>
            </a:r>
            <a:r>
              <a:rPr lang="ar-SA" sz="2800" dirty="0" smtClean="0"/>
              <a:t>أسباب</a:t>
            </a:r>
            <a:endParaRPr lang="ar-SA" sz="2800" dirty="0" smtClean="0"/>
          </a:p>
          <a:p>
            <a:pPr algn="r" rtl="1"/>
            <a:r>
              <a:rPr lang="ar-SA" sz="2800" dirty="0" smtClean="0"/>
              <a:t>عدم الجدية واللا مبالاة من بعض </a:t>
            </a:r>
            <a:r>
              <a:rPr lang="ar-SA" sz="2800" dirty="0" smtClean="0"/>
              <a:t>المفحوصين</a:t>
            </a:r>
            <a:endParaRPr lang="ar-SA" sz="2800" dirty="0" smtClean="0"/>
          </a:p>
          <a:p>
            <a:pPr algn="r" rtl="1"/>
            <a:endParaRPr lang="ar-SA" b="1" u="sng" dirty="0" smtClean="0"/>
          </a:p>
          <a:p>
            <a:pPr algn="r" rtl="1"/>
            <a:endParaRPr lang="ar-SA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81215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rtl="1"/>
            <a:r>
              <a:rPr lang="ar-SA" sz="5400" dirty="0" smtClean="0"/>
              <a:t>المقابلة </a:t>
            </a:r>
            <a:r>
              <a:rPr lang="en-US" sz="5400" dirty="0" smtClean="0"/>
              <a:t>Interview</a:t>
            </a:r>
            <a:endParaRPr lang="ar-S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544848" cy="4575062"/>
          </a:xfrm>
        </p:spPr>
        <p:txBody>
          <a:bodyPr/>
          <a:lstStyle/>
          <a:p>
            <a:pPr algn="r" rtl="1"/>
            <a:r>
              <a:rPr lang="ar-SA" sz="2800" dirty="0" smtClean="0"/>
              <a:t>مفهومها:</a:t>
            </a:r>
          </a:p>
          <a:p>
            <a:pPr algn="r" rtl="1"/>
            <a:r>
              <a:rPr lang="ar-SA" sz="2800" dirty="0" smtClean="0"/>
              <a:t>أولاً: إجراءات المقابلات ويتضمن:</a:t>
            </a:r>
          </a:p>
          <a:p>
            <a:pPr algn="r" rtl="1"/>
            <a:r>
              <a:rPr lang="ar-SA" sz="2800" dirty="0" smtClean="0"/>
              <a:t>1- الإعداد للمقابلة</a:t>
            </a:r>
          </a:p>
          <a:p>
            <a:pPr algn="r" rtl="1"/>
            <a:r>
              <a:rPr lang="ar-SA" sz="2800" dirty="0" smtClean="0"/>
              <a:t>2-تنفيذ المقابلة</a:t>
            </a:r>
          </a:p>
          <a:p>
            <a:pPr algn="r" rtl="1"/>
            <a:r>
              <a:rPr lang="ar-SA" sz="2800" dirty="0" smtClean="0"/>
              <a:t>3-تسجيل المقابلة</a:t>
            </a:r>
          </a:p>
          <a:p>
            <a:pPr algn="r" rtl="1"/>
            <a:r>
              <a:rPr lang="ar-SA" sz="2800" dirty="0" smtClean="0"/>
              <a:t>ثانياً:أشكال المقابلة</a:t>
            </a:r>
          </a:p>
          <a:p>
            <a:pPr algn="r" rtl="1"/>
            <a:r>
              <a:rPr lang="ar-SA" sz="2800" dirty="0" err="1" smtClean="0"/>
              <a:t>ثالثاً:مزايا</a:t>
            </a:r>
            <a:r>
              <a:rPr lang="ar-SA" sz="2800" dirty="0" smtClean="0"/>
              <a:t> </a:t>
            </a:r>
            <a:r>
              <a:rPr lang="ar-SA" sz="2800" dirty="0" err="1" smtClean="0"/>
              <a:t>إستخدام</a:t>
            </a:r>
            <a:r>
              <a:rPr lang="ar-SA" sz="2800" dirty="0" smtClean="0"/>
              <a:t> </a:t>
            </a:r>
            <a:r>
              <a:rPr lang="ar-SA" sz="2800" dirty="0" smtClean="0"/>
              <a:t>المقابلة</a:t>
            </a:r>
          </a:p>
          <a:p>
            <a:pPr algn="r" rtl="1"/>
            <a:r>
              <a:rPr lang="ar-SA" sz="2800" dirty="0" smtClean="0"/>
              <a:t>رابعاً: مقارنة بين الإستبان والمقابلة</a:t>
            </a:r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237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1104" y="609600"/>
            <a:ext cx="9170051" cy="811237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ar-SA" dirty="0" smtClean="0"/>
              <a:t>المقابلة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1309"/>
            <a:ext cx="10556723" cy="3880053"/>
          </a:xfrm>
        </p:spPr>
        <p:txBody>
          <a:bodyPr>
            <a:normAutofit/>
          </a:bodyPr>
          <a:lstStyle/>
          <a:p>
            <a:pPr algn="just" rtl="1"/>
            <a:r>
              <a:rPr lang="ar-SA" sz="2800" dirty="0" smtClean="0"/>
              <a:t>أداة مهمة للحصول على المعلومات من مصادرها </a:t>
            </a:r>
            <a:r>
              <a:rPr lang="ar-SA" sz="2800" dirty="0" smtClean="0"/>
              <a:t>البشرية</a:t>
            </a:r>
            <a:endParaRPr lang="ar-SA" sz="2800" dirty="0" smtClean="0"/>
          </a:p>
          <a:p>
            <a:pPr algn="just" rtl="1"/>
            <a:r>
              <a:rPr lang="ar-SA" sz="2800" dirty="0" smtClean="0"/>
              <a:t>المقابلة </a:t>
            </a:r>
            <a:r>
              <a:rPr lang="ar-SA" sz="2800" dirty="0" smtClean="0"/>
              <a:t>استبيان </a:t>
            </a:r>
            <a:r>
              <a:rPr lang="ar-SA" sz="2800" dirty="0" smtClean="0"/>
              <a:t>شفوي يقوم من خلاله الباحث بجمع معلومات و بيانات شفوية من المفحوص ويسجلها الباحث </a:t>
            </a:r>
            <a:r>
              <a:rPr lang="ar-SA" sz="2800" dirty="0" smtClean="0"/>
              <a:t>بنفسه</a:t>
            </a:r>
            <a:endParaRPr lang="ar-SA" sz="2800" dirty="0" smtClean="0"/>
          </a:p>
          <a:p>
            <a:pPr algn="just" rtl="1"/>
            <a:r>
              <a:rPr lang="ar-SA" sz="2800" dirty="0" smtClean="0"/>
              <a:t>المقابلة العلمية ليست هي المقابلة العرضية التي تتم بين شخصين بالصدفة فالمقابلة كأداة علمية </a:t>
            </a:r>
            <a:r>
              <a:rPr lang="ar-SA" sz="2800" dirty="0"/>
              <a:t>تتطلب تخطيطاً واعداد مسبقاً كما تتطلب تأهيلاً وتدريباً خاصاً </a:t>
            </a:r>
          </a:p>
        </p:txBody>
      </p:sp>
    </p:spTree>
    <p:extLst>
      <p:ext uri="{BB962C8B-B14F-4D97-AF65-F5344CB8AC3E}">
        <p14:creationId xmlns:p14="http://schemas.microsoft.com/office/powerpoint/2010/main" val="168506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804" y="228600"/>
            <a:ext cx="9170051" cy="811237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ar-SA" dirty="0" smtClean="0"/>
              <a:t>أنواع المقابلة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20837"/>
            <a:ext cx="10739967" cy="4620525"/>
          </a:xfrm>
        </p:spPr>
        <p:txBody>
          <a:bodyPr>
            <a:normAutofit fontScale="85000" lnSpcReduction="20000"/>
          </a:bodyPr>
          <a:lstStyle/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1- </a:t>
            </a:r>
            <a:r>
              <a:rPr lang="ar-SA" altLang="en-US" u="sng" dirty="0" smtClean="0">
                <a:ea typeface="Arial" charset="0"/>
              </a:rPr>
              <a:t>المقابلات المقننة </a:t>
            </a:r>
            <a:r>
              <a:rPr lang="en-US" altLang="en-US" u="sng" dirty="0" smtClean="0"/>
              <a:t>Structured Interviews</a:t>
            </a:r>
            <a:endParaRPr lang="ar-SA" altLang="en-US" u="sng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المقابلات التي تعتمد على اسئلة محددة توجه للمشاركين.</a:t>
            </a: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تعد </a:t>
            </a:r>
            <a:r>
              <a:rPr lang="ar-SA" altLang="en-US" dirty="0" smtClean="0">
                <a:ea typeface="Arial" charset="0"/>
              </a:rPr>
              <a:t>موضوعية أكثر </a:t>
            </a:r>
            <a:r>
              <a:rPr lang="ar-SA" altLang="en-US" dirty="0" smtClean="0">
                <a:ea typeface="Arial" charset="0"/>
              </a:rPr>
              <a:t>من غير المقننه لأنها توفر الضوابط التي تسمح بالتعميم بعد ذلك.</a:t>
            </a: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من عيوبها </a:t>
            </a:r>
            <a:r>
              <a:rPr lang="ar-SA" altLang="en-US" dirty="0" smtClean="0">
                <a:ea typeface="Arial" charset="0"/>
              </a:rPr>
              <a:t>أنها قد تجعل </a:t>
            </a:r>
            <a:r>
              <a:rPr lang="ar-SA" altLang="en-US" dirty="0" smtClean="0">
                <a:ea typeface="Arial" charset="0"/>
              </a:rPr>
              <a:t>البحث جامدا في اجراءاته.</a:t>
            </a: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٢- </a:t>
            </a:r>
            <a:r>
              <a:rPr lang="ar-SA" altLang="en-US" u="sng" dirty="0" smtClean="0">
                <a:ea typeface="Arial" charset="0"/>
              </a:rPr>
              <a:t>المقابلات غير المقننة </a:t>
            </a:r>
            <a:r>
              <a:rPr lang="en-US" altLang="en-US" u="sng" dirty="0" smtClean="0"/>
              <a:t>Unstructured Interviews</a:t>
            </a:r>
            <a:r>
              <a:rPr lang="ar-SA" altLang="en-US" dirty="0" smtClean="0">
                <a:ea typeface="Arial" charset="0"/>
              </a:rPr>
              <a:t> </a:t>
            </a: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هي المقابلات التي لا تعتمد على قائمة محددة من </a:t>
            </a:r>
            <a:r>
              <a:rPr lang="ar-SA" altLang="en-US" dirty="0" smtClean="0">
                <a:ea typeface="Arial" charset="0"/>
              </a:rPr>
              <a:t>الأسئلة</a:t>
            </a:r>
            <a:r>
              <a:rPr lang="ar-SA" altLang="en-US" dirty="0" smtClean="0">
                <a:ea typeface="Arial" charset="0"/>
              </a:rPr>
              <a:t>، فهي مرنة حيث </a:t>
            </a:r>
            <a:r>
              <a:rPr lang="ar-SA" altLang="en-US" dirty="0" smtClean="0">
                <a:ea typeface="Arial" charset="0"/>
              </a:rPr>
              <a:t>يتم تعديل</a:t>
            </a:r>
            <a:r>
              <a:rPr lang="ar-SA" altLang="en-US" dirty="0" smtClean="0">
                <a:ea typeface="Arial" charset="0"/>
              </a:rPr>
              <a:t> الأسئلة </a:t>
            </a:r>
            <a:r>
              <a:rPr lang="ar-SA" altLang="en-US" dirty="0" smtClean="0">
                <a:ea typeface="Arial" charset="0"/>
              </a:rPr>
              <a:t>لتناسب الموقف و المشارك، فالأسئلة تساعد في </a:t>
            </a:r>
            <a:r>
              <a:rPr lang="ar-SA" altLang="en-US" dirty="0" smtClean="0">
                <a:ea typeface="Arial" charset="0"/>
              </a:rPr>
              <a:t>توجيه </a:t>
            </a:r>
            <a:r>
              <a:rPr lang="ar-SA" altLang="en-US" dirty="0" smtClean="0">
                <a:ea typeface="Arial" charset="0"/>
              </a:rPr>
              <a:t>المقابلة </a:t>
            </a:r>
            <a:r>
              <a:rPr lang="ar-SA" altLang="en-US" dirty="0" smtClean="0">
                <a:ea typeface="Arial" charset="0"/>
              </a:rPr>
              <a:t>وسير الحديث</a:t>
            </a:r>
            <a:r>
              <a:rPr lang="ar-SA" altLang="en-US" dirty="0" smtClean="0">
                <a:ea typeface="Arial" charset="0"/>
              </a:rPr>
              <a:t>.</a:t>
            </a:r>
          </a:p>
          <a:p>
            <a:pPr algn="r" rtl="1">
              <a:buFont typeface="Georgia" charset="0"/>
              <a:buNone/>
            </a:pPr>
            <a:endParaRPr lang="ar-SA" altLang="en-US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لا تستخدم المقابلات غير المقننة في مرحلة التحقق من فروض الدراسة لكن تستخدم في المراحل </a:t>
            </a:r>
            <a:r>
              <a:rPr lang="ar-SA" altLang="en-US" dirty="0" smtClean="0">
                <a:ea typeface="Arial" charset="0"/>
              </a:rPr>
              <a:t>الأولى </a:t>
            </a:r>
            <a:r>
              <a:rPr lang="ar-SA" altLang="en-US" dirty="0" smtClean="0">
                <a:ea typeface="Arial" charset="0"/>
              </a:rPr>
              <a:t>من البحث حيث </a:t>
            </a:r>
            <a:r>
              <a:rPr lang="ar-SA" altLang="en-US" dirty="0" smtClean="0">
                <a:ea typeface="Arial" charset="0"/>
              </a:rPr>
              <a:t>تساعد الباحث في </a:t>
            </a:r>
            <a:r>
              <a:rPr lang="ar-SA" altLang="en-US" dirty="0" smtClean="0">
                <a:ea typeface="Arial" charset="0"/>
              </a:rPr>
              <a:t>الوصول </a:t>
            </a:r>
            <a:r>
              <a:rPr lang="ar-SA" altLang="en-US" dirty="0" smtClean="0">
                <a:ea typeface="Arial" charset="0"/>
              </a:rPr>
              <a:t>للأسئلة </a:t>
            </a:r>
            <a:r>
              <a:rPr lang="ar-SA" altLang="en-US" dirty="0" smtClean="0">
                <a:ea typeface="Arial" charset="0"/>
              </a:rPr>
              <a:t>المناسبة </a:t>
            </a:r>
            <a:r>
              <a:rPr lang="ar-SA" altLang="en-US" dirty="0" smtClean="0">
                <a:ea typeface="Arial" charset="0"/>
              </a:rPr>
              <a:t>لبحثه </a:t>
            </a:r>
            <a:r>
              <a:rPr lang="ar-SA" altLang="en-US" dirty="0" smtClean="0">
                <a:ea typeface="Arial" charset="0"/>
              </a:rPr>
              <a:t>و توصله الى لب المشكلة.</a:t>
            </a:r>
          </a:p>
          <a:p>
            <a:pPr algn="r" rtl="1">
              <a:buFont typeface="Georgia" charset="0"/>
              <a:buNone/>
            </a:pPr>
            <a:endParaRPr lang="ar-SA" altLang="en-US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لابد </a:t>
            </a:r>
            <a:r>
              <a:rPr lang="ar-SA" altLang="en-US" dirty="0" smtClean="0">
                <a:ea typeface="Arial" charset="0"/>
              </a:rPr>
              <a:t>أن </a:t>
            </a:r>
            <a:r>
              <a:rPr lang="ar-SA" altLang="en-US" dirty="0" smtClean="0">
                <a:ea typeface="Arial" charset="0"/>
              </a:rPr>
              <a:t>يكون الباحث مدرب تدريبا عاليا ليستخدم هذا النوع من </a:t>
            </a:r>
            <a:r>
              <a:rPr lang="ar-SA" altLang="en-US" dirty="0" smtClean="0">
                <a:ea typeface="Arial" charset="0"/>
              </a:rPr>
              <a:t>الأدوات</a:t>
            </a:r>
            <a:r>
              <a:rPr lang="ar-SA" altLang="en-US" dirty="0" smtClean="0">
                <a:ea typeface="Arial" charset="0"/>
              </a:rPr>
              <a:t>.</a:t>
            </a:r>
          </a:p>
          <a:p>
            <a:pPr algn="just" rtl="1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09724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401072"/>
              </p:ext>
            </p:extLst>
          </p:nvPr>
        </p:nvGraphicFramePr>
        <p:xfrm>
          <a:off x="267286" y="253218"/>
          <a:ext cx="11704319" cy="6499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03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3934" y="622300"/>
            <a:ext cx="9465472" cy="92377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ar-SA" altLang="en-US" dirty="0" smtClean="0">
                <a:ea typeface="Arial" charset="0"/>
              </a:rPr>
              <a:t>الأخطاء التي يمكن </a:t>
            </a:r>
            <a:r>
              <a:rPr lang="ar-SA" altLang="en-US" dirty="0" smtClean="0">
                <a:ea typeface="Arial" charset="0"/>
              </a:rPr>
              <a:t>أن </a:t>
            </a:r>
            <a:r>
              <a:rPr lang="ar-SA" altLang="en-US" dirty="0" smtClean="0">
                <a:ea typeface="Arial" charset="0"/>
              </a:rPr>
              <a:t>تقع في المقابلات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46078"/>
            <a:ext cx="10778067" cy="4495285"/>
          </a:xfrm>
        </p:spPr>
        <p:txBody>
          <a:bodyPr>
            <a:normAutofit/>
          </a:bodyPr>
          <a:lstStyle/>
          <a:p>
            <a:pPr algn="r" rtl="1">
              <a:buFont typeface="Georgia" charset="0"/>
              <a:buNone/>
            </a:pPr>
            <a:endParaRPr lang="ar-SA" altLang="en-US" sz="3200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sz="3200" dirty="0" smtClean="0">
                <a:ea typeface="Arial" charset="0"/>
              </a:rPr>
              <a:t>1- خطأ </a:t>
            </a:r>
            <a:r>
              <a:rPr lang="ar-SA" altLang="en-US" sz="3200" dirty="0" smtClean="0">
                <a:ea typeface="Arial" charset="0"/>
              </a:rPr>
              <a:t>الإثبات</a:t>
            </a:r>
            <a:r>
              <a:rPr lang="ar-SA" altLang="en-US" sz="3200" dirty="0" smtClean="0">
                <a:ea typeface="Arial" charset="0"/>
              </a:rPr>
              <a:t>: اذا قام </a:t>
            </a:r>
            <a:r>
              <a:rPr lang="ar-SA" altLang="en-US" sz="3200" dirty="0" smtClean="0">
                <a:ea typeface="Arial" charset="0"/>
              </a:rPr>
              <a:t>الباحث بتقليل </a:t>
            </a:r>
            <a:r>
              <a:rPr lang="ar-SA" altLang="en-US" sz="3200" dirty="0">
                <a:ea typeface="Arial" charset="0"/>
              </a:rPr>
              <a:t>أ</a:t>
            </a:r>
            <a:r>
              <a:rPr lang="ar-SA" altLang="en-US" sz="3200" dirty="0" smtClean="0">
                <a:ea typeface="Arial" charset="0"/>
              </a:rPr>
              <a:t>همية </a:t>
            </a:r>
            <a:r>
              <a:rPr lang="ar-SA" altLang="en-US" sz="3200" dirty="0">
                <a:ea typeface="Arial" charset="0"/>
              </a:rPr>
              <a:t>أ</a:t>
            </a:r>
            <a:r>
              <a:rPr lang="ar-SA" altLang="en-US" sz="3200" dirty="0" smtClean="0">
                <a:ea typeface="Arial" charset="0"/>
              </a:rPr>
              <a:t>و </a:t>
            </a:r>
            <a:r>
              <a:rPr lang="ar-SA" altLang="en-US" sz="3200" dirty="0" smtClean="0">
                <a:ea typeface="Arial" charset="0"/>
              </a:rPr>
              <a:t>اهمال </a:t>
            </a:r>
            <a:r>
              <a:rPr lang="ar-SA" altLang="en-US" sz="3200" dirty="0" smtClean="0">
                <a:ea typeface="Arial" charset="0"/>
              </a:rPr>
              <a:t>حادثة ما </a:t>
            </a:r>
            <a:r>
              <a:rPr lang="ar-SA" altLang="en-US" sz="3200" dirty="0" smtClean="0">
                <a:ea typeface="Arial" charset="0"/>
              </a:rPr>
              <a:t>خلال </a:t>
            </a:r>
            <a:r>
              <a:rPr lang="ar-SA" altLang="en-US" sz="3200" dirty="0" smtClean="0">
                <a:ea typeface="Arial" charset="0"/>
              </a:rPr>
              <a:t>المقابلة</a:t>
            </a:r>
            <a:endParaRPr lang="ar-SA" altLang="en-US" sz="3200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sz="3200" dirty="0" smtClean="0">
                <a:ea typeface="Arial" charset="0"/>
              </a:rPr>
              <a:t>2- خطأ الحذف: اذا حذف الباحث حقيقة </a:t>
            </a:r>
            <a:r>
              <a:rPr lang="ar-SA" altLang="en-US" sz="3200" dirty="0" smtClean="0">
                <a:ea typeface="Arial" charset="0"/>
              </a:rPr>
              <a:t>أو </a:t>
            </a:r>
            <a:r>
              <a:rPr lang="ar-SA" altLang="en-US" sz="3200" dirty="0" smtClean="0">
                <a:ea typeface="Arial" charset="0"/>
              </a:rPr>
              <a:t>موقف </a:t>
            </a:r>
            <a:r>
              <a:rPr lang="ar-SA" altLang="en-US" sz="3200" dirty="0" smtClean="0">
                <a:ea typeface="Arial" charset="0"/>
              </a:rPr>
              <a:t>أو </a:t>
            </a:r>
            <a:r>
              <a:rPr lang="ar-SA" altLang="en-US" sz="3200" dirty="0" smtClean="0">
                <a:ea typeface="Arial" charset="0"/>
              </a:rPr>
              <a:t>تعبير قاله </a:t>
            </a:r>
            <a:r>
              <a:rPr lang="ar-SA" altLang="en-US" sz="3200" dirty="0" smtClean="0">
                <a:ea typeface="Arial" charset="0"/>
              </a:rPr>
              <a:t>المشارك</a:t>
            </a:r>
            <a:endParaRPr lang="ar-SA" altLang="en-US" sz="3200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sz="3200" dirty="0" smtClean="0">
                <a:ea typeface="Arial" charset="0"/>
              </a:rPr>
              <a:t>3- خطأ </a:t>
            </a:r>
            <a:r>
              <a:rPr lang="ar-SA" altLang="en-US" sz="3200" dirty="0" smtClean="0">
                <a:ea typeface="Arial" charset="0"/>
              </a:rPr>
              <a:t>الإضافة</a:t>
            </a:r>
            <a:r>
              <a:rPr lang="ar-SA" altLang="en-US" sz="3200" dirty="0" smtClean="0">
                <a:ea typeface="Arial" charset="0"/>
              </a:rPr>
              <a:t>: </a:t>
            </a:r>
            <a:r>
              <a:rPr lang="ar-SA" altLang="en-US" sz="3200" dirty="0" smtClean="0">
                <a:ea typeface="Arial" charset="0"/>
              </a:rPr>
              <a:t>إذا </a:t>
            </a:r>
            <a:r>
              <a:rPr lang="ar-SA" altLang="en-US" sz="3200" dirty="0" smtClean="0">
                <a:ea typeface="Arial" charset="0"/>
              </a:rPr>
              <a:t>طور </a:t>
            </a:r>
            <a:r>
              <a:rPr lang="ar-SA" altLang="en-US" sz="3200" dirty="0" smtClean="0">
                <a:ea typeface="Arial" charset="0"/>
              </a:rPr>
              <a:t>أو </a:t>
            </a:r>
            <a:r>
              <a:rPr lang="ar-SA" altLang="en-US" sz="3200" dirty="0" smtClean="0">
                <a:ea typeface="Arial" charset="0"/>
              </a:rPr>
              <a:t>اضاف </a:t>
            </a:r>
            <a:r>
              <a:rPr lang="ar-SA" altLang="en-US" sz="3200" dirty="0" smtClean="0">
                <a:ea typeface="Arial" charset="0"/>
              </a:rPr>
              <a:t>الباحث </a:t>
            </a:r>
            <a:r>
              <a:rPr lang="ar-SA" altLang="en-US" sz="3200" dirty="0" smtClean="0">
                <a:ea typeface="Arial" charset="0"/>
              </a:rPr>
              <a:t>في العبارات التي ذكرها </a:t>
            </a:r>
            <a:r>
              <a:rPr lang="ar-SA" altLang="en-US" sz="3200" dirty="0" smtClean="0">
                <a:ea typeface="Arial" charset="0"/>
              </a:rPr>
              <a:t>المشارك</a:t>
            </a:r>
            <a:endParaRPr lang="ar-SA" altLang="en-US" sz="3200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sz="3200" dirty="0" smtClean="0">
                <a:ea typeface="Arial" charset="0"/>
              </a:rPr>
              <a:t>4- خطأ الاستبدال: اذا نسي الباحث كلمات المشارك و استخدم كلمات بدلا منها قد تعطي معاني </a:t>
            </a:r>
            <a:r>
              <a:rPr lang="ar-SA" altLang="en-US" sz="3200" dirty="0" smtClean="0">
                <a:ea typeface="Arial" charset="0"/>
              </a:rPr>
              <a:t>أخرى</a:t>
            </a:r>
            <a:endParaRPr lang="ar-SA" altLang="en-US" sz="3200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sz="3200" dirty="0" smtClean="0">
                <a:ea typeface="Arial" charset="0"/>
              </a:rPr>
              <a:t>5- خطأ التبديل: </a:t>
            </a:r>
            <a:r>
              <a:rPr lang="ar-SA" altLang="en-US" sz="3200" dirty="0" smtClean="0">
                <a:ea typeface="Arial" charset="0"/>
              </a:rPr>
              <a:t>إن </a:t>
            </a:r>
            <a:r>
              <a:rPr lang="ar-SA" altLang="en-US" sz="3200" dirty="0" smtClean="0">
                <a:ea typeface="Arial" charset="0"/>
              </a:rPr>
              <a:t>لم يتذكر الباحث تسلسل </a:t>
            </a:r>
            <a:r>
              <a:rPr lang="ar-SA" altLang="en-US" sz="3200" dirty="0" smtClean="0">
                <a:ea typeface="Arial" charset="0"/>
              </a:rPr>
              <a:t>الأحداث </a:t>
            </a:r>
            <a:r>
              <a:rPr lang="ar-SA" altLang="en-US" sz="3200" dirty="0" smtClean="0">
                <a:ea typeface="Arial" charset="0"/>
              </a:rPr>
              <a:t>و ارتباط الحقائق ببعضها البعض </a:t>
            </a:r>
            <a:r>
              <a:rPr lang="ar-SA" altLang="en-US" sz="3200" dirty="0" smtClean="0">
                <a:ea typeface="Arial" charset="0"/>
              </a:rPr>
              <a:t>مما قد </a:t>
            </a:r>
            <a:r>
              <a:rPr lang="ar-SA" altLang="en-US" sz="3200" dirty="0" smtClean="0">
                <a:ea typeface="Arial" charset="0"/>
              </a:rPr>
              <a:t>يؤدي الى تغيير </a:t>
            </a:r>
            <a:r>
              <a:rPr lang="ar-SA" altLang="en-US" sz="3200" dirty="0" smtClean="0">
                <a:ea typeface="Arial" charset="0"/>
              </a:rPr>
              <a:t>الحقائق</a:t>
            </a:r>
            <a:endParaRPr lang="ar-SA" altLang="en-US" sz="3200" dirty="0" smtClean="0">
              <a:ea typeface="Arial" charset="0"/>
            </a:endParaRPr>
          </a:p>
          <a:p>
            <a:pPr algn="r" rtl="1"/>
            <a:endParaRPr lang="ar-SA" sz="3200" dirty="0" smtClean="0"/>
          </a:p>
        </p:txBody>
      </p:sp>
    </p:spTree>
    <p:extLst>
      <p:ext uri="{BB962C8B-B14F-4D97-AF65-F5344CB8AC3E}">
        <p14:creationId xmlns:p14="http://schemas.microsoft.com/office/powerpoint/2010/main" val="172838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028181" cy="1120726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ar-SA" dirty="0" smtClean="0"/>
              <a:t>مزايا استخدام أداة المقابلة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53883"/>
            <a:ext cx="10281398" cy="4557932"/>
          </a:xfrm>
        </p:spPr>
        <p:txBody>
          <a:bodyPr>
            <a:normAutofit/>
          </a:bodyPr>
          <a:lstStyle/>
          <a:p>
            <a:pPr algn="r" rtl="1"/>
            <a:r>
              <a:rPr lang="ar-SA" sz="2400" u="sng" dirty="0" smtClean="0"/>
              <a:t>تبرز أهمية المقابلة كأداة في بحث الحالات التالية:</a:t>
            </a:r>
          </a:p>
          <a:p>
            <a:pPr algn="r" rtl="1"/>
            <a:r>
              <a:rPr lang="ar-SA" sz="2400" dirty="0" smtClean="0"/>
              <a:t>الأطفال والأميين.</a:t>
            </a:r>
          </a:p>
          <a:p>
            <a:pPr algn="r" rtl="1"/>
            <a:r>
              <a:rPr lang="ar-SA" sz="2400" dirty="0" smtClean="0"/>
              <a:t>كبار السن أو العاجزين.</a:t>
            </a:r>
          </a:p>
          <a:p>
            <a:pPr algn="r" rtl="1"/>
            <a:r>
              <a:rPr lang="ar-SA" sz="2400" dirty="0" smtClean="0"/>
              <a:t>حين يتطلب البحث وجود الباحث  ووقوفه على الأحداث مباشرة.</a:t>
            </a:r>
          </a:p>
          <a:p>
            <a:pPr algn="r" rtl="1"/>
            <a:r>
              <a:rPr lang="ar-SA" sz="2400" dirty="0" smtClean="0"/>
              <a:t>حين يتطلب البحث إجراء حوار مع أفراد العينة.</a:t>
            </a:r>
          </a:p>
          <a:p>
            <a:pPr algn="r" rtl="1"/>
            <a:r>
              <a:rPr lang="ar-SA" sz="2400" dirty="0" smtClean="0"/>
              <a:t>في البحوث الكيفية.</a:t>
            </a:r>
          </a:p>
          <a:p>
            <a:pPr algn="r" rtl="1"/>
            <a:r>
              <a:rPr lang="ar-SA" sz="2400" dirty="0" smtClean="0"/>
              <a:t>حين يتطلب البحث وجود علاقة قوية مع المفحوصين.</a:t>
            </a:r>
          </a:p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3500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4434" y="622300"/>
            <a:ext cx="9465472" cy="628357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بين الإستبيان و المقابلة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874" y="1710046"/>
            <a:ext cx="10432307" cy="4845499"/>
          </a:xfrm>
        </p:spPr>
        <p:txBody>
          <a:bodyPr>
            <a:normAutofit/>
          </a:bodyPr>
          <a:lstStyle/>
          <a:p>
            <a:pPr algn="r" rtl="1"/>
            <a:r>
              <a:rPr lang="ar-SA" sz="2800" dirty="0" smtClean="0"/>
              <a:t>الإستبيان أداة مقننة للحصول على المعلومات من شريحة واسعه وعينة كبيرة وفق نظام معين وفي ظروف مكافئة  وإجابات </a:t>
            </a:r>
            <a:r>
              <a:rPr lang="ar-SA" sz="2800" dirty="0" smtClean="0"/>
              <a:t>مقننة</a:t>
            </a:r>
            <a:endParaRPr lang="ar-SA" sz="2800" dirty="0" smtClean="0"/>
          </a:p>
          <a:p>
            <a:pPr algn="r" rtl="1"/>
            <a:r>
              <a:rPr lang="ar-SA" sz="2800" dirty="0" smtClean="0"/>
              <a:t>الإستبيان يوفر حرية أكبر للمفحوص للتعبير عن </a:t>
            </a:r>
            <a:r>
              <a:rPr lang="ar-SA" sz="2800" dirty="0" smtClean="0"/>
              <a:t>رأيه</a:t>
            </a:r>
            <a:endParaRPr lang="ar-SA" sz="2800" dirty="0" smtClean="0"/>
          </a:p>
          <a:p>
            <a:pPr algn="r" rtl="1"/>
            <a:r>
              <a:rPr lang="ar-SA" sz="2800" dirty="0" smtClean="0"/>
              <a:t>في المقابلة يغطي الباحث جميع الجوانب بشكل أعمق من الإستبيان </a:t>
            </a:r>
          </a:p>
          <a:p>
            <a:pPr algn="r" rtl="1"/>
            <a:r>
              <a:rPr lang="ar-SA" sz="2800" dirty="0" smtClean="0"/>
              <a:t>تعتبر المقابلة أداة فاعلة في البحوث النوعية التي تتطلب معلومات متكاملة وعميقة عن حالات </a:t>
            </a:r>
            <a:r>
              <a:rPr lang="ar-SA" sz="2800" dirty="0" smtClean="0"/>
              <a:t>معينة</a:t>
            </a:r>
            <a:endParaRPr lang="ar-SA" sz="2800" dirty="0" smtClean="0"/>
          </a:p>
          <a:p>
            <a:pPr algn="r" rtl="1"/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70553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53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sz="6000" dirty="0"/>
              <a:t>الملاحظة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ar-SA" sz="2800" dirty="0"/>
          </a:p>
          <a:p>
            <a:pPr algn="just"/>
            <a:endParaRPr lang="ar-SA" sz="2800" dirty="0"/>
          </a:p>
          <a:p>
            <a:pPr algn="r" rtl="1"/>
            <a:r>
              <a:rPr lang="ar-SA" sz="2800" dirty="0"/>
              <a:t>الملاحظة أداة علمية يستخدمها الباحث لجمع المعلومات </a:t>
            </a:r>
            <a:r>
              <a:rPr lang="ar-SA" sz="2800" dirty="0" smtClean="0"/>
              <a:t>عن </a:t>
            </a:r>
            <a:r>
              <a:rPr lang="ar-SA" sz="2800" dirty="0"/>
              <a:t>موضوع المشكلة التي هو بصدد دراستها. وهي ليست ملاحظة عابرة كالتي يقوم بها الانسان العادي في حياته بل تقوم على أسس ومنهجية معينة ولتحقيق هدف محدد</a:t>
            </a:r>
          </a:p>
        </p:txBody>
      </p:sp>
    </p:spTree>
    <p:extLst>
      <p:ext uri="{BB962C8B-B14F-4D97-AF65-F5344CB8AC3E}">
        <p14:creationId xmlns:p14="http://schemas.microsoft.com/office/powerpoint/2010/main" val="16403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dirty="0" smtClean="0"/>
              <a:t>أنواع الملاحظة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2400" u="sng" dirty="0"/>
              <a:t>تصنف الملاحظة بحسب الأساس الذي ننطلق منه:</a:t>
            </a:r>
          </a:p>
          <a:p>
            <a:pPr algn="r" rtl="1"/>
            <a:endParaRPr lang="ar-SA" sz="2400" dirty="0"/>
          </a:p>
          <a:p>
            <a:pPr algn="r" rtl="1"/>
            <a:r>
              <a:rPr lang="ar-SA" sz="2400" dirty="0"/>
              <a:t>1- بحسب الاتصال:</a:t>
            </a:r>
          </a:p>
          <a:p>
            <a:pPr algn="r" rtl="1"/>
            <a:r>
              <a:rPr lang="ar-SA" sz="2400" dirty="0"/>
              <a:t>ملاحظة مباشرة وملاحظة غير مباشرة.</a:t>
            </a:r>
          </a:p>
          <a:p>
            <a:pPr algn="r" rtl="1"/>
            <a:r>
              <a:rPr lang="ar-SA" sz="2400" dirty="0"/>
              <a:t>2-بحسب الهدف:</a:t>
            </a:r>
          </a:p>
          <a:p>
            <a:pPr algn="r" rtl="1"/>
            <a:r>
              <a:rPr lang="ar-SA" sz="2400" dirty="0"/>
              <a:t> ملاحظة محددة و ملاحظة غير محددة</a:t>
            </a:r>
          </a:p>
          <a:p>
            <a:pPr algn="r" rtl="1"/>
            <a:r>
              <a:rPr lang="ar-SA" sz="2400" dirty="0"/>
              <a:t>3-بحسب المشاركة:</a:t>
            </a:r>
          </a:p>
          <a:p>
            <a:pPr algn="r" rtl="1"/>
            <a:r>
              <a:rPr lang="ar-SA" sz="2400" dirty="0"/>
              <a:t>ملاحظة بالمشاركة وملاحظة بدون المشاركة</a:t>
            </a:r>
          </a:p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9968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rtl="1"/>
            <a:r>
              <a:rPr lang="ar-SA" sz="4000" dirty="0" smtClean="0"/>
              <a:t>الإستبيان </a:t>
            </a:r>
            <a:r>
              <a:rPr lang="en-US" sz="4000" dirty="0" smtClean="0"/>
              <a:t>Questionnaire</a:t>
            </a:r>
            <a:endParaRPr lang="ar-S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473266" cy="4587941"/>
          </a:xfrm>
        </p:spPr>
        <p:txBody>
          <a:bodyPr>
            <a:normAutofit/>
          </a:bodyPr>
          <a:lstStyle/>
          <a:p>
            <a:pPr algn="r" rtl="1"/>
            <a:r>
              <a:rPr lang="ar-SA" sz="2800" dirty="0" smtClean="0"/>
              <a:t>مفهومه</a:t>
            </a:r>
          </a:p>
          <a:p>
            <a:pPr algn="r" rtl="1"/>
            <a:r>
              <a:rPr lang="ar-SA" sz="2800" dirty="0" smtClean="0"/>
              <a:t>أولاً: خطوات تصميم الإستبيان</a:t>
            </a:r>
          </a:p>
          <a:p>
            <a:pPr algn="r" rtl="1"/>
            <a:r>
              <a:rPr lang="ar-SA" sz="2800" dirty="0" smtClean="0"/>
              <a:t>ثانياً: تجريب الصورة الأولية للإستبيان</a:t>
            </a:r>
          </a:p>
          <a:p>
            <a:pPr algn="r" rtl="1"/>
            <a:r>
              <a:rPr lang="ar-SA" sz="2800" dirty="0" smtClean="0"/>
              <a:t>ثالثاً:الإستبيان في صورته الأولية</a:t>
            </a:r>
          </a:p>
          <a:p>
            <a:pPr algn="r" rtl="1"/>
            <a:r>
              <a:rPr lang="ar-SA" sz="2800" dirty="0" smtClean="0"/>
              <a:t>رابعاً:أشكال الإستبيان</a:t>
            </a:r>
          </a:p>
          <a:p>
            <a:pPr algn="r" rtl="1"/>
            <a:r>
              <a:rPr lang="ar-SA" sz="2800" dirty="0" smtClean="0"/>
              <a:t>خامساً: قواعد تراعى عند صياغة الإستبيان.</a:t>
            </a:r>
          </a:p>
          <a:p>
            <a:pPr algn="r" rtl="1"/>
            <a:r>
              <a:rPr lang="ar-SA" sz="2800" dirty="0" smtClean="0"/>
              <a:t>سادساً:توزيع الأستبيان</a:t>
            </a:r>
          </a:p>
          <a:p>
            <a:pPr algn="r" rtl="1"/>
            <a:r>
              <a:rPr lang="ar-SA" sz="2800" dirty="0" smtClean="0"/>
              <a:t>سابعاً: عيوب الإستبان</a:t>
            </a:r>
          </a:p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54599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sz="4800" dirty="0"/>
              <a:t>إجراءات الملاحظة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610689" y="2458192"/>
            <a:ext cx="9278984" cy="3968147"/>
          </a:xfrm>
        </p:spPr>
        <p:txBody>
          <a:bodyPr>
            <a:normAutofit/>
          </a:bodyPr>
          <a:lstStyle/>
          <a:p>
            <a:pPr marL="0" indent="0" algn="just" rtl="1"/>
            <a:r>
              <a:rPr lang="ar-SA" sz="3200" dirty="0"/>
              <a:t>أولاً: تحديد مجال الملاحظة وبيان مكانها وزمانها تبعاً لأهداف </a:t>
            </a:r>
            <a:r>
              <a:rPr lang="ar-SA" sz="3200" dirty="0" smtClean="0"/>
              <a:t>الدراسة</a:t>
            </a:r>
            <a:endParaRPr lang="ar-SA" sz="3200" dirty="0"/>
          </a:p>
          <a:p>
            <a:pPr marL="0" indent="0" algn="just" rtl="1"/>
            <a:r>
              <a:rPr lang="ar-SA" sz="3200" dirty="0"/>
              <a:t>ثانياً: إعداد بطاقة الملاحظة لتسجيل المعلومات التي سيلاحظها </a:t>
            </a:r>
            <a:r>
              <a:rPr lang="ar-SA" sz="3200" dirty="0" smtClean="0"/>
              <a:t>الباحث</a:t>
            </a:r>
            <a:endParaRPr lang="ar-SA" sz="3200" dirty="0"/>
          </a:p>
          <a:p>
            <a:pPr marL="0" indent="0" algn="just" rtl="1"/>
            <a:r>
              <a:rPr lang="ar-SA" sz="3200" dirty="0"/>
              <a:t>ثالثاً: أن يتأكد الباحث من صدق </a:t>
            </a:r>
            <a:r>
              <a:rPr lang="ar-SA" sz="3200" dirty="0" smtClean="0"/>
              <a:t>ملاحظته</a:t>
            </a:r>
            <a:endParaRPr lang="ar-SA" sz="3200" dirty="0"/>
          </a:p>
          <a:p>
            <a:pPr marL="0" indent="0" algn="just" rtl="1"/>
            <a:r>
              <a:rPr lang="ar-SA" sz="3200" dirty="0"/>
              <a:t>رابعاً: تسجيل الملاحظات مباشرة وتجنب تأجيل </a:t>
            </a:r>
            <a:r>
              <a:rPr lang="ar-SA" sz="3200" dirty="0" smtClean="0"/>
              <a:t>التسجيل</a:t>
            </a:r>
            <a:endParaRPr lang="ar-SA" sz="3200" dirty="0"/>
          </a:p>
          <a:p>
            <a:pPr algn="r" rtl="1">
              <a:buAutoNum type="arabic1Minus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1667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23592" y="332656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sz="4400" dirty="0"/>
              <a:t>مزايا و حدود الملاحظة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83822" y="2030294"/>
            <a:ext cx="9215978" cy="3744415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SA" sz="2800" dirty="0"/>
              <a:t>1- الاطلاع على ما يريده الباحث في ظروف طبيعية </a:t>
            </a:r>
            <a:r>
              <a:rPr lang="ar-SA" sz="2800" dirty="0" smtClean="0"/>
              <a:t>تماماً</a:t>
            </a:r>
            <a:endParaRPr lang="ar-SA" sz="2800" dirty="0"/>
          </a:p>
          <a:p>
            <a:pPr algn="r" rtl="1"/>
            <a:r>
              <a:rPr lang="ar-SA" sz="2800" dirty="0"/>
              <a:t>2- التسجيل أثناء الملاحظة مما يساهم في دقة </a:t>
            </a:r>
            <a:r>
              <a:rPr lang="ar-SA" sz="2800" dirty="0" smtClean="0"/>
              <a:t>المعلومات</a:t>
            </a:r>
            <a:endParaRPr lang="ar-SA" sz="2800" dirty="0" smtClean="0"/>
          </a:p>
          <a:p>
            <a:pPr marL="0" indent="0" algn="r" rtl="1">
              <a:buNone/>
            </a:pPr>
            <a:endParaRPr lang="ar-SA" sz="2800" dirty="0"/>
          </a:p>
          <a:p>
            <a:pPr algn="r" rtl="1"/>
            <a:r>
              <a:rPr lang="ar-SA" sz="2800" dirty="0"/>
              <a:t>حدود الملاحظة:</a:t>
            </a:r>
          </a:p>
          <a:p>
            <a:pPr algn="r" rtl="1"/>
            <a:r>
              <a:rPr lang="ar-SA" sz="2800" dirty="0"/>
              <a:t>1- بعض المفحوصين عندما يشعر أنه ملاحظ يغير من </a:t>
            </a:r>
            <a:r>
              <a:rPr lang="ar-SA" sz="2800" dirty="0" smtClean="0"/>
              <a:t>سلوكه</a:t>
            </a:r>
            <a:endParaRPr lang="ar-SA" sz="2800" dirty="0"/>
          </a:p>
          <a:p>
            <a:pPr algn="r" rtl="1"/>
            <a:r>
              <a:rPr lang="ar-SA" sz="2800" dirty="0"/>
              <a:t>2- تتطلب الملاحظة وقتاً طويلاً</a:t>
            </a:r>
          </a:p>
          <a:p>
            <a:pPr algn="r" rtl="1"/>
            <a:r>
              <a:rPr lang="ar-SA" sz="2800" dirty="0"/>
              <a:t>3- قد تتداخل بعض العوامل والظروف المؤقتة مع السلوك الملاحظ مما يؤثر على مصداقية </a:t>
            </a:r>
            <a:r>
              <a:rPr lang="ar-SA" sz="2800" dirty="0" smtClean="0"/>
              <a:t>النتائج</a:t>
            </a:r>
            <a:endParaRPr lang="ar-SA" sz="2800" dirty="0"/>
          </a:p>
          <a:p>
            <a:pPr marL="0" indent="0" algn="r" rtl="1">
              <a:buNone/>
            </a:pPr>
            <a:r>
              <a:rPr lang="ar-SA" dirty="0" smtClean="0"/>
              <a:t> </a:t>
            </a:r>
          </a:p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8752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1981200" y="1071564"/>
            <a:ext cx="8229600" cy="5502275"/>
          </a:xfrm>
        </p:spPr>
        <p:txBody>
          <a:bodyPr/>
          <a:lstStyle/>
          <a:p>
            <a:pPr algn="r" rtl="1"/>
            <a:r>
              <a:rPr lang="ar-SA" altLang="en-US" b="1" u="sng" dirty="0">
                <a:ea typeface="Arial" charset="0"/>
              </a:rPr>
              <a:t>ليتم اختيار الاداة المناسبة على الباحث </a:t>
            </a:r>
            <a:r>
              <a:rPr lang="ar-SA" altLang="en-US" b="1" u="sng" dirty="0" smtClean="0">
                <a:ea typeface="Arial" charset="0"/>
              </a:rPr>
              <a:t>أن </a:t>
            </a:r>
            <a:r>
              <a:rPr lang="ar-SA" altLang="en-US" b="1" u="sng" dirty="0">
                <a:ea typeface="Arial" charset="0"/>
              </a:rPr>
              <a:t>يراعي ما يلي</a:t>
            </a:r>
            <a:r>
              <a:rPr lang="ar-SA" altLang="en-US" u="sng" dirty="0">
                <a:ea typeface="Arial" charset="0"/>
              </a:rPr>
              <a:t>:</a:t>
            </a:r>
          </a:p>
          <a:p>
            <a:pPr algn="r" rtl="1"/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1- طبيعة المعلومات التي يحتاجها </a:t>
            </a:r>
            <a:r>
              <a:rPr lang="ar-SA" altLang="en-US" dirty="0" smtClean="0">
                <a:ea typeface="Arial" charset="0"/>
              </a:rPr>
              <a:t>للإجابة </a:t>
            </a:r>
            <a:r>
              <a:rPr lang="ar-SA" altLang="en-US" dirty="0">
                <a:ea typeface="Arial" charset="0"/>
              </a:rPr>
              <a:t>على </a:t>
            </a:r>
            <a:r>
              <a:rPr lang="ar-SA" altLang="en-US" dirty="0" smtClean="0">
                <a:ea typeface="Arial" charset="0"/>
              </a:rPr>
              <a:t>أسئلة </a:t>
            </a:r>
            <a:r>
              <a:rPr lang="ar-SA" altLang="en-US" dirty="0">
                <a:ea typeface="Arial" charset="0"/>
              </a:rPr>
              <a:t>البحث و التحقق من </a:t>
            </a:r>
            <a:r>
              <a:rPr lang="ar-SA" altLang="en-US" dirty="0" smtClean="0">
                <a:ea typeface="Arial" charset="0"/>
              </a:rPr>
              <a:t>الفرضيات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2- </a:t>
            </a:r>
            <a:r>
              <a:rPr lang="ar-SA" altLang="en-US" dirty="0" smtClean="0">
                <a:ea typeface="Arial" charset="0"/>
              </a:rPr>
              <a:t>أن </a:t>
            </a:r>
            <a:r>
              <a:rPr lang="ar-SA" altLang="en-US" dirty="0">
                <a:ea typeface="Arial" charset="0"/>
              </a:rPr>
              <a:t>يحدد مصادر المعلومات </a:t>
            </a:r>
            <a:r>
              <a:rPr lang="ar-SA" altLang="en-US" dirty="0" smtClean="0">
                <a:ea typeface="Arial" charset="0"/>
              </a:rPr>
              <a:t>(إن </a:t>
            </a:r>
            <a:r>
              <a:rPr lang="ar-SA" altLang="en-US" dirty="0">
                <a:ea typeface="Arial" charset="0"/>
              </a:rPr>
              <a:t>كانوا </a:t>
            </a:r>
            <a:r>
              <a:rPr lang="ar-SA" altLang="en-US" dirty="0" smtClean="0">
                <a:ea typeface="Arial" charset="0"/>
              </a:rPr>
              <a:t>أشخاص </a:t>
            </a:r>
            <a:r>
              <a:rPr lang="ar-SA" altLang="en-US" dirty="0">
                <a:ea typeface="Arial" charset="0"/>
              </a:rPr>
              <a:t>ما هي خصائصهم) مثلا </a:t>
            </a:r>
            <a:r>
              <a:rPr lang="ar-SA" altLang="en-US" dirty="0" smtClean="0">
                <a:ea typeface="Arial" charset="0"/>
              </a:rPr>
              <a:t>إن </a:t>
            </a:r>
            <a:r>
              <a:rPr lang="ar-SA" altLang="en-US" dirty="0">
                <a:ea typeface="Arial" charset="0"/>
              </a:rPr>
              <a:t>كانوا </a:t>
            </a:r>
            <a:r>
              <a:rPr lang="ar-SA" altLang="en-US" dirty="0">
                <a:ea typeface="Arial" charset="0"/>
              </a:rPr>
              <a:t>أ</a:t>
            </a:r>
            <a:r>
              <a:rPr lang="ar-SA" altLang="en-US" dirty="0" smtClean="0">
                <a:ea typeface="Arial" charset="0"/>
              </a:rPr>
              <a:t>ميين </a:t>
            </a:r>
            <a:r>
              <a:rPr lang="ar-SA" altLang="en-US" dirty="0" smtClean="0">
                <a:ea typeface="Arial" charset="0"/>
              </a:rPr>
              <a:t>(المقابلة) </a:t>
            </a:r>
            <a:r>
              <a:rPr lang="ar-SA" altLang="en-US" dirty="0">
                <a:ea typeface="Arial" charset="0"/>
              </a:rPr>
              <a:t>و </a:t>
            </a:r>
            <a:r>
              <a:rPr lang="ar-SA" altLang="en-US" dirty="0" smtClean="0">
                <a:ea typeface="Arial" charset="0"/>
              </a:rPr>
              <a:t>إن </a:t>
            </a:r>
            <a:r>
              <a:rPr lang="ar-SA" altLang="en-US" dirty="0">
                <a:ea typeface="Arial" charset="0"/>
              </a:rPr>
              <a:t>كانوا </a:t>
            </a:r>
            <a:r>
              <a:rPr lang="ar-SA" altLang="en-US" dirty="0" smtClean="0">
                <a:ea typeface="Arial" charset="0"/>
              </a:rPr>
              <a:t>أطفالا </a:t>
            </a:r>
            <a:r>
              <a:rPr lang="ar-SA" altLang="en-US" dirty="0" smtClean="0">
                <a:ea typeface="Arial" charset="0"/>
              </a:rPr>
              <a:t>(الملاحظة) 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3- </a:t>
            </a:r>
            <a:r>
              <a:rPr lang="ar-SA" altLang="en-US" dirty="0" smtClean="0">
                <a:ea typeface="Arial" charset="0"/>
              </a:rPr>
              <a:t>أن </a:t>
            </a:r>
            <a:r>
              <a:rPr lang="ar-SA" altLang="en-US" dirty="0">
                <a:ea typeface="Arial" charset="0"/>
              </a:rPr>
              <a:t>تكون </a:t>
            </a:r>
            <a:r>
              <a:rPr lang="ar-SA" altLang="en-US" dirty="0" smtClean="0">
                <a:ea typeface="Arial" charset="0"/>
              </a:rPr>
              <a:t>الأداة </a:t>
            </a:r>
            <a:r>
              <a:rPr lang="ar-SA" altLang="en-US" dirty="0">
                <a:ea typeface="Arial" charset="0"/>
              </a:rPr>
              <a:t>مصممة و متناسبة مع </a:t>
            </a:r>
            <a:r>
              <a:rPr lang="ar-SA" altLang="en-US" dirty="0" smtClean="0">
                <a:ea typeface="Arial" charset="0"/>
              </a:rPr>
              <a:t>أسئلة </a:t>
            </a:r>
            <a:r>
              <a:rPr lang="ar-SA" altLang="en-US" dirty="0">
                <a:ea typeface="Arial" charset="0"/>
              </a:rPr>
              <a:t>البحث و </a:t>
            </a:r>
            <a:r>
              <a:rPr lang="ar-SA" altLang="en-US" dirty="0" smtClean="0">
                <a:ea typeface="Arial" charset="0"/>
              </a:rPr>
              <a:t>فروضه</a:t>
            </a: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4- </a:t>
            </a:r>
            <a:r>
              <a:rPr lang="ar-SA" altLang="en-US" dirty="0">
                <a:ea typeface="Arial" charset="0"/>
              </a:rPr>
              <a:t>أ</a:t>
            </a:r>
            <a:r>
              <a:rPr lang="ar-SA" altLang="en-US" dirty="0" smtClean="0">
                <a:ea typeface="Arial" charset="0"/>
              </a:rPr>
              <a:t>ن </a:t>
            </a:r>
            <a:r>
              <a:rPr lang="ar-SA" altLang="en-US" dirty="0" smtClean="0">
                <a:ea typeface="Arial" charset="0"/>
              </a:rPr>
              <a:t>يقوم الباحث </a:t>
            </a:r>
            <a:r>
              <a:rPr lang="ar-SA" altLang="en-US" dirty="0">
                <a:ea typeface="Arial" charset="0"/>
              </a:rPr>
              <a:t>بتجربة </a:t>
            </a:r>
            <a:r>
              <a:rPr lang="ar-SA" altLang="en-US" dirty="0" smtClean="0">
                <a:ea typeface="Arial" charset="0"/>
              </a:rPr>
              <a:t>الأداة </a:t>
            </a:r>
            <a:r>
              <a:rPr lang="ar-SA" altLang="en-US" dirty="0" smtClean="0">
                <a:ea typeface="Arial" charset="0"/>
              </a:rPr>
              <a:t>على عينة استطلاعية ليتأكد </a:t>
            </a:r>
            <a:r>
              <a:rPr lang="ar-SA" altLang="en-US" dirty="0">
                <a:ea typeface="Arial" charset="0"/>
              </a:rPr>
              <a:t>من صحتها و دقتها و ثباتها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873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1"/>
            <a:endParaRPr lang="ar-SA" dirty="0"/>
          </a:p>
          <a:p>
            <a:pPr marL="0" indent="0" algn="r" rtl="1">
              <a:buNone/>
            </a:pPr>
            <a:r>
              <a:rPr lang="ar-SA" dirty="0" smtClean="0"/>
              <a:t>    </a:t>
            </a:r>
            <a:endParaRPr lang="ar-SA" dirty="0"/>
          </a:p>
          <a:p>
            <a:pPr marL="0" indent="0" algn="r" rtl="1">
              <a:buNone/>
            </a:pPr>
            <a:endParaRPr lang="ar-SA" dirty="0" smtClean="0"/>
          </a:p>
          <a:p>
            <a:pPr marL="0" indent="0" algn="r" rtl="1">
              <a:buNone/>
            </a:pPr>
            <a:endParaRPr lang="ar-SA" dirty="0" smtClean="0"/>
          </a:p>
          <a:p>
            <a:pPr marL="0" indent="0" algn="r" rtl="1">
              <a:buNone/>
            </a:pPr>
            <a:endParaRPr lang="ar-SA" dirty="0" smtClean="0"/>
          </a:p>
          <a:p>
            <a:pPr algn="r" rtl="1"/>
            <a:endParaRPr lang="ar-SA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26" y="1366025"/>
            <a:ext cx="7923875" cy="433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21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23592" y="727511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83822" y="2030294"/>
            <a:ext cx="9215978" cy="3744415"/>
          </a:xfrm>
        </p:spPr>
        <p:txBody>
          <a:bodyPr>
            <a:normAutofit lnSpcReduction="10000"/>
          </a:bodyPr>
          <a:lstStyle/>
          <a:p>
            <a:pPr algn="r" rtl="1">
              <a:buFont typeface="Georgia" charset="0"/>
              <a:buNone/>
            </a:pPr>
            <a:r>
              <a:rPr lang="ar-SA" altLang="en-US" b="1" dirty="0" smtClean="0">
                <a:ea typeface="Arial" charset="0"/>
              </a:rPr>
              <a:t>مجتمع البحث:</a:t>
            </a:r>
            <a:endParaRPr lang="ar-SA" altLang="en-US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ar-SA" altLang="en-US" b="1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كل من يمكن </a:t>
            </a:r>
            <a:r>
              <a:rPr lang="ar-SA" altLang="en-US" dirty="0" smtClean="0">
                <a:ea typeface="Arial" charset="0"/>
              </a:rPr>
              <a:t>أن </a:t>
            </a:r>
            <a:r>
              <a:rPr lang="ar-SA" altLang="en-US" dirty="0" smtClean="0">
                <a:ea typeface="Arial" charset="0"/>
              </a:rPr>
              <a:t>يعمم عليهم نتائج البحث </a:t>
            </a:r>
            <a:r>
              <a:rPr lang="ar-SA" altLang="en-US" dirty="0" smtClean="0">
                <a:ea typeface="Arial" charset="0"/>
              </a:rPr>
              <a:t>(مباني</a:t>
            </a:r>
            <a:r>
              <a:rPr lang="ar-SA" altLang="en-US" dirty="0" smtClean="0">
                <a:ea typeface="Arial" charset="0"/>
              </a:rPr>
              <a:t>، كتب, حيوانات، أطفال </a:t>
            </a:r>
            <a:r>
              <a:rPr lang="ar-SA" altLang="en-US" dirty="0" smtClean="0">
                <a:ea typeface="Arial" charset="0"/>
              </a:rPr>
              <a:t>......) </a:t>
            </a:r>
            <a:endParaRPr lang="ar-SA" altLang="en-US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ان كانت المشكلة تتعلق بمشكلات الأطفال في مرحلة الروضه في </a:t>
            </a:r>
            <a:r>
              <a:rPr lang="ar-SA" altLang="en-US" dirty="0" smtClean="0">
                <a:ea typeface="Arial" charset="0"/>
              </a:rPr>
              <a:t>الرياض٬ </a:t>
            </a:r>
            <a:r>
              <a:rPr lang="ar-SA" altLang="en-US" dirty="0" smtClean="0">
                <a:ea typeface="Arial" charset="0"/>
              </a:rPr>
              <a:t>مجتمع البحث </a:t>
            </a:r>
            <a:r>
              <a:rPr lang="ar-SA" altLang="en-US" dirty="0" smtClean="0">
                <a:ea typeface="Arial" charset="0"/>
              </a:rPr>
              <a:t>سيكون هنا</a:t>
            </a:r>
            <a:r>
              <a:rPr lang="ar-SA" altLang="en-US" dirty="0" smtClean="0">
                <a:ea typeface="Arial" charset="0"/>
              </a:rPr>
              <a:t> </a:t>
            </a:r>
            <a:r>
              <a:rPr lang="ar-SA" altLang="en-US" dirty="0" smtClean="0">
                <a:ea typeface="Arial" charset="0"/>
              </a:rPr>
              <a:t>كل الاطفال الملتحقين بالروضات في </a:t>
            </a:r>
            <a:r>
              <a:rPr lang="ar-SA" altLang="en-US" dirty="0" smtClean="0">
                <a:ea typeface="Arial" charset="0"/>
              </a:rPr>
              <a:t>الرياض </a:t>
            </a:r>
            <a:r>
              <a:rPr lang="ar-SA" altLang="en-US" dirty="0" smtClean="0">
                <a:ea typeface="Arial" charset="0"/>
              </a:rPr>
              <a:t>	</a:t>
            </a:r>
            <a:endParaRPr lang="ar-SA" altLang="en-US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ar-SA" altLang="en-US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smtClean="0">
                <a:ea typeface="Arial" charset="0"/>
              </a:rPr>
              <a:t>		</a:t>
            </a:r>
            <a:r>
              <a:rPr lang="ar-SA" altLang="en-US" dirty="0" smtClean="0">
                <a:ea typeface="Arial" charset="0"/>
              </a:rPr>
              <a:t>لاختيار عينة عشوائية ممثلة لمجتمع الدراسة من </a:t>
            </a:r>
            <a:r>
              <a:rPr lang="ar-SA" altLang="en-US" dirty="0" smtClean="0">
                <a:ea typeface="Arial" charset="0"/>
              </a:rPr>
              <a:t>الضروري حصر </a:t>
            </a:r>
            <a:r>
              <a:rPr lang="ar-SA" altLang="en-US" dirty="0" smtClean="0">
                <a:ea typeface="Arial" charset="0"/>
              </a:rPr>
              <a:t>هذا المجتمع أولاً</a:t>
            </a:r>
            <a:endParaRPr lang="ar-SA" altLang="en-US" dirty="0" smtClean="0"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6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1981200" y="1911927"/>
            <a:ext cx="9718964" cy="4661912"/>
          </a:xfrm>
        </p:spPr>
        <p:txBody>
          <a:bodyPr/>
          <a:lstStyle/>
          <a:p>
            <a:pPr algn="r" rtl="1">
              <a:buFont typeface="Georgia" charset="0"/>
              <a:buNone/>
            </a:pPr>
            <a:r>
              <a:rPr lang="ar-SA" altLang="en-US" b="1" dirty="0">
                <a:ea typeface="Arial" charset="0"/>
              </a:rPr>
              <a:t>العينة المشاركة بالبحث </a:t>
            </a:r>
            <a:r>
              <a:rPr lang="en-US" altLang="en-US" b="1" dirty="0"/>
              <a:t>participants / sample</a:t>
            </a:r>
            <a:endParaRPr lang="ar-SA" altLang="en-US" b="1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ar-SA" altLang="en-US" b="1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إ</a:t>
            </a:r>
            <a:r>
              <a:rPr lang="ar-SA" altLang="en-US" dirty="0" smtClean="0">
                <a:ea typeface="Arial" charset="0"/>
              </a:rPr>
              <a:t>ذا </a:t>
            </a:r>
            <a:r>
              <a:rPr lang="ar-SA" altLang="en-US" dirty="0">
                <a:ea typeface="Arial" charset="0"/>
              </a:rPr>
              <a:t>كان المجتمع </a:t>
            </a:r>
            <a:r>
              <a:rPr lang="ar-SA" altLang="en-US" dirty="0" smtClean="0">
                <a:ea typeface="Arial" charset="0"/>
              </a:rPr>
              <a:t>كبيراً </a:t>
            </a:r>
            <a:r>
              <a:rPr lang="ar-SA" altLang="en-US" dirty="0">
                <a:ea typeface="Arial" charset="0"/>
              </a:rPr>
              <a:t>جدا نلجأ الى اختيار عينة </a:t>
            </a:r>
            <a:r>
              <a:rPr lang="ar-SA" altLang="en-US" dirty="0" smtClean="0">
                <a:ea typeface="Arial" charset="0"/>
              </a:rPr>
              <a:t>لتمثيله</a:t>
            </a:r>
            <a:r>
              <a:rPr lang="ar-SA" altLang="en-US" dirty="0" smtClean="0">
                <a:ea typeface="Arial" charset="0"/>
              </a:rPr>
              <a:t> 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ي</a:t>
            </a:r>
            <a:r>
              <a:rPr lang="ar-SA" altLang="en-US" dirty="0" smtClean="0">
                <a:ea typeface="Arial" charset="0"/>
              </a:rPr>
              <a:t>شترط </a:t>
            </a:r>
            <a:r>
              <a:rPr lang="ar-SA" altLang="en-US" dirty="0">
                <a:ea typeface="Arial" charset="0"/>
              </a:rPr>
              <a:t>في العينة </a:t>
            </a:r>
            <a:r>
              <a:rPr lang="ar-SA" altLang="en-US" dirty="0" smtClean="0">
                <a:ea typeface="Arial" charset="0"/>
              </a:rPr>
              <a:t>العشوائية المشاركة</a:t>
            </a:r>
            <a:r>
              <a:rPr lang="ar-SA" altLang="en-US" dirty="0">
                <a:ea typeface="Arial" charset="0"/>
              </a:rPr>
              <a:t>: 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1- تجانس الصفات و الخصائص بين أفراد العينة و أفراد مجتمع </a:t>
            </a:r>
            <a:r>
              <a:rPr lang="ar-SA" altLang="en-US" dirty="0" smtClean="0">
                <a:ea typeface="Arial" charset="0"/>
              </a:rPr>
              <a:t>البحث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2- تكافؤ الفرص لجميع أفراد مجتمع </a:t>
            </a:r>
            <a:r>
              <a:rPr lang="ar-SA" altLang="en-US" dirty="0" smtClean="0">
                <a:ea typeface="Arial" charset="0"/>
              </a:rPr>
              <a:t>البحث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3- عدم التحيز في </a:t>
            </a:r>
            <a:r>
              <a:rPr lang="ar-SA" altLang="en-US" dirty="0" smtClean="0">
                <a:ea typeface="Arial" charset="0"/>
              </a:rPr>
              <a:t>الاختيار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4- تناسب عدد أفراد العينة مع أفراد المجتمع </a:t>
            </a:r>
            <a:r>
              <a:rPr lang="ar-SA" altLang="en-US" dirty="0" smtClean="0">
                <a:ea typeface="Arial" charset="0"/>
              </a:rPr>
              <a:t>المدروس</a:t>
            </a:r>
            <a:endParaRPr lang="en-US" altLang="en-US" dirty="0"/>
          </a:p>
        </p:txBody>
      </p:sp>
      <p:sp>
        <p:nvSpPr>
          <p:cNvPr id="3" name="عنوان 1"/>
          <p:cNvSpPr>
            <a:spLocks noGrp="1"/>
          </p:cNvSpPr>
          <p:nvPr>
            <p:ph type="title"/>
          </p:nvPr>
        </p:nvSpPr>
        <p:spPr>
          <a:xfrm>
            <a:off x="2335530" y="353439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115393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Georgia" charset="0"/>
              <a:buNone/>
            </a:pPr>
            <a:r>
              <a:rPr lang="ar-SA" altLang="en-US" b="1" dirty="0">
                <a:ea typeface="Arial" charset="0"/>
              </a:rPr>
              <a:t>العوامل التي تحدد حجم العينة: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1- تجانس وحدات مجتمع الدراسة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كلما قل الاختلاف و قل التفاوت من الممكن ان يقل حجم العينة و كلما اشتد التفاوت كلما فضل زيادة حجم العينة.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2- </a:t>
            </a:r>
            <a:r>
              <a:rPr lang="ar-SA" altLang="en-US" dirty="0" smtClean="0">
                <a:ea typeface="Arial" charset="0"/>
              </a:rPr>
              <a:t>نوع تصميم البحث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3- </a:t>
            </a:r>
            <a:r>
              <a:rPr lang="ar-SA" altLang="en-US" dirty="0" smtClean="0">
                <a:ea typeface="Arial" charset="0"/>
              </a:rPr>
              <a:t>درجة الدقة المطلوبة </a:t>
            </a:r>
            <a:r>
              <a:rPr lang="en-GB" altLang="en-US" dirty="0" smtClean="0">
                <a:ea typeface="Arial" charset="0"/>
                <a:hlinkClick r:id="rId2"/>
              </a:rPr>
              <a:t>G-Power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4- </a:t>
            </a:r>
            <a:r>
              <a:rPr lang="ar-SA" altLang="en-US" dirty="0" smtClean="0">
                <a:ea typeface="Arial" charset="0"/>
              </a:rPr>
              <a:t>كمية الوقت والمال </a:t>
            </a:r>
            <a:r>
              <a:rPr lang="ar-SA" altLang="en-US" dirty="0">
                <a:ea typeface="Arial" charset="0"/>
              </a:rPr>
              <a:t>المخصص </a:t>
            </a:r>
            <a:r>
              <a:rPr lang="ar-SA" altLang="en-US" dirty="0" smtClean="0">
                <a:ea typeface="Arial" charset="0"/>
              </a:rPr>
              <a:t>للدراسة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en-US" altLang="en-US" dirty="0"/>
          </a:p>
        </p:txBody>
      </p:sp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2527502" y="478130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31957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1981199" y="1569027"/>
            <a:ext cx="9625445" cy="5004812"/>
          </a:xfrm>
        </p:spPr>
        <p:txBody>
          <a:bodyPr/>
          <a:lstStyle/>
          <a:p>
            <a:pPr algn="r" rtl="1"/>
            <a:r>
              <a:rPr lang="ar-SA" altLang="en-US" dirty="0">
                <a:ea typeface="Arial" charset="0"/>
              </a:rPr>
              <a:t>طرق اختيار العينة: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solidFill>
                  <a:srgbClr val="FF0000"/>
                </a:solidFill>
                <a:ea typeface="Arial" charset="0"/>
              </a:rPr>
              <a:t>الطريقة العشوائيه: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		تعني اعطاء الفرصة لأي فرد من مجتمع البحث ان يكون مشاركا، و تنفذ بطريقتين:</a:t>
            </a: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 err="1">
                <a:ea typeface="Arial" charset="0"/>
              </a:rPr>
              <a:t>أ</a:t>
            </a:r>
            <a:r>
              <a:rPr lang="ar-SA" altLang="en-US" dirty="0">
                <a:ea typeface="Arial" charset="0"/>
              </a:rPr>
              <a:t>) الطريقة البسيطة: تتم من خلال اعطاء كل فرد من المجتمع رقم ثم خلطه و سحب الارقام بحسب عدد العينة المحدد.</a:t>
            </a: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ب) جداول الأعداد العشوائية: قائمة من الارقام يتم ترتيبها عشوائيا من خلال الحاسب.</a:t>
            </a:r>
          </a:p>
        </p:txBody>
      </p:sp>
      <p:sp>
        <p:nvSpPr>
          <p:cNvPr id="3" name="عنوان 1"/>
          <p:cNvSpPr>
            <a:spLocks noGrp="1"/>
          </p:cNvSpPr>
          <p:nvPr>
            <p:ph type="title"/>
          </p:nvPr>
        </p:nvSpPr>
        <p:spPr>
          <a:xfrm>
            <a:off x="2184601" y="436565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1605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981199" y="2143126"/>
            <a:ext cx="9459191" cy="4430713"/>
          </a:xfrm>
        </p:spPr>
        <p:txBody>
          <a:bodyPr/>
          <a:lstStyle/>
          <a:p>
            <a:pPr algn="r" rtl="1">
              <a:buFont typeface="Georgia" charset="0"/>
              <a:buNone/>
            </a:pPr>
            <a:r>
              <a:rPr lang="ar-SA" altLang="en-US" b="1" dirty="0">
                <a:ea typeface="Arial" charset="0"/>
              </a:rPr>
              <a:t>الطريقة </a:t>
            </a:r>
            <a:r>
              <a:rPr lang="ar-SA" altLang="en-US" b="1" dirty="0" smtClean="0">
                <a:ea typeface="Arial" charset="0"/>
              </a:rPr>
              <a:t>الطبقية العشوائية:</a:t>
            </a:r>
            <a:endParaRPr lang="ar-SA" altLang="en-US" b="1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ar-SA" altLang="en-US" dirty="0">
              <a:solidFill>
                <a:srgbClr val="FF0000"/>
              </a:solidFill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يقسم مجتمع البحث الى فئات حسب المتغير الذي يتم ضبطه </a:t>
            </a:r>
            <a:r>
              <a:rPr lang="ar-SA" altLang="en-US" dirty="0" smtClean="0">
                <a:ea typeface="Arial" charset="0"/>
              </a:rPr>
              <a:t>أو </a:t>
            </a:r>
            <a:r>
              <a:rPr lang="ar-SA" altLang="en-US" dirty="0">
                <a:ea typeface="Arial" charset="0"/>
              </a:rPr>
              <a:t>دراسته (العمرـ المستوى – الدخل – الجنس ...) 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من كل فئة يسحب منها عدد عشوائي </a:t>
            </a:r>
            <a:r>
              <a:rPr lang="ar-SA" altLang="en-US" dirty="0" smtClean="0">
                <a:ea typeface="Arial" charset="0"/>
              </a:rPr>
              <a:t>أو بطريقة منتظمة.</a:t>
            </a: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يشترط </a:t>
            </a:r>
            <a:r>
              <a:rPr lang="ar-SA" altLang="en-US" dirty="0" smtClean="0">
                <a:ea typeface="Arial" charset="0"/>
              </a:rPr>
              <a:t>أن </a:t>
            </a:r>
            <a:r>
              <a:rPr lang="ar-SA" altLang="en-US" dirty="0">
                <a:ea typeface="Arial" charset="0"/>
              </a:rPr>
              <a:t>يكون هناك فرق فعلي بين </a:t>
            </a:r>
            <a:r>
              <a:rPr lang="ar-SA" altLang="en-US" dirty="0" smtClean="0">
                <a:ea typeface="Arial" charset="0"/>
              </a:rPr>
              <a:t>الفئات في الظاهرة المزمع دراستها </a:t>
            </a:r>
            <a:r>
              <a:rPr lang="ar-SA" altLang="en-US" dirty="0">
                <a:ea typeface="Arial" charset="0"/>
              </a:rPr>
              <a:t>ليؤدي </a:t>
            </a:r>
            <a:r>
              <a:rPr lang="ar-SA" altLang="en-US" dirty="0" smtClean="0">
                <a:ea typeface="Arial" charset="0"/>
              </a:rPr>
              <a:t>إلى </a:t>
            </a:r>
            <a:r>
              <a:rPr lang="ar-SA" altLang="en-US" dirty="0">
                <a:ea typeface="Arial" charset="0"/>
              </a:rPr>
              <a:t>فرق في الاستجابة.</a:t>
            </a:r>
            <a:endParaRPr lang="en-US" altLang="en-US" dirty="0"/>
          </a:p>
        </p:txBody>
      </p:sp>
      <p:sp>
        <p:nvSpPr>
          <p:cNvPr id="3" name="عنوان 1"/>
          <p:cNvSpPr>
            <a:spLocks noGrp="1"/>
          </p:cNvSpPr>
          <p:nvPr>
            <p:ph type="title"/>
          </p:nvPr>
        </p:nvSpPr>
        <p:spPr>
          <a:xfrm>
            <a:off x="2423592" y="727511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153587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1981199" y="1714500"/>
            <a:ext cx="9344891" cy="4859338"/>
          </a:xfrm>
        </p:spPr>
        <p:txBody>
          <a:bodyPr/>
          <a:lstStyle/>
          <a:p>
            <a:pPr algn="r" rtl="1">
              <a:buFont typeface="Georgia" charset="0"/>
              <a:buNone/>
            </a:pPr>
            <a:r>
              <a:rPr lang="ar-SA" altLang="en-US" b="1" dirty="0">
                <a:ea typeface="Arial" charset="0"/>
              </a:rPr>
              <a:t>الطريقة </a:t>
            </a:r>
            <a:r>
              <a:rPr lang="ar-SA" altLang="en-US" b="1" dirty="0" smtClean="0">
                <a:ea typeface="Arial" charset="0"/>
              </a:rPr>
              <a:t>العنقودية “عينة الفئات”: </a:t>
            </a:r>
            <a:endParaRPr lang="ar-SA" altLang="en-US" b="1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وحدة العينة هنا مجموعة و ليست </a:t>
            </a:r>
            <a:r>
              <a:rPr lang="ar-SA" altLang="en-US" dirty="0" smtClean="0">
                <a:ea typeface="Arial" charset="0"/>
              </a:rPr>
              <a:t>مفرده</a:t>
            </a: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مثال: يختار الباحث </a:t>
            </a:r>
            <a:r>
              <a:rPr lang="ar-SA" altLang="en-US" dirty="0" smtClean="0">
                <a:ea typeface="Arial" charset="0"/>
              </a:rPr>
              <a:t>عدد من مدارس الرياض </a:t>
            </a:r>
            <a:r>
              <a:rPr lang="ar-SA" altLang="en-US" dirty="0">
                <a:ea typeface="Arial" charset="0"/>
              </a:rPr>
              <a:t>بشكل عشوائي ثم يطبق البحث على جميع الطلاب فيها.</a:t>
            </a: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تطبق الطريقة العنقودية عندما يصبح من الصعب تطبيق الاختيار الفردي بسبب كثرة </a:t>
            </a:r>
            <a:r>
              <a:rPr lang="ar-SA" altLang="en-US" dirty="0" smtClean="0">
                <a:ea typeface="Arial" charset="0"/>
              </a:rPr>
              <a:t>أفراد </a:t>
            </a:r>
            <a:r>
              <a:rPr lang="ar-SA" altLang="en-US" dirty="0">
                <a:ea typeface="Arial" charset="0"/>
              </a:rPr>
              <a:t>مجتمع البحث أو لصعوبة الحصول على المعلومات حولها.</a:t>
            </a:r>
            <a:endParaRPr lang="en-US" altLang="en-US" dirty="0"/>
          </a:p>
        </p:txBody>
      </p:sp>
      <p:sp>
        <p:nvSpPr>
          <p:cNvPr id="3" name="عنوان 1"/>
          <p:cNvSpPr>
            <a:spLocks noGrp="1"/>
          </p:cNvSpPr>
          <p:nvPr>
            <p:ph type="title"/>
          </p:nvPr>
        </p:nvSpPr>
        <p:spPr>
          <a:xfrm>
            <a:off x="2433983" y="665165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69000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ar-SA" dirty="0" smtClean="0"/>
              <a:t>ما المقصود بالإستبيان؟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1309"/>
            <a:ext cx="10259840" cy="4419795"/>
          </a:xfrm>
        </p:spPr>
        <p:txBody>
          <a:bodyPr>
            <a:normAutofit/>
          </a:bodyPr>
          <a:lstStyle/>
          <a:p>
            <a:pPr algn="just" rtl="1"/>
            <a:r>
              <a:rPr lang="ar-SA" sz="2800" u="sng" dirty="0" smtClean="0"/>
              <a:t>الإستبان أو الإستقصاء </a:t>
            </a:r>
            <a:r>
              <a:rPr lang="ar-SA" sz="2800" dirty="0" smtClean="0"/>
              <a:t>أداة ملائمة للحصول على معلومات </a:t>
            </a:r>
            <a:r>
              <a:rPr lang="ar-SA" sz="2800" dirty="0" smtClean="0"/>
              <a:t>وبيانات </a:t>
            </a:r>
            <a:r>
              <a:rPr lang="ar-SA" sz="2800" dirty="0" smtClean="0"/>
              <a:t>وحقائق مرتبطة بواقع معين، ويقدم الإستبيان بشكل عدد من الأسئلة يطلب الإجابة </a:t>
            </a:r>
            <a:r>
              <a:rPr lang="ar-SA" sz="2800" dirty="0" smtClean="0"/>
              <a:t>عنها </a:t>
            </a:r>
            <a:r>
              <a:rPr lang="ar-SA" sz="2800" dirty="0" smtClean="0"/>
              <a:t>من قبل عدد من الأفراد المعنيين بموضوع الإستبيان.</a:t>
            </a:r>
          </a:p>
          <a:p>
            <a:pPr algn="just" rtl="1"/>
            <a:r>
              <a:rPr lang="ar-SA" sz="2800" dirty="0" smtClean="0"/>
              <a:t>أمثلة :</a:t>
            </a:r>
          </a:p>
          <a:p>
            <a:pPr marL="0" indent="0" algn="just" rtl="1">
              <a:buNone/>
            </a:pPr>
            <a:r>
              <a:rPr lang="ar-SA" sz="2800" dirty="0" smtClean="0"/>
              <a:t>-استبيان لمعرفة إتجاهات الوالدين نحو خدمات التربية الخاصة في مراكز الرعاية النهارية بالرياض.</a:t>
            </a:r>
          </a:p>
          <a:p>
            <a:pPr marL="0" indent="0" algn="just" rtl="1">
              <a:buNone/>
            </a:pPr>
            <a:r>
              <a:rPr lang="ar-SA" sz="2800" dirty="0" smtClean="0"/>
              <a:t>-استبيان للتعرف على الرضا الوظيفي لدى المعلمين في المدارس الأهلية.</a:t>
            </a:r>
          </a:p>
          <a:p>
            <a:pPr marL="0" indent="0" algn="just" rtl="1">
              <a:buNone/>
            </a:pPr>
            <a:r>
              <a:rPr lang="ar-SA" sz="2800" dirty="0" smtClean="0"/>
              <a:t>-استبيان للكشف عن رضا الطلاب عن الخدمات الإرشادية في جامعة الملك سعود</a:t>
            </a:r>
          </a:p>
          <a:p>
            <a:pPr marL="0" indent="0" algn="just" rtl="1">
              <a:buNone/>
            </a:pP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084836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1981199" y="1704109"/>
            <a:ext cx="9968345" cy="4869730"/>
          </a:xfrm>
        </p:spPr>
        <p:txBody>
          <a:bodyPr/>
          <a:lstStyle/>
          <a:p>
            <a:pPr algn="r" rtl="1">
              <a:buFont typeface="Georgia" charset="0"/>
              <a:buNone/>
            </a:pPr>
            <a:r>
              <a:rPr lang="ar-SA" altLang="en-US" b="1" dirty="0" smtClean="0">
                <a:ea typeface="Arial" charset="0"/>
              </a:rPr>
              <a:t>العينة الملائمة </a:t>
            </a:r>
            <a:r>
              <a:rPr lang="en-GB" altLang="en-US" b="1" dirty="0" smtClean="0">
                <a:ea typeface="Arial" charset="0"/>
              </a:rPr>
              <a:t> A convenience sample</a:t>
            </a:r>
            <a:r>
              <a:rPr lang="ar-SA" altLang="en-US" b="1" dirty="0" smtClean="0">
                <a:ea typeface="Arial" charset="0"/>
              </a:rPr>
              <a:t>:</a:t>
            </a:r>
            <a:endParaRPr lang="en-GB" altLang="en-US" b="1" dirty="0" smtClean="0">
              <a:ea typeface="Arial" charset="0"/>
            </a:endParaRPr>
          </a:p>
          <a:p>
            <a:pPr algn="r" rtl="1">
              <a:buFont typeface="Georgia" charset="0"/>
              <a:buNone/>
            </a:pPr>
            <a:endParaRPr lang="en-GB" altLang="en-US" dirty="0">
              <a:solidFill>
                <a:srgbClr val="FF0000"/>
              </a:solidFill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b="1" dirty="0" smtClean="0">
                <a:ea typeface="Arial" charset="0"/>
              </a:rPr>
              <a:t>الاختيار </a:t>
            </a:r>
            <a:r>
              <a:rPr lang="ar-SA" altLang="en-US" b="1" dirty="0">
                <a:ea typeface="Arial" charset="0"/>
              </a:rPr>
              <a:t>بالمصادفة: 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		يتم التطبيق على من يتطوع بالمشاركة أو ان يقرر الباحث ان يطبق الدراسة على اول 10 يدخلون من باب المدرسة مثلا.</a:t>
            </a:r>
          </a:p>
          <a:p>
            <a:pPr algn="r" rtl="1">
              <a:buFont typeface="Georgia" charset="0"/>
              <a:buNone/>
            </a:pPr>
            <a:endParaRPr lang="ar-SA" altLang="en-US" dirty="0">
              <a:ea typeface="Arial" charset="0"/>
            </a:endParaRPr>
          </a:p>
          <a:p>
            <a:pPr algn="r" rtl="1">
              <a:buFont typeface="Georgia" charset="0"/>
              <a:buNone/>
            </a:pPr>
            <a:r>
              <a:rPr lang="ar-SA" altLang="en-US" b="1" dirty="0">
                <a:ea typeface="Arial" charset="0"/>
              </a:rPr>
              <a:t>الطريقة العمدية: </a:t>
            </a:r>
          </a:p>
          <a:p>
            <a:pPr algn="r" rtl="1">
              <a:buFont typeface="Georgia" charset="0"/>
              <a:buNone/>
            </a:pPr>
            <a:r>
              <a:rPr lang="ar-SA" altLang="en-US" dirty="0">
                <a:ea typeface="Arial" charset="0"/>
              </a:rPr>
              <a:t>		يطلق </a:t>
            </a:r>
            <a:r>
              <a:rPr lang="ar-SA" altLang="en-US" dirty="0" smtClean="0">
                <a:ea typeface="Arial" charset="0"/>
              </a:rPr>
              <a:t>عليها </a:t>
            </a:r>
            <a:r>
              <a:rPr lang="ar-SA" altLang="en-US" dirty="0">
                <a:ea typeface="Arial" charset="0"/>
              </a:rPr>
              <a:t>الطريقة </a:t>
            </a:r>
            <a:r>
              <a:rPr lang="ar-SA" altLang="en-US" dirty="0" smtClean="0">
                <a:ea typeface="Arial" charset="0"/>
              </a:rPr>
              <a:t>القصدية </a:t>
            </a:r>
            <a:r>
              <a:rPr lang="ar-SA" altLang="en-US" dirty="0" smtClean="0">
                <a:ea typeface="Arial" charset="0"/>
              </a:rPr>
              <a:t>أ</a:t>
            </a:r>
            <a:r>
              <a:rPr lang="ar-SA" altLang="en-US" dirty="0" smtClean="0">
                <a:ea typeface="Arial" charset="0"/>
              </a:rPr>
              <a:t>حيانا ويختار فيها الباحث أفراد عينته معتمدا </a:t>
            </a:r>
            <a:r>
              <a:rPr lang="ar-SA" altLang="en-US" dirty="0">
                <a:ea typeface="Arial" charset="0"/>
              </a:rPr>
              <a:t>على خبرته بمجتمع البحث</a:t>
            </a:r>
            <a:r>
              <a:rPr lang="ar-SA" altLang="en-US" dirty="0" smtClean="0">
                <a:ea typeface="Arial" charset="0"/>
              </a:rPr>
              <a:t>.</a:t>
            </a:r>
            <a:endParaRPr lang="ar-SA" altLang="en-US" dirty="0">
              <a:ea typeface="Arial" charset="0"/>
            </a:endParaRPr>
          </a:p>
        </p:txBody>
      </p:sp>
      <p:sp>
        <p:nvSpPr>
          <p:cNvPr id="3" name="عنوان 1"/>
          <p:cNvSpPr>
            <a:spLocks noGrp="1"/>
          </p:cNvSpPr>
          <p:nvPr>
            <p:ph type="title"/>
          </p:nvPr>
        </p:nvSpPr>
        <p:spPr>
          <a:xfrm>
            <a:off x="2257337" y="457347"/>
            <a:ext cx="7520940" cy="90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sz="4400" dirty="0" smtClean="0"/>
              <a:t>العينة </a:t>
            </a:r>
            <a:r>
              <a:rPr lang="en-GB" dirty="0" smtClean="0"/>
              <a:t>The </a:t>
            </a:r>
            <a:r>
              <a:rPr lang="en-GB" sz="4400" dirty="0" smtClean="0"/>
              <a:t>Sample</a:t>
            </a:r>
            <a:endParaRPr lang="ar-SA" sz="4400" dirty="0"/>
          </a:p>
        </p:txBody>
      </p:sp>
    </p:spTree>
    <p:extLst>
      <p:ext uri="{BB962C8B-B14F-4D97-AF65-F5344CB8AC3E}">
        <p14:creationId xmlns:p14="http://schemas.microsoft.com/office/powerpoint/2010/main" val="54034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1"/>
            <a:endParaRPr lang="ar-SA" dirty="0"/>
          </a:p>
          <a:p>
            <a:pPr marL="0" indent="0" algn="r" rtl="1">
              <a:buNone/>
            </a:pPr>
            <a:r>
              <a:rPr lang="ar-SA" dirty="0" smtClean="0"/>
              <a:t>    </a:t>
            </a:r>
            <a:endParaRPr lang="ar-SA" dirty="0"/>
          </a:p>
          <a:p>
            <a:pPr marL="0" indent="0" algn="r" rtl="1">
              <a:buNone/>
            </a:pPr>
            <a:endParaRPr lang="ar-SA" dirty="0" smtClean="0"/>
          </a:p>
          <a:p>
            <a:pPr marL="0" indent="0" algn="r" rtl="1">
              <a:buNone/>
            </a:pPr>
            <a:endParaRPr lang="ar-SA" dirty="0" smtClean="0"/>
          </a:p>
          <a:p>
            <a:pPr marL="0" indent="0" algn="r" rtl="1">
              <a:buNone/>
            </a:pPr>
            <a:endParaRPr lang="ar-SA" dirty="0" smtClean="0"/>
          </a:p>
          <a:p>
            <a:pPr algn="r" rtl="1"/>
            <a:endParaRPr lang="ar-SA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626" y="1366025"/>
            <a:ext cx="7923875" cy="433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3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458" y="313386"/>
            <a:ext cx="8596668" cy="716924"/>
          </a:xfrm>
        </p:spPr>
        <p:txBody>
          <a:bodyPr/>
          <a:lstStyle/>
          <a:p>
            <a:pPr algn="ctr"/>
            <a:r>
              <a:rPr lang="ar-SA" dirty="0" smtClean="0"/>
              <a:t>أولا :خطوات الإستبيان/ </a:t>
            </a:r>
            <a:r>
              <a:rPr lang="ar-SA" u="sng" dirty="0" smtClean="0"/>
              <a:t>الصورة الأولية</a:t>
            </a:r>
            <a:endParaRPr lang="ar-SA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554864"/>
              </p:ext>
            </p:extLst>
          </p:nvPr>
        </p:nvGraphicFramePr>
        <p:xfrm>
          <a:off x="677862" y="1030310"/>
          <a:ext cx="10964639" cy="5499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86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234" y="622300"/>
            <a:ext cx="8596668" cy="88157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ar-SA" dirty="0" smtClean="0"/>
              <a:t>ثانياً: تجريب الصورة الأولية للإستبيان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2" y="1769423"/>
            <a:ext cx="10865483" cy="4271939"/>
          </a:xfrm>
        </p:spPr>
        <p:txBody>
          <a:bodyPr/>
          <a:lstStyle/>
          <a:p>
            <a:pPr algn="just" rtl="1"/>
            <a:r>
              <a:rPr lang="ar-SA" sz="2400" dirty="0" smtClean="0"/>
              <a:t>بعد الإنتهاء من إعداد الصورة الأولية يقوم الباحث </a:t>
            </a:r>
            <a:r>
              <a:rPr lang="ar-SA" sz="2400" dirty="0" smtClean="0"/>
              <a:t>بتجريبه </a:t>
            </a:r>
            <a:r>
              <a:rPr lang="ar-SA" sz="2400" dirty="0" smtClean="0"/>
              <a:t>على عينة محدودة من المجتمع الأصلي </a:t>
            </a:r>
            <a:r>
              <a:rPr lang="ar-SA" sz="2400" dirty="0" smtClean="0"/>
              <a:t>للبحث </a:t>
            </a:r>
            <a:r>
              <a:rPr lang="ar-SA" sz="2400" dirty="0" smtClean="0"/>
              <a:t>وذلك بغرض:</a:t>
            </a:r>
          </a:p>
          <a:p>
            <a:pPr algn="just" rtl="1"/>
            <a:r>
              <a:rPr lang="ar-SA" sz="2400" dirty="0" smtClean="0"/>
              <a:t>التأكد من وضوح الأسئلة وابتعادها عن الغموض</a:t>
            </a:r>
          </a:p>
          <a:p>
            <a:pPr algn="just" rtl="1"/>
            <a:r>
              <a:rPr lang="ar-SA" sz="2400" dirty="0" smtClean="0"/>
              <a:t>إجراء التعديلات الملائمة في ضوء ردود الأفعال من أفراد </a:t>
            </a:r>
            <a:r>
              <a:rPr lang="ar-SA" sz="2400" b="1" dirty="0" smtClean="0"/>
              <a:t>العينة </a:t>
            </a:r>
            <a:r>
              <a:rPr lang="ar-SA" sz="2400" b="1" dirty="0" smtClean="0"/>
              <a:t>الاستطلاعية</a:t>
            </a:r>
          </a:p>
          <a:p>
            <a:pPr algn="just" rtl="1"/>
            <a:r>
              <a:rPr lang="ar-SA" sz="2400" dirty="0"/>
              <a:t>التحقق من الصدق والثبات </a:t>
            </a:r>
            <a:endParaRPr lang="ar-SA" sz="2400" dirty="0" smtClean="0"/>
          </a:p>
          <a:p>
            <a:pPr marL="0" indent="0" algn="just" rtl="1">
              <a:buNone/>
            </a:pPr>
            <a:r>
              <a:rPr lang="ar-SA" sz="2400" u="sng" dirty="0" smtClean="0"/>
              <a:t>عرض الاستبيان </a:t>
            </a:r>
            <a:r>
              <a:rPr lang="ar-SA" sz="2400" u="sng" dirty="0" smtClean="0"/>
              <a:t>على عدد من الخبراء والمختصين </a:t>
            </a:r>
            <a:r>
              <a:rPr lang="ar-SA" sz="2400" dirty="0" smtClean="0"/>
              <a:t>لمعرفة رأيهم في مدى وضوح وملاءمة العبارات ومدى مناسبتها لموضوع البحث</a:t>
            </a:r>
          </a:p>
          <a:p>
            <a:pPr algn="just" rtl="1"/>
            <a:r>
              <a:rPr lang="ar-SA" sz="2400" dirty="0" smtClean="0"/>
              <a:t>يتبع لهذه الخطوة إجراء التعديلات المناسبة في ضوء الملاحظات التي تلقاها</a:t>
            </a:r>
          </a:p>
          <a:p>
            <a:pPr algn="r" rtl="1"/>
            <a:endParaRPr lang="ar-SA" b="1" dirty="0" smtClean="0"/>
          </a:p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0502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77863" y="633046"/>
          <a:ext cx="11237472" cy="5408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15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77863" y="295422"/>
          <a:ext cx="10069854" cy="5746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496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2" y="365760"/>
            <a:ext cx="11308341" cy="98473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قواعد تراعى في صياغة الإستبيان</a:t>
            </a:r>
            <a:endParaRPr lang="ar-S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323206"/>
              </p:ext>
            </p:extLst>
          </p:nvPr>
        </p:nvGraphicFramePr>
        <p:xfrm>
          <a:off x="677862" y="1505243"/>
          <a:ext cx="11307812" cy="5106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63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934" y="622300"/>
            <a:ext cx="9212254" cy="132080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ar-SA" dirty="0" smtClean="0"/>
              <a:t>سادساً:توزيع الإستبيان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402344" cy="442309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SA" sz="2400" u="sng" dirty="0" smtClean="0"/>
          </a:p>
          <a:p>
            <a:pPr marL="0" indent="0" algn="r" rtl="1">
              <a:buNone/>
            </a:pPr>
            <a:r>
              <a:rPr lang="ar-SA" sz="2400" u="sng" dirty="0" smtClean="0"/>
              <a:t>في معظم الأحوال أمام الباحث طريقتان لتوزيع الإستبيان:</a:t>
            </a:r>
          </a:p>
          <a:p>
            <a:pPr algn="r" rtl="1"/>
            <a:r>
              <a:rPr lang="ar-SA" sz="2400" dirty="0" smtClean="0"/>
              <a:t>الإتصال المباشر </a:t>
            </a:r>
          </a:p>
          <a:p>
            <a:pPr algn="r" rtl="1"/>
            <a:r>
              <a:rPr lang="ar-SA" sz="2400" dirty="0" smtClean="0"/>
              <a:t>الإتصال غير المباشر، عن طريق:</a:t>
            </a:r>
          </a:p>
          <a:p>
            <a:pPr marL="0" indent="0" algn="r" rtl="1">
              <a:buNone/>
            </a:pPr>
            <a:r>
              <a:rPr lang="ar-SA" sz="2400" dirty="0" smtClean="0"/>
              <a:t>-ارسال الإستبيان الورقي من خلال البريد العادي </a:t>
            </a:r>
          </a:p>
          <a:p>
            <a:pPr marL="0" indent="0" algn="r" rtl="1">
              <a:buNone/>
            </a:pPr>
            <a:r>
              <a:rPr lang="ar-SA" sz="2400" dirty="0" smtClean="0"/>
              <a:t>-إرسال بريد إلكتروني عن طريق البريد الإلكتروني ...الخ</a:t>
            </a:r>
          </a:p>
          <a:p>
            <a:pPr marL="0" indent="0" algn="r" rtl="1">
              <a:buNone/>
            </a:pPr>
            <a:endParaRPr lang="ar-SA" sz="2400" b="1" u="sng" dirty="0" smtClean="0"/>
          </a:p>
          <a:p>
            <a:pPr marL="0" indent="0" algn="r" rtl="1">
              <a:buNone/>
            </a:pPr>
            <a:r>
              <a:rPr lang="ar-SA" sz="2400" b="1" u="sng" dirty="0" smtClean="0"/>
              <a:t>لكل طريقة مزايا وعيوب </a:t>
            </a:r>
          </a:p>
        </p:txBody>
      </p:sp>
    </p:spTree>
    <p:extLst>
      <p:ext uri="{BB962C8B-B14F-4D97-AF65-F5344CB8AC3E}">
        <p14:creationId xmlns:p14="http://schemas.microsoft.com/office/powerpoint/2010/main" val="173092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2911</TotalTime>
  <Words>1437</Words>
  <Application>Microsoft Macintosh PowerPoint</Application>
  <PresentationFormat>Widescreen</PresentationFormat>
  <Paragraphs>225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Calibri</vt:lpstr>
      <vt:lpstr>Calibri Light</vt:lpstr>
      <vt:lpstr>Georgia</vt:lpstr>
      <vt:lpstr>Times New Roman</vt:lpstr>
      <vt:lpstr>Arial</vt:lpstr>
      <vt:lpstr>Office Theme</vt:lpstr>
      <vt:lpstr>مناهج البحث في علم النفس المحاضرة ٦</vt:lpstr>
      <vt:lpstr>الإستبيان Questionnaire</vt:lpstr>
      <vt:lpstr>ما المقصود بالإستبيان؟</vt:lpstr>
      <vt:lpstr>أولا :خطوات الإستبيان/ الصورة الأولية</vt:lpstr>
      <vt:lpstr>ثانياً: تجريب الصورة الأولية للإستبيان</vt:lpstr>
      <vt:lpstr>PowerPoint Presentation</vt:lpstr>
      <vt:lpstr>PowerPoint Presentation</vt:lpstr>
      <vt:lpstr>قواعد تراعى في صياغة الإستبيان</vt:lpstr>
      <vt:lpstr>سادساً:توزيع الإستبيان</vt:lpstr>
      <vt:lpstr>سابعاً: عيوب الإستبيان</vt:lpstr>
      <vt:lpstr>المقابلة Interview</vt:lpstr>
      <vt:lpstr>المقابلة</vt:lpstr>
      <vt:lpstr>أنواع المقابلة</vt:lpstr>
      <vt:lpstr>PowerPoint Presentation</vt:lpstr>
      <vt:lpstr>الأخطاء التي يمكن أن تقع في المقابلات</vt:lpstr>
      <vt:lpstr>مزايا استخدام أداة المقابلة</vt:lpstr>
      <vt:lpstr>بين الإستبيان و المقابلة</vt:lpstr>
      <vt:lpstr>الملاحظة</vt:lpstr>
      <vt:lpstr>أنواع الملاحظة</vt:lpstr>
      <vt:lpstr>إجراءات الملاحظة</vt:lpstr>
      <vt:lpstr>مزايا و حدود الملاحظة</vt:lpstr>
      <vt:lpstr>PowerPoint Presentation</vt:lpstr>
      <vt:lpstr>PowerPoint Presentation</vt:lpstr>
      <vt:lpstr>العينة The Sample</vt:lpstr>
      <vt:lpstr>العينة The Sample</vt:lpstr>
      <vt:lpstr>العينة The Sample</vt:lpstr>
      <vt:lpstr>العينة The Sample</vt:lpstr>
      <vt:lpstr>العينة The Sample</vt:lpstr>
      <vt:lpstr>العينة The Sample</vt:lpstr>
      <vt:lpstr>العينة The Sample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مناهج البحث في علم النفس المحاضرة ٣</dc:title>
  <dc:creator>Albandri oti</dc:creator>
  <cp:lastModifiedBy>Albandri oti</cp:lastModifiedBy>
  <cp:revision>78</cp:revision>
  <dcterms:created xsi:type="dcterms:W3CDTF">2017-10-14T14:53:34Z</dcterms:created>
  <dcterms:modified xsi:type="dcterms:W3CDTF">2017-11-13T12:30:32Z</dcterms:modified>
</cp:coreProperties>
</file>