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4"/>
  </p:sldMasterIdLst>
  <p:handoutMasterIdLst>
    <p:handoutMasterId r:id="rId26"/>
  </p:handoutMasterIdLst>
  <p:sldIdLst>
    <p:sldId id="330" r:id="rId5"/>
    <p:sldId id="315" r:id="rId6"/>
    <p:sldId id="317" r:id="rId7"/>
    <p:sldId id="326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272" r:id="rId16"/>
    <p:sldId id="273" r:id="rId17"/>
    <p:sldId id="277" r:id="rId18"/>
    <p:sldId id="274" r:id="rId19"/>
    <p:sldId id="276" r:id="rId20"/>
    <p:sldId id="267" r:id="rId21"/>
    <p:sldId id="327" r:id="rId22"/>
    <p:sldId id="294" r:id="rId23"/>
    <p:sldId id="328" r:id="rId24"/>
    <p:sldId id="32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03" autoAdjust="0"/>
    <p:restoredTop sz="94660"/>
  </p:normalViewPr>
  <p:slideViewPr>
    <p:cSldViewPr>
      <p:cViewPr>
        <p:scale>
          <a:sx n="78" d="100"/>
          <a:sy n="78" d="100"/>
        </p:scale>
        <p:origin x="-111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510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26/01/41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1763688" y="2636912"/>
            <a:ext cx="5976664" cy="1415772"/>
          </a:xfrm>
          <a:prstGeom prst="rect">
            <a:avLst/>
          </a:prstGeom>
        </p:spPr>
        <p:txBody>
          <a:bodyPr anchor="b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556792"/>
            <a:ext cx="79301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dirty="0"/>
              <a:t> </a:t>
            </a:r>
            <a:r>
              <a:rPr lang="ar-SA" u="sng" dirty="0" smtClean="0"/>
              <a:t>اليد </a:t>
            </a:r>
            <a:r>
              <a:rPr lang="ar-SA" u="sng" dirty="0" err="1" smtClean="0"/>
              <a:t>اليمنى:</a:t>
            </a:r>
            <a:r>
              <a:rPr lang="ar-SA" u="sng" dirty="0" smtClean="0"/>
              <a:t>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150000"/>
              </a:lnSpc>
            </a:pPr>
            <a:r>
              <a:rPr lang="ar-SA" u="sng" dirty="0" smtClean="0"/>
              <a:t>اليد </a:t>
            </a:r>
            <a:r>
              <a:rPr lang="ar-SA" u="sng" dirty="0" err="1" smtClean="0"/>
              <a:t>اليسرى:</a:t>
            </a:r>
            <a:endParaRPr lang="ar-SA" u="sng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128" y="1052736"/>
            <a:ext cx="784887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smtClean="0"/>
              <a:t>الإنجليزية, </a:t>
            </a:r>
            <a:r>
              <a:rPr lang="ar-SA" dirty="0" smtClean="0"/>
              <a:t>والتي  سنتبع فيها نفس القواعد التي تدربنا عليها سابقا </a:t>
            </a:r>
            <a:r>
              <a:rPr lang="ar-SA" dirty="0" smtClean="0"/>
              <a:t>وهي: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smtClean="0"/>
              <a:t>الطباعة.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/>
              <a:t>لو نظرنا إلى أزرار لوحة المفاتيح سنجد أنها مقسمة إلى أربعة أقسام </a:t>
            </a:r>
            <a:r>
              <a:rPr lang="ar-SA" sz="2400" dirty="0" err="1" smtClean="0"/>
              <a:t>كالتالي :</a:t>
            </a:r>
            <a:endParaRPr lang="ar-SA" sz="2400" dirty="0" smtClean="0"/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4ECB46-8ED0-465A-AD7A-80309552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3F3B1-135C-4D97-89DD-CEBE6AF23A6E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1315</TotalTime>
  <Words>814</Words>
  <Application>Microsoft Office PowerPoint</Application>
  <PresentationFormat>عرض على الشاشة (3:4)‏</PresentationFormat>
  <Paragraphs>111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معالجة الكلمات والنسخ  برنامج السكرتارية الطبية</vt:lpstr>
      <vt:lpstr>الحروف الإنجليزية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عرض تقديمي في PowerPoint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64</cp:revision>
  <dcterms:created xsi:type="dcterms:W3CDTF">2014-02-09T17:56:55Z</dcterms:created>
  <dcterms:modified xsi:type="dcterms:W3CDTF">2019-09-25T15:31:27Z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