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56" r:id="rId1"/>
  </p:sldMasterIdLst>
  <p:sldIdLst>
    <p:sldId id="256" r:id="rId2"/>
    <p:sldId id="257" r:id="rId3"/>
    <p:sldId id="258" r:id="rId4"/>
    <p:sldId id="259" r:id="rId5"/>
    <p:sldId id="261" r:id="rId6"/>
    <p:sldId id="262" r:id="rId7"/>
    <p:sldId id="263" r:id="rId8"/>
    <p:sldId id="264" r:id="rId9"/>
    <p:sldId id="265" r:id="rId10"/>
    <p:sldId id="266" r:id="rId11"/>
    <p:sldId id="269" r:id="rId12"/>
    <p:sldId id="267" r:id="rId13"/>
    <p:sldId id="268" r:id="rId14"/>
    <p:sldId id="270" r:id="rId1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110" d="100"/>
          <a:sy n="110" d="100"/>
        </p:scale>
        <p:origin x="-164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26F4B5-843B-4836-80AB-D84AB87C5570}" type="doc">
      <dgm:prSet loTypeId="urn:microsoft.com/office/officeart/2005/8/layout/radial6" loCatId="cycle" qsTypeId="urn:microsoft.com/office/officeart/2005/8/quickstyle/simple1" qsCatId="simple" csTypeId="urn:microsoft.com/office/officeart/2005/8/colors/accent1_2" csCatId="accent1" phldr="1"/>
      <dgm:spPr/>
      <dgm:t>
        <a:bodyPr/>
        <a:lstStyle/>
        <a:p>
          <a:pPr rtl="1"/>
          <a:endParaRPr lang="ar-SA"/>
        </a:p>
      </dgm:t>
    </dgm:pt>
    <dgm:pt modelId="{175CEB2C-A095-4892-86F6-909F96E1321A}">
      <dgm:prSet phldrT="[نص]"/>
      <dgm:spPr/>
      <dgm:t>
        <a:bodyPr/>
        <a:lstStyle/>
        <a:p>
          <a:pPr rtl="1"/>
          <a:r>
            <a:rPr lang="ar-SA" dirty="0" smtClean="0"/>
            <a:t>تحليل الحالة </a:t>
          </a:r>
          <a:endParaRPr lang="ar-SA" dirty="0"/>
        </a:p>
      </dgm:t>
    </dgm:pt>
    <dgm:pt modelId="{755DD009-B9CA-4B27-AA6E-49E85A8DFE97}" type="parTrans" cxnId="{57F47651-CD5F-4DE3-BA20-E485C2C4DDDC}">
      <dgm:prSet/>
      <dgm:spPr/>
      <dgm:t>
        <a:bodyPr/>
        <a:lstStyle/>
        <a:p>
          <a:pPr rtl="1"/>
          <a:endParaRPr lang="ar-SA"/>
        </a:p>
      </dgm:t>
    </dgm:pt>
    <dgm:pt modelId="{D7B10813-44A6-4B08-92C7-5E092BCCECB1}" type="sibTrans" cxnId="{57F47651-CD5F-4DE3-BA20-E485C2C4DDDC}">
      <dgm:prSet/>
      <dgm:spPr/>
      <dgm:t>
        <a:bodyPr/>
        <a:lstStyle/>
        <a:p>
          <a:pPr rtl="1"/>
          <a:endParaRPr lang="ar-SA"/>
        </a:p>
      </dgm:t>
    </dgm:pt>
    <dgm:pt modelId="{0D070479-0073-4DC6-B84D-D4E710F68D70}">
      <dgm:prSet phldrT="[نص]" custT="1"/>
      <dgm:spPr/>
      <dgm:t>
        <a:bodyPr/>
        <a:lstStyle/>
        <a:p>
          <a:pPr rtl="1"/>
          <a:r>
            <a:rPr lang="ar-SA" sz="1400" b="1" i="0" dirty="0" smtClean="0"/>
            <a:t>الحالة البيئية</a:t>
          </a:r>
          <a:endParaRPr lang="ar-SA" sz="1400" b="1" i="0" dirty="0"/>
        </a:p>
      </dgm:t>
    </dgm:pt>
    <dgm:pt modelId="{88257E1B-B201-4A85-A3BD-5A2FA3368921}" type="parTrans" cxnId="{55AAB926-0388-403F-B132-743EA3FA797F}">
      <dgm:prSet/>
      <dgm:spPr/>
      <dgm:t>
        <a:bodyPr/>
        <a:lstStyle/>
        <a:p>
          <a:pPr rtl="1"/>
          <a:endParaRPr lang="ar-SA"/>
        </a:p>
      </dgm:t>
    </dgm:pt>
    <dgm:pt modelId="{9C73B9CF-2F8D-45AF-BE78-22C2A1B2DF2C}" type="sibTrans" cxnId="{55AAB926-0388-403F-B132-743EA3FA797F}">
      <dgm:prSet/>
      <dgm:spPr/>
      <dgm:t>
        <a:bodyPr/>
        <a:lstStyle/>
        <a:p>
          <a:pPr rtl="1"/>
          <a:endParaRPr lang="ar-SA"/>
        </a:p>
      </dgm:t>
    </dgm:pt>
    <dgm:pt modelId="{37B02EE9-4459-4CAF-A40C-E7120B453A35}">
      <dgm:prSet phldrT="[نص]" custT="1"/>
      <dgm:spPr/>
      <dgm:t>
        <a:bodyPr/>
        <a:lstStyle/>
        <a:p>
          <a:pPr rtl="1"/>
          <a:r>
            <a:rPr lang="ar-SA" sz="1400" b="1" dirty="0" smtClean="0"/>
            <a:t>حالة أعمال المنظمة</a:t>
          </a:r>
          <a:endParaRPr lang="ar-SA" sz="1400" b="1" dirty="0"/>
        </a:p>
      </dgm:t>
    </dgm:pt>
    <dgm:pt modelId="{185F811D-55BD-42FE-92AA-F84DB827398A}" type="parTrans" cxnId="{622D5C05-F759-49CE-93AB-7018DB274877}">
      <dgm:prSet/>
      <dgm:spPr/>
      <dgm:t>
        <a:bodyPr/>
        <a:lstStyle/>
        <a:p>
          <a:pPr rtl="1"/>
          <a:endParaRPr lang="ar-SA"/>
        </a:p>
      </dgm:t>
    </dgm:pt>
    <dgm:pt modelId="{68236446-6587-4466-A39A-045D7DBA810B}" type="sibTrans" cxnId="{622D5C05-F759-49CE-93AB-7018DB274877}">
      <dgm:prSet/>
      <dgm:spPr/>
      <dgm:t>
        <a:bodyPr/>
        <a:lstStyle/>
        <a:p>
          <a:pPr rtl="1"/>
          <a:endParaRPr lang="ar-SA"/>
        </a:p>
      </dgm:t>
    </dgm:pt>
    <dgm:pt modelId="{02E88DFE-03FB-4DC2-BC32-0A503EF70304}">
      <dgm:prSet phldrT="[نص]" custT="1"/>
      <dgm:spPr/>
      <dgm:t>
        <a:bodyPr/>
        <a:lstStyle/>
        <a:p>
          <a:pPr rtl="1"/>
          <a:r>
            <a:rPr lang="ar-SA" sz="1400" b="1" dirty="0" smtClean="0"/>
            <a:t>حالة المستهلك</a:t>
          </a:r>
          <a:endParaRPr lang="ar-SA" sz="1400" b="1" dirty="0"/>
        </a:p>
      </dgm:t>
    </dgm:pt>
    <dgm:pt modelId="{E12208A2-A914-4BA5-8BB2-80CFAD315E12}" type="parTrans" cxnId="{441D5E85-497E-4702-AE05-6CD0EE1191A9}">
      <dgm:prSet/>
      <dgm:spPr/>
      <dgm:t>
        <a:bodyPr/>
        <a:lstStyle/>
        <a:p>
          <a:pPr rtl="1"/>
          <a:endParaRPr lang="ar-SA"/>
        </a:p>
      </dgm:t>
    </dgm:pt>
    <dgm:pt modelId="{C6AB0335-444A-475B-B3E6-8F70DC7067B5}" type="sibTrans" cxnId="{441D5E85-497E-4702-AE05-6CD0EE1191A9}">
      <dgm:prSet/>
      <dgm:spPr/>
      <dgm:t>
        <a:bodyPr/>
        <a:lstStyle/>
        <a:p>
          <a:pPr rtl="1"/>
          <a:endParaRPr lang="ar-SA"/>
        </a:p>
      </dgm:t>
    </dgm:pt>
    <dgm:pt modelId="{210147A9-7A31-4B0D-BD33-6D609CDC4D3E}">
      <dgm:prSet phldrT="[نص]" custT="1"/>
      <dgm:spPr/>
      <dgm:t>
        <a:bodyPr/>
        <a:lstStyle/>
        <a:p>
          <a:pPr rtl="1"/>
          <a:r>
            <a:rPr lang="ar-SA" sz="1400" b="1" dirty="0" smtClean="0"/>
            <a:t>حالة المنظمة</a:t>
          </a:r>
          <a:endParaRPr lang="ar-SA" sz="1400" b="1" dirty="0"/>
        </a:p>
      </dgm:t>
    </dgm:pt>
    <dgm:pt modelId="{C0172D78-D7FD-4258-8C17-9E36C6A28A00}" type="parTrans" cxnId="{B01C851D-EB67-495E-A472-9AA8CA430C23}">
      <dgm:prSet/>
      <dgm:spPr/>
      <dgm:t>
        <a:bodyPr/>
        <a:lstStyle/>
        <a:p>
          <a:pPr rtl="1"/>
          <a:endParaRPr lang="ar-SA"/>
        </a:p>
      </dgm:t>
    </dgm:pt>
    <dgm:pt modelId="{5DF87B0C-604E-4F68-8616-F9E8B6C9B87E}" type="sibTrans" cxnId="{B01C851D-EB67-495E-A472-9AA8CA430C23}">
      <dgm:prSet/>
      <dgm:spPr/>
      <dgm:t>
        <a:bodyPr/>
        <a:lstStyle/>
        <a:p>
          <a:pPr rtl="1"/>
          <a:endParaRPr lang="ar-SA"/>
        </a:p>
      </dgm:t>
    </dgm:pt>
    <dgm:pt modelId="{B397816B-218E-4168-B426-07262E59B2C0}" type="pres">
      <dgm:prSet presAssocID="{5326F4B5-843B-4836-80AB-D84AB87C5570}" presName="Name0" presStyleCnt="0">
        <dgm:presLayoutVars>
          <dgm:chMax val="1"/>
          <dgm:dir/>
          <dgm:animLvl val="ctr"/>
          <dgm:resizeHandles val="exact"/>
        </dgm:presLayoutVars>
      </dgm:prSet>
      <dgm:spPr/>
      <dgm:t>
        <a:bodyPr/>
        <a:lstStyle/>
        <a:p>
          <a:pPr rtl="1"/>
          <a:endParaRPr lang="ar-SA"/>
        </a:p>
      </dgm:t>
    </dgm:pt>
    <dgm:pt modelId="{0CF92559-DDC2-4695-A2D0-5585A25244CE}" type="pres">
      <dgm:prSet presAssocID="{175CEB2C-A095-4892-86F6-909F96E1321A}" presName="centerShape" presStyleLbl="node0" presStyleIdx="0" presStyleCnt="1"/>
      <dgm:spPr/>
      <dgm:t>
        <a:bodyPr/>
        <a:lstStyle/>
        <a:p>
          <a:pPr rtl="1"/>
          <a:endParaRPr lang="ar-SA"/>
        </a:p>
      </dgm:t>
    </dgm:pt>
    <dgm:pt modelId="{802CBD7E-FA01-4561-A885-7FB5018A724A}" type="pres">
      <dgm:prSet presAssocID="{0D070479-0073-4DC6-B84D-D4E710F68D70}" presName="node" presStyleLbl="node1" presStyleIdx="0" presStyleCnt="4">
        <dgm:presLayoutVars>
          <dgm:bulletEnabled val="1"/>
        </dgm:presLayoutVars>
      </dgm:prSet>
      <dgm:spPr/>
      <dgm:t>
        <a:bodyPr/>
        <a:lstStyle/>
        <a:p>
          <a:pPr rtl="1"/>
          <a:endParaRPr lang="ar-SA"/>
        </a:p>
      </dgm:t>
    </dgm:pt>
    <dgm:pt modelId="{FB3F72C5-E514-47D0-8064-9E8C6F88745A}" type="pres">
      <dgm:prSet presAssocID="{0D070479-0073-4DC6-B84D-D4E710F68D70}" presName="dummy" presStyleCnt="0"/>
      <dgm:spPr/>
    </dgm:pt>
    <dgm:pt modelId="{9F3ECFC8-06A7-4B9E-8F7B-9C02F1447B97}" type="pres">
      <dgm:prSet presAssocID="{9C73B9CF-2F8D-45AF-BE78-22C2A1B2DF2C}" presName="sibTrans" presStyleLbl="sibTrans2D1" presStyleIdx="0" presStyleCnt="4"/>
      <dgm:spPr/>
      <dgm:t>
        <a:bodyPr/>
        <a:lstStyle/>
        <a:p>
          <a:pPr rtl="1"/>
          <a:endParaRPr lang="ar-SA"/>
        </a:p>
      </dgm:t>
    </dgm:pt>
    <dgm:pt modelId="{873FF806-3D07-4586-8AE2-54DFDBAD24F2}" type="pres">
      <dgm:prSet presAssocID="{37B02EE9-4459-4CAF-A40C-E7120B453A35}" presName="node" presStyleLbl="node1" presStyleIdx="1" presStyleCnt="4" custScaleX="144113">
        <dgm:presLayoutVars>
          <dgm:bulletEnabled val="1"/>
        </dgm:presLayoutVars>
      </dgm:prSet>
      <dgm:spPr/>
      <dgm:t>
        <a:bodyPr/>
        <a:lstStyle/>
        <a:p>
          <a:pPr rtl="1"/>
          <a:endParaRPr lang="ar-SA"/>
        </a:p>
      </dgm:t>
    </dgm:pt>
    <dgm:pt modelId="{C89F2034-37D1-4D7A-B66C-D8E8765A6885}" type="pres">
      <dgm:prSet presAssocID="{37B02EE9-4459-4CAF-A40C-E7120B453A35}" presName="dummy" presStyleCnt="0"/>
      <dgm:spPr/>
    </dgm:pt>
    <dgm:pt modelId="{EB9D0832-C3CA-4F02-93FA-BEF3BCA61C18}" type="pres">
      <dgm:prSet presAssocID="{68236446-6587-4466-A39A-045D7DBA810B}" presName="sibTrans" presStyleLbl="sibTrans2D1" presStyleIdx="1" presStyleCnt="4"/>
      <dgm:spPr/>
      <dgm:t>
        <a:bodyPr/>
        <a:lstStyle/>
        <a:p>
          <a:pPr rtl="1"/>
          <a:endParaRPr lang="ar-SA"/>
        </a:p>
      </dgm:t>
    </dgm:pt>
    <dgm:pt modelId="{D5F4C1AE-50F2-49B4-9530-20D4FE318747}" type="pres">
      <dgm:prSet presAssocID="{02E88DFE-03FB-4DC2-BC32-0A503EF70304}" presName="node" presStyleLbl="node1" presStyleIdx="2" presStyleCnt="4" custScaleX="188719">
        <dgm:presLayoutVars>
          <dgm:bulletEnabled val="1"/>
        </dgm:presLayoutVars>
      </dgm:prSet>
      <dgm:spPr/>
      <dgm:t>
        <a:bodyPr/>
        <a:lstStyle/>
        <a:p>
          <a:pPr rtl="1"/>
          <a:endParaRPr lang="ar-SA"/>
        </a:p>
      </dgm:t>
    </dgm:pt>
    <dgm:pt modelId="{4E643F3C-6B47-45BA-B19D-319157E6F218}" type="pres">
      <dgm:prSet presAssocID="{02E88DFE-03FB-4DC2-BC32-0A503EF70304}" presName="dummy" presStyleCnt="0"/>
      <dgm:spPr/>
    </dgm:pt>
    <dgm:pt modelId="{C3E16058-76F8-498E-A4F2-5D5549B4DFB1}" type="pres">
      <dgm:prSet presAssocID="{C6AB0335-444A-475B-B3E6-8F70DC7067B5}" presName="sibTrans" presStyleLbl="sibTrans2D1" presStyleIdx="2" presStyleCnt="4"/>
      <dgm:spPr/>
      <dgm:t>
        <a:bodyPr/>
        <a:lstStyle/>
        <a:p>
          <a:pPr rtl="1"/>
          <a:endParaRPr lang="ar-SA"/>
        </a:p>
      </dgm:t>
    </dgm:pt>
    <dgm:pt modelId="{58D9C2DA-6A0B-42D0-AAA5-A8562882AB7B}" type="pres">
      <dgm:prSet presAssocID="{210147A9-7A31-4B0D-BD33-6D609CDC4D3E}" presName="node" presStyleLbl="node1" presStyleIdx="3" presStyleCnt="4" custScaleX="187717" custRadScaleRad="101569" custRadScaleInc="-7619">
        <dgm:presLayoutVars>
          <dgm:bulletEnabled val="1"/>
        </dgm:presLayoutVars>
      </dgm:prSet>
      <dgm:spPr/>
      <dgm:t>
        <a:bodyPr/>
        <a:lstStyle/>
        <a:p>
          <a:pPr rtl="1"/>
          <a:endParaRPr lang="ar-SA"/>
        </a:p>
      </dgm:t>
    </dgm:pt>
    <dgm:pt modelId="{5C2F6274-6D99-4A4E-9CEC-AE2A9241DE66}" type="pres">
      <dgm:prSet presAssocID="{210147A9-7A31-4B0D-BD33-6D609CDC4D3E}" presName="dummy" presStyleCnt="0"/>
      <dgm:spPr/>
    </dgm:pt>
    <dgm:pt modelId="{733B63C9-26F2-4384-82F4-C8BD966D2B78}" type="pres">
      <dgm:prSet presAssocID="{5DF87B0C-604E-4F68-8616-F9E8B6C9B87E}" presName="sibTrans" presStyleLbl="sibTrans2D1" presStyleIdx="3" presStyleCnt="4"/>
      <dgm:spPr/>
      <dgm:t>
        <a:bodyPr/>
        <a:lstStyle/>
        <a:p>
          <a:pPr rtl="1"/>
          <a:endParaRPr lang="ar-SA"/>
        </a:p>
      </dgm:t>
    </dgm:pt>
  </dgm:ptLst>
  <dgm:cxnLst>
    <dgm:cxn modelId="{D0955753-AC82-447A-A64F-BDD5AA9F7200}" type="presOf" srcId="{68236446-6587-4466-A39A-045D7DBA810B}" destId="{EB9D0832-C3CA-4F02-93FA-BEF3BCA61C18}" srcOrd="0" destOrd="0" presId="urn:microsoft.com/office/officeart/2005/8/layout/radial6"/>
    <dgm:cxn modelId="{BABF3AF5-3C6F-40FB-930B-EC91371915A7}" type="presOf" srcId="{210147A9-7A31-4B0D-BD33-6D609CDC4D3E}" destId="{58D9C2DA-6A0B-42D0-AAA5-A8562882AB7B}" srcOrd="0" destOrd="0" presId="urn:microsoft.com/office/officeart/2005/8/layout/radial6"/>
    <dgm:cxn modelId="{6E66C8EB-8383-495E-9D3C-D09D3646241F}" type="presOf" srcId="{02E88DFE-03FB-4DC2-BC32-0A503EF70304}" destId="{D5F4C1AE-50F2-49B4-9530-20D4FE318747}" srcOrd="0" destOrd="0" presId="urn:microsoft.com/office/officeart/2005/8/layout/radial6"/>
    <dgm:cxn modelId="{F7D1BF9A-FEB9-4698-9A0B-99CE851FDC0D}" type="presOf" srcId="{C6AB0335-444A-475B-B3E6-8F70DC7067B5}" destId="{C3E16058-76F8-498E-A4F2-5D5549B4DFB1}" srcOrd="0" destOrd="0" presId="urn:microsoft.com/office/officeart/2005/8/layout/radial6"/>
    <dgm:cxn modelId="{55AAB926-0388-403F-B132-743EA3FA797F}" srcId="{175CEB2C-A095-4892-86F6-909F96E1321A}" destId="{0D070479-0073-4DC6-B84D-D4E710F68D70}" srcOrd="0" destOrd="0" parTransId="{88257E1B-B201-4A85-A3BD-5A2FA3368921}" sibTransId="{9C73B9CF-2F8D-45AF-BE78-22C2A1B2DF2C}"/>
    <dgm:cxn modelId="{B01C851D-EB67-495E-A472-9AA8CA430C23}" srcId="{175CEB2C-A095-4892-86F6-909F96E1321A}" destId="{210147A9-7A31-4B0D-BD33-6D609CDC4D3E}" srcOrd="3" destOrd="0" parTransId="{C0172D78-D7FD-4258-8C17-9E36C6A28A00}" sibTransId="{5DF87B0C-604E-4F68-8616-F9E8B6C9B87E}"/>
    <dgm:cxn modelId="{EA2BAA23-2EC7-4541-AF72-C158A99783B8}" type="presOf" srcId="{37B02EE9-4459-4CAF-A40C-E7120B453A35}" destId="{873FF806-3D07-4586-8AE2-54DFDBAD24F2}" srcOrd="0" destOrd="0" presId="urn:microsoft.com/office/officeart/2005/8/layout/radial6"/>
    <dgm:cxn modelId="{B0E93AE0-E7ED-44B4-BEEB-F8471502968A}" type="presOf" srcId="{5326F4B5-843B-4836-80AB-D84AB87C5570}" destId="{B397816B-218E-4168-B426-07262E59B2C0}" srcOrd="0" destOrd="0" presId="urn:microsoft.com/office/officeart/2005/8/layout/radial6"/>
    <dgm:cxn modelId="{330E5F06-6EF7-4E9A-B384-C775B2631655}" type="presOf" srcId="{175CEB2C-A095-4892-86F6-909F96E1321A}" destId="{0CF92559-DDC2-4695-A2D0-5585A25244CE}" srcOrd="0" destOrd="0" presId="urn:microsoft.com/office/officeart/2005/8/layout/radial6"/>
    <dgm:cxn modelId="{441D5E85-497E-4702-AE05-6CD0EE1191A9}" srcId="{175CEB2C-A095-4892-86F6-909F96E1321A}" destId="{02E88DFE-03FB-4DC2-BC32-0A503EF70304}" srcOrd="2" destOrd="0" parTransId="{E12208A2-A914-4BA5-8BB2-80CFAD315E12}" sibTransId="{C6AB0335-444A-475B-B3E6-8F70DC7067B5}"/>
    <dgm:cxn modelId="{00517BAB-4F8B-471B-A597-4FE297FECFE2}" type="presOf" srcId="{9C73B9CF-2F8D-45AF-BE78-22C2A1B2DF2C}" destId="{9F3ECFC8-06A7-4B9E-8F7B-9C02F1447B97}" srcOrd="0" destOrd="0" presId="urn:microsoft.com/office/officeart/2005/8/layout/radial6"/>
    <dgm:cxn modelId="{622D5C05-F759-49CE-93AB-7018DB274877}" srcId="{175CEB2C-A095-4892-86F6-909F96E1321A}" destId="{37B02EE9-4459-4CAF-A40C-E7120B453A35}" srcOrd="1" destOrd="0" parTransId="{185F811D-55BD-42FE-92AA-F84DB827398A}" sibTransId="{68236446-6587-4466-A39A-045D7DBA810B}"/>
    <dgm:cxn modelId="{ABEF35FC-6FEC-43F6-B6ED-D661D97FCCBC}" type="presOf" srcId="{0D070479-0073-4DC6-B84D-D4E710F68D70}" destId="{802CBD7E-FA01-4561-A885-7FB5018A724A}" srcOrd="0" destOrd="0" presId="urn:microsoft.com/office/officeart/2005/8/layout/radial6"/>
    <dgm:cxn modelId="{D97BE1E0-2FAF-4ECE-8193-E2AC4F59CAB9}" type="presOf" srcId="{5DF87B0C-604E-4F68-8616-F9E8B6C9B87E}" destId="{733B63C9-26F2-4384-82F4-C8BD966D2B78}" srcOrd="0" destOrd="0" presId="urn:microsoft.com/office/officeart/2005/8/layout/radial6"/>
    <dgm:cxn modelId="{57F47651-CD5F-4DE3-BA20-E485C2C4DDDC}" srcId="{5326F4B5-843B-4836-80AB-D84AB87C5570}" destId="{175CEB2C-A095-4892-86F6-909F96E1321A}" srcOrd="0" destOrd="0" parTransId="{755DD009-B9CA-4B27-AA6E-49E85A8DFE97}" sibTransId="{D7B10813-44A6-4B08-92C7-5E092BCCECB1}"/>
    <dgm:cxn modelId="{BEF8B03E-E634-42E2-9783-8A0C42B057AE}" type="presParOf" srcId="{B397816B-218E-4168-B426-07262E59B2C0}" destId="{0CF92559-DDC2-4695-A2D0-5585A25244CE}" srcOrd="0" destOrd="0" presId="urn:microsoft.com/office/officeart/2005/8/layout/radial6"/>
    <dgm:cxn modelId="{6967D7E5-6172-4715-BF72-E18703049949}" type="presParOf" srcId="{B397816B-218E-4168-B426-07262E59B2C0}" destId="{802CBD7E-FA01-4561-A885-7FB5018A724A}" srcOrd="1" destOrd="0" presId="urn:microsoft.com/office/officeart/2005/8/layout/radial6"/>
    <dgm:cxn modelId="{408553E2-1DDF-4C9C-B3A5-1D1AEF7028CB}" type="presParOf" srcId="{B397816B-218E-4168-B426-07262E59B2C0}" destId="{FB3F72C5-E514-47D0-8064-9E8C6F88745A}" srcOrd="2" destOrd="0" presId="urn:microsoft.com/office/officeart/2005/8/layout/radial6"/>
    <dgm:cxn modelId="{90F937D7-3738-4133-9B1A-F2EC3EAD6A53}" type="presParOf" srcId="{B397816B-218E-4168-B426-07262E59B2C0}" destId="{9F3ECFC8-06A7-4B9E-8F7B-9C02F1447B97}" srcOrd="3" destOrd="0" presId="urn:microsoft.com/office/officeart/2005/8/layout/radial6"/>
    <dgm:cxn modelId="{7D6E963D-E737-45DD-AA05-8AF83B68C3D5}" type="presParOf" srcId="{B397816B-218E-4168-B426-07262E59B2C0}" destId="{873FF806-3D07-4586-8AE2-54DFDBAD24F2}" srcOrd="4" destOrd="0" presId="urn:microsoft.com/office/officeart/2005/8/layout/radial6"/>
    <dgm:cxn modelId="{283CD43F-19B5-4A76-AA5A-1AE80D785820}" type="presParOf" srcId="{B397816B-218E-4168-B426-07262E59B2C0}" destId="{C89F2034-37D1-4D7A-B66C-D8E8765A6885}" srcOrd="5" destOrd="0" presId="urn:microsoft.com/office/officeart/2005/8/layout/radial6"/>
    <dgm:cxn modelId="{1466C41A-879B-4EAF-9ACB-E7F89979CD27}" type="presParOf" srcId="{B397816B-218E-4168-B426-07262E59B2C0}" destId="{EB9D0832-C3CA-4F02-93FA-BEF3BCA61C18}" srcOrd="6" destOrd="0" presId="urn:microsoft.com/office/officeart/2005/8/layout/radial6"/>
    <dgm:cxn modelId="{4B2040E4-7103-4A70-9F8D-6704098F26EB}" type="presParOf" srcId="{B397816B-218E-4168-B426-07262E59B2C0}" destId="{D5F4C1AE-50F2-49B4-9530-20D4FE318747}" srcOrd="7" destOrd="0" presId="urn:microsoft.com/office/officeart/2005/8/layout/radial6"/>
    <dgm:cxn modelId="{2BBA45B4-917F-4391-9635-A1FA011CB4FA}" type="presParOf" srcId="{B397816B-218E-4168-B426-07262E59B2C0}" destId="{4E643F3C-6B47-45BA-B19D-319157E6F218}" srcOrd="8" destOrd="0" presId="urn:microsoft.com/office/officeart/2005/8/layout/radial6"/>
    <dgm:cxn modelId="{7F62A511-2D6D-4F4A-9676-1F02C97EF027}" type="presParOf" srcId="{B397816B-218E-4168-B426-07262E59B2C0}" destId="{C3E16058-76F8-498E-A4F2-5D5549B4DFB1}" srcOrd="9" destOrd="0" presId="urn:microsoft.com/office/officeart/2005/8/layout/radial6"/>
    <dgm:cxn modelId="{37140D36-580A-4B97-BEFB-81C5E4EAFF74}" type="presParOf" srcId="{B397816B-218E-4168-B426-07262E59B2C0}" destId="{58D9C2DA-6A0B-42D0-AAA5-A8562882AB7B}" srcOrd="10" destOrd="0" presId="urn:microsoft.com/office/officeart/2005/8/layout/radial6"/>
    <dgm:cxn modelId="{AFD26710-056B-4B02-82ED-06550A1006C5}" type="presParOf" srcId="{B397816B-218E-4168-B426-07262E59B2C0}" destId="{5C2F6274-6D99-4A4E-9CEC-AE2A9241DE66}" srcOrd="11" destOrd="0" presId="urn:microsoft.com/office/officeart/2005/8/layout/radial6"/>
    <dgm:cxn modelId="{E284F81B-7F18-42C8-BF05-1262AA561343}" type="presParOf" srcId="{B397816B-218E-4168-B426-07262E59B2C0}" destId="{733B63C9-26F2-4384-82F4-C8BD966D2B78}"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3B63C9-26F2-4384-82F4-C8BD966D2B78}">
      <dsp:nvSpPr>
        <dsp:cNvPr id="0" name=""/>
        <dsp:cNvSpPr/>
      </dsp:nvSpPr>
      <dsp:spPr>
        <a:xfrm>
          <a:off x="2720137" y="381795"/>
          <a:ext cx="2548470" cy="2548470"/>
        </a:xfrm>
        <a:prstGeom prst="blockArc">
          <a:avLst>
            <a:gd name="adj1" fmla="val 10660281"/>
            <a:gd name="adj2" fmla="val 16254001"/>
            <a:gd name="adj3" fmla="val 463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3E16058-76F8-498E-A4F2-5D5549B4DFB1}">
      <dsp:nvSpPr>
        <dsp:cNvPr id="0" name=""/>
        <dsp:cNvSpPr/>
      </dsp:nvSpPr>
      <dsp:spPr>
        <a:xfrm>
          <a:off x="2720149" y="382102"/>
          <a:ext cx="2548470" cy="2548470"/>
        </a:xfrm>
        <a:prstGeom prst="blockArc">
          <a:avLst>
            <a:gd name="adj1" fmla="val 5346033"/>
            <a:gd name="adj2" fmla="val 10661129"/>
            <a:gd name="adj3" fmla="val 463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B9D0832-C3CA-4F02-93FA-BEF3BCA61C18}">
      <dsp:nvSpPr>
        <dsp:cNvPr id="0" name=""/>
        <dsp:cNvSpPr/>
      </dsp:nvSpPr>
      <dsp:spPr>
        <a:xfrm>
          <a:off x="2739688" y="381948"/>
          <a:ext cx="2548470" cy="2548470"/>
        </a:xfrm>
        <a:prstGeom prst="blockArc">
          <a:avLst>
            <a:gd name="adj1" fmla="val 0"/>
            <a:gd name="adj2" fmla="val 5400000"/>
            <a:gd name="adj3" fmla="val 463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F3ECFC8-06A7-4B9E-8F7B-9C02F1447B97}">
      <dsp:nvSpPr>
        <dsp:cNvPr id="0" name=""/>
        <dsp:cNvSpPr/>
      </dsp:nvSpPr>
      <dsp:spPr>
        <a:xfrm>
          <a:off x="2739688" y="381948"/>
          <a:ext cx="2548470" cy="2548470"/>
        </a:xfrm>
        <a:prstGeom prst="blockArc">
          <a:avLst>
            <a:gd name="adj1" fmla="val 16200000"/>
            <a:gd name="adj2" fmla="val 0"/>
            <a:gd name="adj3" fmla="val 463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CF92559-DDC2-4695-A2D0-5585A25244CE}">
      <dsp:nvSpPr>
        <dsp:cNvPr id="0" name=""/>
        <dsp:cNvSpPr/>
      </dsp:nvSpPr>
      <dsp:spPr>
        <a:xfrm>
          <a:off x="3427557" y="1069818"/>
          <a:ext cx="1172731" cy="1172731"/>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rtl="1">
            <a:lnSpc>
              <a:spcPct val="90000"/>
            </a:lnSpc>
            <a:spcBef>
              <a:spcPct val="0"/>
            </a:spcBef>
            <a:spcAft>
              <a:spcPct val="35000"/>
            </a:spcAft>
          </a:pPr>
          <a:r>
            <a:rPr lang="ar-SA" sz="2800" kern="1200" dirty="0" smtClean="0"/>
            <a:t>تحليل الحالة </a:t>
          </a:r>
          <a:endParaRPr lang="ar-SA" sz="2800" kern="1200" dirty="0"/>
        </a:p>
      </dsp:txBody>
      <dsp:txXfrm>
        <a:off x="3599299" y="1241560"/>
        <a:ext cx="829247" cy="829247"/>
      </dsp:txXfrm>
    </dsp:sp>
    <dsp:sp modelId="{802CBD7E-FA01-4561-A885-7FB5018A724A}">
      <dsp:nvSpPr>
        <dsp:cNvPr id="0" name=""/>
        <dsp:cNvSpPr/>
      </dsp:nvSpPr>
      <dsp:spPr>
        <a:xfrm>
          <a:off x="3603467" y="1045"/>
          <a:ext cx="820912" cy="820912"/>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1">
            <a:lnSpc>
              <a:spcPct val="90000"/>
            </a:lnSpc>
            <a:spcBef>
              <a:spcPct val="0"/>
            </a:spcBef>
            <a:spcAft>
              <a:spcPct val="35000"/>
            </a:spcAft>
          </a:pPr>
          <a:r>
            <a:rPr lang="ar-SA" sz="1400" b="1" i="0" kern="1200" dirty="0" smtClean="0"/>
            <a:t>الحالة البيئية</a:t>
          </a:r>
          <a:endParaRPr lang="ar-SA" sz="1400" b="1" i="0" kern="1200" dirty="0"/>
        </a:p>
      </dsp:txBody>
      <dsp:txXfrm>
        <a:off x="3723687" y="121265"/>
        <a:ext cx="580472" cy="580472"/>
      </dsp:txXfrm>
    </dsp:sp>
    <dsp:sp modelId="{873FF806-3D07-4586-8AE2-54DFDBAD24F2}">
      <dsp:nvSpPr>
        <dsp:cNvPr id="0" name=""/>
        <dsp:cNvSpPr/>
      </dsp:nvSpPr>
      <dsp:spPr>
        <a:xfrm>
          <a:off x="4667085" y="1245727"/>
          <a:ext cx="1183041" cy="820912"/>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1">
            <a:lnSpc>
              <a:spcPct val="90000"/>
            </a:lnSpc>
            <a:spcBef>
              <a:spcPct val="0"/>
            </a:spcBef>
            <a:spcAft>
              <a:spcPct val="35000"/>
            </a:spcAft>
          </a:pPr>
          <a:r>
            <a:rPr lang="ar-SA" sz="1400" b="1" kern="1200" dirty="0" smtClean="0"/>
            <a:t>حالة أعمال المنظمة</a:t>
          </a:r>
          <a:endParaRPr lang="ar-SA" sz="1400" b="1" kern="1200" dirty="0"/>
        </a:p>
      </dsp:txBody>
      <dsp:txXfrm>
        <a:off x="4840337" y="1365947"/>
        <a:ext cx="836537" cy="580472"/>
      </dsp:txXfrm>
    </dsp:sp>
    <dsp:sp modelId="{D5F4C1AE-50F2-49B4-9530-20D4FE318747}">
      <dsp:nvSpPr>
        <dsp:cNvPr id="0" name=""/>
        <dsp:cNvSpPr/>
      </dsp:nvSpPr>
      <dsp:spPr>
        <a:xfrm>
          <a:off x="3239314" y="2490410"/>
          <a:ext cx="1549217" cy="820912"/>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1">
            <a:lnSpc>
              <a:spcPct val="90000"/>
            </a:lnSpc>
            <a:spcBef>
              <a:spcPct val="0"/>
            </a:spcBef>
            <a:spcAft>
              <a:spcPct val="35000"/>
            </a:spcAft>
          </a:pPr>
          <a:r>
            <a:rPr lang="ar-SA" sz="1400" b="1" kern="1200" dirty="0" smtClean="0"/>
            <a:t>حالة المستهلك</a:t>
          </a:r>
          <a:endParaRPr lang="ar-SA" sz="1400" b="1" kern="1200" dirty="0"/>
        </a:p>
      </dsp:txBody>
      <dsp:txXfrm>
        <a:off x="3466192" y="2610630"/>
        <a:ext cx="1095461" cy="580472"/>
      </dsp:txXfrm>
    </dsp:sp>
    <dsp:sp modelId="{58D9C2DA-6A0B-42D0-AAA5-A8562882AB7B}">
      <dsp:nvSpPr>
        <dsp:cNvPr id="0" name=""/>
        <dsp:cNvSpPr/>
      </dsp:nvSpPr>
      <dsp:spPr>
        <a:xfrm>
          <a:off x="1980222" y="1296147"/>
          <a:ext cx="1540991" cy="820912"/>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1">
            <a:lnSpc>
              <a:spcPct val="90000"/>
            </a:lnSpc>
            <a:spcBef>
              <a:spcPct val="0"/>
            </a:spcBef>
            <a:spcAft>
              <a:spcPct val="35000"/>
            </a:spcAft>
          </a:pPr>
          <a:r>
            <a:rPr lang="ar-SA" sz="1400" b="1" kern="1200" dirty="0" smtClean="0"/>
            <a:t>حالة المنظمة</a:t>
          </a:r>
          <a:endParaRPr lang="ar-SA" sz="1400" b="1" kern="1200" dirty="0"/>
        </a:p>
      </dsp:txBody>
      <dsp:txXfrm>
        <a:off x="2205895" y="1416367"/>
        <a:ext cx="1089645" cy="580472"/>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0" name="Rectangle 9"/>
          <p:cNvSpPr/>
          <p:nvPr/>
        </p:nvSpPr>
        <p:spPr>
          <a:xfrm>
            <a:off x="0" y="0"/>
            <a:ext cx="9144000" cy="293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0" y="2925286"/>
            <a:ext cx="9144000" cy="1588"/>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514600" y="236220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3" name="Subtitle 2"/>
          <p:cNvSpPr>
            <a:spLocks noGrp="1"/>
          </p:cNvSpPr>
          <p:nvPr>
            <p:ph type="subTitle" idx="1"/>
          </p:nvPr>
        </p:nvSpPr>
        <p:spPr>
          <a:xfrm>
            <a:off x="2565400" y="3045460"/>
            <a:ext cx="4013200" cy="428625"/>
          </a:xfrm>
        </p:spPr>
        <p:txBody>
          <a:bodyPr tIns="0" anchor="t">
            <a:noAutofit/>
          </a:bodyPr>
          <a:lstStyle>
            <a:lvl1pPr marL="0" indent="0" algn="ctr">
              <a:buNone/>
              <a:defRPr sz="1600" b="0" i="0" cap="none" spc="0" baseline="0">
                <a:solidFill>
                  <a:schemeClr val="bg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12" name="Title 11"/>
          <p:cNvSpPr>
            <a:spLocks noGrp="1"/>
          </p:cNvSpPr>
          <p:nvPr>
            <p:ph type="title"/>
          </p:nvPr>
        </p:nvSpPr>
        <p:spPr>
          <a:xfrm>
            <a:off x="2565400" y="2397760"/>
            <a:ext cx="4013200" cy="599440"/>
          </a:xfrm>
          <a:noFill/>
          <a:ln>
            <a:noFill/>
          </a:ln>
        </p:spPr>
        <p:txBody>
          <a:bodyPr bIns="0" anchor="b"/>
          <a:lstStyle>
            <a:lvl1pPr>
              <a:defRPr>
                <a:effectLst>
                  <a:glow rad="88900">
                    <a:schemeClr val="tx1">
                      <a:alpha val="60000"/>
                    </a:schemeClr>
                  </a:glow>
                </a:effectLst>
              </a:defRPr>
            </a:lvl1pPr>
          </a:lstStyle>
          <a:p>
            <a:r>
              <a:rPr lang="ar-SA" smtClean="0"/>
              <a:t>انقر لتحرير نمط العنوان الرئيسي</a:t>
            </a:r>
            <a:endParaRPr lang="en-US" dirty="0"/>
          </a:p>
        </p:txBody>
      </p:sp>
      <p:sp>
        <p:nvSpPr>
          <p:cNvPr id="11" name="Date Placeholder 10"/>
          <p:cNvSpPr>
            <a:spLocks noGrp="1"/>
          </p:cNvSpPr>
          <p:nvPr>
            <p:ph type="dt" sz="half" idx="10"/>
          </p:nvPr>
        </p:nvSpPr>
        <p:spPr bwMode="black"/>
        <p:txBody>
          <a:bodyPr/>
          <a:lstStyle/>
          <a:p>
            <a:fld id="{1B8ABB09-4A1D-463E-8065-109CC2B7EFAA}" type="datetimeFigureOut">
              <a:rPr lang="ar-SA" smtClean="0"/>
              <a:pPr/>
              <a:t>06/01/37</a:t>
            </a:fld>
            <a:endParaRPr lang="ar-SA"/>
          </a:p>
        </p:txBody>
      </p:sp>
      <p:sp>
        <p:nvSpPr>
          <p:cNvPr id="17" name="Slide Number Placeholder 16"/>
          <p:cNvSpPr>
            <a:spLocks noGrp="1"/>
          </p:cNvSpPr>
          <p:nvPr>
            <p:ph type="sldNum" sz="quarter" idx="11"/>
          </p:nvPr>
        </p:nvSpPr>
        <p:spPr/>
        <p:txBody>
          <a:bodyPr/>
          <a:lstStyle/>
          <a:p>
            <a:fld id="{0B34F065-1154-456A-91E3-76DE8E75E17B}" type="slidenum">
              <a:rPr lang="ar-SA" smtClean="0"/>
              <a:pPr/>
              <a:t>‹#›</a:t>
            </a:fld>
            <a:endParaRPr lang="ar-SA"/>
          </a:p>
        </p:txBody>
      </p:sp>
      <p:sp>
        <p:nvSpPr>
          <p:cNvPr id="19" name="Footer Placeholder 18"/>
          <p:cNvSpPr>
            <a:spLocks noGrp="1"/>
          </p:cNvSpPr>
          <p:nvPr>
            <p:ph type="ftr" sz="quarter" idx="12"/>
          </p:nvPr>
        </p:nvSpPr>
        <p:spPr/>
        <p:txBody>
          <a:bodyPr/>
          <a:lstStyle/>
          <a:p>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pPr/>
              <a:t>06/01/37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cxnSp>
        <p:nvCxnSpPr>
          <p:cNvPr id="9" name="Straight Connector 8"/>
          <p:cNvCxnSpPr/>
          <p:nvPr/>
        </p:nvCxnSpPr>
        <p:spPr>
          <a:xfrm rot="5400000">
            <a:off x="4267200" y="3429000"/>
            <a:ext cx="6858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bwMode="hidden">
          <a:xfrm>
            <a:off x="0" y="1"/>
            <a:ext cx="7696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Vertical Text Placeholder 2"/>
          <p:cNvSpPr>
            <a:spLocks noGrp="1"/>
          </p:cNvSpPr>
          <p:nvPr>
            <p:ph type="body" orient="vert" idx="1"/>
          </p:nvPr>
        </p:nvSpPr>
        <p:spPr>
          <a:xfrm>
            <a:off x="457200" y="914401"/>
            <a:ext cx="6629400" cy="502920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pPr/>
              <a:t>06/01/37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
        <p:nvSpPr>
          <p:cNvPr id="2" name="Vertical Title 1"/>
          <p:cNvSpPr>
            <a:spLocks noGrp="1"/>
          </p:cNvSpPr>
          <p:nvPr>
            <p:ph type="title" orient="vert"/>
          </p:nvPr>
        </p:nvSpPr>
        <p:spPr>
          <a:xfrm>
            <a:off x="7239000" y="914401"/>
            <a:ext cx="926980" cy="5029200"/>
          </a:xfrm>
        </p:spPr>
        <p:txBody>
          <a:bodyPr vert="eaVert"/>
          <a:lstStyle/>
          <a:p>
            <a:r>
              <a:rPr lang="ar-SA" smtClean="0"/>
              <a:t>انقر لتحرير نمط العنوان الرئيسي</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1" name="Content Placeholder 30"/>
          <p:cNvSpPr>
            <a:spLocks noGrp="1"/>
          </p:cNvSpPr>
          <p:nvPr>
            <p:ph sz="quarter" idx="13"/>
          </p:nvPr>
        </p:nvSpPr>
        <p:spPr>
          <a:xfrm>
            <a:off x="457200" y="2020824"/>
            <a:ext cx="8229600" cy="407517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9" name="Title 8"/>
          <p:cNvSpPr>
            <a:spLocks noGrp="1"/>
          </p:cNvSpPr>
          <p:nvPr>
            <p:ph type="title"/>
          </p:nvPr>
        </p:nvSpPr>
        <p:spPr/>
        <p:txBody>
          <a:bodyPr/>
          <a:lstStyle/>
          <a:p>
            <a:r>
              <a:rPr lang="ar-SA" smtClean="0"/>
              <a:t>انقر لتحرير نمط العنوان الرئيسي</a:t>
            </a:r>
            <a:endParaRPr lang="en-US"/>
          </a:p>
        </p:txBody>
      </p:sp>
      <p:sp>
        <p:nvSpPr>
          <p:cNvPr id="11" name="Date Placeholder 10"/>
          <p:cNvSpPr>
            <a:spLocks noGrp="1"/>
          </p:cNvSpPr>
          <p:nvPr>
            <p:ph type="dt" sz="half" idx="14"/>
          </p:nvPr>
        </p:nvSpPr>
        <p:spPr/>
        <p:txBody>
          <a:bodyPr/>
          <a:lstStyle/>
          <a:p>
            <a:fld id="{1B8ABB09-4A1D-463E-8065-109CC2B7EFAA}" type="datetimeFigureOut">
              <a:rPr lang="ar-SA" smtClean="0"/>
              <a:pPr/>
              <a:t>06/01/37</a:t>
            </a:fld>
            <a:endParaRPr lang="ar-SA"/>
          </a:p>
        </p:txBody>
      </p:sp>
      <p:sp>
        <p:nvSpPr>
          <p:cNvPr id="12" name="Slide Number Placeholder 11"/>
          <p:cNvSpPr>
            <a:spLocks noGrp="1"/>
          </p:cNvSpPr>
          <p:nvPr>
            <p:ph type="sldNum" sz="quarter" idx="15"/>
          </p:nvPr>
        </p:nvSpPr>
        <p:spPr/>
        <p:txBody>
          <a:bodyPr/>
          <a:lstStyle/>
          <a:p>
            <a:fld id="{0B34F065-1154-456A-91E3-76DE8E75E17B}" type="slidenum">
              <a:rPr lang="ar-SA" smtClean="0"/>
              <a:pPr/>
              <a:t>‹#›</a:t>
            </a:fld>
            <a:endParaRPr lang="ar-SA"/>
          </a:p>
        </p:txBody>
      </p:sp>
      <p:sp>
        <p:nvSpPr>
          <p:cNvPr id="13" name="Footer Placeholder 12"/>
          <p:cNvSpPr>
            <a:spLocks noGrp="1"/>
          </p:cNvSpPr>
          <p:nvPr>
            <p:ph type="ftr" sz="quarter" idx="16"/>
          </p:nvPr>
        </p:nvSpPr>
        <p:spPr/>
        <p:txBody>
          <a:bodyPr/>
          <a:lstStyle/>
          <a:p>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1"/>
      </p:bgRef>
    </p:bg>
    <p:spTree>
      <p:nvGrpSpPr>
        <p:cNvPr id="1" name=""/>
        <p:cNvGrpSpPr/>
        <p:nvPr/>
      </p:nvGrpSpPr>
      <p:grpSpPr>
        <a:xfrm>
          <a:off x="0" y="0"/>
          <a:ext cx="0" cy="0"/>
          <a:chOff x="0" y="0"/>
          <a:chExt cx="0" cy="0"/>
        </a:xfrm>
      </p:grpSpPr>
      <p:sp>
        <p:nvSpPr>
          <p:cNvPr id="8" name="Rectangle 7"/>
          <p:cNvSpPr/>
          <p:nvPr/>
        </p:nvSpPr>
        <p:spPr>
          <a:xfrm>
            <a:off x="0" y="3922776"/>
            <a:ext cx="9144000" cy="2935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0" y="3921760"/>
            <a:ext cx="9144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514600" y="336804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9" name="Title Placeholder 1"/>
          <p:cNvSpPr>
            <a:spLocks noGrp="1"/>
          </p:cNvSpPr>
          <p:nvPr>
            <p:ph type="title"/>
          </p:nvPr>
        </p:nvSpPr>
        <p:spPr bwMode="black">
          <a:xfrm>
            <a:off x="2529052" y="3367246"/>
            <a:ext cx="4085897" cy="706821"/>
          </a:xfrm>
          <a:prstGeom prst="rect">
            <a:avLst/>
          </a:prstGeom>
          <a:noFill/>
          <a:ln w="98425" cmpd="thinThick">
            <a:noFill/>
            <a:miter lim="800000"/>
          </a:ln>
        </p:spPr>
        <p:txBody>
          <a:bodyPr vert="horz" lIns="91440" tIns="45720" rIns="91440" bIns="0" rtlCol="0" anchor="b" anchorCtr="0">
            <a:normAutofit/>
          </a:bodyPr>
          <a:lstStyle>
            <a:lvl1pPr>
              <a:defRPr kumimoji="0" lang="en-US" sz="1800" b="1" i="0" u="none" strike="noStrike" kern="1200" cap="all" spc="0" normalizeH="0" baseline="0" noProof="0" dirty="0" smtClean="0">
                <a:ln>
                  <a:noFill/>
                </a:ln>
                <a:solidFill>
                  <a:schemeClr val="bg1"/>
                </a:solidFill>
                <a:effectLst/>
                <a:uLnTx/>
                <a:uFillTx/>
                <a:latin typeface="+mj-lt"/>
                <a:ea typeface="+mj-ea"/>
                <a:cs typeface="Tunga" pitchFamily="2"/>
              </a:defRPr>
            </a:lvl1pPr>
          </a:lstStyle>
          <a:p>
            <a:r>
              <a:rPr lang="ar-SA" smtClean="0"/>
              <a:t>انقر لتحرير نمط العنوان الرئيسي</a:t>
            </a:r>
            <a:endParaRPr lang="en-US" dirty="0"/>
          </a:p>
        </p:txBody>
      </p:sp>
      <p:sp>
        <p:nvSpPr>
          <p:cNvPr id="10" name="Subtitle 2"/>
          <p:cNvSpPr>
            <a:spLocks noGrp="1"/>
          </p:cNvSpPr>
          <p:nvPr>
            <p:ph type="subTitle" idx="1"/>
          </p:nvPr>
        </p:nvSpPr>
        <p:spPr bwMode="black">
          <a:xfrm>
            <a:off x="2518542" y="4084577"/>
            <a:ext cx="4106917" cy="397094"/>
          </a:xfrm>
        </p:spPr>
        <p:txBody>
          <a:bodyPr tIns="0" anchor="t" anchorCtr="0">
            <a:normAutofit/>
          </a:bodyPr>
          <a:lstStyle>
            <a:lvl1pPr marL="0" indent="0" algn="ctr">
              <a:buNone/>
              <a:defRPr kumimoji="0" lang="en-US" sz="1600" b="0" i="0" u="none" strike="noStrike" kern="1200" cap="none" spc="0" normalizeH="0" baseline="0" noProof="0" dirty="0">
                <a:ln>
                  <a:noFill/>
                </a:ln>
                <a:solidFill>
                  <a:schemeClr val="bg1"/>
                </a:solidFill>
                <a:effectLst/>
                <a:uLnTx/>
                <a:uFillTx/>
                <a:latin typeface="+mn-lt"/>
                <a:ea typeface="+mn-ea"/>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13" name="Date Placeholder 12"/>
          <p:cNvSpPr>
            <a:spLocks noGrp="1"/>
          </p:cNvSpPr>
          <p:nvPr>
            <p:ph type="dt" sz="half" idx="10"/>
          </p:nvPr>
        </p:nvSpPr>
        <p:spPr/>
        <p:txBody>
          <a:bodyPr/>
          <a:lstStyle/>
          <a:p>
            <a:fld id="{1B8ABB09-4A1D-463E-8065-109CC2B7EFAA}" type="datetimeFigureOut">
              <a:rPr lang="ar-SA" smtClean="0"/>
              <a:pPr/>
              <a:t>06/01/37</a:t>
            </a:fld>
            <a:endParaRPr lang="ar-SA"/>
          </a:p>
        </p:txBody>
      </p:sp>
      <p:sp>
        <p:nvSpPr>
          <p:cNvPr id="14" name="Slide Number Placeholder 13"/>
          <p:cNvSpPr>
            <a:spLocks noGrp="1"/>
          </p:cNvSpPr>
          <p:nvPr>
            <p:ph type="sldNum" sz="quarter" idx="11"/>
          </p:nvPr>
        </p:nvSpPr>
        <p:spPr/>
        <p:txBody>
          <a:bodyPr/>
          <a:lstStyle/>
          <a:p>
            <a:fld id="{0B34F065-1154-456A-91E3-76DE8E75E17B}" type="slidenum">
              <a:rPr lang="ar-SA" smtClean="0"/>
              <a:pPr/>
              <a:t>‹#›</a:t>
            </a:fld>
            <a:endParaRPr lang="ar-SA"/>
          </a:p>
        </p:txBody>
      </p:sp>
      <p:sp>
        <p:nvSpPr>
          <p:cNvPr id="15" name="Footer Placeholder 14"/>
          <p:cNvSpPr>
            <a:spLocks noGrp="1"/>
          </p:cNvSpPr>
          <p:nvPr>
            <p:ph type="ftr" sz="quarter" idx="12"/>
          </p:nvPr>
        </p:nvSpPr>
        <p:spPr/>
        <p:txBody>
          <a:bodyPr/>
          <a:lstStyle/>
          <a:p>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14" name="Content Placeholder 30"/>
          <p:cNvSpPr>
            <a:spLocks noGrp="1"/>
          </p:cNvSpPr>
          <p:nvPr>
            <p:ph sz="quarter" idx="13"/>
          </p:nvPr>
        </p:nvSpPr>
        <p:spPr>
          <a:xfrm>
            <a:off x="457201" y="2020824"/>
            <a:ext cx="4023360" cy="400507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5" name="Content Placeholder 30"/>
          <p:cNvSpPr>
            <a:spLocks noGrp="1"/>
          </p:cNvSpPr>
          <p:nvPr>
            <p:ph sz="quarter" idx="14"/>
          </p:nvPr>
        </p:nvSpPr>
        <p:spPr>
          <a:xfrm>
            <a:off x="4663440" y="2020824"/>
            <a:ext cx="4023360" cy="400507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9" name="Date Placeholder 8"/>
          <p:cNvSpPr>
            <a:spLocks noGrp="1"/>
          </p:cNvSpPr>
          <p:nvPr>
            <p:ph type="dt" sz="half" idx="15"/>
          </p:nvPr>
        </p:nvSpPr>
        <p:spPr/>
        <p:txBody>
          <a:bodyPr/>
          <a:lstStyle/>
          <a:p>
            <a:fld id="{1B8ABB09-4A1D-463E-8065-109CC2B7EFAA}" type="datetimeFigureOut">
              <a:rPr lang="ar-SA" smtClean="0"/>
              <a:pPr/>
              <a:t>06/01/37</a:t>
            </a:fld>
            <a:endParaRPr lang="ar-SA"/>
          </a:p>
        </p:txBody>
      </p:sp>
      <p:sp>
        <p:nvSpPr>
          <p:cNvPr id="12" name="Slide Number Placeholder 11"/>
          <p:cNvSpPr>
            <a:spLocks noGrp="1"/>
          </p:cNvSpPr>
          <p:nvPr>
            <p:ph type="sldNum" sz="quarter" idx="16"/>
          </p:nvPr>
        </p:nvSpPr>
        <p:spPr/>
        <p:txBody>
          <a:bodyPr/>
          <a:lstStyle/>
          <a:p>
            <a:fld id="{0B34F065-1154-456A-91E3-76DE8E75E17B}" type="slidenum">
              <a:rPr lang="ar-SA" smtClean="0"/>
              <a:pPr/>
              <a:t>‹#›</a:t>
            </a:fld>
            <a:endParaRPr lang="ar-SA"/>
          </a:p>
        </p:txBody>
      </p:sp>
      <p:sp>
        <p:nvSpPr>
          <p:cNvPr id="13" name="Footer Placeholder 12"/>
          <p:cNvSpPr>
            <a:spLocks noGrp="1"/>
          </p:cNvSpPr>
          <p:nvPr>
            <p:ph type="ftr" sz="quarter" idx="17"/>
          </p:nvPr>
        </p:nvSpPr>
        <p:spPr/>
        <p:txBody>
          <a:bodyPr/>
          <a:lstStyle/>
          <a:p>
            <a:endParaRPr lang="ar-SA"/>
          </a:p>
        </p:txBody>
      </p:sp>
      <p:sp>
        <p:nvSpPr>
          <p:cNvPr id="16" name="Title 15"/>
          <p:cNvSpPr>
            <a:spLocks noGrp="1"/>
          </p:cNvSpPr>
          <p:nvPr>
            <p:ph type="title"/>
          </p:nvPr>
        </p:nvSpPr>
        <p:spPr/>
        <p:txBody>
          <a:bodyPr/>
          <a:lstStyle/>
          <a:p>
            <a:r>
              <a:rPr lang="ar-SA" smtClean="0"/>
              <a:t>انقر لتحرير نمط العنوان الرئيسي</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3" name="Content Placeholder 30"/>
          <p:cNvSpPr>
            <a:spLocks noGrp="1"/>
          </p:cNvSpPr>
          <p:nvPr>
            <p:ph sz="quarter" idx="13"/>
          </p:nvPr>
        </p:nvSpPr>
        <p:spPr>
          <a:xfrm>
            <a:off x="457201" y="2819400"/>
            <a:ext cx="4023360" cy="3209544"/>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24" name="Content Placeholder 30"/>
          <p:cNvSpPr>
            <a:spLocks noGrp="1"/>
          </p:cNvSpPr>
          <p:nvPr>
            <p:ph sz="quarter" idx="14"/>
          </p:nvPr>
        </p:nvSpPr>
        <p:spPr>
          <a:xfrm>
            <a:off x="4663440" y="2816352"/>
            <a:ext cx="4023360" cy="3209544"/>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20" name="Text Placeholder 3"/>
          <p:cNvSpPr>
            <a:spLocks noGrp="1"/>
          </p:cNvSpPr>
          <p:nvPr>
            <p:ph type="body" sz="half" idx="2"/>
          </p:nvPr>
        </p:nvSpPr>
        <p:spPr>
          <a:xfrm>
            <a:off x="45720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kern="1200" cap="none" spc="200" baseline="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21" name="Text Placeholder 3"/>
          <p:cNvSpPr>
            <a:spLocks noGrp="1"/>
          </p:cNvSpPr>
          <p:nvPr>
            <p:ph type="body" sz="half" idx="15"/>
          </p:nvPr>
        </p:nvSpPr>
        <p:spPr>
          <a:xfrm>
            <a:off x="466344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i="0" kern="1200" cap="none" spc="200" baseline="0" dirty="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400"/>
              </a:spcBef>
              <a:spcAft>
                <a:spcPts val="0"/>
              </a:spcAft>
              <a:buClr>
                <a:schemeClr val="accent1"/>
              </a:buClr>
              <a:buFontTx/>
              <a:buNone/>
            </a:pPr>
            <a:r>
              <a:rPr lang="ar-SA" smtClean="0"/>
              <a:t>انقر لتحرير أنماط النص الرئيسي</a:t>
            </a:r>
          </a:p>
        </p:txBody>
      </p:sp>
      <p:sp>
        <p:nvSpPr>
          <p:cNvPr id="11" name="Date Placeholder 10"/>
          <p:cNvSpPr>
            <a:spLocks noGrp="1"/>
          </p:cNvSpPr>
          <p:nvPr>
            <p:ph type="dt" sz="half" idx="16"/>
          </p:nvPr>
        </p:nvSpPr>
        <p:spPr/>
        <p:txBody>
          <a:bodyPr/>
          <a:lstStyle/>
          <a:p>
            <a:fld id="{1B8ABB09-4A1D-463E-8065-109CC2B7EFAA}" type="datetimeFigureOut">
              <a:rPr lang="ar-SA" smtClean="0"/>
              <a:pPr/>
              <a:t>06/01/37</a:t>
            </a:fld>
            <a:endParaRPr lang="ar-SA"/>
          </a:p>
        </p:txBody>
      </p:sp>
      <p:sp>
        <p:nvSpPr>
          <p:cNvPr id="12" name="Slide Number Placeholder 11"/>
          <p:cNvSpPr>
            <a:spLocks noGrp="1"/>
          </p:cNvSpPr>
          <p:nvPr>
            <p:ph type="sldNum" sz="quarter" idx="17"/>
          </p:nvPr>
        </p:nvSpPr>
        <p:spPr/>
        <p:txBody>
          <a:bodyPr/>
          <a:lstStyle/>
          <a:p>
            <a:fld id="{0B34F065-1154-456A-91E3-76DE8E75E17B}" type="slidenum">
              <a:rPr lang="ar-SA" smtClean="0"/>
              <a:pPr/>
              <a:t>‹#›</a:t>
            </a:fld>
            <a:endParaRPr lang="ar-SA"/>
          </a:p>
        </p:txBody>
      </p:sp>
      <p:sp>
        <p:nvSpPr>
          <p:cNvPr id="13" name="Footer Placeholder 12"/>
          <p:cNvSpPr>
            <a:spLocks noGrp="1"/>
          </p:cNvSpPr>
          <p:nvPr>
            <p:ph type="ftr" sz="quarter" idx="18"/>
          </p:nvPr>
        </p:nvSpPr>
        <p:spPr/>
        <p:txBody>
          <a:bodyPr/>
          <a:lstStyle/>
          <a:p>
            <a:endParaRPr lang="ar-SA"/>
          </a:p>
        </p:txBody>
      </p:sp>
      <p:sp>
        <p:nvSpPr>
          <p:cNvPr id="18" name="Title 17"/>
          <p:cNvSpPr>
            <a:spLocks noGrp="1"/>
          </p:cNvSpPr>
          <p:nvPr>
            <p:ph type="title"/>
          </p:nvPr>
        </p:nvSpPr>
        <p:spPr/>
        <p:txBody>
          <a:bodyPr/>
          <a:lstStyle/>
          <a:p>
            <a:r>
              <a:rPr lang="ar-SA" smtClean="0"/>
              <a:t>انقر لتحرير نمط العنوان الرئيسي</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ar-SA" smtClean="0"/>
              <a:t>انقر لتحرير نمط العنوان الرئيسي</a:t>
            </a:r>
            <a:endParaRPr lang="en-US"/>
          </a:p>
        </p:txBody>
      </p:sp>
      <p:sp>
        <p:nvSpPr>
          <p:cNvPr id="15" name="Date Placeholder 14"/>
          <p:cNvSpPr>
            <a:spLocks noGrp="1"/>
          </p:cNvSpPr>
          <p:nvPr>
            <p:ph type="dt" sz="half" idx="10"/>
          </p:nvPr>
        </p:nvSpPr>
        <p:spPr/>
        <p:txBody>
          <a:bodyPr/>
          <a:lstStyle/>
          <a:p>
            <a:fld id="{1B8ABB09-4A1D-463E-8065-109CC2B7EFAA}" type="datetimeFigureOut">
              <a:rPr lang="ar-SA" smtClean="0"/>
              <a:pPr/>
              <a:t>06/01/37</a:t>
            </a:fld>
            <a:endParaRPr lang="ar-SA"/>
          </a:p>
        </p:txBody>
      </p:sp>
      <p:sp>
        <p:nvSpPr>
          <p:cNvPr id="16" name="Slide Number Placeholder 15"/>
          <p:cNvSpPr>
            <a:spLocks noGrp="1"/>
          </p:cNvSpPr>
          <p:nvPr>
            <p:ph type="sldNum" sz="quarter" idx="11"/>
          </p:nvPr>
        </p:nvSpPr>
        <p:spPr/>
        <p:txBody>
          <a:bodyPr/>
          <a:lstStyle/>
          <a:p>
            <a:fld id="{0B34F065-1154-456A-91E3-76DE8E75E17B}" type="slidenum">
              <a:rPr lang="ar-SA" smtClean="0"/>
              <a:pPr/>
              <a:t>‹#›</a:t>
            </a:fld>
            <a:endParaRPr lang="ar-SA"/>
          </a:p>
        </p:txBody>
      </p:sp>
      <p:sp>
        <p:nvSpPr>
          <p:cNvPr id="17" name="Footer Placeholder 16"/>
          <p:cNvSpPr>
            <a:spLocks noGrp="1"/>
          </p:cNvSpPr>
          <p:nvPr>
            <p:ph type="ftr" sz="quarter" idx="12"/>
          </p:nvPr>
        </p:nvSpPr>
        <p:spPr/>
        <p:txBody>
          <a:bodyPr/>
          <a:lstStyle/>
          <a:p>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1B8ABB09-4A1D-463E-8065-109CC2B7EFAA}" type="datetimeFigureOut">
              <a:rPr lang="ar-SA" smtClean="0"/>
              <a:pPr/>
              <a:t>06/01/37</a:t>
            </a:fld>
            <a:endParaRPr lang="ar-SA"/>
          </a:p>
        </p:txBody>
      </p:sp>
      <p:sp>
        <p:nvSpPr>
          <p:cNvPr id="8" name="Slide Number Placeholder 7"/>
          <p:cNvSpPr>
            <a:spLocks noGrp="1"/>
          </p:cNvSpPr>
          <p:nvPr>
            <p:ph type="sldNum" sz="quarter" idx="11"/>
          </p:nvPr>
        </p:nvSpPr>
        <p:spPr/>
        <p:txBody>
          <a:bodyPr/>
          <a:lstStyle/>
          <a:p>
            <a:fld id="{0B34F065-1154-456A-91E3-76DE8E75E17B}" type="slidenum">
              <a:rPr lang="ar-SA" smtClean="0"/>
              <a:pPr/>
              <a:t>‹#›</a:t>
            </a:fld>
            <a:endParaRPr lang="ar-SA"/>
          </a:p>
        </p:txBody>
      </p:sp>
      <p:sp>
        <p:nvSpPr>
          <p:cNvPr id="9" name="Footer Placeholder 8"/>
          <p:cNvSpPr>
            <a:spLocks noGrp="1"/>
          </p:cNvSpPr>
          <p:nvPr>
            <p:ph type="ftr" sz="quarter" idx="12"/>
          </p:nvPr>
        </p:nvSpPr>
        <p:spPr/>
        <p:txBody>
          <a:bodyPr/>
          <a:lstStyle/>
          <a:p>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14" name="Content Placeholder 30"/>
          <p:cNvSpPr>
            <a:spLocks noGrp="1"/>
          </p:cNvSpPr>
          <p:nvPr>
            <p:ph sz="quarter" idx="14"/>
          </p:nvPr>
        </p:nvSpPr>
        <p:spPr>
          <a:xfrm>
            <a:off x="1485900" y="1914525"/>
            <a:ext cx="6172200" cy="3510915"/>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Text Placeholder 3"/>
          <p:cNvSpPr>
            <a:spLocks noGrp="1"/>
          </p:cNvSpPr>
          <p:nvPr>
            <p:ph type="body" sz="half" idx="2"/>
          </p:nvPr>
        </p:nvSpPr>
        <p:spPr>
          <a:xfrm>
            <a:off x="1737360" y="5513832"/>
            <a:ext cx="5669280" cy="548640"/>
          </a:xfrm>
        </p:spPr>
        <p:txBody>
          <a:bodyPr vert="horz" lIns="91440" tIns="0" rIns="91440" bIns="45720" rtlCol="0" anchor="ctr">
            <a:normAutofit/>
          </a:bodyPr>
          <a:lstStyle>
            <a:lvl1pPr marL="0" indent="0" algn="ctr" defTabSz="914400" rtl="0" eaLnBrk="1" latinLnBrk="0" hangingPunct="1">
              <a:lnSpc>
                <a:spcPct val="100000"/>
              </a:lnSpc>
              <a:spcBef>
                <a:spcPts val="0"/>
              </a:spcBef>
              <a:buClr>
                <a:schemeClr val="accent1"/>
              </a:buClr>
              <a:buFont typeface="Arial" pitchFamily="34" charset="0"/>
              <a:buNone/>
              <a:defRPr lang="en-US" sz="1400" b="0" i="0" kern="1200" cap="none" spc="0" baseline="0" smtClean="0">
                <a:solidFill>
                  <a:schemeClr val="tx1"/>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13" name="Title 12"/>
          <p:cNvSpPr>
            <a:spLocks noGrp="1"/>
          </p:cNvSpPr>
          <p:nvPr>
            <p:ph type="title"/>
          </p:nvPr>
        </p:nvSpPr>
        <p:spPr/>
        <p:txBody>
          <a:bodyPr/>
          <a:lstStyle/>
          <a:p>
            <a:r>
              <a:rPr lang="ar-SA" smtClean="0"/>
              <a:t>انقر لتحرير نمط العنوان الرئيسي</a:t>
            </a:r>
            <a:endParaRPr lang="en-US"/>
          </a:p>
        </p:txBody>
      </p:sp>
      <p:sp>
        <p:nvSpPr>
          <p:cNvPr id="16" name="Date Placeholder 15"/>
          <p:cNvSpPr>
            <a:spLocks noGrp="1"/>
          </p:cNvSpPr>
          <p:nvPr>
            <p:ph type="dt" sz="half" idx="15"/>
          </p:nvPr>
        </p:nvSpPr>
        <p:spPr/>
        <p:txBody>
          <a:bodyPr/>
          <a:lstStyle/>
          <a:p>
            <a:fld id="{1B8ABB09-4A1D-463E-8065-109CC2B7EFAA}" type="datetimeFigureOut">
              <a:rPr lang="ar-SA" smtClean="0"/>
              <a:pPr/>
              <a:t>06/01/37</a:t>
            </a:fld>
            <a:endParaRPr lang="ar-SA"/>
          </a:p>
        </p:txBody>
      </p:sp>
      <p:sp>
        <p:nvSpPr>
          <p:cNvPr id="19" name="Slide Number Placeholder 18"/>
          <p:cNvSpPr>
            <a:spLocks noGrp="1"/>
          </p:cNvSpPr>
          <p:nvPr>
            <p:ph type="sldNum" sz="quarter" idx="16"/>
          </p:nvPr>
        </p:nvSpPr>
        <p:spPr/>
        <p:txBody>
          <a:bodyPr/>
          <a:lstStyle/>
          <a:p>
            <a:fld id="{0B34F065-1154-456A-91E3-76DE8E75E17B}" type="slidenum">
              <a:rPr lang="ar-SA" smtClean="0"/>
              <a:pPr/>
              <a:t>‹#›</a:t>
            </a:fld>
            <a:endParaRPr lang="ar-SA"/>
          </a:p>
        </p:txBody>
      </p:sp>
      <p:sp>
        <p:nvSpPr>
          <p:cNvPr id="23" name="Footer Placeholder 22"/>
          <p:cNvSpPr>
            <a:spLocks noGrp="1"/>
          </p:cNvSpPr>
          <p:nvPr>
            <p:ph type="ftr" sz="quarter" idx="17"/>
          </p:nvPr>
        </p:nvSpPr>
        <p:spPr/>
        <p:txBody>
          <a:bodyPr/>
          <a:lstStyle/>
          <a:p>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852209" y="2026918"/>
            <a:ext cx="5439582" cy="3263750"/>
          </a:xfrm>
          <a:solidFill>
            <a:schemeClr val="tx1"/>
          </a:solidFill>
          <a:ln w="69850" cmpd="dbl">
            <a:solidFill>
              <a:schemeClr val="tx1"/>
            </a:solid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0" kern="1200" cap="none" spc="0" baseline="0" dirty="0">
                <a:solidFill>
                  <a:schemeClr val="bg1"/>
                </a:solidFill>
                <a:latin typeface="+mj-lt"/>
                <a:ea typeface="+mj-ea"/>
                <a:cs typeface="Tunga" pitchFamily="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25" name="Text Placeholder 24"/>
          <p:cNvSpPr>
            <a:spLocks noGrp="1"/>
          </p:cNvSpPr>
          <p:nvPr>
            <p:ph type="body" sz="quarter" idx="13"/>
          </p:nvPr>
        </p:nvSpPr>
        <p:spPr>
          <a:xfrm>
            <a:off x="1737360" y="5516880"/>
            <a:ext cx="5669280" cy="548640"/>
          </a:xfrm>
        </p:spPr>
        <p:txBody>
          <a:bodyPr vert="horz" lIns="91440" tIns="0" rIns="91440" bIns="0" rtlCol="0" anchor="ctr" anchorCtr="0">
            <a:normAutofit/>
          </a:bodyPr>
          <a:lstStyle>
            <a:lvl1pPr marL="0" indent="0">
              <a:spcBef>
                <a:spcPts val="0"/>
              </a:spcBef>
              <a:buNone/>
              <a:defRPr lang="en-US" sz="1400" b="0" i="0" kern="1200" cap="none" spc="30" baseline="0" smtClean="0">
                <a:solidFill>
                  <a:schemeClr val="tx2"/>
                </a:solidFill>
                <a:latin typeface="+mn-lt"/>
                <a:ea typeface="+mn-ea"/>
                <a:cs typeface="Tahoma" pitchFamily="34" charset="0"/>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marL="0" lvl="0" indent="0" algn="ctr" defTabSz="914400" rtl="0" eaLnBrk="1" latinLnBrk="0" hangingPunct="1">
              <a:spcBef>
                <a:spcPts val="600"/>
              </a:spcBef>
              <a:spcAft>
                <a:spcPts val="0"/>
              </a:spcAft>
              <a:buClr>
                <a:schemeClr val="accent1"/>
              </a:buClr>
              <a:buFont typeface="Arial" pitchFamily="34" charset="0"/>
              <a:buNone/>
            </a:pPr>
            <a:r>
              <a:rPr lang="ar-SA" smtClean="0"/>
              <a:t>انقر لتحرير أنماط النص الرئيسي</a:t>
            </a:r>
          </a:p>
        </p:txBody>
      </p:sp>
      <p:sp>
        <p:nvSpPr>
          <p:cNvPr id="12" name="Title 11"/>
          <p:cNvSpPr>
            <a:spLocks noGrp="1"/>
          </p:cNvSpPr>
          <p:nvPr>
            <p:ph type="title"/>
          </p:nvPr>
        </p:nvSpPr>
        <p:spPr>
          <a:xfrm>
            <a:off x="2514600" y="975360"/>
            <a:ext cx="4114800" cy="701040"/>
          </a:xfrm>
        </p:spPr>
        <p:txBody>
          <a:bodyPr/>
          <a:lstStyle/>
          <a:p>
            <a:r>
              <a:rPr lang="ar-SA" smtClean="0"/>
              <a:t>انقر لتحرير نمط العنوان الرئيسي</a:t>
            </a:r>
            <a:endParaRPr lang="en-US"/>
          </a:p>
        </p:txBody>
      </p:sp>
      <p:sp>
        <p:nvSpPr>
          <p:cNvPr id="13" name="Date Placeholder 12"/>
          <p:cNvSpPr>
            <a:spLocks noGrp="1"/>
          </p:cNvSpPr>
          <p:nvPr>
            <p:ph type="dt" sz="half" idx="14"/>
          </p:nvPr>
        </p:nvSpPr>
        <p:spPr>
          <a:xfrm>
            <a:off x="2981325" y="273180"/>
            <a:ext cx="3181350" cy="292100"/>
          </a:xfrm>
        </p:spPr>
        <p:txBody>
          <a:bodyPr/>
          <a:lstStyle/>
          <a:p>
            <a:fld id="{1B8ABB09-4A1D-463E-8065-109CC2B7EFAA}" type="datetimeFigureOut">
              <a:rPr lang="ar-SA" smtClean="0"/>
              <a:pPr/>
              <a:t>06/01/37</a:t>
            </a:fld>
            <a:endParaRPr lang="ar-SA"/>
          </a:p>
        </p:txBody>
      </p:sp>
      <p:sp>
        <p:nvSpPr>
          <p:cNvPr id="14" name="Slide Number Placeholder 13"/>
          <p:cNvSpPr>
            <a:spLocks noGrp="1"/>
          </p:cNvSpPr>
          <p:nvPr>
            <p:ph type="sldNum" sz="quarter" idx="15"/>
          </p:nvPr>
        </p:nvSpPr>
        <p:spPr>
          <a:xfrm>
            <a:off x="4038600" y="6172200"/>
            <a:ext cx="1066800" cy="304800"/>
          </a:xfrm>
        </p:spPr>
        <p:txBody>
          <a:bodyPr/>
          <a:lstStyle/>
          <a:p>
            <a:fld id="{0B34F065-1154-456A-91E3-76DE8E75E17B}" type="slidenum">
              <a:rPr lang="ar-SA" smtClean="0"/>
              <a:pPr/>
              <a:t>‹#›</a:t>
            </a:fld>
            <a:endParaRPr lang="ar-SA"/>
          </a:p>
        </p:txBody>
      </p:sp>
      <p:sp>
        <p:nvSpPr>
          <p:cNvPr id="15" name="Footer Placeholder 14"/>
          <p:cNvSpPr>
            <a:spLocks noGrp="1"/>
          </p:cNvSpPr>
          <p:nvPr>
            <p:ph type="ftr" sz="quarter" idx="16"/>
          </p:nvPr>
        </p:nvSpPr>
        <p:spPr>
          <a:xfrm>
            <a:off x="1447800" y="6486525"/>
            <a:ext cx="6248400" cy="292100"/>
          </a:xfrm>
        </p:spPr>
        <p:txBody>
          <a:bodyPr/>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8" name="Rectangle 7"/>
          <p:cNvSpPr/>
          <p:nvPr/>
        </p:nvSpPr>
        <p:spPr bwMode="hidden">
          <a:xfrm>
            <a:off x="0" y="1335973"/>
            <a:ext cx="9144000" cy="5522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2019301"/>
            <a:ext cx="8229600" cy="411734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2981325" y="273180"/>
            <a:ext cx="3181350" cy="292100"/>
          </a:xfrm>
          <a:prstGeom prst="rect">
            <a:avLst/>
          </a:prstGeom>
        </p:spPr>
        <p:txBody>
          <a:bodyPr vert="horz" lIns="91440" tIns="45720" rIns="91440" bIns="45720" rtlCol="0" anchor="ctr">
            <a:noAutofit/>
          </a:bodyPr>
          <a:lstStyle>
            <a:lvl1pPr algn="ctr">
              <a:defRPr sz="1200" b="0" cap="all" spc="300" baseline="0">
                <a:solidFill>
                  <a:schemeClr val="tx1"/>
                </a:solidFill>
              </a:defRPr>
            </a:lvl1pPr>
          </a:lstStyle>
          <a:p>
            <a:fld id="{1B8ABB09-4A1D-463E-8065-109CC2B7EFAA}" type="datetimeFigureOut">
              <a:rPr lang="ar-SA" smtClean="0"/>
              <a:pPr/>
              <a:t>06/01/37</a:t>
            </a:fld>
            <a:endParaRPr lang="ar-SA"/>
          </a:p>
        </p:txBody>
      </p:sp>
      <p:sp>
        <p:nvSpPr>
          <p:cNvPr id="5" name="Footer Placeholder 4"/>
          <p:cNvSpPr>
            <a:spLocks noGrp="1"/>
          </p:cNvSpPr>
          <p:nvPr>
            <p:ph type="ftr" sz="quarter" idx="3"/>
          </p:nvPr>
        </p:nvSpPr>
        <p:spPr>
          <a:xfrm>
            <a:off x="1447800" y="6486525"/>
            <a:ext cx="6248400" cy="292100"/>
          </a:xfrm>
          <a:prstGeom prst="rect">
            <a:avLst/>
          </a:prstGeom>
        </p:spPr>
        <p:txBody>
          <a:bodyPr vert="horz" lIns="91440" tIns="45720" rIns="91440" bIns="45720" rtlCol="0" anchor="ctr">
            <a:normAutofit/>
          </a:bodyPr>
          <a:lstStyle>
            <a:lvl1pPr algn="ctr">
              <a:defRPr sz="1100" b="0" cap="all" spc="300" baseline="0">
                <a:solidFill>
                  <a:schemeClr val="tx1"/>
                </a:solidFill>
              </a:defRPr>
            </a:lvl1pPr>
          </a:lstStyle>
          <a:p>
            <a:endParaRPr lang="ar-SA"/>
          </a:p>
        </p:txBody>
      </p:sp>
      <p:sp>
        <p:nvSpPr>
          <p:cNvPr id="6" name="Slide Number Placeholder 5"/>
          <p:cNvSpPr>
            <a:spLocks noGrp="1"/>
          </p:cNvSpPr>
          <p:nvPr>
            <p:ph type="sldNum" sz="quarter" idx="4"/>
          </p:nvPr>
        </p:nvSpPr>
        <p:spPr>
          <a:xfrm>
            <a:off x="4038600" y="6172200"/>
            <a:ext cx="1066800" cy="304800"/>
          </a:xfrm>
          <a:prstGeom prst="rect">
            <a:avLst/>
          </a:prstGeom>
          <a:ln>
            <a:noFill/>
          </a:ln>
        </p:spPr>
        <p:txBody>
          <a:bodyPr vert="horz" lIns="0" tIns="0" rIns="0" bIns="0" rtlCol="0" anchor="ctr">
            <a:normAutofit/>
          </a:bodyPr>
          <a:lstStyle>
            <a:lvl1pPr algn="ctr">
              <a:defRPr sz="1200" b="1">
                <a:solidFill>
                  <a:schemeClr val="tx1"/>
                </a:solidFill>
              </a:defRPr>
            </a:lvl1pPr>
          </a:lstStyle>
          <a:p>
            <a:fld id="{0B34F065-1154-456A-91E3-76DE8E75E17B}" type="slidenum">
              <a:rPr lang="ar-SA" smtClean="0"/>
              <a:pPr/>
              <a:t>‹#›</a:t>
            </a:fld>
            <a:endParaRPr lang="ar-SA"/>
          </a:p>
        </p:txBody>
      </p:sp>
      <p:cxnSp>
        <p:nvCxnSpPr>
          <p:cNvPr id="10" name="Straight Connector 9"/>
          <p:cNvCxnSpPr/>
          <p:nvPr/>
        </p:nvCxnSpPr>
        <p:spPr>
          <a:xfrm>
            <a:off x="0" y="1331436"/>
            <a:ext cx="9144000" cy="1588"/>
          </a:xfrm>
          <a:prstGeom prst="line">
            <a:avLst/>
          </a:prstGeom>
          <a:ln w="12700">
            <a:solidFill>
              <a:schemeClr val="tx2">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2514600" y="975360"/>
            <a:ext cx="4114800"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r>
              <a:rPr lang="ar-SA" smtClean="0"/>
              <a:t>انقر لتحرير نمط العنوان الرئيسي</a:t>
            </a:r>
            <a:endParaRPr lang="en-US" dirty="0"/>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1"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p:titleStyle>
    <p:bodyStyle>
      <a:lvl1pPr marL="0" indent="0" algn="r" defTabSz="914400" rtl="1" eaLnBrk="1" latinLnBrk="0" hangingPunct="1">
        <a:lnSpc>
          <a:spcPct val="100000"/>
        </a:lnSpc>
        <a:spcBef>
          <a:spcPts val="600"/>
        </a:spcBef>
        <a:spcAft>
          <a:spcPts val="0"/>
        </a:spcAft>
        <a:buClr>
          <a:schemeClr val="accent1"/>
        </a:buClr>
        <a:buFontTx/>
        <a:buNone/>
        <a:defRPr sz="2000" b="0" i="0" kern="1200" cap="none" spc="30" baseline="0">
          <a:solidFill>
            <a:schemeClr val="tx1"/>
          </a:solidFill>
          <a:latin typeface="+mn-lt"/>
          <a:ea typeface="+mn-ea"/>
          <a:cs typeface="Tahoma" pitchFamily="34" charset="0"/>
        </a:defRPr>
      </a:lvl1pPr>
      <a:lvl2pPr marL="0" indent="0" algn="r" defTabSz="914400" rtl="1" eaLnBrk="1" latinLnBrk="0" hangingPunct="1">
        <a:lnSpc>
          <a:spcPct val="100000"/>
        </a:lnSpc>
        <a:spcBef>
          <a:spcPts val="1200"/>
        </a:spcBef>
        <a:buClr>
          <a:schemeClr val="accent1"/>
        </a:buClr>
        <a:buFontTx/>
        <a:buNone/>
        <a:defRPr sz="1800" kern="1200">
          <a:solidFill>
            <a:schemeClr val="tx2"/>
          </a:solidFill>
          <a:latin typeface="+mn-lt"/>
          <a:ea typeface="+mn-ea"/>
          <a:cs typeface="Tahoma" pitchFamily="34" charset="0"/>
        </a:defRPr>
      </a:lvl2pPr>
      <a:lvl3pPr marL="0" indent="0" algn="r" defTabSz="914400" rtl="1" eaLnBrk="1" latinLnBrk="0" hangingPunct="1">
        <a:lnSpc>
          <a:spcPct val="100000"/>
        </a:lnSpc>
        <a:spcBef>
          <a:spcPts val="1200"/>
        </a:spcBef>
        <a:buClr>
          <a:schemeClr val="accent1"/>
        </a:buClr>
        <a:buFontTx/>
        <a:buNone/>
        <a:defRPr sz="1600" kern="1200">
          <a:solidFill>
            <a:schemeClr val="tx1"/>
          </a:solidFill>
          <a:latin typeface="+mn-lt"/>
          <a:ea typeface="+mn-ea"/>
          <a:cs typeface="Tahoma" pitchFamily="34" charset="0"/>
        </a:defRPr>
      </a:lvl3pPr>
      <a:lvl4pPr marL="0" indent="0" algn="r" defTabSz="914400" rtl="1" eaLnBrk="1" latinLnBrk="0" hangingPunct="1">
        <a:lnSpc>
          <a:spcPct val="100000"/>
        </a:lnSpc>
        <a:spcBef>
          <a:spcPts val="1200"/>
        </a:spcBef>
        <a:buClr>
          <a:schemeClr val="accent1"/>
        </a:buClr>
        <a:buFontTx/>
        <a:buNone/>
        <a:defRPr sz="1400" kern="1200">
          <a:solidFill>
            <a:schemeClr val="tx2"/>
          </a:solidFill>
          <a:latin typeface="+mn-lt"/>
          <a:ea typeface="+mn-ea"/>
          <a:cs typeface="Tahoma" pitchFamily="34" charset="0"/>
        </a:defRPr>
      </a:lvl4pPr>
      <a:lvl5pPr marL="0" indent="0" algn="r" defTabSz="914400" rtl="1" eaLnBrk="1" latinLnBrk="0" hangingPunct="1">
        <a:lnSpc>
          <a:spcPct val="100000"/>
        </a:lnSpc>
        <a:spcBef>
          <a:spcPts val="1200"/>
        </a:spcBef>
        <a:buClr>
          <a:schemeClr val="accent1"/>
        </a:buClr>
        <a:buFontTx/>
        <a:buNone/>
        <a:defRPr sz="1400" kern="1200" baseline="0">
          <a:solidFill>
            <a:schemeClr val="tx1"/>
          </a:solidFill>
          <a:latin typeface="+mn-lt"/>
          <a:ea typeface="+mn-ea"/>
          <a:cs typeface="Tahoma" pitchFamily="34" charset="0"/>
        </a:defRPr>
      </a:lvl5pPr>
      <a:lvl6pPr marL="0" indent="0" algn="r" defTabSz="914400" rtl="1"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6pPr>
      <a:lvl7pPr marL="0" indent="0" algn="r" defTabSz="914400" rtl="1"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7pPr>
      <a:lvl8pPr marL="0" indent="0" algn="r" defTabSz="914400" rtl="1"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8pPr>
      <a:lvl9pPr marL="0" indent="0" algn="r" defTabSz="914400" rtl="1"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idx="4294967295"/>
          </p:nvPr>
        </p:nvSpPr>
        <p:spPr>
          <a:xfrm>
            <a:off x="179512" y="620688"/>
            <a:ext cx="7772400" cy="2087562"/>
          </a:xfrm>
        </p:spPr>
        <p:txBody>
          <a:bodyPr>
            <a:noAutofit/>
          </a:bodyPr>
          <a:lstStyle/>
          <a:p>
            <a:r>
              <a:rPr lang="ar-SA" sz="3200" dirty="0" smtClean="0">
                <a:latin typeface="Arial" pitchFamily="34" charset="0"/>
                <a:cs typeface="Arial" pitchFamily="34" charset="0"/>
              </a:rPr>
              <a:t/>
            </a:r>
            <a:br>
              <a:rPr lang="ar-SA" sz="3200" dirty="0" smtClean="0">
                <a:latin typeface="Arial" pitchFamily="34" charset="0"/>
                <a:cs typeface="Arial" pitchFamily="34" charset="0"/>
              </a:rPr>
            </a:br>
            <a:r>
              <a:rPr lang="ar-SA" sz="3200" dirty="0" smtClean="0">
                <a:latin typeface="Arial" pitchFamily="34" charset="0"/>
                <a:cs typeface="Arial" pitchFamily="34" charset="0"/>
              </a:rPr>
              <a:t>التخطيط للاتصالات التسويقية والترويج</a:t>
            </a:r>
            <a:endParaRPr lang="ar-SA" sz="3200" dirty="0">
              <a:latin typeface="Arial" pitchFamily="34" charset="0"/>
              <a:cs typeface="Arial" pitchFamily="34" charset="0"/>
            </a:endParaRPr>
          </a:p>
        </p:txBody>
      </p:sp>
      <p:sp>
        <p:nvSpPr>
          <p:cNvPr id="3" name="مربع نص 2"/>
          <p:cNvSpPr txBox="1"/>
          <p:nvPr/>
        </p:nvSpPr>
        <p:spPr>
          <a:xfrm>
            <a:off x="6804248" y="5445224"/>
            <a:ext cx="2016224" cy="646331"/>
          </a:xfrm>
          <a:prstGeom prst="rect">
            <a:avLst/>
          </a:prstGeom>
          <a:noFill/>
        </p:spPr>
        <p:txBody>
          <a:bodyPr wrap="square" rtlCol="1">
            <a:spAutoFit/>
          </a:bodyPr>
          <a:lstStyle/>
          <a:p>
            <a:r>
              <a:rPr lang="ar-SA" smtClean="0"/>
              <a:t>المحاضرة الرابعة</a:t>
            </a:r>
          </a:p>
          <a:p>
            <a:endParaRPr lang="ar-S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p:txBody>
          <a:bodyPr>
            <a:normAutofit/>
          </a:bodyPr>
          <a:lstStyle/>
          <a:p>
            <a:pPr>
              <a:buNone/>
            </a:pPr>
            <a:r>
              <a:rPr lang="ar-SA" sz="2400" dirty="0" smtClean="0">
                <a:latin typeface="Arial" pitchFamily="34" charset="0"/>
                <a:cs typeface="Arial" pitchFamily="34" charset="0"/>
              </a:rPr>
              <a:t>يعتمد التخطيط للترويج مع دورة حياة المنتج بشكل كبير حيث انه لا يمكن الاعتماد ذات الاسلوب الترويجي مع ذات الادوات على مدار حياة المنتج ,لأن لكل مرحلة خصوصية و اهداف تسويقية تختلف عنى الأخرى  </a:t>
            </a:r>
          </a:p>
          <a:p>
            <a:pPr>
              <a:buNone/>
            </a:pPr>
            <a:r>
              <a:rPr lang="ar-SA" sz="3300" b="1" u="sng" dirty="0" smtClean="0">
                <a:solidFill>
                  <a:srgbClr val="FFC000"/>
                </a:solidFill>
                <a:latin typeface="Arial" pitchFamily="34" charset="0"/>
                <a:cs typeface="Arial" pitchFamily="34" charset="0"/>
              </a:rPr>
              <a:t>مراحل حياة المنتج:</a:t>
            </a:r>
          </a:p>
          <a:p>
            <a:pPr>
              <a:buNone/>
            </a:pPr>
            <a:r>
              <a:rPr lang="ar-SA" dirty="0" smtClean="0">
                <a:solidFill>
                  <a:srgbClr val="00B050"/>
                </a:solidFill>
                <a:latin typeface="Arial" pitchFamily="34" charset="0"/>
                <a:cs typeface="Arial" pitchFamily="34" charset="0"/>
              </a:rPr>
              <a:t>1</a:t>
            </a:r>
            <a:r>
              <a:rPr lang="ar-SA" sz="2400" dirty="0" smtClean="0">
                <a:solidFill>
                  <a:srgbClr val="00B050"/>
                </a:solidFill>
                <a:latin typeface="Arial" pitchFamily="34" charset="0"/>
                <a:cs typeface="Arial" pitchFamily="34" charset="0"/>
              </a:rPr>
              <a:t>- مرحلة التقديم </a:t>
            </a:r>
            <a:r>
              <a:rPr lang="ar-SA" sz="2400" dirty="0" smtClean="0">
                <a:latin typeface="Arial" pitchFamily="34" charset="0"/>
                <a:cs typeface="Arial" pitchFamily="34" charset="0"/>
              </a:rPr>
              <a:t>(تمتاز بالكثافة الترويجية , كلف ترويجية مرتفعة)</a:t>
            </a:r>
          </a:p>
          <a:p>
            <a:pPr>
              <a:buNone/>
            </a:pPr>
            <a:r>
              <a:rPr lang="ar-SA" sz="2400" dirty="0" smtClean="0">
                <a:solidFill>
                  <a:srgbClr val="00B050"/>
                </a:solidFill>
                <a:latin typeface="Arial" pitchFamily="34" charset="0"/>
                <a:cs typeface="Arial" pitchFamily="34" charset="0"/>
              </a:rPr>
              <a:t>2-مرحلة النمو </a:t>
            </a:r>
            <a:r>
              <a:rPr lang="ar-SA" sz="2400" dirty="0" smtClean="0">
                <a:latin typeface="Arial" pitchFamily="34" charset="0"/>
                <a:cs typeface="Arial" pitchFamily="34" charset="0"/>
              </a:rPr>
              <a:t>(هنا يتمثل نمو واضح في المبيعات  والربح  لذا ينصب الهدف الترويجي على زيادة مكانة العلامة التجارية ومواجهة المنافسين )</a:t>
            </a:r>
          </a:p>
          <a:p>
            <a:pPr>
              <a:buNone/>
            </a:pPr>
            <a:endParaRPr lang="ar-SA" dirty="0" smtClean="0">
              <a:latin typeface="Arial" pitchFamily="34" charset="0"/>
              <a:cs typeface="Arial" pitchFamily="34" charset="0"/>
            </a:endParaRPr>
          </a:p>
        </p:txBody>
      </p:sp>
      <p:sp>
        <p:nvSpPr>
          <p:cNvPr id="2" name="عنوان 1"/>
          <p:cNvSpPr>
            <a:spLocks noGrp="1"/>
          </p:cNvSpPr>
          <p:nvPr>
            <p:ph type="title"/>
          </p:nvPr>
        </p:nvSpPr>
        <p:spPr>
          <a:xfrm>
            <a:off x="2339752" y="260648"/>
            <a:ext cx="4114800" cy="701040"/>
          </a:xfrm>
        </p:spPr>
        <p:txBody>
          <a:bodyPr/>
          <a:lstStyle/>
          <a:p>
            <a:r>
              <a:rPr lang="ar-SA" dirty="0" smtClean="0"/>
              <a:t>التخطيط للترويج</a:t>
            </a:r>
            <a:endParaRPr lang="ar-S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304800" y="980728"/>
            <a:ext cx="8686800" cy="5877272"/>
          </a:xfrm>
        </p:spPr>
        <p:txBody>
          <a:bodyPr>
            <a:normAutofit fontScale="70000" lnSpcReduction="20000"/>
          </a:bodyPr>
          <a:lstStyle/>
          <a:p>
            <a:pPr>
              <a:lnSpc>
                <a:spcPct val="170000"/>
              </a:lnSpc>
              <a:buNone/>
            </a:pPr>
            <a:r>
              <a:rPr lang="ar-SA" sz="3300" b="1" u="sng" dirty="0" smtClean="0">
                <a:solidFill>
                  <a:srgbClr val="FFC000"/>
                </a:solidFill>
                <a:latin typeface="Arial" pitchFamily="34" charset="0"/>
                <a:cs typeface="Arial" pitchFamily="34" charset="0"/>
              </a:rPr>
              <a:t>مراحل حياة المنتج:</a:t>
            </a:r>
            <a:endParaRPr lang="ar-SA" sz="3300" b="1" u="sng" dirty="0">
              <a:solidFill>
                <a:srgbClr val="FFC000"/>
              </a:solidFill>
              <a:latin typeface="Arial" pitchFamily="34" charset="0"/>
              <a:cs typeface="Arial" pitchFamily="34" charset="0"/>
            </a:endParaRPr>
          </a:p>
          <a:p>
            <a:pPr>
              <a:lnSpc>
                <a:spcPct val="170000"/>
              </a:lnSpc>
              <a:buNone/>
            </a:pPr>
            <a:r>
              <a:rPr lang="ar-SA" sz="3400" dirty="0" smtClean="0">
                <a:solidFill>
                  <a:srgbClr val="00B050"/>
                </a:solidFill>
                <a:latin typeface="Arial" pitchFamily="34" charset="0"/>
                <a:cs typeface="Arial" pitchFamily="34" charset="0"/>
              </a:rPr>
              <a:t>3- </a:t>
            </a:r>
            <a:r>
              <a:rPr lang="ar-SA" sz="3400" dirty="0">
                <a:solidFill>
                  <a:srgbClr val="00B050"/>
                </a:solidFill>
                <a:latin typeface="Arial" pitchFamily="34" charset="0"/>
                <a:cs typeface="Arial" pitchFamily="34" charset="0"/>
              </a:rPr>
              <a:t>مرحلة النضج </a:t>
            </a:r>
            <a:r>
              <a:rPr lang="ar-SA" sz="3400" dirty="0">
                <a:latin typeface="Arial" pitchFamily="34" charset="0"/>
                <a:cs typeface="Arial" pitchFamily="34" charset="0"/>
              </a:rPr>
              <a:t>(مرحلة زمنية طويلة تبقى معظم المنتجات فيها لذا تكون المنافسة قوية ويكون هنا استقرار للمبيعات ,ويكون الهدف هنا هو تكرار الحملة الترويجية لكسب مستهلكين جدد</a:t>
            </a:r>
            <a:r>
              <a:rPr lang="ar-SA" sz="3400" dirty="0" smtClean="0">
                <a:latin typeface="Arial" pitchFamily="34" charset="0"/>
                <a:cs typeface="Arial" pitchFamily="34" charset="0"/>
              </a:rPr>
              <a:t>.)</a:t>
            </a:r>
            <a:endParaRPr lang="ar-SA" sz="3400" dirty="0">
              <a:latin typeface="Arial" pitchFamily="34" charset="0"/>
              <a:cs typeface="Arial" pitchFamily="34" charset="0"/>
            </a:endParaRPr>
          </a:p>
          <a:p>
            <a:pPr>
              <a:lnSpc>
                <a:spcPct val="170000"/>
              </a:lnSpc>
              <a:buNone/>
            </a:pPr>
            <a:r>
              <a:rPr lang="ar-SA" sz="3400" dirty="0">
                <a:solidFill>
                  <a:srgbClr val="00B050"/>
                </a:solidFill>
                <a:latin typeface="Arial" pitchFamily="34" charset="0"/>
                <a:cs typeface="Arial" pitchFamily="34" charset="0"/>
              </a:rPr>
              <a:t>4- مرحلة الانحدار </a:t>
            </a:r>
            <a:r>
              <a:rPr lang="ar-SA" sz="3400" dirty="0">
                <a:latin typeface="Arial" pitchFamily="34" charset="0"/>
                <a:cs typeface="Arial" pitchFamily="34" charset="0"/>
              </a:rPr>
              <a:t>(المرحلة الأخيرة التي لا ترغب أي منظمة ان يكون منتجها فيها لأنه يعني خروج المنتجات في أي وقت قريب قادم , وتتضح </a:t>
            </a:r>
            <a:r>
              <a:rPr lang="ar-SA" sz="3400" dirty="0" smtClean="0">
                <a:latin typeface="Arial" pitchFamily="34" charset="0"/>
                <a:cs typeface="Arial" pitchFamily="34" charset="0"/>
              </a:rPr>
              <a:t>مؤشرات </a:t>
            </a:r>
            <a:r>
              <a:rPr lang="ar-SA" sz="3400" dirty="0">
                <a:latin typeface="Arial" pitchFamily="34" charset="0"/>
                <a:cs typeface="Arial" pitchFamily="34" charset="0"/>
              </a:rPr>
              <a:t>هذه المرحلة عندما يكون هناك انخفاض واضح للمبيعات </a:t>
            </a:r>
            <a:r>
              <a:rPr lang="ar-SA" sz="3400" dirty="0" smtClean="0">
                <a:latin typeface="Arial" pitchFamily="34" charset="0"/>
                <a:cs typeface="Arial" pitchFamily="34" charset="0"/>
              </a:rPr>
              <a:t>قياسا </a:t>
            </a:r>
            <a:r>
              <a:rPr lang="ar-SA" sz="3400" dirty="0">
                <a:latin typeface="Arial" pitchFamily="34" charset="0"/>
                <a:cs typeface="Arial" pitchFamily="34" charset="0"/>
              </a:rPr>
              <a:t>بمرحلة الاستقرار السابقة وأحيانا تسجيل خسائر , ويكون الهدف </a:t>
            </a:r>
            <a:r>
              <a:rPr lang="ar-SA" sz="3400" dirty="0" smtClean="0">
                <a:latin typeface="Arial" pitchFamily="34" charset="0"/>
                <a:cs typeface="Arial" pitchFamily="34" charset="0"/>
              </a:rPr>
              <a:t>الترويجي </a:t>
            </a:r>
            <a:r>
              <a:rPr lang="ar-SA" sz="3400" dirty="0">
                <a:latin typeface="Arial" pitchFamily="34" charset="0"/>
                <a:cs typeface="Arial" pitchFamily="34" charset="0"/>
              </a:rPr>
              <a:t>هنا هو البقاء في الأسواق وتحقيق مبيعات دون تحمل تكاليف ترويجية اضافية قد لا تتوافق مع مستوى المبيعات المحققة.</a:t>
            </a:r>
          </a:p>
          <a:p>
            <a:pPr>
              <a:lnSpc>
                <a:spcPct val="170000"/>
              </a:lnSpc>
              <a:buNone/>
            </a:pPr>
            <a:endParaRPr lang="ar-SA" dirty="0" smtClean="0">
              <a:latin typeface="Arial" pitchFamily="34" charset="0"/>
              <a:cs typeface="Arial" pitchFamily="34" charset="0"/>
            </a:endParaRPr>
          </a:p>
        </p:txBody>
      </p:sp>
      <p:sp>
        <p:nvSpPr>
          <p:cNvPr id="2" name="عنوان 1"/>
          <p:cNvSpPr>
            <a:spLocks noGrp="1"/>
          </p:cNvSpPr>
          <p:nvPr>
            <p:ph type="title"/>
          </p:nvPr>
        </p:nvSpPr>
        <p:spPr>
          <a:xfrm>
            <a:off x="2411760" y="332656"/>
            <a:ext cx="4114800" cy="701040"/>
          </a:xfrm>
        </p:spPr>
        <p:txBody>
          <a:bodyPr/>
          <a:lstStyle/>
          <a:p>
            <a:r>
              <a:rPr lang="ar-SA" dirty="0" smtClean="0"/>
              <a:t>التخطيط للترويج</a:t>
            </a:r>
            <a:endParaRPr lang="ar-SA" dirty="0"/>
          </a:p>
        </p:txBody>
      </p:sp>
    </p:spTree>
    <p:extLst>
      <p:ext uri="{BB962C8B-B14F-4D97-AF65-F5344CB8AC3E}">
        <p14:creationId xmlns:p14="http://schemas.microsoft.com/office/powerpoint/2010/main" val="17502973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304800" y="1052736"/>
            <a:ext cx="8686800" cy="6048672"/>
          </a:xfrm>
        </p:spPr>
        <p:txBody>
          <a:bodyPr>
            <a:noAutofit/>
          </a:bodyPr>
          <a:lstStyle/>
          <a:p>
            <a:pPr>
              <a:buNone/>
            </a:pPr>
            <a:r>
              <a:rPr lang="ar-SA" sz="2800" dirty="0" smtClean="0">
                <a:latin typeface="Arial" pitchFamily="34" charset="0"/>
                <a:cs typeface="Arial" pitchFamily="34" charset="0"/>
              </a:rPr>
              <a:t>1</a:t>
            </a:r>
            <a:r>
              <a:rPr lang="ar-SA" sz="2800" dirty="0" smtClean="0">
                <a:solidFill>
                  <a:srgbClr val="00B050"/>
                </a:solidFill>
                <a:latin typeface="Arial" pitchFamily="34" charset="0"/>
                <a:cs typeface="Arial" pitchFamily="34" charset="0"/>
              </a:rPr>
              <a:t>- الإدراك:</a:t>
            </a:r>
          </a:p>
          <a:p>
            <a:pPr>
              <a:buNone/>
            </a:pPr>
            <a:r>
              <a:rPr lang="ar-SA" sz="2800" dirty="0" smtClean="0">
                <a:latin typeface="Arial" pitchFamily="34" charset="0"/>
                <a:cs typeface="Arial" pitchFamily="34" charset="0"/>
              </a:rPr>
              <a:t>لا يوجد معلومات كافية عن المنتج تتيح حرية الاختيار.</a:t>
            </a:r>
          </a:p>
          <a:p>
            <a:pPr>
              <a:buNone/>
            </a:pPr>
            <a:r>
              <a:rPr lang="ar-SA" sz="2800" dirty="0" smtClean="0">
                <a:latin typeface="Arial" pitchFamily="34" charset="0"/>
                <a:cs typeface="Arial" pitchFamily="34" charset="0"/>
              </a:rPr>
              <a:t>2</a:t>
            </a:r>
            <a:r>
              <a:rPr lang="ar-SA" sz="2800" dirty="0" smtClean="0">
                <a:solidFill>
                  <a:srgbClr val="00B050"/>
                </a:solidFill>
                <a:latin typeface="Arial" pitchFamily="34" charset="0"/>
                <a:cs typeface="Arial" pitchFamily="34" charset="0"/>
              </a:rPr>
              <a:t>- الاهتمام:</a:t>
            </a:r>
          </a:p>
          <a:p>
            <a:pPr>
              <a:buNone/>
            </a:pPr>
            <a:r>
              <a:rPr lang="ar-SA" sz="2800" dirty="0" smtClean="0">
                <a:latin typeface="Arial" pitchFamily="34" charset="0"/>
                <a:cs typeface="Arial" pitchFamily="34" charset="0"/>
              </a:rPr>
              <a:t>يبدأ الاهتمام عندما يقدم المسوق معلومات تثير اهتمام المستهلك مثل فوائد المنتج واستخداماته واسعاره ومواقع </a:t>
            </a:r>
            <a:r>
              <a:rPr lang="ar-SA" sz="2800" dirty="0" err="1" smtClean="0">
                <a:latin typeface="Arial" pitchFamily="34" charset="0"/>
                <a:cs typeface="Arial" pitchFamily="34" charset="0"/>
              </a:rPr>
              <a:t>بيعه..الخ</a:t>
            </a:r>
            <a:r>
              <a:rPr lang="ar-SA" sz="2800" dirty="0" smtClean="0">
                <a:latin typeface="Arial" pitchFamily="34" charset="0"/>
                <a:cs typeface="Arial" pitchFamily="34" charset="0"/>
              </a:rPr>
              <a:t>)</a:t>
            </a:r>
          </a:p>
          <a:p>
            <a:pPr>
              <a:buNone/>
            </a:pPr>
            <a:r>
              <a:rPr lang="ar-SA" sz="2800" dirty="0" smtClean="0">
                <a:latin typeface="Arial" pitchFamily="34" charset="0"/>
                <a:cs typeface="Arial" pitchFamily="34" charset="0"/>
              </a:rPr>
              <a:t>3</a:t>
            </a:r>
            <a:r>
              <a:rPr lang="ar-SA" sz="2800" dirty="0" smtClean="0">
                <a:solidFill>
                  <a:srgbClr val="00B050"/>
                </a:solidFill>
                <a:latin typeface="Arial" pitchFamily="34" charset="0"/>
                <a:cs typeface="Arial" pitchFamily="34" charset="0"/>
              </a:rPr>
              <a:t>-التقييم:</a:t>
            </a:r>
          </a:p>
          <a:p>
            <a:pPr>
              <a:buNone/>
            </a:pPr>
            <a:r>
              <a:rPr lang="ar-SA" sz="2800" dirty="0" smtClean="0">
                <a:latin typeface="Arial" pitchFamily="34" charset="0"/>
                <a:cs typeface="Arial" pitchFamily="34" charset="0"/>
              </a:rPr>
              <a:t>تقدير المستهلك لمدى اشباع المنتج لحاجاته الاساسية.</a:t>
            </a:r>
          </a:p>
          <a:p>
            <a:pPr>
              <a:buNone/>
            </a:pPr>
            <a:r>
              <a:rPr lang="ar-SA" sz="2800" dirty="0" smtClean="0">
                <a:solidFill>
                  <a:srgbClr val="00B050"/>
                </a:solidFill>
                <a:latin typeface="Arial" pitchFamily="34" charset="0"/>
                <a:cs typeface="Arial" pitchFamily="34" charset="0"/>
              </a:rPr>
              <a:t>4-التجريب:</a:t>
            </a:r>
          </a:p>
          <a:p>
            <a:pPr>
              <a:buNone/>
            </a:pPr>
            <a:r>
              <a:rPr lang="ar-SA" sz="2800" dirty="0" smtClean="0">
                <a:latin typeface="Arial" pitchFamily="34" charset="0"/>
                <a:cs typeface="Arial" pitchFamily="34" charset="0"/>
              </a:rPr>
              <a:t>يكون كمية الشراء هنا قليلة للتجريب فقط </a:t>
            </a:r>
          </a:p>
          <a:p>
            <a:pPr>
              <a:buNone/>
            </a:pPr>
            <a:r>
              <a:rPr lang="ar-SA" sz="2800" dirty="0" smtClean="0">
                <a:solidFill>
                  <a:srgbClr val="00B050"/>
                </a:solidFill>
                <a:latin typeface="Arial" pitchFamily="34" charset="0"/>
                <a:cs typeface="Arial" pitchFamily="34" charset="0"/>
              </a:rPr>
              <a:t>5-التبني: </a:t>
            </a:r>
          </a:p>
          <a:p>
            <a:pPr>
              <a:buNone/>
            </a:pPr>
            <a:r>
              <a:rPr lang="ar-SA" sz="2800" dirty="0" smtClean="0">
                <a:latin typeface="Arial" pitchFamily="34" charset="0"/>
                <a:cs typeface="Arial" pitchFamily="34" charset="0"/>
              </a:rPr>
              <a:t>تعني قبول للمنتج لكن هذا لا يعني أنه سيكون بشكل دائم فقد يغير المستهلك رأيه.</a:t>
            </a:r>
          </a:p>
          <a:p>
            <a:pPr>
              <a:buNone/>
            </a:pPr>
            <a:endParaRPr lang="en-US" sz="2800" dirty="0" smtClean="0">
              <a:latin typeface="Arial" pitchFamily="34" charset="0"/>
              <a:cs typeface="Arial" pitchFamily="34" charset="0"/>
            </a:endParaRPr>
          </a:p>
          <a:p>
            <a:pPr>
              <a:buNone/>
            </a:pPr>
            <a:endParaRPr lang="ar-SA" sz="2800" dirty="0" smtClean="0">
              <a:latin typeface="Arial" pitchFamily="34" charset="0"/>
              <a:cs typeface="Arial" pitchFamily="34" charset="0"/>
            </a:endParaRPr>
          </a:p>
          <a:p>
            <a:pPr>
              <a:buNone/>
            </a:pPr>
            <a:endParaRPr lang="ar-SA" sz="2800" dirty="0">
              <a:latin typeface="Arial" pitchFamily="34" charset="0"/>
              <a:cs typeface="Arial" pitchFamily="34" charset="0"/>
            </a:endParaRPr>
          </a:p>
        </p:txBody>
      </p:sp>
      <p:sp>
        <p:nvSpPr>
          <p:cNvPr id="2" name="عنوان 1"/>
          <p:cNvSpPr>
            <a:spLocks noGrp="1"/>
          </p:cNvSpPr>
          <p:nvPr>
            <p:ph type="title"/>
          </p:nvPr>
        </p:nvSpPr>
        <p:spPr>
          <a:xfrm>
            <a:off x="304800" y="0"/>
            <a:ext cx="8686800" cy="836712"/>
          </a:xfrm>
        </p:spPr>
        <p:txBody>
          <a:bodyPr>
            <a:normAutofit/>
          </a:bodyPr>
          <a:lstStyle/>
          <a:p>
            <a:r>
              <a:rPr lang="ar-SA" dirty="0" smtClean="0"/>
              <a:t>مراحل تبني المنتج</a:t>
            </a:r>
            <a:endParaRPr lang="ar-S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323528" y="1700808"/>
            <a:ext cx="8686800" cy="4968552"/>
          </a:xfrm>
        </p:spPr>
        <p:txBody>
          <a:bodyPr>
            <a:noAutofit/>
          </a:bodyPr>
          <a:lstStyle/>
          <a:p>
            <a:pPr>
              <a:buNone/>
            </a:pPr>
            <a:r>
              <a:rPr lang="ar-SA" sz="2400" dirty="0" smtClean="0">
                <a:solidFill>
                  <a:srgbClr val="FFC000"/>
                </a:solidFill>
                <a:latin typeface="Arial" pitchFamily="34" charset="0"/>
                <a:cs typeface="Arial" pitchFamily="34" charset="0"/>
              </a:rPr>
              <a:t>1- المبدعون</a:t>
            </a:r>
          </a:p>
          <a:p>
            <a:pPr>
              <a:buNone/>
            </a:pPr>
            <a:r>
              <a:rPr lang="ar-SA" sz="2400" dirty="0" smtClean="0">
                <a:latin typeface="Arial" pitchFamily="34" charset="0"/>
                <a:cs typeface="Arial" pitchFamily="34" charset="0"/>
              </a:rPr>
              <a:t>يسارعون في تبني المنتج دون الاهتمام بالمخاطر المحتملة وهم غالبا الشباب و المتعلمون ولديهم مصادر معلومات مختلفة </a:t>
            </a:r>
            <a:r>
              <a:rPr lang="ar-SA" sz="2400" dirty="0">
                <a:latin typeface="Arial" pitchFamily="34" charset="0"/>
                <a:cs typeface="Arial" pitchFamily="34" charset="0"/>
              </a:rPr>
              <a:t>مثل الانترنت </a:t>
            </a:r>
            <a:r>
              <a:rPr lang="ar-SA" sz="2400" dirty="0" smtClean="0">
                <a:latin typeface="Arial" pitchFamily="34" charset="0"/>
                <a:cs typeface="Arial" pitchFamily="34" charset="0"/>
              </a:rPr>
              <a:t>و المجلات المتخصصة</a:t>
            </a:r>
            <a:r>
              <a:rPr lang="ar-SA" sz="2400" dirty="0" smtClean="0">
                <a:latin typeface="Arial" pitchFamily="34" charset="0"/>
                <a:cs typeface="Arial" pitchFamily="34" charset="0"/>
              </a:rPr>
              <a:t>.</a:t>
            </a:r>
          </a:p>
          <a:p>
            <a:pPr>
              <a:buNone/>
            </a:pPr>
            <a:endParaRPr lang="ar-SA" sz="2400" dirty="0" smtClean="0">
              <a:latin typeface="Arial" pitchFamily="34" charset="0"/>
              <a:cs typeface="Arial" pitchFamily="34" charset="0"/>
            </a:endParaRPr>
          </a:p>
          <a:p>
            <a:pPr>
              <a:buNone/>
            </a:pPr>
            <a:r>
              <a:rPr lang="ar-SA" sz="2400" dirty="0" smtClean="0">
                <a:solidFill>
                  <a:srgbClr val="FFC000"/>
                </a:solidFill>
                <a:latin typeface="Arial" pitchFamily="34" charset="0"/>
                <a:cs typeface="Arial" pitchFamily="34" charset="0"/>
              </a:rPr>
              <a:t>2-المتبنون </a:t>
            </a:r>
            <a:r>
              <a:rPr lang="ar-SA" sz="2400" dirty="0" err="1" smtClean="0">
                <a:solidFill>
                  <a:srgbClr val="FFC000"/>
                </a:solidFill>
                <a:latin typeface="Arial" pitchFamily="34" charset="0"/>
                <a:cs typeface="Arial" pitchFamily="34" charset="0"/>
              </a:rPr>
              <a:t>الآوائل</a:t>
            </a:r>
            <a:endParaRPr lang="ar-SA" sz="2400" dirty="0" smtClean="0">
              <a:solidFill>
                <a:srgbClr val="FFC000"/>
              </a:solidFill>
              <a:latin typeface="Arial" pitchFamily="34" charset="0"/>
              <a:cs typeface="Arial" pitchFamily="34" charset="0"/>
            </a:endParaRPr>
          </a:p>
          <a:p>
            <a:pPr>
              <a:buNone/>
            </a:pPr>
            <a:r>
              <a:rPr lang="ar-SA" sz="2400" dirty="0">
                <a:latin typeface="Arial" pitchFamily="34" charset="0"/>
                <a:cs typeface="Arial" pitchFamily="34" charset="0"/>
              </a:rPr>
              <a:t>يعتمدون في قرار الشراء على من سبقهم من المبدعون لكنهم اكثر حذرا وهم من يستخدمون أسلوب المحادثة الشفهية في الترويج و التحفيز للشراء</a:t>
            </a:r>
            <a:r>
              <a:rPr lang="ar-SA" sz="2400" dirty="0" smtClean="0">
                <a:latin typeface="Arial" pitchFamily="34" charset="0"/>
                <a:cs typeface="Arial" pitchFamily="34" charset="0"/>
              </a:rPr>
              <a:t>.</a:t>
            </a:r>
          </a:p>
          <a:p>
            <a:pPr>
              <a:buNone/>
            </a:pPr>
            <a:endParaRPr lang="ar-SA" sz="2400" dirty="0">
              <a:latin typeface="Arial" pitchFamily="34" charset="0"/>
              <a:cs typeface="Arial" pitchFamily="34" charset="0"/>
            </a:endParaRPr>
          </a:p>
          <a:p>
            <a:pPr>
              <a:buNone/>
            </a:pPr>
            <a:r>
              <a:rPr lang="ar-SA" sz="2400" dirty="0" smtClean="0">
                <a:solidFill>
                  <a:srgbClr val="FFC000"/>
                </a:solidFill>
                <a:latin typeface="Arial" pitchFamily="34" charset="0"/>
                <a:cs typeface="Arial" pitchFamily="34" charset="0"/>
              </a:rPr>
              <a:t>3-الأكثرية المبكرة </a:t>
            </a:r>
          </a:p>
          <a:p>
            <a:pPr>
              <a:buNone/>
            </a:pPr>
            <a:r>
              <a:rPr lang="ar-SA" sz="2400" dirty="0">
                <a:latin typeface="Arial" pitchFamily="34" charset="0"/>
                <a:cs typeface="Arial" pitchFamily="34" charset="0"/>
              </a:rPr>
              <a:t>يمثلون الأغلبية ,قرارهم عقلاني عن الشراء بعد </a:t>
            </a:r>
            <a:r>
              <a:rPr lang="ar-SA" sz="2400" dirty="0">
                <a:latin typeface="Arial" pitchFamily="34" charset="0"/>
                <a:cs typeface="Arial" pitchFamily="34" charset="0"/>
              </a:rPr>
              <a:t>إ</a:t>
            </a:r>
            <a:r>
              <a:rPr lang="ar-SA" sz="2400" dirty="0" smtClean="0">
                <a:latin typeface="Arial" pitchFamily="34" charset="0"/>
                <a:cs typeface="Arial" pitchFamily="34" charset="0"/>
              </a:rPr>
              <a:t>جراء </a:t>
            </a:r>
            <a:r>
              <a:rPr lang="ar-SA" sz="2400" dirty="0">
                <a:latin typeface="Arial" pitchFamily="34" charset="0"/>
                <a:cs typeface="Arial" pitchFamily="34" charset="0"/>
              </a:rPr>
              <a:t>تقييمات </a:t>
            </a:r>
            <a:r>
              <a:rPr lang="ar-SA" sz="2400" dirty="0" smtClean="0">
                <a:latin typeface="Arial" pitchFamily="34" charset="0"/>
                <a:cs typeface="Arial" pitchFamily="34" charset="0"/>
              </a:rPr>
              <a:t>للمنتج, </a:t>
            </a:r>
            <a:r>
              <a:rPr lang="ar-SA" sz="2400" dirty="0">
                <a:latin typeface="Arial" pitchFamily="34" charset="0"/>
                <a:cs typeface="Arial" pitchFamily="34" charset="0"/>
              </a:rPr>
              <a:t>يتعاملون مع وسائل اتصال عامة او خاصة ومع رجال البيع وتأثرهم بقادة الرأي في سلوكهم </a:t>
            </a:r>
            <a:r>
              <a:rPr lang="ar-SA" sz="2400" dirty="0" err="1" smtClean="0">
                <a:latin typeface="Arial" pitchFamily="34" charset="0"/>
                <a:cs typeface="Arial" pitchFamily="34" charset="0"/>
              </a:rPr>
              <a:t>الشرائي</a:t>
            </a:r>
            <a:endParaRPr lang="ar-SA" sz="2400" dirty="0">
              <a:latin typeface="Arial" pitchFamily="34" charset="0"/>
              <a:cs typeface="Arial" pitchFamily="34" charset="0"/>
            </a:endParaRPr>
          </a:p>
        </p:txBody>
      </p:sp>
      <p:sp>
        <p:nvSpPr>
          <p:cNvPr id="2" name="عنوان 1"/>
          <p:cNvSpPr>
            <a:spLocks noGrp="1"/>
          </p:cNvSpPr>
          <p:nvPr>
            <p:ph type="title"/>
          </p:nvPr>
        </p:nvSpPr>
        <p:spPr>
          <a:xfrm>
            <a:off x="304800" y="116632"/>
            <a:ext cx="8686800" cy="792088"/>
          </a:xfrm>
        </p:spPr>
        <p:txBody>
          <a:bodyPr/>
          <a:lstStyle/>
          <a:p>
            <a:r>
              <a:rPr lang="ar-SA" dirty="0" smtClean="0"/>
              <a:t>مجاميع المشترون</a:t>
            </a:r>
            <a:endParaRPr lang="ar-SA"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323528" y="1700808"/>
            <a:ext cx="8686800" cy="4968552"/>
          </a:xfrm>
        </p:spPr>
        <p:txBody>
          <a:bodyPr>
            <a:normAutofit/>
          </a:bodyPr>
          <a:lstStyle/>
          <a:p>
            <a:r>
              <a:rPr lang="ar-SA" sz="2400" dirty="0">
                <a:solidFill>
                  <a:srgbClr val="FFC000"/>
                </a:solidFill>
                <a:latin typeface="Arial" pitchFamily="34" charset="0"/>
                <a:cs typeface="Arial" pitchFamily="34" charset="0"/>
              </a:rPr>
              <a:t>4- الأكثرية المتأخرة </a:t>
            </a:r>
          </a:p>
          <a:p>
            <a:r>
              <a:rPr lang="ar-SA" sz="2400" dirty="0">
                <a:latin typeface="Arial" pitchFamily="34" charset="0"/>
                <a:cs typeface="Arial" pitchFamily="34" charset="0"/>
              </a:rPr>
              <a:t>المترددون ربما لانخفاض الدخل وقلة المعلومات عن </a:t>
            </a:r>
            <a:r>
              <a:rPr lang="ar-SA" sz="2400" dirty="0" err="1" smtClean="0">
                <a:latin typeface="Arial" pitchFamily="34" charset="0"/>
                <a:cs typeface="Arial" pitchFamily="34" charset="0"/>
              </a:rPr>
              <a:t>المنتج.ويتطلب</a:t>
            </a:r>
            <a:r>
              <a:rPr lang="ar-SA" sz="2400" dirty="0" smtClean="0">
                <a:latin typeface="Arial" pitchFamily="34" charset="0"/>
                <a:cs typeface="Arial" pitchFamily="34" charset="0"/>
              </a:rPr>
              <a:t> </a:t>
            </a:r>
            <a:r>
              <a:rPr lang="ar-SA" sz="2400" dirty="0">
                <a:latin typeface="Arial" pitchFamily="34" charset="0"/>
                <a:cs typeface="Arial" pitchFamily="34" charset="0"/>
              </a:rPr>
              <a:t>للتأثير </a:t>
            </a:r>
            <a:r>
              <a:rPr lang="ar-SA" sz="2400" dirty="0" smtClean="0">
                <a:latin typeface="Arial" pitchFamily="34" charset="0"/>
                <a:cs typeface="Arial" pitchFamily="34" charset="0"/>
              </a:rPr>
              <a:t>عليهم استخدام </a:t>
            </a:r>
            <a:r>
              <a:rPr lang="ar-SA" sz="2400" dirty="0">
                <a:latin typeface="Arial" pitchFamily="34" charset="0"/>
                <a:cs typeface="Arial" pitchFamily="34" charset="0"/>
              </a:rPr>
              <a:t>وسائل الاتصال الشائعة واعتماد النفس الطويل </a:t>
            </a:r>
            <a:r>
              <a:rPr lang="ar-SA" sz="2400" dirty="0" smtClean="0">
                <a:latin typeface="Arial" pitchFamily="34" charset="0"/>
                <a:cs typeface="Arial" pitchFamily="34" charset="0"/>
              </a:rPr>
              <a:t>من </a:t>
            </a:r>
            <a:r>
              <a:rPr lang="ar-SA" sz="2400" dirty="0">
                <a:latin typeface="Arial" pitchFamily="34" charset="0"/>
                <a:cs typeface="Arial" pitchFamily="34" charset="0"/>
              </a:rPr>
              <a:t>خلال التكرار </a:t>
            </a:r>
            <a:r>
              <a:rPr lang="ar-SA" sz="2400" dirty="0" smtClean="0">
                <a:latin typeface="Arial" pitchFamily="34" charset="0"/>
                <a:cs typeface="Arial" pitchFamily="34" charset="0"/>
              </a:rPr>
              <a:t>.</a:t>
            </a:r>
          </a:p>
          <a:p>
            <a:endParaRPr lang="ar-SA" sz="2400" dirty="0">
              <a:latin typeface="Arial" pitchFamily="34" charset="0"/>
              <a:cs typeface="Arial" pitchFamily="34" charset="0"/>
            </a:endParaRPr>
          </a:p>
          <a:p>
            <a:r>
              <a:rPr lang="ar-SA" sz="2400" dirty="0">
                <a:solidFill>
                  <a:srgbClr val="FFC000"/>
                </a:solidFill>
                <a:latin typeface="Arial" pitchFamily="34" charset="0"/>
                <a:cs typeface="Arial" pitchFamily="34" charset="0"/>
              </a:rPr>
              <a:t>4-المتلكأون </a:t>
            </a:r>
            <a:endParaRPr lang="ar-SA" sz="2400" dirty="0">
              <a:latin typeface="Arial" pitchFamily="34" charset="0"/>
              <a:cs typeface="Arial" pitchFamily="34" charset="0"/>
            </a:endParaRPr>
          </a:p>
          <a:p>
            <a:r>
              <a:rPr lang="ar-SA" sz="2400" dirty="0">
                <a:latin typeface="Arial" pitchFamily="34" charset="0"/>
                <a:cs typeface="Arial" pitchFamily="34" charset="0"/>
              </a:rPr>
              <a:t>يجب التعامل معهم بأسلوب مختلف لأنهم يمتازون بانخفاض الدخل ويرغبون في اسعار مخفضة ويؤجلون الشراء حتى موسم التخفيضات </a:t>
            </a:r>
            <a:endParaRPr lang="ar-SA" sz="2400" dirty="0">
              <a:latin typeface="Arial" pitchFamily="34" charset="0"/>
              <a:cs typeface="Arial" pitchFamily="34" charset="0"/>
            </a:endParaRPr>
          </a:p>
        </p:txBody>
      </p:sp>
      <p:sp>
        <p:nvSpPr>
          <p:cNvPr id="2" name="عنوان 1"/>
          <p:cNvSpPr>
            <a:spLocks noGrp="1"/>
          </p:cNvSpPr>
          <p:nvPr>
            <p:ph type="title"/>
          </p:nvPr>
        </p:nvSpPr>
        <p:spPr>
          <a:xfrm>
            <a:off x="304800" y="116632"/>
            <a:ext cx="8686800" cy="792088"/>
          </a:xfrm>
        </p:spPr>
        <p:txBody>
          <a:bodyPr/>
          <a:lstStyle/>
          <a:p>
            <a:r>
              <a:rPr lang="ar-SA" dirty="0" smtClean="0"/>
              <a:t>مجاميع المشترون</a:t>
            </a:r>
            <a:endParaRPr lang="ar-SA" dirty="0"/>
          </a:p>
        </p:txBody>
      </p:sp>
    </p:spTree>
    <p:extLst>
      <p:ext uri="{BB962C8B-B14F-4D97-AF65-F5344CB8AC3E}">
        <p14:creationId xmlns:p14="http://schemas.microsoft.com/office/powerpoint/2010/main" val="29788198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p:txBody>
          <a:bodyPr/>
          <a:lstStyle/>
          <a:p>
            <a:pPr marL="342900" indent="-342900">
              <a:buFont typeface="Arial" pitchFamily="34" charset="0"/>
              <a:buChar char="•"/>
            </a:pPr>
            <a:r>
              <a:rPr lang="ar-SA" sz="2200" dirty="0" smtClean="0">
                <a:latin typeface="Arial" pitchFamily="34" charset="0"/>
                <a:cs typeface="Arial" pitchFamily="34" charset="0"/>
              </a:rPr>
              <a:t>تعريف </a:t>
            </a:r>
            <a:r>
              <a:rPr lang="ar-SA" sz="2200" dirty="0">
                <a:latin typeface="Arial" pitchFamily="34" charset="0"/>
                <a:cs typeface="Arial" pitchFamily="34" charset="0"/>
              </a:rPr>
              <a:t>الاتصالات التسويقية </a:t>
            </a:r>
            <a:r>
              <a:rPr lang="ar-SA" sz="2200" dirty="0" smtClean="0">
                <a:latin typeface="Arial" pitchFamily="34" charset="0"/>
                <a:cs typeface="Arial" pitchFamily="34" charset="0"/>
              </a:rPr>
              <a:t>: هي  </a:t>
            </a:r>
            <a:r>
              <a:rPr lang="ar-SA" sz="2200" dirty="0">
                <a:latin typeface="Arial" pitchFamily="34" charset="0"/>
                <a:cs typeface="Arial" pitchFamily="34" charset="0"/>
              </a:rPr>
              <a:t>مجموعة الرسائل من خلال المنشأة إلى زبائنها والمتعاملين معها بهدف إيصال معلومات لهم لتغيير سلوكهم في الاتجاه المستهدف. </a:t>
            </a:r>
            <a:endParaRPr lang="ar-SA" sz="2200" dirty="0" smtClean="0">
              <a:latin typeface="Arial" pitchFamily="34" charset="0"/>
              <a:cs typeface="Arial" pitchFamily="34" charset="0"/>
            </a:endParaRPr>
          </a:p>
          <a:p>
            <a:pPr marL="342900" indent="-342900">
              <a:buFont typeface="Arial" pitchFamily="34" charset="0"/>
              <a:buChar char="•"/>
            </a:pPr>
            <a:endParaRPr lang="ar-SA" sz="2200" dirty="0">
              <a:latin typeface="Arial" pitchFamily="34" charset="0"/>
              <a:cs typeface="Arial" pitchFamily="34" charset="0"/>
            </a:endParaRPr>
          </a:p>
          <a:p>
            <a:pPr marL="342900" indent="-342900">
              <a:buFont typeface="Arial" pitchFamily="34" charset="0"/>
              <a:buChar char="•"/>
            </a:pPr>
            <a:r>
              <a:rPr lang="ar-SA" sz="2200" dirty="0" smtClean="0">
                <a:latin typeface="Arial" pitchFamily="34" charset="0"/>
                <a:cs typeface="Arial" pitchFamily="34" charset="0"/>
              </a:rPr>
              <a:t>التخطيط </a:t>
            </a:r>
            <a:r>
              <a:rPr lang="ar-SA" sz="2200" dirty="0" smtClean="0">
                <a:latin typeface="Arial" pitchFamily="34" charset="0"/>
                <a:cs typeface="Arial" pitchFamily="34" charset="0"/>
              </a:rPr>
              <a:t>هو البداية الأولى لمسار العمل التنظيمي للمنظمة.</a:t>
            </a:r>
          </a:p>
          <a:p>
            <a:pPr marL="342900" indent="-342900">
              <a:buFont typeface="Arial" pitchFamily="34" charset="0"/>
              <a:buChar char="•"/>
            </a:pPr>
            <a:r>
              <a:rPr lang="ar-SA" sz="2200" dirty="0" smtClean="0">
                <a:latin typeface="Arial" pitchFamily="34" charset="0"/>
                <a:cs typeface="Arial" pitchFamily="34" charset="0"/>
              </a:rPr>
              <a:t>لذا فإن المدراء في أي منظمة يسعون لفهم المكونات الرئيسية لعملية التخطيط حتى يصلون لرضاء المستهلك. </a:t>
            </a:r>
          </a:p>
          <a:p>
            <a:pPr marL="342900" indent="-342900">
              <a:buFont typeface="Arial" pitchFamily="34" charset="0"/>
              <a:buChar char="•"/>
            </a:pPr>
            <a:r>
              <a:rPr lang="ar-SA" sz="2200" dirty="0" smtClean="0">
                <a:latin typeface="Arial" pitchFamily="34" charset="0"/>
                <a:cs typeface="Arial" pitchFamily="34" charset="0"/>
              </a:rPr>
              <a:t>يواجه التخطيط الكثير من الصعوبات لأنه يمثل استقراء للمستقبل الغامض اصلا .</a:t>
            </a:r>
          </a:p>
          <a:p>
            <a:endParaRPr lang="ar-SA" dirty="0" smtClean="0">
              <a:latin typeface="Arial" pitchFamily="34" charset="0"/>
              <a:cs typeface="Arial" pitchFamily="34" charset="0"/>
            </a:endParaRPr>
          </a:p>
          <a:p>
            <a:pPr>
              <a:buNone/>
            </a:pPr>
            <a:endParaRPr lang="ar-SA" dirty="0">
              <a:latin typeface="Arial" pitchFamily="34" charset="0"/>
              <a:cs typeface="Arial" pitchFamily="34" charset="0"/>
            </a:endParaRPr>
          </a:p>
        </p:txBody>
      </p:sp>
      <p:sp>
        <p:nvSpPr>
          <p:cNvPr id="2" name="عنوان 1"/>
          <p:cNvSpPr>
            <a:spLocks noGrp="1"/>
          </p:cNvSpPr>
          <p:nvPr>
            <p:ph type="title"/>
          </p:nvPr>
        </p:nvSpPr>
        <p:spPr>
          <a:xfrm>
            <a:off x="2555776" y="260648"/>
            <a:ext cx="4114800" cy="701040"/>
          </a:xfrm>
        </p:spPr>
        <p:txBody>
          <a:bodyPr/>
          <a:lstStyle/>
          <a:p>
            <a:r>
              <a:rPr lang="ar-SA" sz="2400" dirty="0" smtClean="0"/>
              <a:t>مقدمة </a:t>
            </a:r>
            <a:endParaRPr lang="ar-SA" sz="2400" dirty="0"/>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4869160"/>
            <a:ext cx="4608512" cy="1671067"/>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1489075" y="549275"/>
            <a:ext cx="7403405" cy="5534025"/>
          </a:xfrm>
        </p:spPr>
        <p:txBody>
          <a:bodyPr/>
          <a:lstStyle/>
          <a:p>
            <a:pPr>
              <a:buNone/>
            </a:pPr>
            <a:r>
              <a:rPr lang="ar-SA" b="1" u="sng" dirty="0" smtClean="0">
                <a:solidFill>
                  <a:srgbClr val="FFC000"/>
                </a:solidFill>
                <a:latin typeface="Arial" pitchFamily="34" charset="0"/>
                <a:cs typeface="Arial" pitchFamily="34" charset="0"/>
              </a:rPr>
              <a:t>لماذا تمارس المنظمات الاتصال أساسا ؟!</a:t>
            </a:r>
          </a:p>
          <a:p>
            <a:pPr>
              <a:buNone/>
            </a:pPr>
            <a:endParaRPr lang="ar-SA" b="1" u="sng" dirty="0">
              <a:solidFill>
                <a:srgbClr val="FFC000"/>
              </a:solidFill>
              <a:latin typeface="Arial" pitchFamily="34" charset="0"/>
              <a:cs typeface="Arial" pitchFamily="34" charset="0"/>
            </a:endParaRPr>
          </a:p>
          <a:p>
            <a:r>
              <a:rPr lang="ar-SA" dirty="0" smtClean="0">
                <a:latin typeface="Arial" pitchFamily="34" charset="0"/>
                <a:cs typeface="Arial" pitchFamily="34" charset="0"/>
              </a:rPr>
              <a:t>تهدف </a:t>
            </a:r>
            <a:r>
              <a:rPr lang="ar-SA" dirty="0">
                <a:latin typeface="Arial" pitchFamily="34" charset="0"/>
                <a:cs typeface="Arial" pitchFamily="34" charset="0"/>
              </a:rPr>
              <a:t>المنظمة من الاتصال </a:t>
            </a:r>
            <a:r>
              <a:rPr lang="ar-SA" dirty="0" smtClean="0">
                <a:latin typeface="Arial" pitchFamily="34" charset="0"/>
                <a:cs typeface="Arial" pitchFamily="34" charset="0"/>
              </a:rPr>
              <a:t>أساساً إلى </a:t>
            </a:r>
            <a:r>
              <a:rPr lang="ar-SA" dirty="0" smtClean="0">
                <a:latin typeface="Arial" pitchFamily="34" charset="0"/>
                <a:cs typeface="Arial" pitchFamily="34" charset="0"/>
              </a:rPr>
              <a:t>تحقيق </a:t>
            </a:r>
            <a:r>
              <a:rPr lang="ar-SA" dirty="0" smtClean="0">
                <a:latin typeface="Arial" pitchFamily="34" charset="0"/>
                <a:cs typeface="Arial" pitchFamily="34" charset="0"/>
              </a:rPr>
              <a:t>تأثير فاعل في الطرف الآخر وخلق قناعة وقبول </a:t>
            </a:r>
            <a:r>
              <a:rPr lang="ar-SA" smtClean="0">
                <a:latin typeface="Arial" pitchFamily="34" charset="0"/>
                <a:cs typeface="Arial" pitchFamily="34" charset="0"/>
              </a:rPr>
              <a:t>لديه </a:t>
            </a:r>
            <a:r>
              <a:rPr lang="ar-SA" smtClean="0">
                <a:latin typeface="Arial" pitchFamily="34" charset="0"/>
                <a:cs typeface="Arial" pitchFamily="34" charset="0"/>
              </a:rPr>
              <a:t>بما أقدمه.</a:t>
            </a:r>
            <a:endParaRPr lang="ar-SA" dirty="0" smtClean="0">
              <a:latin typeface="Arial" pitchFamily="34" charset="0"/>
              <a:cs typeface="Arial" pitchFamily="34" charset="0"/>
            </a:endParaRPr>
          </a:p>
          <a:p>
            <a:endParaRPr lang="ar-SA" dirty="0">
              <a:latin typeface="Arial" pitchFamily="34" charset="0"/>
              <a:cs typeface="Arial" pitchFamily="34" charset="0"/>
            </a:endParaRPr>
          </a:p>
          <a:p>
            <a:pPr marL="342900" indent="-342900">
              <a:lnSpc>
                <a:spcPct val="150000"/>
              </a:lnSpc>
              <a:buFont typeface="Arial" pitchFamily="34" charset="0"/>
              <a:buChar char="•"/>
            </a:pPr>
            <a:r>
              <a:rPr lang="ar-SA" dirty="0" smtClean="0">
                <a:latin typeface="Arial" pitchFamily="34" charset="0"/>
                <a:cs typeface="Arial" pitchFamily="34" charset="0"/>
              </a:rPr>
              <a:t>لذا لابد من التخطيط وذلك من خلال اختيار الأدوات المناسبة في الاتصال و تحديد المحتوى المنشور فيها ورسم الأهداف </a:t>
            </a:r>
            <a:r>
              <a:rPr lang="ar-SA" dirty="0" smtClean="0">
                <a:latin typeface="Arial" pitchFamily="34" charset="0"/>
                <a:cs typeface="Arial" pitchFamily="34" charset="0"/>
              </a:rPr>
              <a:t>المتوخى تحقيقها , خاصة وأن </a:t>
            </a:r>
            <a:r>
              <a:rPr lang="ar-SA" dirty="0" smtClean="0">
                <a:latin typeface="Arial" pitchFamily="34" charset="0"/>
                <a:cs typeface="Arial" pitchFamily="34" charset="0"/>
              </a:rPr>
              <a:t>هنالك أكثر من رسالة يتم استلامها وأكثر من طرف مستهدف وأكثر من معلومة وغيره.</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p:txBody>
          <a:bodyPr>
            <a:noAutofit/>
          </a:bodyPr>
          <a:lstStyle/>
          <a:p>
            <a:r>
              <a:rPr lang="ar-SA" sz="2400" u="sng" dirty="0" smtClean="0">
                <a:solidFill>
                  <a:srgbClr val="FFC000"/>
                </a:solidFill>
                <a:latin typeface="Arial" pitchFamily="34" charset="0"/>
                <a:cs typeface="Arial" pitchFamily="34" charset="0"/>
              </a:rPr>
              <a:t>نموذج </a:t>
            </a:r>
            <a:r>
              <a:rPr lang="en-US" sz="2400" u="sng" dirty="0" smtClean="0">
                <a:solidFill>
                  <a:srgbClr val="FFC000"/>
                </a:solidFill>
                <a:latin typeface="Arial" pitchFamily="34" charset="0"/>
                <a:cs typeface="Arial" pitchFamily="34" charset="0"/>
              </a:rPr>
              <a:t>SOSTAC</a:t>
            </a:r>
          </a:p>
          <a:p>
            <a:pPr>
              <a:buNone/>
            </a:pPr>
            <a:r>
              <a:rPr lang="ar-SA" sz="2400" dirty="0" smtClean="0">
                <a:solidFill>
                  <a:srgbClr val="00B050"/>
                </a:solidFill>
                <a:latin typeface="Arial" pitchFamily="34" charset="0"/>
                <a:cs typeface="Arial" pitchFamily="34" charset="0"/>
              </a:rPr>
              <a:t>1- الحالة </a:t>
            </a:r>
            <a:r>
              <a:rPr lang="ar-SA" sz="2400" dirty="0" smtClean="0">
                <a:latin typeface="Arial" pitchFamily="34" charset="0"/>
                <a:cs typeface="Arial" pitchFamily="34" charset="0"/>
              </a:rPr>
              <a:t>(أين نحن الان)</a:t>
            </a:r>
          </a:p>
          <a:p>
            <a:pPr>
              <a:buNone/>
            </a:pPr>
            <a:r>
              <a:rPr lang="ar-SA" sz="2400" dirty="0" smtClean="0">
                <a:solidFill>
                  <a:srgbClr val="00B050"/>
                </a:solidFill>
                <a:latin typeface="Arial" pitchFamily="34" charset="0"/>
                <a:cs typeface="Arial" pitchFamily="34" charset="0"/>
              </a:rPr>
              <a:t>2-الهدف</a:t>
            </a:r>
            <a:r>
              <a:rPr lang="ar-SA" sz="2400" dirty="0" smtClean="0">
                <a:latin typeface="Arial" pitchFamily="34" charset="0"/>
                <a:cs typeface="Arial" pitchFamily="34" charset="0"/>
              </a:rPr>
              <a:t> (ما هو الفعل الذي نرغب بتحقيقه)</a:t>
            </a:r>
          </a:p>
          <a:p>
            <a:pPr>
              <a:buNone/>
            </a:pPr>
            <a:r>
              <a:rPr lang="ar-SA" sz="2400" dirty="0" smtClean="0">
                <a:solidFill>
                  <a:srgbClr val="00B050"/>
                </a:solidFill>
                <a:latin typeface="Arial" pitchFamily="34" charset="0"/>
                <a:cs typeface="Arial" pitchFamily="34" charset="0"/>
              </a:rPr>
              <a:t>3-الاستراتيجية</a:t>
            </a:r>
            <a:r>
              <a:rPr lang="ar-SA" sz="2400" dirty="0" smtClean="0">
                <a:latin typeface="Arial" pitchFamily="34" charset="0"/>
                <a:cs typeface="Arial" pitchFamily="34" charset="0"/>
              </a:rPr>
              <a:t> (كيف نقوم بذلك)</a:t>
            </a:r>
          </a:p>
          <a:p>
            <a:pPr>
              <a:buNone/>
            </a:pPr>
            <a:r>
              <a:rPr lang="ar-SA" sz="2400" dirty="0" smtClean="0">
                <a:solidFill>
                  <a:srgbClr val="00B050"/>
                </a:solidFill>
                <a:latin typeface="Arial" pitchFamily="34" charset="0"/>
                <a:cs typeface="Arial" pitchFamily="34" charset="0"/>
              </a:rPr>
              <a:t>4-التكتيك</a:t>
            </a:r>
            <a:r>
              <a:rPr lang="ar-SA" sz="2400" dirty="0" smtClean="0">
                <a:latin typeface="Arial" pitchFamily="34" charset="0"/>
                <a:cs typeface="Arial" pitchFamily="34" charset="0"/>
              </a:rPr>
              <a:t> (ماهي تفاصيل الاستراتيجية؟ ما هي أدوات الاتصال التي سنستخدمها ومتى ؟)</a:t>
            </a:r>
          </a:p>
          <a:p>
            <a:pPr>
              <a:buNone/>
            </a:pPr>
            <a:r>
              <a:rPr lang="ar-SA" sz="2400" dirty="0" smtClean="0">
                <a:solidFill>
                  <a:srgbClr val="00B050"/>
                </a:solidFill>
                <a:latin typeface="Arial" pitchFamily="34" charset="0"/>
                <a:cs typeface="Arial" pitchFamily="34" charset="0"/>
              </a:rPr>
              <a:t>5- الفعل </a:t>
            </a:r>
            <a:r>
              <a:rPr lang="ar-SA" sz="2400" dirty="0" smtClean="0">
                <a:latin typeface="Arial" pitchFamily="34" charset="0"/>
                <a:cs typeface="Arial" pitchFamily="34" charset="0"/>
              </a:rPr>
              <a:t>(ما هي تفاصيل التكتيك ؟ ماهي الخطوات المطلوبة لجعل كل أداة موضع التنفيذ)</a:t>
            </a:r>
          </a:p>
          <a:p>
            <a:pPr>
              <a:buNone/>
            </a:pPr>
            <a:r>
              <a:rPr lang="ar-SA" sz="2400" dirty="0" smtClean="0">
                <a:solidFill>
                  <a:srgbClr val="00B050"/>
                </a:solidFill>
                <a:latin typeface="Arial" pitchFamily="34" charset="0"/>
                <a:cs typeface="Arial" pitchFamily="34" charset="0"/>
              </a:rPr>
              <a:t>6-الرقابة</a:t>
            </a:r>
            <a:r>
              <a:rPr lang="ar-SA" sz="2400" dirty="0" smtClean="0">
                <a:latin typeface="Arial" pitchFamily="34" charset="0"/>
                <a:cs typeface="Arial" pitchFamily="34" charset="0"/>
              </a:rPr>
              <a:t> </a:t>
            </a:r>
          </a:p>
          <a:p>
            <a:pPr>
              <a:buNone/>
            </a:pPr>
            <a:r>
              <a:rPr lang="ar-SA" sz="2400" dirty="0" smtClean="0">
                <a:latin typeface="Arial" pitchFamily="34" charset="0"/>
                <a:cs typeface="Arial" pitchFamily="34" charset="0"/>
              </a:rPr>
              <a:t> </a:t>
            </a:r>
            <a:endParaRPr lang="ar-SA" sz="2400" dirty="0">
              <a:latin typeface="Arial" pitchFamily="34" charset="0"/>
              <a:cs typeface="Arial" pitchFamily="34" charset="0"/>
            </a:endParaRPr>
          </a:p>
        </p:txBody>
      </p:sp>
      <p:sp>
        <p:nvSpPr>
          <p:cNvPr id="2" name="عنوان 1"/>
          <p:cNvSpPr>
            <a:spLocks noGrp="1"/>
          </p:cNvSpPr>
          <p:nvPr>
            <p:ph type="title"/>
          </p:nvPr>
        </p:nvSpPr>
        <p:spPr>
          <a:xfrm>
            <a:off x="2267744" y="188640"/>
            <a:ext cx="4680520" cy="917064"/>
          </a:xfrm>
        </p:spPr>
        <p:txBody>
          <a:bodyPr>
            <a:normAutofit/>
          </a:bodyPr>
          <a:lstStyle/>
          <a:p>
            <a:r>
              <a:rPr lang="ar-SA" sz="2000" dirty="0" smtClean="0">
                <a:latin typeface="Arial" pitchFamily="34" charset="0"/>
                <a:cs typeface="Arial" pitchFamily="34" charset="0"/>
              </a:rPr>
              <a:t>نموذج التخطيط الاستراتيجي للاتصالات التسويقية</a:t>
            </a:r>
            <a:endParaRPr lang="ar-SA"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457200" y="1196752"/>
            <a:ext cx="8229600" cy="4929411"/>
          </a:xfrm>
        </p:spPr>
        <p:txBody>
          <a:bodyPr>
            <a:normAutofit/>
          </a:bodyPr>
          <a:lstStyle/>
          <a:p>
            <a:pPr>
              <a:buNone/>
            </a:pPr>
            <a:r>
              <a:rPr lang="ar-SA" sz="2800" u="sng" dirty="0" smtClean="0">
                <a:solidFill>
                  <a:srgbClr val="FFC000"/>
                </a:solidFill>
                <a:latin typeface="Arial" pitchFamily="34" charset="0"/>
                <a:cs typeface="Arial" pitchFamily="34" charset="0"/>
              </a:rPr>
              <a:t>أولا ً تحليل الحالة :</a:t>
            </a:r>
          </a:p>
          <a:p>
            <a:pPr>
              <a:buNone/>
            </a:pPr>
            <a:r>
              <a:rPr lang="ar-SA" sz="2800" dirty="0" smtClean="0">
                <a:latin typeface="Arial" pitchFamily="34" charset="0"/>
                <a:cs typeface="Arial" pitchFamily="34" charset="0"/>
              </a:rPr>
              <a:t>نقطة البداية لتحليل الحالة هو أن تسعى إلى فهم وتحديد الأسواق المستهدفة و التي ترغب باستخدام أدوات الاتصال فيها بهدف التأثير و الإقناع للأطراف المستهدفة من عملية الاتصال .</a:t>
            </a:r>
          </a:p>
        </p:txBody>
      </p:sp>
      <p:sp>
        <p:nvSpPr>
          <p:cNvPr id="2" name="عنوان 1"/>
          <p:cNvSpPr>
            <a:spLocks noGrp="1"/>
          </p:cNvSpPr>
          <p:nvPr>
            <p:ph type="title"/>
          </p:nvPr>
        </p:nvSpPr>
        <p:spPr>
          <a:xfrm>
            <a:off x="2483768" y="260648"/>
            <a:ext cx="4114800" cy="701040"/>
          </a:xfrm>
        </p:spPr>
        <p:txBody>
          <a:bodyPr/>
          <a:lstStyle/>
          <a:p>
            <a:r>
              <a:rPr lang="ar-SA" dirty="0" smtClean="0"/>
              <a:t>عناصر نموذج </a:t>
            </a:r>
            <a:r>
              <a:rPr lang="en-US" dirty="0" smtClean="0"/>
              <a:t>SOSTAC</a:t>
            </a:r>
            <a:endParaRPr lang="ar-SA" dirty="0"/>
          </a:p>
        </p:txBody>
      </p:sp>
      <p:graphicFrame>
        <p:nvGraphicFramePr>
          <p:cNvPr id="5" name="رسم تخطيطي 4"/>
          <p:cNvGraphicFramePr/>
          <p:nvPr>
            <p:extLst>
              <p:ext uri="{D42A27DB-BD31-4B8C-83A1-F6EECF244321}">
                <p14:modId xmlns:p14="http://schemas.microsoft.com/office/powerpoint/2010/main" val="2760660979"/>
              </p:ext>
            </p:extLst>
          </p:nvPr>
        </p:nvGraphicFramePr>
        <p:xfrm>
          <a:off x="683568" y="3212976"/>
          <a:ext cx="7848872" cy="33123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p:txBody>
          <a:bodyPr>
            <a:normAutofit/>
          </a:bodyPr>
          <a:lstStyle/>
          <a:p>
            <a:pPr marL="514350" indent="-514350">
              <a:buAutoNum type="arabic1Minus"/>
            </a:pPr>
            <a:r>
              <a:rPr lang="ar-SA" b="1" u="sng" dirty="0" smtClean="0">
                <a:solidFill>
                  <a:srgbClr val="FFC000"/>
                </a:solidFill>
                <a:latin typeface="Arial" pitchFamily="34" charset="0"/>
                <a:cs typeface="Arial" pitchFamily="34" charset="0"/>
              </a:rPr>
              <a:t>حالة أعمال المنظمة</a:t>
            </a:r>
          </a:p>
          <a:p>
            <a:pPr marL="514350" indent="-514350">
              <a:buNone/>
            </a:pPr>
            <a:r>
              <a:rPr lang="ar-SA" dirty="0" smtClean="0">
                <a:latin typeface="Arial" pitchFamily="34" charset="0"/>
                <a:cs typeface="Arial" pitchFamily="34" charset="0"/>
              </a:rPr>
              <a:t>1-الاستراتيجية الكلية للمنظمة واستراتيجية التسويق.</a:t>
            </a:r>
          </a:p>
          <a:p>
            <a:pPr marL="514350" indent="-514350">
              <a:buNone/>
            </a:pPr>
            <a:r>
              <a:rPr lang="ar-SA" dirty="0" smtClean="0">
                <a:latin typeface="Arial" pitchFamily="34" charset="0"/>
                <a:cs typeface="Arial" pitchFamily="34" charset="0"/>
              </a:rPr>
              <a:t>2-تحليل علامات المنظمة.</a:t>
            </a:r>
          </a:p>
          <a:p>
            <a:pPr marL="514350" indent="-514350">
              <a:buNone/>
            </a:pPr>
            <a:r>
              <a:rPr lang="ar-SA" dirty="0" smtClean="0">
                <a:latin typeface="Arial" pitchFamily="34" charset="0"/>
                <a:cs typeface="Arial" pitchFamily="34" charset="0"/>
              </a:rPr>
              <a:t>3-تحليل المنافسين.</a:t>
            </a:r>
          </a:p>
          <a:p>
            <a:pPr marL="514350" indent="-514350">
              <a:buNone/>
            </a:pPr>
            <a:endParaRPr lang="ar-SA" b="1" dirty="0" smtClean="0">
              <a:latin typeface="Arial" pitchFamily="34" charset="0"/>
              <a:cs typeface="Arial" pitchFamily="34" charset="0"/>
            </a:endParaRPr>
          </a:p>
          <a:p>
            <a:pPr marL="514350" indent="-514350">
              <a:buNone/>
            </a:pPr>
            <a:r>
              <a:rPr lang="ar-SA" b="1" u="sng" dirty="0" smtClean="0">
                <a:solidFill>
                  <a:srgbClr val="FFC000"/>
                </a:solidFill>
                <a:latin typeface="Arial" pitchFamily="34" charset="0"/>
                <a:cs typeface="Arial" pitchFamily="34" charset="0"/>
              </a:rPr>
              <a:t>ب- حالة المستهلك</a:t>
            </a:r>
          </a:p>
          <a:p>
            <a:pPr marL="514350" indent="-514350">
              <a:buNone/>
            </a:pPr>
            <a:r>
              <a:rPr lang="ar-SA" dirty="0" smtClean="0">
                <a:latin typeface="Arial" pitchFamily="34" charset="0"/>
                <a:cs typeface="Arial" pitchFamily="34" charset="0"/>
              </a:rPr>
              <a:t>1-خصائص  تجزئة سوق المستهلك.</a:t>
            </a:r>
          </a:p>
          <a:p>
            <a:pPr marL="514350" indent="-514350">
              <a:buNone/>
            </a:pPr>
            <a:r>
              <a:rPr lang="ar-SA" dirty="0" smtClean="0">
                <a:latin typeface="Arial" pitchFamily="34" charset="0"/>
                <a:cs typeface="Arial" pitchFamily="34" charset="0"/>
              </a:rPr>
              <a:t>2-مستويات الادراك والاهتمام حيال العلامة التجارية للمنظمة. </a:t>
            </a:r>
          </a:p>
          <a:p>
            <a:pPr marL="514350" indent="-514350">
              <a:buNone/>
            </a:pPr>
            <a:r>
              <a:rPr lang="ar-SA" dirty="0" smtClean="0">
                <a:latin typeface="Arial" pitchFamily="34" charset="0"/>
                <a:cs typeface="Arial" pitchFamily="34" charset="0"/>
              </a:rPr>
              <a:t>3- مستوى الاهتمام بالموضوع المعروض عليه.  </a:t>
            </a:r>
          </a:p>
          <a:p>
            <a:pPr marL="514350" indent="-514350">
              <a:buNone/>
            </a:pPr>
            <a:endParaRPr lang="ar-SA" dirty="0" smtClean="0">
              <a:latin typeface="Arial" pitchFamily="34" charset="0"/>
              <a:cs typeface="Arial" pitchFamily="34" charset="0"/>
            </a:endParaRPr>
          </a:p>
        </p:txBody>
      </p:sp>
      <p:sp>
        <p:nvSpPr>
          <p:cNvPr id="2" name="عنوان 1"/>
          <p:cNvSpPr>
            <a:spLocks noGrp="1"/>
          </p:cNvSpPr>
          <p:nvPr>
            <p:ph type="title"/>
          </p:nvPr>
        </p:nvSpPr>
        <p:spPr>
          <a:xfrm>
            <a:off x="2411760" y="404664"/>
            <a:ext cx="4114800" cy="701040"/>
          </a:xfrm>
        </p:spPr>
        <p:txBody>
          <a:bodyPr>
            <a:normAutofit/>
          </a:bodyPr>
          <a:lstStyle/>
          <a:p>
            <a:r>
              <a:rPr lang="ar-SA" u="sng" dirty="0" smtClean="0">
                <a:latin typeface="Arial" pitchFamily="34" charset="0"/>
                <a:cs typeface="Arial" pitchFamily="34" charset="0"/>
              </a:rPr>
              <a:t>العناصر الرئيسة لتحليل الحالة:</a:t>
            </a:r>
            <a:br>
              <a:rPr lang="ar-SA" u="sng" dirty="0" smtClean="0">
                <a:latin typeface="Arial" pitchFamily="34" charset="0"/>
                <a:cs typeface="Arial" pitchFamily="34" charset="0"/>
              </a:rPr>
            </a:br>
            <a:endParaRPr lang="ar-SA"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304800" y="1268760"/>
            <a:ext cx="8686800" cy="4811365"/>
          </a:xfrm>
        </p:spPr>
        <p:txBody>
          <a:bodyPr>
            <a:noAutofit/>
          </a:bodyPr>
          <a:lstStyle/>
          <a:p>
            <a:pPr>
              <a:buNone/>
            </a:pPr>
            <a:r>
              <a:rPr lang="ar-SA" sz="2400" b="1" u="sng" dirty="0" smtClean="0">
                <a:solidFill>
                  <a:srgbClr val="FFC000"/>
                </a:solidFill>
                <a:latin typeface="Arial" pitchFamily="34" charset="0"/>
                <a:cs typeface="Arial" pitchFamily="34" charset="0"/>
              </a:rPr>
              <a:t>ج- حالة المنظمة</a:t>
            </a:r>
            <a:r>
              <a:rPr lang="en-US" sz="2400" b="1" u="sng" dirty="0" smtClean="0">
                <a:solidFill>
                  <a:srgbClr val="FFC000"/>
                </a:solidFill>
                <a:latin typeface="Arial" pitchFamily="34" charset="0"/>
                <a:cs typeface="Arial" pitchFamily="34" charset="0"/>
              </a:rPr>
              <a:t> </a:t>
            </a:r>
            <a:r>
              <a:rPr lang="ar-SA" sz="2400" b="1" u="sng" dirty="0" smtClean="0">
                <a:solidFill>
                  <a:srgbClr val="FFC000"/>
                </a:solidFill>
                <a:latin typeface="Arial" pitchFamily="34" charset="0"/>
                <a:cs typeface="Arial" pitchFamily="34" charset="0"/>
              </a:rPr>
              <a:t>:</a:t>
            </a:r>
          </a:p>
          <a:p>
            <a:pPr>
              <a:buNone/>
            </a:pPr>
            <a:r>
              <a:rPr lang="ar-SA" sz="2400" dirty="0" smtClean="0">
                <a:latin typeface="Arial" pitchFamily="34" charset="0"/>
                <a:cs typeface="Arial" pitchFamily="34" charset="0"/>
              </a:rPr>
              <a:t>1- القدرات </a:t>
            </a:r>
            <a:r>
              <a:rPr lang="ar-SA" sz="2400" dirty="0" smtClean="0">
                <a:latin typeface="Arial" pitchFamily="34" charset="0"/>
                <a:cs typeface="Arial" pitchFamily="34" charset="0"/>
              </a:rPr>
              <a:t>المالية.</a:t>
            </a:r>
            <a:endParaRPr lang="ar-SA" sz="2400" dirty="0" smtClean="0">
              <a:latin typeface="Arial" pitchFamily="34" charset="0"/>
              <a:cs typeface="Arial" pitchFamily="34" charset="0"/>
            </a:endParaRPr>
          </a:p>
          <a:p>
            <a:pPr>
              <a:buNone/>
            </a:pPr>
            <a:r>
              <a:rPr lang="ar-SA" sz="2400" dirty="0" smtClean="0">
                <a:latin typeface="Arial" pitchFamily="34" charset="0"/>
                <a:cs typeface="Arial" pitchFamily="34" charset="0"/>
              </a:rPr>
              <a:t>2-ترابط و وحدة </a:t>
            </a:r>
            <a:r>
              <a:rPr lang="ar-SA" sz="2400" dirty="0" smtClean="0">
                <a:latin typeface="Arial" pitchFamily="34" charset="0"/>
                <a:cs typeface="Arial" pitchFamily="34" charset="0"/>
              </a:rPr>
              <a:t>المنظمة.</a:t>
            </a:r>
            <a:endParaRPr lang="ar-SA" sz="2400" dirty="0" smtClean="0">
              <a:latin typeface="Arial" pitchFamily="34" charset="0"/>
              <a:cs typeface="Arial" pitchFamily="34" charset="0"/>
            </a:endParaRPr>
          </a:p>
          <a:p>
            <a:pPr>
              <a:buNone/>
            </a:pPr>
            <a:r>
              <a:rPr lang="ar-SA" sz="2400" dirty="0" smtClean="0">
                <a:latin typeface="Arial" pitchFamily="34" charset="0"/>
                <a:cs typeface="Arial" pitchFamily="34" charset="0"/>
              </a:rPr>
              <a:t>3- ثقافة المنظمة والمعتقدات السائدة </a:t>
            </a:r>
            <a:r>
              <a:rPr lang="ar-SA" sz="2400" dirty="0" smtClean="0">
                <a:latin typeface="Arial" pitchFamily="34" charset="0"/>
                <a:cs typeface="Arial" pitchFamily="34" charset="0"/>
              </a:rPr>
              <a:t>فيها.</a:t>
            </a:r>
            <a:endParaRPr lang="ar-SA" sz="2400" dirty="0" smtClean="0">
              <a:latin typeface="Arial" pitchFamily="34" charset="0"/>
              <a:cs typeface="Arial" pitchFamily="34" charset="0"/>
            </a:endParaRPr>
          </a:p>
          <a:p>
            <a:pPr>
              <a:buNone/>
            </a:pPr>
            <a:r>
              <a:rPr lang="ar-SA" sz="2400" dirty="0" smtClean="0">
                <a:latin typeface="Arial" pitchFamily="34" charset="0"/>
                <a:cs typeface="Arial" pitchFamily="34" charset="0"/>
              </a:rPr>
              <a:t>4-الخبرات </a:t>
            </a:r>
            <a:r>
              <a:rPr lang="ar-SA" sz="2400" dirty="0" smtClean="0">
                <a:latin typeface="Arial" pitchFamily="34" charset="0"/>
                <a:cs typeface="Arial" pitchFamily="34" charset="0"/>
              </a:rPr>
              <a:t>التسويقية.</a:t>
            </a:r>
            <a:endParaRPr lang="ar-SA" sz="2400" dirty="0" smtClean="0">
              <a:latin typeface="Arial" pitchFamily="34" charset="0"/>
              <a:cs typeface="Arial" pitchFamily="34" charset="0"/>
            </a:endParaRPr>
          </a:p>
          <a:p>
            <a:pPr>
              <a:buNone/>
            </a:pPr>
            <a:r>
              <a:rPr lang="ar-SA" sz="2400" b="1" u="sng" dirty="0" smtClean="0">
                <a:solidFill>
                  <a:srgbClr val="FFC000"/>
                </a:solidFill>
                <a:latin typeface="Arial" pitchFamily="34" charset="0"/>
                <a:cs typeface="Arial" pitchFamily="34" charset="0"/>
              </a:rPr>
              <a:t>د- الحالة البيئية</a:t>
            </a:r>
          </a:p>
          <a:p>
            <a:pPr>
              <a:buNone/>
            </a:pPr>
            <a:r>
              <a:rPr lang="ar-SA" sz="2400" dirty="0" smtClean="0">
                <a:latin typeface="Arial" pitchFamily="34" charset="0"/>
                <a:cs typeface="Arial" pitchFamily="34" charset="0"/>
              </a:rPr>
              <a:t>1-العوامل </a:t>
            </a:r>
            <a:r>
              <a:rPr lang="ar-SA" sz="2400" dirty="0" smtClean="0">
                <a:latin typeface="Arial" pitchFamily="34" charset="0"/>
                <a:cs typeface="Arial" pitchFamily="34" charset="0"/>
              </a:rPr>
              <a:t>الاقتصادية. </a:t>
            </a:r>
            <a:endParaRPr lang="ar-SA" sz="2400" dirty="0" smtClean="0">
              <a:latin typeface="Arial" pitchFamily="34" charset="0"/>
              <a:cs typeface="Arial" pitchFamily="34" charset="0"/>
            </a:endParaRPr>
          </a:p>
          <a:p>
            <a:pPr>
              <a:buNone/>
            </a:pPr>
            <a:r>
              <a:rPr lang="ar-SA" sz="2400" dirty="0" smtClean="0">
                <a:latin typeface="Arial" pitchFamily="34" charset="0"/>
                <a:cs typeface="Arial" pitchFamily="34" charset="0"/>
              </a:rPr>
              <a:t>2-العوامل </a:t>
            </a:r>
            <a:r>
              <a:rPr lang="ar-SA" sz="2400" dirty="0" smtClean="0">
                <a:latin typeface="Arial" pitchFamily="34" charset="0"/>
                <a:cs typeface="Arial" pitchFamily="34" charset="0"/>
              </a:rPr>
              <a:t>الاجتماعية.</a:t>
            </a:r>
            <a:endParaRPr lang="ar-SA" sz="2400" dirty="0" smtClean="0">
              <a:latin typeface="Arial" pitchFamily="34" charset="0"/>
              <a:cs typeface="Arial" pitchFamily="34" charset="0"/>
            </a:endParaRPr>
          </a:p>
          <a:p>
            <a:pPr>
              <a:buNone/>
            </a:pPr>
            <a:r>
              <a:rPr lang="ar-SA" sz="2400" dirty="0" smtClean="0">
                <a:latin typeface="Arial" pitchFamily="34" charset="0"/>
                <a:cs typeface="Arial" pitchFamily="34" charset="0"/>
              </a:rPr>
              <a:t>3-العوامل </a:t>
            </a:r>
            <a:r>
              <a:rPr lang="ar-SA" sz="2400" dirty="0" smtClean="0">
                <a:latin typeface="Arial" pitchFamily="34" charset="0"/>
                <a:cs typeface="Arial" pitchFamily="34" charset="0"/>
              </a:rPr>
              <a:t>التكنولوجية.</a:t>
            </a:r>
            <a:endParaRPr lang="ar-SA" sz="2400" dirty="0" smtClean="0">
              <a:latin typeface="Arial" pitchFamily="34" charset="0"/>
              <a:cs typeface="Arial" pitchFamily="34" charset="0"/>
            </a:endParaRPr>
          </a:p>
          <a:p>
            <a:pPr>
              <a:buNone/>
            </a:pPr>
            <a:r>
              <a:rPr lang="ar-SA" sz="2400" dirty="0" smtClean="0">
                <a:latin typeface="Arial" pitchFamily="34" charset="0"/>
                <a:cs typeface="Arial" pitchFamily="34" charset="0"/>
              </a:rPr>
              <a:t>4-الفرص </a:t>
            </a:r>
            <a:r>
              <a:rPr lang="ar-SA" sz="2400" dirty="0" smtClean="0">
                <a:latin typeface="Arial" pitchFamily="34" charset="0"/>
                <a:cs typeface="Arial" pitchFamily="34" charset="0"/>
              </a:rPr>
              <a:t>المتاحة.</a:t>
            </a:r>
            <a:endParaRPr lang="ar-SA" sz="2400" dirty="0">
              <a:latin typeface="Arial" pitchFamily="34" charset="0"/>
              <a:cs typeface="Arial" pitchFamily="34" charset="0"/>
            </a:endParaRPr>
          </a:p>
        </p:txBody>
      </p:sp>
      <p:sp>
        <p:nvSpPr>
          <p:cNvPr id="2" name="عنوان 1"/>
          <p:cNvSpPr>
            <a:spLocks noGrp="1"/>
          </p:cNvSpPr>
          <p:nvPr>
            <p:ph type="title"/>
          </p:nvPr>
        </p:nvSpPr>
        <p:spPr>
          <a:xfrm>
            <a:off x="2627784" y="188640"/>
            <a:ext cx="4114800" cy="701040"/>
          </a:xfrm>
        </p:spPr>
        <p:txBody>
          <a:bodyPr/>
          <a:lstStyle/>
          <a:p>
            <a:r>
              <a:rPr lang="ar-SA" u="sng" dirty="0" smtClean="0"/>
              <a:t>العناصر الرئيسة لتحليل الحالة:</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304800" y="1556792"/>
            <a:ext cx="8686800" cy="5204226"/>
          </a:xfrm>
        </p:spPr>
        <p:txBody>
          <a:bodyPr>
            <a:normAutofit/>
          </a:bodyPr>
          <a:lstStyle/>
          <a:p>
            <a:r>
              <a:rPr lang="ar-SA" b="1" u="sng" dirty="0" smtClean="0">
                <a:solidFill>
                  <a:srgbClr val="FFC000"/>
                </a:solidFill>
                <a:latin typeface="Arial" pitchFamily="34" charset="0"/>
                <a:cs typeface="Arial" pitchFamily="34" charset="0"/>
              </a:rPr>
              <a:t>ثانياً  الهدف (أهداف الترويج)</a:t>
            </a:r>
            <a:endParaRPr lang="ar-SA" dirty="0" smtClean="0">
              <a:latin typeface="Arial" pitchFamily="34" charset="0"/>
              <a:cs typeface="Arial" pitchFamily="34" charset="0"/>
            </a:endParaRPr>
          </a:p>
          <a:p>
            <a:pPr>
              <a:buNone/>
            </a:pPr>
            <a:r>
              <a:rPr lang="ar-SA" dirty="0" smtClean="0">
                <a:latin typeface="Arial" pitchFamily="34" charset="0"/>
                <a:cs typeface="Arial" pitchFamily="34" charset="0"/>
              </a:rPr>
              <a:t>تنحصر إلى 3 مستويات</a:t>
            </a:r>
          </a:p>
          <a:p>
            <a:pPr>
              <a:buNone/>
            </a:pPr>
            <a:r>
              <a:rPr lang="ar-SA" dirty="0" smtClean="0">
                <a:solidFill>
                  <a:srgbClr val="00B050"/>
                </a:solidFill>
                <a:latin typeface="Arial" pitchFamily="34" charset="0"/>
                <a:cs typeface="Arial" pitchFamily="34" charset="0"/>
              </a:rPr>
              <a:t>1- التخطيط على مستوى الأهداف الكلية</a:t>
            </a:r>
            <a:r>
              <a:rPr lang="ar-SA" dirty="0" smtClean="0">
                <a:latin typeface="Arial" pitchFamily="34" charset="0"/>
                <a:cs typeface="Arial" pitchFamily="34" charset="0"/>
              </a:rPr>
              <a:t>:</a:t>
            </a:r>
          </a:p>
          <a:p>
            <a:pPr>
              <a:buNone/>
            </a:pPr>
            <a:r>
              <a:rPr lang="ar-SA" i="1" dirty="0" smtClean="0">
                <a:latin typeface="Arial" pitchFamily="34" charset="0"/>
                <a:cs typeface="Arial" pitchFamily="34" charset="0"/>
              </a:rPr>
              <a:t>هي الأهداف التي  تستند على رسالة المنظمة و الهدف من وجودها أساسا.</a:t>
            </a:r>
          </a:p>
          <a:p>
            <a:pPr>
              <a:buNone/>
            </a:pPr>
            <a:r>
              <a:rPr lang="ar-SA" dirty="0" smtClean="0">
                <a:solidFill>
                  <a:srgbClr val="00B050"/>
                </a:solidFill>
                <a:latin typeface="Arial" pitchFamily="34" charset="0"/>
                <a:cs typeface="Arial" pitchFamily="34" charset="0"/>
              </a:rPr>
              <a:t>2-التخطيط على مستوى الأهداف التسويقية:</a:t>
            </a:r>
          </a:p>
          <a:p>
            <a:pPr>
              <a:buNone/>
            </a:pPr>
            <a:r>
              <a:rPr lang="ar-SA" i="1" dirty="0" smtClean="0">
                <a:latin typeface="Arial" pitchFamily="34" charset="0"/>
                <a:cs typeface="Arial" pitchFamily="34" charset="0"/>
              </a:rPr>
              <a:t>الأهداف التي تهتم بالمبيعات و الحصة السوقية و الأرباح و الاستثمار.</a:t>
            </a:r>
          </a:p>
          <a:p>
            <a:pPr>
              <a:buNone/>
            </a:pPr>
            <a:r>
              <a:rPr lang="ar-SA" dirty="0" smtClean="0">
                <a:latin typeface="Arial" pitchFamily="34" charset="0"/>
                <a:cs typeface="Arial" pitchFamily="34" charset="0"/>
              </a:rPr>
              <a:t>3</a:t>
            </a:r>
            <a:r>
              <a:rPr lang="ar-SA" dirty="0" smtClean="0">
                <a:solidFill>
                  <a:srgbClr val="00B050"/>
                </a:solidFill>
                <a:latin typeface="Arial" pitchFamily="34" charset="0"/>
                <a:cs typeface="Arial" pitchFamily="34" charset="0"/>
              </a:rPr>
              <a:t>-أهداف الاتصالات التسويقية:</a:t>
            </a:r>
          </a:p>
          <a:p>
            <a:pPr>
              <a:buNone/>
            </a:pPr>
            <a:r>
              <a:rPr lang="ar-SA" dirty="0" smtClean="0">
                <a:latin typeface="Arial" pitchFamily="34" charset="0"/>
                <a:cs typeface="Arial" pitchFamily="34" charset="0"/>
              </a:rPr>
              <a:t>هي الأهداف التي على </a:t>
            </a:r>
            <a:r>
              <a:rPr lang="ar-SA" dirty="0" err="1" smtClean="0">
                <a:latin typeface="Arial" pitchFamily="34" charset="0"/>
                <a:cs typeface="Arial" pitchFamily="34" charset="0"/>
              </a:rPr>
              <a:t>ضوءها</a:t>
            </a:r>
            <a:r>
              <a:rPr lang="ar-SA" dirty="0" smtClean="0">
                <a:latin typeface="Arial" pitchFamily="34" charset="0"/>
                <a:cs typeface="Arial" pitchFamily="34" charset="0"/>
              </a:rPr>
              <a:t> يتم تحديد استراتيجية الاتصالات التسويقية و الخطوات لتنفيذ الخطة .</a:t>
            </a:r>
          </a:p>
          <a:p>
            <a:pPr>
              <a:buNone/>
            </a:pPr>
            <a:endParaRPr lang="ar-SA" dirty="0" smtClean="0">
              <a:latin typeface="Arial" pitchFamily="34" charset="0"/>
              <a:cs typeface="Arial" pitchFamily="34" charset="0"/>
            </a:endParaRPr>
          </a:p>
          <a:p>
            <a:pPr>
              <a:buNone/>
            </a:pPr>
            <a:endParaRPr lang="ar-SA" dirty="0" smtClean="0">
              <a:latin typeface="Arial" pitchFamily="34" charset="0"/>
              <a:cs typeface="Arial" pitchFamily="34" charset="0"/>
            </a:endParaRPr>
          </a:p>
          <a:p>
            <a:pPr>
              <a:buNone/>
            </a:pPr>
            <a:endParaRPr lang="ar-SA" dirty="0" smtClean="0">
              <a:latin typeface="Arial" pitchFamily="34" charset="0"/>
              <a:cs typeface="Arial" pitchFamily="34" charset="0"/>
            </a:endParaRPr>
          </a:p>
          <a:p>
            <a:pPr>
              <a:buNone/>
            </a:pPr>
            <a:endParaRPr lang="ar-SA" dirty="0">
              <a:latin typeface="Arial" pitchFamily="34" charset="0"/>
              <a:cs typeface="Arial" pitchFamily="34" charset="0"/>
            </a:endParaRPr>
          </a:p>
        </p:txBody>
      </p:sp>
      <p:sp>
        <p:nvSpPr>
          <p:cNvPr id="2" name="عنوان 1"/>
          <p:cNvSpPr>
            <a:spLocks noGrp="1"/>
          </p:cNvSpPr>
          <p:nvPr>
            <p:ph type="title"/>
          </p:nvPr>
        </p:nvSpPr>
        <p:spPr>
          <a:xfrm>
            <a:off x="2483768" y="260648"/>
            <a:ext cx="4114800" cy="701040"/>
          </a:xfrm>
        </p:spPr>
        <p:txBody>
          <a:bodyPr>
            <a:normAutofit/>
          </a:bodyPr>
          <a:lstStyle/>
          <a:p>
            <a:r>
              <a:rPr lang="ar-SA" u="sng" dirty="0" smtClean="0"/>
              <a:t>نموذج </a:t>
            </a:r>
            <a:r>
              <a:rPr lang="en-US" u="sng" dirty="0" smtClean="0"/>
              <a:t>SOSTAC</a:t>
            </a:r>
            <a:br>
              <a:rPr lang="en-US" u="sng" dirty="0" smtClean="0"/>
            </a:br>
            <a:endParaRPr lang="ar-S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323528" y="1412776"/>
            <a:ext cx="8686800" cy="5184576"/>
          </a:xfrm>
        </p:spPr>
        <p:txBody>
          <a:bodyPr>
            <a:normAutofit fontScale="70000" lnSpcReduction="20000"/>
          </a:bodyPr>
          <a:lstStyle/>
          <a:p>
            <a:pPr>
              <a:buNone/>
            </a:pPr>
            <a:r>
              <a:rPr lang="ar-SA" sz="2600" b="1" u="sng" dirty="0" smtClean="0">
                <a:solidFill>
                  <a:srgbClr val="FFC000"/>
                </a:solidFill>
                <a:latin typeface="Arial" pitchFamily="34" charset="0"/>
                <a:cs typeface="Arial" pitchFamily="34" charset="0"/>
              </a:rPr>
              <a:t>ثالثاً: الاستراتيجية(استراتيجية الاتصال التسويقي) </a:t>
            </a:r>
          </a:p>
          <a:p>
            <a:pPr>
              <a:buNone/>
            </a:pPr>
            <a:r>
              <a:rPr lang="ar-SA" sz="2600" dirty="0" smtClean="0">
                <a:latin typeface="Arial" pitchFamily="34" charset="0"/>
                <a:cs typeface="Arial" pitchFamily="34" charset="0"/>
              </a:rPr>
              <a:t>السحب والدفع التي تم عرضها في المحاضرة الماضية.</a:t>
            </a:r>
          </a:p>
          <a:p>
            <a:pPr>
              <a:buNone/>
            </a:pPr>
            <a:endParaRPr lang="ar-SA" sz="2600" dirty="0" smtClean="0">
              <a:latin typeface="Arial" pitchFamily="34" charset="0"/>
              <a:cs typeface="Arial" pitchFamily="34" charset="0"/>
            </a:endParaRPr>
          </a:p>
          <a:p>
            <a:pPr>
              <a:buNone/>
            </a:pPr>
            <a:r>
              <a:rPr lang="ar-SA" sz="2600" b="1" u="sng" dirty="0" err="1" smtClean="0">
                <a:solidFill>
                  <a:srgbClr val="FFC000"/>
                </a:solidFill>
                <a:latin typeface="Arial" pitchFamily="34" charset="0"/>
                <a:cs typeface="Arial" pitchFamily="34" charset="0"/>
              </a:rPr>
              <a:t>رابعاً:التكتيك</a:t>
            </a:r>
            <a:r>
              <a:rPr lang="ar-SA" sz="2600" b="1" u="sng" dirty="0" smtClean="0">
                <a:solidFill>
                  <a:srgbClr val="FFC000"/>
                </a:solidFill>
                <a:latin typeface="Arial" pitchFamily="34" charset="0"/>
                <a:cs typeface="Arial" pitchFamily="34" charset="0"/>
              </a:rPr>
              <a:t> (مزيج الاتصالات)</a:t>
            </a:r>
          </a:p>
          <a:p>
            <a:pPr>
              <a:buNone/>
            </a:pPr>
            <a:r>
              <a:rPr lang="ar-SA" sz="2600" dirty="0" smtClean="0">
                <a:latin typeface="Arial" pitchFamily="34" charset="0"/>
                <a:cs typeface="Arial" pitchFamily="34" charset="0"/>
              </a:rPr>
              <a:t>الأدوات و العناصر المستخدمة في الاتصال و التي يجب ان تتلاءم مع استراتيجية الاتصال السابقة (سحب او دفع)</a:t>
            </a:r>
          </a:p>
          <a:p>
            <a:pPr>
              <a:buNone/>
            </a:pPr>
            <a:endParaRPr lang="ar-SA" sz="2600" dirty="0" smtClean="0">
              <a:latin typeface="Arial" pitchFamily="34" charset="0"/>
              <a:cs typeface="Arial" pitchFamily="34" charset="0"/>
            </a:endParaRPr>
          </a:p>
          <a:p>
            <a:pPr>
              <a:buNone/>
            </a:pPr>
            <a:r>
              <a:rPr lang="ar-SA" sz="2600" b="1" u="sng" dirty="0" smtClean="0">
                <a:solidFill>
                  <a:srgbClr val="FFC000"/>
                </a:solidFill>
                <a:latin typeface="Arial" pitchFamily="34" charset="0"/>
                <a:cs typeface="Arial" pitchFamily="34" charset="0"/>
              </a:rPr>
              <a:t>خامساً : الفعل (الجدولة و الموارد)</a:t>
            </a:r>
          </a:p>
          <a:p>
            <a:pPr>
              <a:lnSpc>
                <a:spcPct val="160000"/>
              </a:lnSpc>
              <a:buNone/>
            </a:pPr>
            <a:r>
              <a:rPr lang="ar-SA" sz="2600" dirty="0" smtClean="0">
                <a:latin typeface="Arial" pitchFamily="34" charset="0"/>
                <a:cs typeface="Arial" pitchFamily="34" charset="0"/>
              </a:rPr>
              <a:t>استخدام الهدف التسويقي مع الادوات المناسبة </a:t>
            </a:r>
            <a:r>
              <a:rPr lang="ar-SA" sz="2600" u="sng" dirty="0" smtClean="0">
                <a:latin typeface="Arial" pitchFamily="34" charset="0"/>
                <a:cs typeface="Arial" pitchFamily="34" charset="0"/>
              </a:rPr>
              <a:t>وفقا لتوقيتات زمنية مناسبة </a:t>
            </a:r>
            <a:r>
              <a:rPr lang="ar-SA" sz="2600" dirty="0" smtClean="0">
                <a:latin typeface="Arial" pitchFamily="34" charset="0"/>
                <a:cs typeface="Arial" pitchFamily="34" charset="0"/>
              </a:rPr>
              <a:t>(مثال أن الهدف التسويقي هو إيصال المعلومة إلى المستهلك النهائي بشأن منتج جديد, فبهذه الحالة تستخدم التلفزيون كوسيلة واسعة الانتشار لإعلام الجمهور ,ومن ثم يستخدم اسلوب البيع الشخصي وعبر مندوبي مبيعاتها للاتصال بالجمهور المستهدف بعد أن يكون قد تكونت لديهم معلومات عن المنتج .ومن ثم استخدام كتيبات للإقناع لتحقيق الشراء.</a:t>
            </a:r>
          </a:p>
          <a:p>
            <a:pPr>
              <a:lnSpc>
                <a:spcPct val="160000"/>
              </a:lnSpc>
              <a:buNone/>
            </a:pPr>
            <a:r>
              <a:rPr lang="ar-SA" sz="2600" dirty="0" smtClean="0">
                <a:latin typeface="Arial" pitchFamily="34" charset="0"/>
                <a:cs typeface="Arial" pitchFamily="34" charset="0"/>
              </a:rPr>
              <a:t>لا يمكن أن تنفذ خطة دون أن يرصد لها موارد مالية وهذا ما يصطلح بالميزانية</a:t>
            </a:r>
          </a:p>
          <a:p>
            <a:pPr>
              <a:buNone/>
            </a:pPr>
            <a:endParaRPr lang="ar-SA" sz="2600" dirty="0" smtClean="0">
              <a:latin typeface="Arial" pitchFamily="34" charset="0"/>
              <a:cs typeface="Arial" pitchFamily="34" charset="0"/>
            </a:endParaRPr>
          </a:p>
          <a:p>
            <a:pPr>
              <a:buNone/>
            </a:pPr>
            <a:r>
              <a:rPr lang="ar-SA" sz="2600" b="1" u="sng" dirty="0" smtClean="0">
                <a:solidFill>
                  <a:srgbClr val="FFC000"/>
                </a:solidFill>
                <a:latin typeface="Arial" pitchFamily="34" charset="0"/>
                <a:cs typeface="Arial" pitchFamily="34" charset="0"/>
              </a:rPr>
              <a:t>سادسا: الرقابة والتقييم</a:t>
            </a:r>
          </a:p>
          <a:p>
            <a:pPr>
              <a:buNone/>
            </a:pPr>
            <a:r>
              <a:rPr lang="ar-SA" sz="2600" dirty="0" smtClean="0">
                <a:latin typeface="Arial" pitchFamily="34" charset="0"/>
                <a:cs typeface="Arial" pitchFamily="34" charset="0"/>
              </a:rPr>
              <a:t>تكون المراقبة ملاصقة لعملية الأداء للحد من احتمالات الخطأ والقصور  وتوضح مدى نجاح الخطة الموضوعة</a:t>
            </a:r>
          </a:p>
          <a:p>
            <a:pPr>
              <a:buNone/>
            </a:pPr>
            <a:endParaRPr lang="ar-SA" b="1" u="sng" dirty="0" smtClean="0">
              <a:solidFill>
                <a:srgbClr val="FFC000"/>
              </a:solidFill>
              <a:latin typeface="Arial" pitchFamily="34" charset="0"/>
              <a:cs typeface="Arial" pitchFamily="34" charset="0"/>
            </a:endParaRPr>
          </a:p>
          <a:p>
            <a:pPr>
              <a:buNone/>
            </a:pPr>
            <a:endParaRPr lang="ar-SA" dirty="0" smtClean="0">
              <a:latin typeface="Arial" pitchFamily="34" charset="0"/>
              <a:cs typeface="Arial" pitchFamily="34" charset="0"/>
            </a:endParaRPr>
          </a:p>
          <a:p>
            <a:pPr>
              <a:buNone/>
            </a:pPr>
            <a:endParaRPr lang="ar-SA" dirty="0" smtClean="0">
              <a:latin typeface="Arial" pitchFamily="34" charset="0"/>
              <a:cs typeface="Arial" pitchFamily="34" charset="0"/>
            </a:endParaRPr>
          </a:p>
          <a:p>
            <a:pPr>
              <a:buNone/>
            </a:pPr>
            <a:endParaRPr lang="ar-SA" dirty="0">
              <a:latin typeface="Arial" pitchFamily="34" charset="0"/>
              <a:cs typeface="Arial" pitchFamily="34" charset="0"/>
            </a:endParaRPr>
          </a:p>
        </p:txBody>
      </p:sp>
      <p:sp>
        <p:nvSpPr>
          <p:cNvPr id="2" name="عنوان 1"/>
          <p:cNvSpPr>
            <a:spLocks noGrp="1"/>
          </p:cNvSpPr>
          <p:nvPr>
            <p:ph type="title"/>
          </p:nvPr>
        </p:nvSpPr>
        <p:spPr>
          <a:xfrm>
            <a:off x="2483768" y="188640"/>
            <a:ext cx="4114800" cy="701040"/>
          </a:xfrm>
        </p:spPr>
        <p:txBody>
          <a:bodyPr>
            <a:normAutofit/>
          </a:bodyPr>
          <a:lstStyle/>
          <a:p>
            <a:r>
              <a:rPr lang="ar-SA" u="sng" dirty="0" smtClean="0"/>
              <a:t>نموذج </a:t>
            </a:r>
            <a:r>
              <a:rPr lang="en-US" u="sng" dirty="0" smtClean="0"/>
              <a:t>SOSTAC</a:t>
            </a:r>
            <a:br>
              <a:rPr lang="en-US" u="sng" dirty="0" smtClean="0"/>
            </a:br>
            <a:endParaRPr lang="ar-SA"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lackTie">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blipFill rotWithShape="1">
          <a:blip xmlns:r="http://schemas.openxmlformats.org/officeDocument/2006/relationships" r:embed="rId1">
            <a:duotone>
              <a:schemeClr val="phClr">
                <a:tint val="95000"/>
              </a:schemeClr>
              <a:schemeClr val="phClr">
                <a:shade val="20000"/>
              </a:schemeClr>
            </a:duotone>
          </a:blip>
          <a:stretch/>
        </a:blipFill>
        <a:gradFill rotWithShape="1">
          <a:gsLst>
            <a:gs pos="0">
              <a:schemeClr val="phClr">
                <a:tint val="40000"/>
                <a:satMod val="350000"/>
              </a:schemeClr>
            </a:gs>
            <a:gs pos="40000">
              <a:schemeClr val="phClr">
                <a:tint val="45000"/>
                <a:shade val="99000"/>
                <a:satMod val="350000"/>
              </a:schemeClr>
            </a:gs>
            <a:gs pos="100000">
              <a:schemeClr val="phClr">
                <a:shade val="30000"/>
                <a:satMod val="255000"/>
              </a:schemeClr>
            </a:gs>
          </a:gsLst>
          <a:path path="circle">
            <a:fillToRect l="50000" t="-80000" r="50000" b="18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Black Tie</Template>
  <TotalTime>273</TotalTime>
  <Words>887</Words>
  <Application>Microsoft Office PowerPoint</Application>
  <PresentationFormat>عرض على الشاشة (3:4)‏</PresentationFormat>
  <Paragraphs>113</Paragraphs>
  <Slides>14</Slides>
  <Notes>0</Notes>
  <HiddenSlides>0</HiddenSlides>
  <MMClips>0</MMClips>
  <ScaleCrop>false</ScaleCrop>
  <HeadingPairs>
    <vt:vector size="4" baseType="variant">
      <vt:variant>
        <vt:lpstr>نسق</vt:lpstr>
      </vt:variant>
      <vt:variant>
        <vt:i4>1</vt:i4>
      </vt:variant>
      <vt:variant>
        <vt:lpstr>عناوين الشرائح</vt:lpstr>
      </vt:variant>
      <vt:variant>
        <vt:i4>14</vt:i4>
      </vt:variant>
    </vt:vector>
  </HeadingPairs>
  <TitlesOfParts>
    <vt:vector size="15" baseType="lpstr">
      <vt:lpstr>BlackTie</vt:lpstr>
      <vt:lpstr> التخطيط للاتصالات التسويقية والترويج</vt:lpstr>
      <vt:lpstr>مقدمة </vt:lpstr>
      <vt:lpstr>عرض تقديمي في PowerPoint</vt:lpstr>
      <vt:lpstr>نموذج التخطيط الاستراتيجي للاتصالات التسويقية</vt:lpstr>
      <vt:lpstr>عناصر نموذج SOSTAC</vt:lpstr>
      <vt:lpstr>العناصر الرئيسة لتحليل الحالة: </vt:lpstr>
      <vt:lpstr>العناصر الرئيسة لتحليل الحالة:</vt:lpstr>
      <vt:lpstr>نموذج SOSTAC </vt:lpstr>
      <vt:lpstr>نموذج SOSTAC </vt:lpstr>
      <vt:lpstr>التخطيط للترويج</vt:lpstr>
      <vt:lpstr>التخطيط للترويج</vt:lpstr>
      <vt:lpstr>مراحل تبني المنتج</vt:lpstr>
      <vt:lpstr>مجاميع المشترون</vt:lpstr>
      <vt:lpstr>مجاميع المشترون</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التخطيط للاتصالات التسويقية والترويج</dc:title>
  <dc:creator>NADA</dc:creator>
  <cp:lastModifiedBy>Nada Nasser Alahmari</cp:lastModifiedBy>
  <cp:revision>72</cp:revision>
  <dcterms:created xsi:type="dcterms:W3CDTF">2014-03-02T11:48:07Z</dcterms:created>
  <dcterms:modified xsi:type="dcterms:W3CDTF">2015-10-19T06:59:13Z</dcterms:modified>
</cp:coreProperties>
</file>