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61D5ED-783E-425F-96E1-EF99EF19040C}" type="doc">
      <dgm:prSet loTypeId="urn:microsoft.com/office/officeart/2005/8/layout/bProcess4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pPr rtl="1"/>
          <a:endParaRPr lang="ar-SA"/>
        </a:p>
      </dgm:t>
    </dgm:pt>
    <dgm:pt modelId="{3D8EA0D5-8606-4D4E-9F47-14C247C937A9}">
      <dgm:prSet phldrT="[نص]"/>
      <dgm:spPr/>
      <dgm:t>
        <a:bodyPr/>
        <a:lstStyle/>
        <a:p>
          <a:pPr rtl="1"/>
          <a:r>
            <a:rPr lang="ar-SA" dirty="0" smtClean="0"/>
            <a:t>الجانب المادي</a:t>
          </a:r>
          <a:endParaRPr lang="ar-SA" dirty="0"/>
        </a:p>
      </dgm:t>
    </dgm:pt>
    <dgm:pt modelId="{B8C64CD9-EB54-46B6-9C6D-531D92E59021}" type="parTrans" cxnId="{915E5A6A-9FB5-4872-8D94-FF3EF989BC4C}">
      <dgm:prSet/>
      <dgm:spPr/>
      <dgm:t>
        <a:bodyPr/>
        <a:lstStyle/>
        <a:p>
          <a:pPr rtl="1"/>
          <a:endParaRPr lang="ar-SA"/>
        </a:p>
      </dgm:t>
    </dgm:pt>
    <dgm:pt modelId="{278F5A94-AD54-499F-9759-51B02931C647}" type="sibTrans" cxnId="{915E5A6A-9FB5-4872-8D94-FF3EF989BC4C}">
      <dgm:prSet/>
      <dgm:spPr/>
      <dgm:t>
        <a:bodyPr/>
        <a:lstStyle/>
        <a:p>
          <a:pPr rtl="1"/>
          <a:endParaRPr lang="ar-SA"/>
        </a:p>
      </dgm:t>
    </dgm:pt>
    <dgm:pt modelId="{EC2E97B6-B2BD-44A1-896E-83F505665A51}">
      <dgm:prSet phldrT="[نص]"/>
      <dgm:spPr/>
      <dgm:t>
        <a:bodyPr/>
        <a:lstStyle/>
        <a:p>
          <a:pPr rtl="1"/>
          <a:r>
            <a:rPr lang="ar-SA" dirty="0" smtClean="0"/>
            <a:t>الجانب البيئي </a:t>
          </a:r>
          <a:endParaRPr lang="ar-SA" dirty="0"/>
        </a:p>
      </dgm:t>
    </dgm:pt>
    <dgm:pt modelId="{F8CBB853-4400-4E02-AD19-C3604110A03D}" type="parTrans" cxnId="{8725AAF4-F077-463D-AD25-3BAB256DEEE9}">
      <dgm:prSet/>
      <dgm:spPr/>
      <dgm:t>
        <a:bodyPr/>
        <a:lstStyle/>
        <a:p>
          <a:pPr rtl="1"/>
          <a:endParaRPr lang="ar-SA"/>
        </a:p>
      </dgm:t>
    </dgm:pt>
    <dgm:pt modelId="{1799DBCF-3D16-448E-8448-D185C144DAE6}" type="sibTrans" cxnId="{8725AAF4-F077-463D-AD25-3BAB256DEEE9}">
      <dgm:prSet/>
      <dgm:spPr/>
      <dgm:t>
        <a:bodyPr/>
        <a:lstStyle/>
        <a:p>
          <a:pPr rtl="1"/>
          <a:endParaRPr lang="ar-SA"/>
        </a:p>
      </dgm:t>
    </dgm:pt>
    <dgm:pt modelId="{5BE6C66C-F74C-44D0-BE65-A045624B12C0}">
      <dgm:prSet phldrT="[نص]"/>
      <dgm:spPr/>
      <dgm:t>
        <a:bodyPr/>
        <a:lstStyle/>
        <a:p>
          <a:pPr rtl="1"/>
          <a:r>
            <a:rPr lang="ar-SA" dirty="0" smtClean="0"/>
            <a:t>الجانب المهني</a:t>
          </a:r>
          <a:endParaRPr lang="ar-SA" dirty="0"/>
        </a:p>
      </dgm:t>
    </dgm:pt>
    <dgm:pt modelId="{89875320-8114-4F90-99D6-1DE61AF2AC73}" type="parTrans" cxnId="{C8A2D032-F7AD-4837-AE02-0D2B0A185970}">
      <dgm:prSet/>
      <dgm:spPr/>
      <dgm:t>
        <a:bodyPr/>
        <a:lstStyle/>
        <a:p>
          <a:pPr rtl="1"/>
          <a:endParaRPr lang="ar-SA"/>
        </a:p>
      </dgm:t>
    </dgm:pt>
    <dgm:pt modelId="{D10756C1-618B-40FB-BC44-535F86624E45}" type="sibTrans" cxnId="{C8A2D032-F7AD-4837-AE02-0D2B0A185970}">
      <dgm:prSet/>
      <dgm:spPr/>
      <dgm:t>
        <a:bodyPr/>
        <a:lstStyle/>
        <a:p>
          <a:pPr rtl="1"/>
          <a:endParaRPr lang="ar-SA"/>
        </a:p>
      </dgm:t>
    </dgm:pt>
    <dgm:pt modelId="{8D94F855-B4B5-4B9B-AB47-9EF7473E1F61}">
      <dgm:prSet phldrT="[نص]"/>
      <dgm:spPr/>
      <dgm:t>
        <a:bodyPr/>
        <a:lstStyle/>
        <a:p>
          <a:pPr rtl="1"/>
          <a:r>
            <a:rPr lang="ar-SA" dirty="0" smtClean="0"/>
            <a:t>الجانب الاجتماعي</a:t>
          </a:r>
          <a:endParaRPr lang="ar-SA" dirty="0"/>
        </a:p>
      </dgm:t>
    </dgm:pt>
    <dgm:pt modelId="{1EB696E6-FAD5-4661-9923-603E9B35740C}" type="parTrans" cxnId="{B6965F6B-E9F8-488A-A9D3-212FD5514D64}">
      <dgm:prSet/>
      <dgm:spPr/>
      <dgm:t>
        <a:bodyPr/>
        <a:lstStyle/>
        <a:p>
          <a:pPr rtl="1"/>
          <a:endParaRPr lang="ar-SA"/>
        </a:p>
      </dgm:t>
    </dgm:pt>
    <dgm:pt modelId="{88B07464-059F-485C-B795-C8792A1D99EF}" type="sibTrans" cxnId="{B6965F6B-E9F8-488A-A9D3-212FD5514D64}">
      <dgm:prSet/>
      <dgm:spPr/>
      <dgm:t>
        <a:bodyPr/>
        <a:lstStyle/>
        <a:p>
          <a:pPr rtl="1"/>
          <a:endParaRPr lang="ar-SA"/>
        </a:p>
      </dgm:t>
    </dgm:pt>
    <dgm:pt modelId="{9D9D7EBF-BC50-4E53-AEE5-7251C20B5874}">
      <dgm:prSet phldrT="[نص]"/>
      <dgm:spPr/>
      <dgm:t>
        <a:bodyPr/>
        <a:lstStyle/>
        <a:p>
          <a:pPr rtl="1"/>
          <a:r>
            <a:rPr lang="ar-SA" dirty="0" smtClean="0"/>
            <a:t>الجانب التعليمي</a:t>
          </a:r>
          <a:endParaRPr lang="ar-SA" dirty="0"/>
        </a:p>
      </dgm:t>
    </dgm:pt>
    <dgm:pt modelId="{0866EE71-9154-443C-8FA6-FE90CA3C6E4F}" type="parTrans" cxnId="{97FB15C2-01FF-44DC-8564-281B5AD67B16}">
      <dgm:prSet/>
      <dgm:spPr/>
      <dgm:t>
        <a:bodyPr/>
        <a:lstStyle/>
        <a:p>
          <a:pPr rtl="1"/>
          <a:endParaRPr lang="ar-SA"/>
        </a:p>
      </dgm:t>
    </dgm:pt>
    <dgm:pt modelId="{DC647924-B093-4AE1-838D-BBFDBE14BF52}" type="sibTrans" cxnId="{97FB15C2-01FF-44DC-8564-281B5AD67B16}">
      <dgm:prSet/>
      <dgm:spPr/>
      <dgm:t>
        <a:bodyPr/>
        <a:lstStyle/>
        <a:p>
          <a:pPr rtl="1"/>
          <a:endParaRPr lang="ar-SA"/>
        </a:p>
      </dgm:t>
    </dgm:pt>
    <dgm:pt modelId="{04CACC31-373C-4A13-A374-C8D4BA99D12B}">
      <dgm:prSet phldrT="[نص]"/>
      <dgm:spPr/>
      <dgm:t>
        <a:bodyPr/>
        <a:lstStyle/>
        <a:p>
          <a:pPr rtl="1"/>
          <a:r>
            <a:rPr lang="ar-SA" dirty="0" smtClean="0"/>
            <a:t>الجانب الشخصي </a:t>
          </a:r>
          <a:endParaRPr lang="ar-SA" dirty="0"/>
        </a:p>
      </dgm:t>
    </dgm:pt>
    <dgm:pt modelId="{DA390A89-60DB-4C4A-9318-747EA6984BE7}" type="parTrans" cxnId="{97B2C8EC-0644-4E88-B3F4-C1F78C2BCB05}">
      <dgm:prSet/>
      <dgm:spPr/>
      <dgm:t>
        <a:bodyPr/>
        <a:lstStyle/>
        <a:p>
          <a:pPr rtl="1"/>
          <a:endParaRPr lang="ar-SA"/>
        </a:p>
      </dgm:t>
    </dgm:pt>
    <dgm:pt modelId="{107E5F5C-557A-476C-B0B0-6C2C70FCAE89}" type="sibTrans" cxnId="{97B2C8EC-0644-4E88-B3F4-C1F78C2BCB05}">
      <dgm:prSet/>
      <dgm:spPr/>
      <dgm:t>
        <a:bodyPr/>
        <a:lstStyle/>
        <a:p>
          <a:pPr rtl="1"/>
          <a:endParaRPr lang="ar-SA"/>
        </a:p>
      </dgm:t>
    </dgm:pt>
    <dgm:pt modelId="{372779C5-E594-492C-AB8B-7DCF9F198A92}">
      <dgm:prSet phldrT="[نص]"/>
      <dgm:spPr/>
      <dgm:t>
        <a:bodyPr/>
        <a:lstStyle/>
        <a:p>
          <a:pPr rtl="1"/>
          <a:r>
            <a:rPr lang="ar-SA" dirty="0" smtClean="0"/>
            <a:t>الجانب الإيماني </a:t>
          </a:r>
          <a:endParaRPr lang="ar-SA" dirty="0"/>
        </a:p>
      </dgm:t>
    </dgm:pt>
    <dgm:pt modelId="{AF970142-312D-442B-80A1-518F136C16C2}" type="parTrans" cxnId="{F5529A2E-E353-437B-B7F1-F27FC4688930}">
      <dgm:prSet/>
      <dgm:spPr/>
      <dgm:t>
        <a:bodyPr/>
        <a:lstStyle/>
        <a:p>
          <a:pPr rtl="1"/>
          <a:endParaRPr lang="ar-SA"/>
        </a:p>
      </dgm:t>
    </dgm:pt>
    <dgm:pt modelId="{94B921C3-71D0-47A1-88E2-87A0AD863A39}" type="sibTrans" cxnId="{F5529A2E-E353-437B-B7F1-F27FC4688930}">
      <dgm:prSet/>
      <dgm:spPr/>
      <dgm:t>
        <a:bodyPr/>
        <a:lstStyle/>
        <a:p>
          <a:pPr rtl="1"/>
          <a:endParaRPr lang="ar-SA"/>
        </a:p>
      </dgm:t>
    </dgm:pt>
    <dgm:pt modelId="{DA59A46E-2B3F-414C-9F5C-8A44DB1476D1}">
      <dgm:prSet phldrT="[نص]"/>
      <dgm:spPr/>
      <dgm:t>
        <a:bodyPr/>
        <a:lstStyle/>
        <a:p>
          <a:pPr rtl="1"/>
          <a:r>
            <a:rPr lang="ar-SA" dirty="0" smtClean="0"/>
            <a:t>الجانب الصحي والبدني</a:t>
          </a:r>
          <a:endParaRPr lang="ar-SA" dirty="0"/>
        </a:p>
      </dgm:t>
    </dgm:pt>
    <dgm:pt modelId="{D7A466FD-5339-4CA0-AEAC-DA41B26B38E0}" type="parTrans" cxnId="{890CE43D-5CFA-4DF5-94D8-ED6FDE757D2B}">
      <dgm:prSet/>
      <dgm:spPr/>
      <dgm:t>
        <a:bodyPr/>
        <a:lstStyle/>
        <a:p>
          <a:pPr rtl="1"/>
          <a:endParaRPr lang="ar-SA"/>
        </a:p>
      </dgm:t>
    </dgm:pt>
    <dgm:pt modelId="{6125AFEB-E671-41CF-ADB3-A28F2F4D6FBA}" type="sibTrans" cxnId="{890CE43D-5CFA-4DF5-94D8-ED6FDE757D2B}">
      <dgm:prSet/>
      <dgm:spPr/>
      <dgm:t>
        <a:bodyPr/>
        <a:lstStyle/>
        <a:p>
          <a:pPr rtl="1"/>
          <a:endParaRPr lang="ar-SA"/>
        </a:p>
      </dgm:t>
    </dgm:pt>
    <dgm:pt modelId="{972D98D4-6F76-4BCE-BFED-375134327581}" type="pres">
      <dgm:prSet presAssocID="{9461D5ED-783E-425F-96E1-EF99EF19040C}" presName="Name0" presStyleCnt="0">
        <dgm:presLayoutVars>
          <dgm:dir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348BF00D-9F08-46AB-81B7-640541720965}" type="pres">
      <dgm:prSet presAssocID="{3D8EA0D5-8606-4D4E-9F47-14C247C937A9}" presName="compNode" presStyleCnt="0"/>
      <dgm:spPr/>
      <dgm:t>
        <a:bodyPr/>
        <a:lstStyle/>
        <a:p>
          <a:pPr rtl="1"/>
          <a:endParaRPr lang="ar-SA"/>
        </a:p>
      </dgm:t>
    </dgm:pt>
    <dgm:pt modelId="{972CA1E2-1F78-4453-BF03-465221599E31}" type="pres">
      <dgm:prSet presAssocID="{3D8EA0D5-8606-4D4E-9F47-14C247C937A9}" presName="dummyConnPt" presStyleCnt="0"/>
      <dgm:spPr/>
      <dgm:t>
        <a:bodyPr/>
        <a:lstStyle/>
        <a:p>
          <a:pPr rtl="1"/>
          <a:endParaRPr lang="ar-SA"/>
        </a:p>
      </dgm:t>
    </dgm:pt>
    <dgm:pt modelId="{95884F49-EE5D-4595-87EA-861CBA33F21B}" type="pres">
      <dgm:prSet presAssocID="{3D8EA0D5-8606-4D4E-9F47-14C247C937A9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166AD5A-F617-4D85-B961-9EEE6A913344}" type="pres">
      <dgm:prSet presAssocID="{278F5A94-AD54-499F-9759-51B02931C647}" presName="sibTrans" presStyleLbl="bgSibTrans2D1" presStyleIdx="0" presStyleCnt="7"/>
      <dgm:spPr/>
      <dgm:t>
        <a:bodyPr/>
        <a:lstStyle/>
        <a:p>
          <a:pPr rtl="1"/>
          <a:endParaRPr lang="ar-SA"/>
        </a:p>
      </dgm:t>
    </dgm:pt>
    <dgm:pt modelId="{7009693A-5D95-408F-9792-3EAB89E2C83E}" type="pres">
      <dgm:prSet presAssocID="{EC2E97B6-B2BD-44A1-896E-83F505665A51}" presName="compNode" presStyleCnt="0"/>
      <dgm:spPr/>
      <dgm:t>
        <a:bodyPr/>
        <a:lstStyle/>
        <a:p>
          <a:pPr rtl="1"/>
          <a:endParaRPr lang="ar-SA"/>
        </a:p>
      </dgm:t>
    </dgm:pt>
    <dgm:pt modelId="{29AA409B-1A02-4884-9DE3-8B15252BC941}" type="pres">
      <dgm:prSet presAssocID="{EC2E97B6-B2BD-44A1-896E-83F505665A51}" presName="dummyConnPt" presStyleCnt="0"/>
      <dgm:spPr/>
      <dgm:t>
        <a:bodyPr/>
        <a:lstStyle/>
        <a:p>
          <a:pPr rtl="1"/>
          <a:endParaRPr lang="ar-SA"/>
        </a:p>
      </dgm:t>
    </dgm:pt>
    <dgm:pt modelId="{506138DE-E620-4CFA-A664-9C4F5422A30C}" type="pres">
      <dgm:prSet presAssocID="{EC2E97B6-B2BD-44A1-896E-83F505665A51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51F6D82-BA9F-4901-BAA9-0AD25FBB6A61}" type="pres">
      <dgm:prSet presAssocID="{1799DBCF-3D16-448E-8448-D185C144DAE6}" presName="sibTrans" presStyleLbl="bgSibTrans2D1" presStyleIdx="1" presStyleCnt="7"/>
      <dgm:spPr/>
      <dgm:t>
        <a:bodyPr/>
        <a:lstStyle/>
        <a:p>
          <a:pPr rtl="1"/>
          <a:endParaRPr lang="ar-SA"/>
        </a:p>
      </dgm:t>
    </dgm:pt>
    <dgm:pt modelId="{B450BA01-533B-4195-8431-06BAD417400C}" type="pres">
      <dgm:prSet presAssocID="{5BE6C66C-F74C-44D0-BE65-A045624B12C0}" presName="compNode" presStyleCnt="0"/>
      <dgm:spPr/>
      <dgm:t>
        <a:bodyPr/>
        <a:lstStyle/>
        <a:p>
          <a:pPr rtl="1"/>
          <a:endParaRPr lang="ar-SA"/>
        </a:p>
      </dgm:t>
    </dgm:pt>
    <dgm:pt modelId="{F79C7FD0-405B-48CE-875A-CB7421040CF9}" type="pres">
      <dgm:prSet presAssocID="{5BE6C66C-F74C-44D0-BE65-A045624B12C0}" presName="dummyConnPt" presStyleCnt="0"/>
      <dgm:spPr/>
      <dgm:t>
        <a:bodyPr/>
        <a:lstStyle/>
        <a:p>
          <a:pPr rtl="1"/>
          <a:endParaRPr lang="ar-SA"/>
        </a:p>
      </dgm:t>
    </dgm:pt>
    <dgm:pt modelId="{62CA53CD-F96C-43DE-8BCA-96F151027CDB}" type="pres">
      <dgm:prSet presAssocID="{5BE6C66C-F74C-44D0-BE65-A045624B12C0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F109E47-D621-4206-86C8-20041630C1DE}" type="pres">
      <dgm:prSet presAssocID="{D10756C1-618B-40FB-BC44-535F86624E45}" presName="sibTrans" presStyleLbl="bgSibTrans2D1" presStyleIdx="2" presStyleCnt="7"/>
      <dgm:spPr/>
      <dgm:t>
        <a:bodyPr/>
        <a:lstStyle/>
        <a:p>
          <a:pPr rtl="1"/>
          <a:endParaRPr lang="ar-SA"/>
        </a:p>
      </dgm:t>
    </dgm:pt>
    <dgm:pt modelId="{F96B7919-CFA8-4289-BAC7-24DE6A6334C6}" type="pres">
      <dgm:prSet presAssocID="{8D94F855-B4B5-4B9B-AB47-9EF7473E1F61}" presName="compNode" presStyleCnt="0"/>
      <dgm:spPr/>
      <dgm:t>
        <a:bodyPr/>
        <a:lstStyle/>
        <a:p>
          <a:pPr rtl="1"/>
          <a:endParaRPr lang="ar-SA"/>
        </a:p>
      </dgm:t>
    </dgm:pt>
    <dgm:pt modelId="{2BE02448-1CE2-4505-AF1B-D0BABE8FF7D8}" type="pres">
      <dgm:prSet presAssocID="{8D94F855-B4B5-4B9B-AB47-9EF7473E1F61}" presName="dummyConnPt" presStyleCnt="0"/>
      <dgm:spPr/>
      <dgm:t>
        <a:bodyPr/>
        <a:lstStyle/>
        <a:p>
          <a:pPr rtl="1"/>
          <a:endParaRPr lang="ar-SA"/>
        </a:p>
      </dgm:t>
    </dgm:pt>
    <dgm:pt modelId="{96576227-0672-4AD8-B7A9-4868B25623BA}" type="pres">
      <dgm:prSet presAssocID="{8D94F855-B4B5-4B9B-AB47-9EF7473E1F61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FA1BFAF-761A-4A81-83EB-434298B889AC}" type="pres">
      <dgm:prSet presAssocID="{88B07464-059F-485C-B795-C8792A1D99EF}" presName="sibTrans" presStyleLbl="bgSibTrans2D1" presStyleIdx="3" presStyleCnt="7"/>
      <dgm:spPr/>
      <dgm:t>
        <a:bodyPr/>
        <a:lstStyle/>
        <a:p>
          <a:pPr rtl="1"/>
          <a:endParaRPr lang="ar-SA"/>
        </a:p>
      </dgm:t>
    </dgm:pt>
    <dgm:pt modelId="{63D9F21C-D30E-49D6-8636-62E0FDD6BFC4}" type="pres">
      <dgm:prSet presAssocID="{9D9D7EBF-BC50-4E53-AEE5-7251C20B5874}" presName="compNode" presStyleCnt="0"/>
      <dgm:spPr/>
      <dgm:t>
        <a:bodyPr/>
        <a:lstStyle/>
        <a:p>
          <a:pPr rtl="1"/>
          <a:endParaRPr lang="ar-SA"/>
        </a:p>
      </dgm:t>
    </dgm:pt>
    <dgm:pt modelId="{62BBE93B-006C-420A-B1AC-435CDE852F9A}" type="pres">
      <dgm:prSet presAssocID="{9D9D7EBF-BC50-4E53-AEE5-7251C20B5874}" presName="dummyConnPt" presStyleCnt="0"/>
      <dgm:spPr/>
      <dgm:t>
        <a:bodyPr/>
        <a:lstStyle/>
        <a:p>
          <a:pPr rtl="1"/>
          <a:endParaRPr lang="ar-SA"/>
        </a:p>
      </dgm:t>
    </dgm:pt>
    <dgm:pt modelId="{854A6991-7FED-4CA9-95B3-A10824C3A0F7}" type="pres">
      <dgm:prSet presAssocID="{9D9D7EBF-BC50-4E53-AEE5-7251C20B5874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0E5AF9D-A5FC-4BA5-8DDD-0775D5ED43D7}" type="pres">
      <dgm:prSet presAssocID="{DC647924-B093-4AE1-838D-BBFDBE14BF52}" presName="sibTrans" presStyleLbl="bgSibTrans2D1" presStyleIdx="4" presStyleCnt="7"/>
      <dgm:spPr/>
      <dgm:t>
        <a:bodyPr/>
        <a:lstStyle/>
        <a:p>
          <a:pPr rtl="1"/>
          <a:endParaRPr lang="ar-SA"/>
        </a:p>
      </dgm:t>
    </dgm:pt>
    <dgm:pt modelId="{36CD30D5-D8CC-48AE-BB76-EF706B6F023C}" type="pres">
      <dgm:prSet presAssocID="{04CACC31-373C-4A13-A374-C8D4BA99D12B}" presName="compNode" presStyleCnt="0"/>
      <dgm:spPr/>
      <dgm:t>
        <a:bodyPr/>
        <a:lstStyle/>
        <a:p>
          <a:pPr rtl="1"/>
          <a:endParaRPr lang="ar-SA"/>
        </a:p>
      </dgm:t>
    </dgm:pt>
    <dgm:pt modelId="{6902DE04-6FF0-4D11-91C0-8DB60832CE24}" type="pres">
      <dgm:prSet presAssocID="{04CACC31-373C-4A13-A374-C8D4BA99D12B}" presName="dummyConnPt" presStyleCnt="0"/>
      <dgm:spPr/>
      <dgm:t>
        <a:bodyPr/>
        <a:lstStyle/>
        <a:p>
          <a:pPr rtl="1"/>
          <a:endParaRPr lang="ar-SA"/>
        </a:p>
      </dgm:t>
    </dgm:pt>
    <dgm:pt modelId="{67D5FA0E-2088-4528-9CA4-07B8D08FA6DC}" type="pres">
      <dgm:prSet presAssocID="{04CACC31-373C-4A13-A374-C8D4BA99D12B}" presName="node" presStyleLbl="node1" presStyleIdx="5" presStyleCnt="8" custLinFactNeighborX="-1521" custLinFactNeighborY="326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38D7A1C-4A32-4FA4-B7B7-253093E5D85A}" type="pres">
      <dgm:prSet presAssocID="{107E5F5C-557A-476C-B0B0-6C2C70FCAE89}" presName="sibTrans" presStyleLbl="bgSibTrans2D1" presStyleIdx="5" presStyleCnt="7"/>
      <dgm:spPr/>
      <dgm:t>
        <a:bodyPr/>
        <a:lstStyle/>
        <a:p>
          <a:pPr rtl="1"/>
          <a:endParaRPr lang="ar-SA"/>
        </a:p>
      </dgm:t>
    </dgm:pt>
    <dgm:pt modelId="{850D7296-7C71-4E74-BB02-C2E83814FB43}" type="pres">
      <dgm:prSet presAssocID="{372779C5-E594-492C-AB8B-7DCF9F198A92}" presName="compNode" presStyleCnt="0"/>
      <dgm:spPr/>
      <dgm:t>
        <a:bodyPr/>
        <a:lstStyle/>
        <a:p>
          <a:pPr rtl="1"/>
          <a:endParaRPr lang="ar-SA"/>
        </a:p>
      </dgm:t>
    </dgm:pt>
    <dgm:pt modelId="{6B8741AC-5A45-4A4F-9D69-E0FA43A450C4}" type="pres">
      <dgm:prSet presAssocID="{372779C5-E594-492C-AB8B-7DCF9F198A92}" presName="dummyConnPt" presStyleCnt="0"/>
      <dgm:spPr/>
      <dgm:t>
        <a:bodyPr/>
        <a:lstStyle/>
        <a:p>
          <a:pPr rtl="1"/>
          <a:endParaRPr lang="ar-SA"/>
        </a:p>
      </dgm:t>
    </dgm:pt>
    <dgm:pt modelId="{4EEB9B5C-B721-42A1-BB15-6C248493C11A}" type="pres">
      <dgm:prSet presAssocID="{372779C5-E594-492C-AB8B-7DCF9F198A92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DFD82B9-C4FA-413E-858F-D383624CBEB9}" type="pres">
      <dgm:prSet presAssocID="{94B921C3-71D0-47A1-88E2-87A0AD863A39}" presName="sibTrans" presStyleLbl="bgSibTrans2D1" presStyleIdx="6" presStyleCnt="7"/>
      <dgm:spPr/>
      <dgm:t>
        <a:bodyPr/>
        <a:lstStyle/>
        <a:p>
          <a:pPr rtl="1"/>
          <a:endParaRPr lang="ar-SA"/>
        </a:p>
      </dgm:t>
    </dgm:pt>
    <dgm:pt modelId="{5A6EFE3C-0DBF-4263-A9D9-1E40D8F33D23}" type="pres">
      <dgm:prSet presAssocID="{DA59A46E-2B3F-414C-9F5C-8A44DB1476D1}" presName="compNode" presStyleCnt="0"/>
      <dgm:spPr/>
      <dgm:t>
        <a:bodyPr/>
        <a:lstStyle/>
        <a:p>
          <a:pPr rtl="1"/>
          <a:endParaRPr lang="ar-SA"/>
        </a:p>
      </dgm:t>
    </dgm:pt>
    <dgm:pt modelId="{D804E913-681F-49E4-9FDD-2DC3FAB54452}" type="pres">
      <dgm:prSet presAssocID="{DA59A46E-2B3F-414C-9F5C-8A44DB1476D1}" presName="dummyConnPt" presStyleCnt="0"/>
      <dgm:spPr/>
      <dgm:t>
        <a:bodyPr/>
        <a:lstStyle/>
        <a:p>
          <a:pPr rtl="1"/>
          <a:endParaRPr lang="ar-SA"/>
        </a:p>
      </dgm:t>
    </dgm:pt>
    <dgm:pt modelId="{264BF87B-965C-4300-AEC8-FB555BF8B7B6}" type="pres">
      <dgm:prSet presAssocID="{DA59A46E-2B3F-414C-9F5C-8A44DB1476D1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98651326-73C2-4728-8D16-89A85A11568D}" type="presOf" srcId="{278F5A94-AD54-499F-9759-51B02931C647}" destId="{7166AD5A-F617-4D85-B961-9EEE6A913344}" srcOrd="0" destOrd="0" presId="urn:microsoft.com/office/officeart/2005/8/layout/bProcess4"/>
    <dgm:cxn modelId="{938A81D5-857E-4C65-912A-44B4A5EDF831}" type="presOf" srcId="{1799DBCF-3D16-448E-8448-D185C144DAE6}" destId="{551F6D82-BA9F-4901-BAA9-0AD25FBB6A61}" srcOrd="0" destOrd="0" presId="urn:microsoft.com/office/officeart/2005/8/layout/bProcess4"/>
    <dgm:cxn modelId="{97B2C8EC-0644-4E88-B3F4-C1F78C2BCB05}" srcId="{9461D5ED-783E-425F-96E1-EF99EF19040C}" destId="{04CACC31-373C-4A13-A374-C8D4BA99D12B}" srcOrd="5" destOrd="0" parTransId="{DA390A89-60DB-4C4A-9318-747EA6984BE7}" sibTransId="{107E5F5C-557A-476C-B0B0-6C2C70FCAE89}"/>
    <dgm:cxn modelId="{203B4CCE-BBA2-4B2B-BA85-2DD33781D9D7}" type="presOf" srcId="{3D8EA0D5-8606-4D4E-9F47-14C247C937A9}" destId="{95884F49-EE5D-4595-87EA-861CBA33F21B}" srcOrd="0" destOrd="0" presId="urn:microsoft.com/office/officeart/2005/8/layout/bProcess4"/>
    <dgm:cxn modelId="{CDD2EA98-54E6-42C7-BFD3-E61F2C6319F3}" type="presOf" srcId="{8D94F855-B4B5-4B9B-AB47-9EF7473E1F61}" destId="{96576227-0672-4AD8-B7A9-4868B25623BA}" srcOrd="0" destOrd="0" presId="urn:microsoft.com/office/officeart/2005/8/layout/bProcess4"/>
    <dgm:cxn modelId="{F5529A2E-E353-437B-B7F1-F27FC4688930}" srcId="{9461D5ED-783E-425F-96E1-EF99EF19040C}" destId="{372779C5-E594-492C-AB8B-7DCF9F198A92}" srcOrd="6" destOrd="0" parTransId="{AF970142-312D-442B-80A1-518F136C16C2}" sibTransId="{94B921C3-71D0-47A1-88E2-87A0AD863A39}"/>
    <dgm:cxn modelId="{C8A2D032-F7AD-4837-AE02-0D2B0A185970}" srcId="{9461D5ED-783E-425F-96E1-EF99EF19040C}" destId="{5BE6C66C-F74C-44D0-BE65-A045624B12C0}" srcOrd="2" destOrd="0" parTransId="{89875320-8114-4F90-99D6-1DE61AF2AC73}" sibTransId="{D10756C1-618B-40FB-BC44-535F86624E45}"/>
    <dgm:cxn modelId="{C75662B1-1668-4A82-B555-5DC1A444E1E7}" type="presOf" srcId="{EC2E97B6-B2BD-44A1-896E-83F505665A51}" destId="{506138DE-E620-4CFA-A664-9C4F5422A30C}" srcOrd="0" destOrd="0" presId="urn:microsoft.com/office/officeart/2005/8/layout/bProcess4"/>
    <dgm:cxn modelId="{10B6C45A-7260-46F0-B04A-1842D26EB324}" type="presOf" srcId="{04CACC31-373C-4A13-A374-C8D4BA99D12B}" destId="{67D5FA0E-2088-4528-9CA4-07B8D08FA6DC}" srcOrd="0" destOrd="0" presId="urn:microsoft.com/office/officeart/2005/8/layout/bProcess4"/>
    <dgm:cxn modelId="{2FE4C9D4-2112-479A-9C57-7051BB667FD3}" type="presOf" srcId="{DC647924-B093-4AE1-838D-BBFDBE14BF52}" destId="{10E5AF9D-A5FC-4BA5-8DDD-0775D5ED43D7}" srcOrd="0" destOrd="0" presId="urn:microsoft.com/office/officeart/2005/8/layout/bProcess4"/>
    <dgm:cxn modelId="{5CA7D28E-3937-4961-93AA-4BFE6083A501}" type="presOf" srcId="{107E5F5C-557A-476C-B0B0-6C2C70FCAE89}" destId="{638D7A1C-4A32-4FA4-B7B7-253093E5D85A}" srcOrd="0" destOrd="0" presId="urn:microsoft.com/office/officeart/2005/8/layout/bProcess4"/>
    <dgm:cxn modelId="{6794A83D-DEC9-4437-B2CF-82374743854C}" type="presOf" srcId="{DA59A46E-2B3F-414C-9F5C-8A44DB1476D1}" destId="{264BF87B-965C-4300-AEC8-FB555BF8B7B6}" srcOrd="0" destOrd="0" presId="urn:microsoft.com/office/officeart/2005/8/layout/bProcess4"/>
    <dgm:cxn modelId="{A0B6889A-1323-4763-9E62-27C65FAA5546}" type="presOf" srcId="{372779C5-E594-492C-AB8B-7DCF9F198A92}" destId="{4EEB9B5C-B721-42A1-BB15-6C248493C11A}" srcOrd="0" destOrd="0" presId="urn:microsoft.com/office/officeart/2005/8/layout/bProcess4"/>
    <dgm:cxn modelId="{915E5A6A-9FB5-4872-8D94-FF3EF989BC4C}" srcId="{9461D5ED-783E-425F-96E1-EF99EF19040C}" destId="{3D8EA0D5-8606-4D4E-9F47-14C247C937A9}" srcOrd="0" destOrd="0" parTransId="{B8C64CD9-EB54-46B6-9C6D-531D92E59021}" sibTransId="{278F5A94-AD54-499F-9759-51B02931C647}"/>
    <dgm:cxn modelId="{97FB15C2-01FF-44DC-8564-281B5AD67B16}" srcId="{9461D5ED-783E-425F-96E1-EF99EF19040C}" destId="{9D9D7EBF-BC50-4E53-AEE5-7251C20B5874}" srcOrd="4" destOrd="0" parTransId="{0866EE71-9154-443C-8FA6-FE90CA3C6E4F}" sibTransId="{DC647924-B093-4AE1-838D-BBFDBE14BF52}"/>
    <dgm:cxn modelId="{8725AAF4-F077-463D-AD25-3BAB256DEEE9}" srcId="{9461D5ED-783E-425F-96E1-EF99EF19040C}" destId="{EC2E97B6-B2BD-44A1-896E-83F505665A51}" srcOrd="1" destOrd="0" parTransId="{F8CBB853-4400-4E02-AD19-C3604110A03D}" sibTransId="{1799DBCF-3D16-448E-8448-D185C144DAE6}"/>
    <dgm:cxn modelId="{1755A35D-E42E-458E-B543-2C6E9E51834E}" type="presOf" srcId="{94B921C3-71D0-47A1-88E2-87A0AD863A39}" destId="{0DFD82B9-C4FA-413E-858F-D383624CBEB9}" srcOrd="0" destOrd="0" presId="urn:microsoft.com/office/officeart/2005/8/layout/bProcess4"/>
    <dgm:cxn modelId="{DD4C37DD-A775-464C-A1C7-13DD62287523}" type="presOf" srcId="{9D9D7EBF-BC50-4E53-AEE5-7251C20B5874}" destId="{854A6991-7FED-4CA9-95B3-A10824C3A0F7}" srcOrd="0" destOrd="0" presId="urn:microsoft.com/office/officeart/2005/8/layout/bProcess4"/>
    <dgm:cxn modelId="{411F9896-60A5-4CE3-8C48-C631F0ED8145}" type="presOf" srcId="{D10756C1-618B-40FB-BC44-535F86624E45}" destId="{AF109E47-D621-4206-86C8-20041630C1DE}" srcOrd="0" destOrd="0" presId="urn:microsoft.com/office/officeart/2005/8/layout/bProcess4"/>
    <dgm:cxn modelId="{73650C30-36BE-41F7-AC52-2EAEF1AC184F}" type="presOf" srcId="{5BE6C66C-F74C-44D0-BE65-A045624B12C0}" destId="{62CA53CD-F96C-43DE-8BCA-96F151027CDB}" srcOrd="0" destOrd="0" presId="urn:microsoft.com/office/officeart/2005/8/layout/bProcess4"/>
    <dgm:cxn modelId="{8C231F77-D4D7-478E-9E31-57008895B70C}" type="presOf" srcId="{88B07464-059F-485C-B795-C8792A1D99EF}" destId="{BFA1BFAF-761A-4A81-83EB-434298B889AC}" srcOrd="0" destOrd="0" presId="urn:microsoft.com/office/officeart/2005/8/layout/bProcess4"/>
    <dgm:cxn modelId="{F8CFD8F5-F45F-4237-A174-C7C343151B0E}" type="presOf" srcId="{9461D5ED-783E-425F-96E1-EF99EF19040C}" destId="{972D98D4-6F76-4BCE-BFED-375134327581}" srcOrd="0" destOrd="0" presId="urn:microsoft.com/office/officeart/2005/8/layout/bProcess4"/>
    <dgm:cxn modelId="{B6965F6B-E9F8-488A-A9D3-212FD5514D64}" srcId="{9461D5ED-783E-425F-96E1-EF99EF19040C}" destId="{8D94F855-B4B5-4B9B-AB47-9EF7473E1F61}" srcOrd="3" destOrd="0" parTransId="{1EB696E6-FAD5-4661-9923-603E9B35740C}" sibTransId="{88B07464-059F-485C-B795-C8792A1D99EF}"/>
    <dgm:cxn modelId="{890CE43D-5CFA-4DF5-94D8-ED6FDE757D2B}" srcId="{9461D5ED-783E-425F-96E1-EF99EF19040C}" destId="{DA59A46E-2B3F-414C-9F5C-8A44DB1476D1}" srcOrd="7" destOrd="0" parTransId="{D7A466FD-5339-4CA0-AEAC-DA41B26B38E0}" sibTransId="{6125AFEB-E671-41CF-ADB3-A28F2F4D6FBA}"/>
    <dgm:cxn modelId="{2783760F-4A37-4A9E-9DB1-634A579B75A1}" type="presParOf" srcId="{972D98D4-6F76-4BCE-BFED-375134327581}" destId="{348BF00D-9F08-46AB-81B7-640541720965}" srcOrd="0" destOrd="0" presId="urn:microsoft.com/office/officeart/2005/8/layout/bProcess4"/>
    <dgm:cxn modelId="{0ABA3F8C-F229-490D-9D4D-475F65AF8BCE}" type="presParOf" srcId="{348BF00D-9F08-46AB-81B7-640541720965}" destId="{972CA1E2-1F78-4453-BF03-465221599E31}" srcOrd="0" destOrd="0" presId="urn:microsoft.com/office/officeart/2005/8/layout/bProcess4"/>
    <dgm:cxn modelId="{100EC99D-0C77-4F2C-B57B-1347A02AC266}" type="presParOf" srcId="{348BF00D-9F08-46AB-81B7-640541720965}" destId="{95884F49-EE5D-4595-87EA-861CBA33F21B}" srcOrd="1" destOrd="0" presId="urn:microsoft.com/office/officeart/2005/8/layout/bProcess4"/>
    <dgm:cxn modelId="{C85D377E-D87F-451C-847F-67704B80B7D3}" type="presParOf" srcId="{972D98D4-6F76-4BCE-BFED-375134327581}" destId="{7166AD5A-F617-4D85-B961-9EEE6A913344}" srcOrd="1" destOrd="0" presId="urn:microsoft.com/office/officeart/2005/8/layout/bProcess4"/>
    <dgm:cxn modelId="{77FC9EF4-4722-47B8-83A6-CAFA9986B0C9}" type="presParOf" srcId="{972D98D4-6F76-4BCE-BFED-375134327581}" destId="{7009693A-5D95-408F-9792-3EAB89E2C83E}" srcOrd="2" destOrd="0" presId="urn:microsoft.com/office/officeart/2005/8/layout/bProcess4"/>
    <dgm:cxn modelId="{67E356E9-25E5-4C9C-9AA6-8FB0220738E0}" type="presParOf" srcId="{7009693A-5D95-408F-9792-3EAB89E2C83E}" destId="{29AA409B-1A02-4884-9DE3-8B15252BC941}" srcOrd="0" destOrd="0" presId="urn:microsoft.com/office/officeart/2005/8/layout/bProcess4"/>
    <dgm:cxn modelId="{2C79EC57-BD17-42AF-83B6-E13E3DA43089}" type="presParOf" srcId="{7009693A-5D95-408F-9792-3EAB89E2C83E}" destId="{506138DE-E620-4CFA-A664-9C4F5422A30C}" srcOrd="1" destOrd="0" presId="urn:microsoft.com/office/officeart/2005/8/layout/bProcess4"/>
    <dgm:cxn modelId="{6E5C3C3D-2482-4763-A0CD-9C808A4E9B4B}" type="presParOf" srcId="{972D98D4-6F76-4BCE-BFED-375134327581}" destId="{551F6D82-BA9F-4901-BAA9-0AD25FBB6A61}" srcOrd="3" destOrd="0" presId="urn:microsoft.com/office/officeart/2005/8/layout/bProcess4"/>
    <dgm:cxn modelId="{F1607622-0A49-4DC5-84C3-B280515CC6D0}" type="presParOf" srcId="{972D98D4-6F76-4BCE-BFED-375134327581}" destId="{B450BA01-533B-4195-8431-06BAD417400C}" srcOrd="4" destOrd="0" presId="urn:microsoft.com/office/officeart/2005/8/layout/bProcess4"/>
    <dgm:cxn modelId="{ED4D5A99-4801-4D94-B45D-6342625EA613}" type="presParOf" srcId="{B450BA01-533B-4195-8431-06BAD417400C}" destId="{F79C7FD0-405B-48CE-875A-CB7421040CF9}" srcOrd="0" destOrd="0" presId="urn:microsoft.com/office/officeart/2005/8/layout/bProcess4"/>
    <dgm:cxn modelId="{44B587EF-E950-40E1-AA9C-38BA4587687B}" type="presParOf" srcId="{B450BA01-533B-4195-8431-06BAD417400C}" destId="{62CA53CD-F96C-43DE-8BCA-96F151027CDB}" srcOrd="1" destOrd="0" presId="urn:microsoft.com/office/officeart/2005/8/layout/bProcess4"/>
    <dgm:cxn modelId="{EC5CDC69-CF78-4E00-B5AF-EBC15780B3FE}" type="presParOf" srcId="{972D98D4-6F76-4BCE-BFED-375134327581}" destId="{AF109E47-D621-4206-86C8-20041630C1DE}" srcOrd="5" destOrd="0" presId="urn:microsoft.com/office/officeart/2005/8/layout/bProcess4"/>
    <dgm:cxn modelId="{5D8A6300-3C3B-43CB-9A3A-B679E0B952A5}" type="presParOf" srcId="{972D98D4-6F76-4BCE-BFED-375134327581}" destId="{F96B7919-CFA8-4289-BAC7-24DE6A6334C6}" srcOrd="6" destOrd="0" presId="urn:microsoft.com/office/officeart/2005/8/layout/bProcess4"/>
    <dgm:cxn modelId="{FAB6A66E-714C-46B1-9093-446E30595C34}" type="presParOf" srcId="{F96B7919-CFA8-4289-BAC7-24DE6A6334C6}" destId="{2BE02448-1CE2-4505-AF1B-D0BABE8FF7D8}" srcOrd="0" destOrd="0" presId="urn:microsoft.com/office/officeart/2005/8/layout/bProcess4"/>
    <dgm:cxn modelId="{6540414F-5A59-480D-A423-135783234343}" type="presParOf" srcId="{F96B7919-CFA8-4289-BAC7-24DE6A6334C6}" destId="{96576227-0672-4AD8-B7A9-4868B25623BA}" srcOrd="1" destOrd="0" presId="urn:microsoft.com/office/officeart/2005/8/layout/bProcess4"/>
    <dgm:cxn modelId="{B3BBC1A2-6974-4740-A7A2-2511766B9E6E}" type="presParOf" srcId="{972D98D4-6F76-4BCE-BFED-375134327581}" destId="{BFA1BFAF-761A-4A81-83EB-434298B889AC}" srcOrd="7" destOrd="0" presId="urn:microsoft.com/office/officeart/2005/8/layout/bProcess4"/>
    <dgm:cxn modelId="{3A12A526-6A3F-4E2E-933B-242F7A79520E}" type="presParOf" srcId="{972D98D4-6F76-4BCE-BFED-375134327581}" destId="{63D9F21C-D30E-49D6-8636-62E0FDD6BFC4}" srcOrd="8" destOrd="0" presId="urn:microsoft.com/office/officeart/2005/8/layout/bProcess4"/>
    <dgm:cxn modelId="{DA5766C0-F590-4AC8-A4D4-034B4B0054B8}" type="presParOf" srcId="{63D9F21C-D30E-49D6-8636-62E0FDD6BFC4}" destId="{62BBE93B-006C-420A-B1AC-435CDE852F9A}" srcOrd="0" destOrd="0" presId="urn:microsoft.com/office/officeart/2005/8/layout/bProcess4"/>
    <dgm:cxn modelId="{4344340A-9124-46AA-B170-FC00146D7994}" type="presParOf" srcId="{63D9F21C-D30E-49D6-8636-62E0FDD6BFC4}" destId="{854A6991-7FED-4CA9-95B3-A10824C3A0F7}" srcOrd="1" destOrd="0" presId="urn:microsoft.com/office/officeart/2005/8/layout/bProcess4"/>
    <dgm:cxn modelId="{355E1BC2-675C-4DE2-8632-A45A9C2F1154}" type="presParOf" srcId="{972D98D4-6F76-4BCE-BFED-375134327581}" destId="{10E5AF9D-A5FC-4BA5-8DDD-0775D5ED43D7}" srcOrd="9" destOrd="0" presId="urn:microsoft.com/office/officeart/2005/8/layout/bProcess4"/>
    <dgm:cxn modelId="{3865A519-2C85-4671-9DC0-A88F4D7FD04F}" type="presParOf" srcId="{972D98D4-6F76-4BCE-BFED-375134327581}" destId="{36CD30D5-D8CC-48AE-BB76-EF706B6F023C}" srcOrd="10" destOrd="0" presId="urn:microsoft.com/office/officeart/2005/8/layout/bProcess4"/>
    <dgm:cxn modelId="{44702DD6-3353-4985-9292-73247924D711}" type="presParOf" srcId="{36CD30D5-D8CC-48AE-BB76-EF706B6F023C}" destId="{6902DE04-6FF0-4D11-91C0-8DB60832CE24}" srcOrd="0" destOrd="0" presId="urn:microsoft.com/office/officeart/2005/8/layout/bProcess4"/>
    <dgm:cxn modelId="{E6A737D3-B155-439B-ACA5-9E988E96C00E}" type="presParOf" srcId="{36CD30D5-D8CC-48AE-BB76-EF706B6F023C}" destId="{67D5FA0E-2088-4528-9CA4-07B8D08FA6DC}" srcOrd="1" destOrd="0" presId="urn:microsoft.com/office/officeart/2005/8/layout/bProcess4"/>
    <dgm:cxn modelId="{63E35172-4960-47AB-AED7-0E35A8AAC033}" type="presParOf" srcId="{972D98D4-6F76-4BCE-BFED-375134327581}" destId="{638D7A1C-4A32-4FA4-B7B7-253093E5D85A}" srcOrd="11" destOrd="0" presId="urn:microsoft.com/office/officeart/2005/8/layout/bProcess4"/>
    <dgm:cxn modelId="{D9907572-E840-4D95-B1DE-DCF6D2E88E80}" type="presParOf" srcId="{972D98D4-6F76-4BCE-BFED-375134327581}" destId="{850D7296-7C71-4E74-BB02-C2E83814FB43}" srcOrd="12" destOrd="0" presId="urn:microsoft.com/office/officeart/2005/8/layout/bProcess4"/>
    <dgm:cxn modelId="{065610D2-0705-4760-BF29-96583C1CCF15}" type="presParOf" srcId="{850D7296-7C71-4E74-BB02-C2E83814FB43}" destId="{6B8741AC-5A45-4A4F-9D69-E0FA43A450C4}" srcOrd="0" destOrd="0" presId="urn:microsoft.com/office/officeart/2005/8/layout/bProcess4"/>
    <dgm:cxn modelId="{6C5BB57D-A1EB-4676-8A18-9DB189D0D3B6}" type="presParOf" srcId="{850D7296-7C71-4E74-BB02-C2E83814FB43}" destId="{4EEB9B5C-B721-42A1-BB15-6C248493C11A}" srcOrd="1" destOrd="0" presId="urn:microsoft.com/office/officeart/2005/8/layout/bProcess4"/>
    <dgm:cxn modelId="{CD2DFDDB-7159-45A7-95A6-AA46F6D3364D}" type="presParOf" srcId="{972D98D4-6F76-4BCE-BFED-375134327581}" destId="{0DFD82B9-C4FA-413E-858F-D383624CBEB9}" srcOrd="13" destOrd="0" presId="urn:microsoft.com/office/officeart/2005/8/layout/bProcess4"/>
    <dgm:cxn modelId="{A0035A2B-2F39-42EE-953F-30898E07C95A}" type="presParOf" srcId="{972D98D4-6F76-4BCE-BFED-375134327581}" destId="{5A6EFE3C-0DBF-4263-A9D9-1E40D8F33D23}" srcOrd="14" destOrd="0" presId="urn:microsoft.com/office/officeart/2005/8/layout/bProcess4"/>
    <dgm:cxn modelId="{2B4C5C1A-931E-497B-9857-918D1C61F204}" type="presParOf" srcId="{5A6EFE3C-0DBF-4263-A9D9-1E40D8F33D23}" destId="{D804E913-681F-49E4-9FDD-2DC3FAB54452}" srcOrd="0" destOrd="0" presId="urn:microsoft.com/office/officeart/2005/8/layout/bProcess4"/>
    <dgm:cxn modelId="{B2EB2A49-2CCF-4066-B911-42B5F5F32F03}" type="presParOf" srcId="{5A6EFE3C-0DBF-4263-A9D9-1E40D8F33D23}" destId="{264BF87B-965C-4300-AEC8-FB555BF8B7B6}" srcOrd="1" destOrd="0" presId="urn:microsoft.com/office/officeart/2005/8/layout/bProcess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110F1F-D9D3-4416-9A34-83DD6135BE62}" type="doc">
      <dgm:prSet loTypeId="urn:microsoft.com/office/officeart/2005/8/layout/chevron2" loCatId="process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pPr rtl="1"/>
          <a:endParaRPr lang="ar-SA"/>
        </a:p>
      </dgm:t>
    </dgm:pt>
    <dgm:pt modelId="{B6F05FD2-8D62-4369-B130-2F01971AE5DE}">
      <dgm:prSet phldrT="[نص]"/>
      <dgm:spPr/>
      <dgm:t>
        <a:bodyPr/>
        <a:lstStyle/>
        <a:p>
          <a:pPr rtl="1"/>
          <a:r>
            <a:rPr lang="ar-SA" dirty="0" smtClean="0"/>
            <a:t>1</a:t>
          </a:r>
          <a:endParaRPr lang="ar-SA" dirty="0"/>
        </a:p>
      </dgm:t>
    </dgm:pt>
    <dgm:pt modelId="{F893831B-1BC4-4CBB-B209-37891FB3E6B7}" type="parTrans" cxnId="{2735DC5E-0571-4FE3-A082-B23CC27BEFA2}">
      <dgm:prSet/>
      <dgm:spPr/>
      <dgm:t>
        <a:bodyPr/>
        <a:lstStyle/>
        <a:p>
          <a:pPr rtl="1"/>
          <a:endParaRPr lang="ar-SA"/>
        </a:p>
      </dgm:t>
    </dgm:pt>
    <dgm:pt modelId="{C623F2EC-0FEB-4580-ABBB-FFB435225E34}" type="sibTrans" cxnId="{2735DC5E-0571-4FE3-A082-B23CC27BEFA2}">
      <dgm:prSet/>
      <dgm:spPr/>
      <dgm:t>
        <a:bodyPr/>
        <a:lstStyle/>
        <a:p>
          <a:pPr rtl="1"/>
          <a:endParaRPr lang="ar-SA"/>
        </a:p>
      </dgm:t>
    </dgm:pt>
    <dgm:pt modelId="{B308F63F-E175-465B-A4E7-C1B4D6B5FFEC}">
      <dgm:prSet phldrT="[نص]"/>
      <dgm:spPr/>
      <dgm:t>
        <a:bodyPr/>
        <a:lstStyle/>
        <a:p>
          <a:pPr rtl="1"/>
          <a:r>
            <a:rPr lang="ar-SA" dirty="0" smtClean="0"/>
            <a:t>إن وسائل الإعلام الحديثة جعلت المقارنة متاحة للجميع </a:t>
          </a:r>
          <a:endParaRPr lang="ar-SA" dirty="0"/>
        </a:p>
      </dgm:t>
    </dgm:pt>
    <dgm:pt modelId="{F8B8E423-00A0-4360-8050-B708A21A5522}" type="parTrans" cxnId="{E12DF4B6-BF72-4919-A2B9-E87F7AF3CA99}">
      <dgm:prSet/>
      <dgm:spPr/>
      <dgm:t>
        <a:bodyPr/>
        <a:lstStyle/>
        <a:p>
          <a:pPr rtl="1"/>
          <a:endParaRPr lang="ar-SA"/>
        </a:p>
      </dgm:t>
    </dgm:pt>
    <dgm:pt modelId="{F79B3D50-C2A1-4934-9224-C69D4D45C3AC}" type="sibTrans" cxnId="{E12DF4B6-BF72-4919-A2B9-E87F7AF3CA99}">
      <dgm:prSet/>
      <dgm:spPr/>
      <dgm:t>
        <a:bodyPr/>
        <a:lstStyle/>
        <a:p>
          <a:pPr rtl="1"/>
          <a:endParaRPr lang="ar-SA"/>
        </a:p>
      </dgm:t>
    </dgm:pt>
    <dgm:pt modelId="{B411EFD7-50F5-4A70-B8DF-97B6DB461D71}">
      <dgm:prSet phldrT="[نص]"/>
      <dgm:spPr/>
      <dgm:t>
        <a:bodyPr/>
        <a:lstStyle/>
        <a:p>
          <a:pPr rtl="1"/>
          <a:r>
            <a:rPr lang="ar-SA" dirty="0" smtClean="0"/>
            <a:t>2</a:t>
          </a:r>
          <a:endParaRPr lang="ar-SA" dirty="0"/>
        </a:p>
      </dgm:t>
    </dgm:pt>
    <dgm:pt modelId="{A41119A2-FCFB-4A3D-9D86-E3D8929A85E4}" type="parTrans" cxnId="{07FCF619-BF48-4734-8BB6-B6035D3280A4}">
      <dgm:prSet/>
      <dgm:spPr/>
      <dgm:t>
        <a:bodyPr/>
        <a:lstStyle/>
        <a:p>
          <a:pPr rtl="1"/>
          <a:endParaRPr lang="ar-SA"/>
        </a:p>
      </dgm:t>
    </dgm:pt>
    <dgm:pt modelId="{7D0B4C2C-C19D-4EBF-97B5-8195D25704F0}" type="sibTrans" cxnId="{07FCF619-BF48-4734-8BB6-B6035D3280A4}">
      <dgm:prSet/>
      <dgm:spPr/>
      <dgm:t>
        <a:bodyPr/>
        <a:lstStyle/>
        <a:p>
          <a:pPr rtl="1"/>
          <a:endParaRPr lang="ar-SA"/>
        </a:p>
      </dgm:t>
    </dgm:pt>
    <dgm:pt modelId="{43DB3B4B-986A-4F5A-AB86-1E848E0225A7}">
      <dgm:prSet phldrT="[نص]"/>
      <dgm:spPr/>
      <dgm:t>
        <a:bodyPr/>
        <a:lstStyle/>
        <a:p>
          <a:pPr rtl="1"/>
          <a:r>
            <a:rPr lang="ar-SA" dirty="0" smtClean="0"/>
            <a:t>ظهور مشاكل اجتماعية مرتبطة بالتخلف </a:t>
          </a:r>
          <a:endParaRPr lang="ar-SA" dirty="0"/>
        </a:p>
      </dgm:t>
    </dgm:pt>
    <dgm:pt modelId="{E80447E5-110B-4E11-A7D3-4DBC0D2B70AE}" type="parTrans" cxnId="{06A94D52-FD7A-463D-AFDC-3E79A8999794}">
      <dgm:prSet/>
      <dgm:spPr/>
      <dgm:t>
        <a:bodyPr/>
        <a:lstStyle/>
        <a:p>
          <a:pPr rtl="1"/>
          <a:endParaRPr lang="ar-SA"/>
        </a:p>
      </dgm:t>
    </dgm:pt>
    <dgm:pt modelId="{FB139666-D1F0-400A-8A1A-789750F4885A}" type="sibTrans" cxnId="{06A94D52-FD7A-463D-AFDC-3E79A8999794}">
      <dgm:prSet/>
      <dgm:spPr/>
      <dgm:t>
        <a:bodyPr/>
        <a:lstStyle/>
        <a:p>
          <a:pPr rtl="1"/>
          <a:endParaRPr lang="ar-SA"/>
        </a:p>
      </dgm:t>
    </dgm:pt>
    <dgm:pt modelId="{7CDF4F7E-1704-4382-B9CD-8CD58197B613}">
      <dgm:prSet phldrT="[نص]"/>
      <dgm:spPr/>
      <dgm:t>
        <a:bodyPr/>
        <a:lstStyle/>
        <a:p>
          <a:pPr rtl="1"/>
          <a:r>
            <a:rPr lang="ar-SA" dirty="0" smtClean="0"/>
            <a:t>3</a:t>
          </a:r>
          <a:endParaRPr lang="ar-SA" dirty="0"/>
        </a:p>
      </dgm:t>
    </dgm:pt>
    <dgm:pt modelId="{2B1E567E-7CBE-404E-A74C-271A9209590F}" type="parTrans" cxnId="{9005C234-0025-49BA-838D-EF4A402854AA}">
      <dgm:prSet/>
      <dgm:spPr/>
      <dgm:t>
        <a:bodyPr/>
        <a:lstStyle/>
        <a:p>
          <a:pPr rtl="1"/>
          <a:endParaRPr lang="ar-SA"/>
        </a:p>
      </dgm:t>
    </dgm:pt>
    <dgm:pt modelId="{158864D8-1C05-41BA-9E15-677BA0B675B6}" type="sibTrans" cxnId="{9005C234-0025-49BA-838D-EF4A402854AA}">
      <dgm:prSet/>
      <dgm:spPr/>
      <dgm:t>
        <a:bodyPr/>
        <a:lstStyle/>
        <a:p>
          <a:pPr rtl="1"/>
          <a:endParaRPr lang="ar-SA"/>
        </a:p>
      </dgm:t>
    </dgm:pt>
    <dgm:pt modelId="{24B149A1-B03C-4E5A-A900-FCBCB5397526}">
      <dgm:prSet phldrT="[نص]"/>
      <dgm:spPr/>
      <dgm:t>
        <a:bodyPr/>
        <a:lstStyle/>
        <a:p>
          <a:pPr rtl="1"/>
          <a:r>
            <a:rPr lang="ar-SA" dirty="0" smtClean="0"/>
            <a:t>التنافس الاقتصادي بين الدول </a:t>
          </a:r>
          <a:endParaRPr lang="ar-SA" dirty="0"/>
        </a:p>
      </dgm:t>
    </dgm:pt>
    <dgm:pt modelId="{95A83EB5-DE78-49DE-9B0B-28B94FAC3678}" type="parTrans" cxnId="{EB417967-80B9-49E3-A12D-1D6D475EDA71}">
      <dgm:prSet/>
      <dgm:spPr/>
      <dgm:t>
        <a:bodyPr/>
        <a:lstStyle/>
        <a:p>
          <a:pPr rtl="1"/>
          <a:endParaRPr lang="ar-SA"/>
        </a:p>
      </dgm:t>
    </dgm:pt>
    <dgm:pt modelId="{D3CAC8F0-174B-4107-BD14-827BFCB95164}" type="sibTrans" cxnId="{EB417967-80B9-49E3-A12D-1D6D475EDA71}">
      <dgm:prSet/>
      <dgm:spPr/>
      <dgm:t>
        <a:bodyPr/>
        <a:lstStyle/>
        <a:p>
          <a:pPr rtl="1"/>
          <a:endParaRPr lang="ar-SA"/>
        </a:p>
      </dgm:t>
    </dgm:pt>
    <dgm:pt modelId="{AE5C5A74-90C5-49DE-A298-A5A262EDE467}" type="pres">
      <dgm:prSet presAssocID="{2D110F1F-D9D3-4416-9A34-83DD6135BE6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98C79B4F-BAC4-431D-ACCA-3C806623B251}" type="pres">
      <dgm:prSet presAssocID="{B6F05FD2-8D62-4369-B130-2F01971AE5DE}" presName="composite" presStyleCnt="0"/>
      <dgm:spPr/>
      <dgm:t>
        <a:bodyPr/>
        <a:lstStyle/>
        <a:p>
          <a:pPr rtl="1"/>
          <a:endParaRPr lang="ar-SA"/>
        </a:p>
      </dgm:t>
    </dgm:pt>
    <dgm:pt modelId="{DD4E1F9E-9EFD-425D-8712-AFF71831EFF6}" type="pres">
      <dgm:prSet presAssocID="{B6F05FD2-8D62-4369-B130-2F01971AE5D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D079000-FBFC-4F14-A07D-F7054ACF316D}" type="pres">
      <dgm:prSet presAssocID="{B6F05FD2-8D62-4369-B130-2F01971AE5D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7509A5D-9FB0-4E84-9A22-EB1A8935248D}" type="pres">
      <dgm:prSet presAssocID="{C623F2EC-0FEB-4580-ABBB-FFB435225E34}" presName="sp" presStyleCnt="0"/>
      <dgm:spPr/>
      <dgm:t>
        <a:bodyPr/>
        <a:lstStyle/>
        <a:p>
          <a:pPr rtl="1"/>
          <a:endParaRPr lang="ar-SA"/>
        </a:p>
      </dgm:t>
    </dgm:pt>
    <dgm:pt modelId="{FCFFC1F2-D132-47C6-AF6D-20E59370A755}" type="pres">
      <dgm:prSet presAssocID="{B411EFD7-50F5-4A70-B8DF-97B6DB461D71}" presName="composite" presStyleCnt="0"/>
      <dgm:spPr/>
      <dgm:t>
        <a:bodyPr/>
        <a:lstStyle/>
        <a:p>
          <a:pPr rtl="1"/>
          <a:endParaRPr lang="ar-SA"/>
        </a:p>
      </dgm:t>
    </dgm:pt>
    <dgm:pt modelId="{44BA8F9A-44B0-4BBE-873B-862F75517E2E}" type="pres">
      <dgm:prSet presAssocID="{B411EFD7-50F5-4A70-B8DF-97B6DB461D7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75351A0-D402-4C68-A6BA-698779C81D3F}" type="pres">
      <dgm:prSet presAssocID="{B411EFD7-50F5-4A70-B8DF-97B6DB461D7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587DBD1-DFB4-4786-80AC-BABD7794635D}" type="pres">
      <dgm:prSet presAssocID="{7D0B4C2C-C19D-4EBF-97B5-8195D25704F0}" presName="sp" presStyleCnt="0"/>
      <dgm:spPr/>
      <dgm:t>
        <a:bodyPr/>
        <a:lstStyle/>
        <a:p>
          <a:pPr rtl="1"/>
          <a:endParaRPr lang="ar-SA"/>
        </a:p>
      </dgm:t>
    </dgm:pt>
    <dgm:pt modelId="{63DC75BC-8D79-4154-9BC8-EB5D044DCEEB}" type="pres">
      <dgm:prSet presAssocID="{7CDF4F7E-1704-4382-B9CD-8CD58197B613}" presName="composite" presStyleCnt="0"/>
      <dgm:spPr/>
      <dgm:t>
        <a:bodyPr/>
        <a:lstStyle/>
        <a:p>
          <a:pPr rtl="1"/>
          <a:endParaRPr lang="ar-SA"/>
        </a:p>
      </dgm:t>
    </dgm:pt>
    <dgm:pt modelId="{0FCCB429-E454-46A5-941B-15BBC81128B4}" type="pres">
      <dgm:prSet presAssocID="{7CDF4F7E-1704-4382-B9CD-8CD58197B61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0193B86-3021-48D2-8730-DA2196516495}" type="pres">
      <dgm:prSet presAssocID="{7CDF4F7E-1704-4382-B9CD-8CD58197B61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07FCF619-BF48-4734-8BB6-B6035D3280A4}" srcId="{2D110F1F-D9D3-4416-9A34-83DD6135BE62}" destId="{B411EFD7-50F5-4A70-B8DF-97B6DB461D71}" srcOrd="1" destOrd="0" parTransId="{A41119A2-FCFB-4A3D-9D86-E3D8929A85E4}" sibTransId="{7D0B4C2C-C19D-4EBF-97B5-8195D25704F0}"/>
    <dgm:cxn modelId="{A558E58B-D83E-4BF2-B5CC-AC5C48C9B8AB}" type="presOf" srcId="{B411EFD7-50F5-4A70-B8DF-97B6DB461D71}" destId="{44BA8F9A-44B0-4BBE-873B-862F75517E2E}" srcOrd="0" destOrd="0" presId="urn:microsoft.com/office/officeart/2005/8/layout/chevron2"/>
    <dgm:cxn modelId="{76903B39-2BD6-4776-96A4-5429AEFB8556}" type="presOf" srcId="{7CDF4F7E-1704-4382-B9CD-8CD58197B613}" destId="{0FCCB429-E454-46A5-941B-15BBC81128B4}" srcOrd="0" destOrd="0" presId="urn:microsoft.com/office/officeart/2005/8/layout/chevron2"/>
    <dgm:cxn modelId="{9556BE16-95C5-437C-B163-6576781F8C96}" type="presOf" srcId="{B308F63F-E175-465B-A4E7-C1B4D6B5FFEC}" destId="{0D079000-FBFC-4F14-A07D-F7054ACF316D}" srcOrd="0" destOrd="0" presId="urn:microsoft.com/office/officeart/2005/8/layout/chevron2"/>
    <dgm:cxn modelId="{2735DC5E-0571-4FE3-A082-B23CC27BEFA2}" srcId="{2D110F1F-D9D3-4416-9A34-83DD6135BE62}" destId="{B6F05FD2-8D62-4369-B130-2F01971AE5DE}" srcOrd="0" destOrd="0" parTransId="{F893831B-1BC4-4CBB-B209-37891FB3E6B7}" sibTransId="{C623F2EC-0FEB-4580-ABBB-FFB435225E34}"/>
    <dgm:cxn modelId="{E12DF4B6-BF72-4919-A2B9-E87F7AF3CA99}" srcId="{B6F05FD2-8D62-4369-B130-2F01971AE5DE}" destId="{B308F63F-E175-465B-A4E7-C1B4D6B5FFEC}" srcOrd="0" destOrd="0" parTransId="{F8B8E423-00A0-4360-8050-B708A21A5522}" sibTransId="{F79B3D50-C2A1-4934-9224-C69D4D45C3AC}"/>
    <dgm:cxn modelId="{F7D6CD5D-1680-4C49-A6B0-97991A9B5807}" type="presOf" srcId="{B6F05FD2-8D62-4369-B130-2F01971AE5DE}" destId="{DD4E1F9E-9EFD-425D-8712-AFF71831EFF6}" srcOrd="0" destOrd="0" presId="urn:microsoft.com/office/officeart/2005/8/layout/chevron2"/>
    <dgm:cxn modelId="{EB417967-80B9-49E3-A12D-1D6D475EDA71}" srcId="{7CDF4F7E-1704-4382-B9CD-8CD58197B613}" destId="{24B149A1-B03C-4E5A-A900-FCBCB5397526}" srcOrd="0" destOrd="0" parTransId="{95A83EB5-DE78-49DE-9B0B-28B94FAC3678}" sibTransId="{D3CAC8F0-174B-4107-BD14-827BFCB95164}"/>
    <dgm:cxn modelId="{9005C234-0025-49BA-838D-EF4A402854AA}" srcId="{2D110F1F-D9D3-4416-9A34-83DD6135BE62}" destId="{7CDF4F7E-1704-4382-B9CD-8CD58197B613}" srcOrd="2" destOrd="0" parTransId="{2B1E567E-7CBE-404E-A74C-271A9209590F}" sibTransId="{158864D8-1C05-41BA-9E15-677BA0B675B6}"/>
    <dgm:cxn modelId="{D71C46D5-5351-49C3-AF1B-F43423E8DBD2}" type="presOf" srcId="{43DB3B4B-986A-4F5A-AB86-1E848E0225A7}" destId="{875351A0-D402-4C68-A6BA-698779C81D3F}" srcOrd="0" destOrd="0" presId="urn:microsoft.com/office/officeart/2005/8/layout/chevron2"/>
    <dgm:cxn modelId="{17B45983-4EB3-4296-B75A-1C5C9FA9720E}" type="presOf" srcId="{24B149A1-B03C-4E5A-A900-FCBCB5397526}" destId="{F0193B86-3021-48D2-8730-DA2196516495}" srcOrd="0" destOrd="0" presId="urn:microsoft.com/office/officeart/2005/8/layout/chevron2"/>
    <dgm:cxn modelId="{06A94D52-FD7A-463D-AFDC-3E79A8999794}" srcId="{B411EFD7-50F5-4A70-B8DF-97B6DB461D71}" destId="{43DB3B4B-986A-4F5A-AB86-1E848E0225A7}" srcOrd="0" destOrd="0" parTransId="{E80447E5-110B-4E11-A7D3-4DBC0D2B70AE}" sibTransId="{FB139666-D1F0-400A-8A1A-789750F4885A}"/>
    <dgm:cxn modelId="{71141131-D5F8-4EAB-B151-3EF0382046DC}" type="presOf" srcId="{2D110F1F-D9D3-4416-9A34-83DD6135BE62}" destId="{AE5C5A74-90C5-49DE-A298-A5A262EDE467}" srcOrd="0" destOrd="0" presId="urn:microsoft.com/office/officeart/2005/8/layout/chevron2"/>
    <dgm:cxn modelId="{4D1C36AC-CDE5-45FD-BC5D-3782EC2A3106}" type="presParOf" srcId="{AE5C5A74-90C5-49DE-A298-A5A262EDE467}" destId="{98C79B4F-BAC4-431D-ACCA-3C806623B251}" srcOrd="0" destOrd="0" presId="urn:microsoft.com/office/officeart/2005/8/layout/chevron2"/>
    <dgm:cxn modelId="{BB19EF3F-9A99-4C9D-BE42-3EFF303850EE}" type="presParOf" srcId="{98C79B4F-BAC4-431D-ACCA-3C806623B251}" destId="{DD4E1F9E-9EFD-425D-8712-AFF71831EFF6}" srcOrd="0" destOrd="0" presId="urn:microsoft.com/office/officeart/2005/8/layout/chevron2"/>
    <dgm:cxn modelId="{80B00A3E-B142-409E-8A27-259E8607639E}" type="presParOf" srcId="{98C79B4F-BAC4-431D-ACCA-3C806623B251}" destId="{0D079000-FBFC-4F14-A07D-F7054ACF316D}" srcOrd="1" destOrd="0" presId="urn:microsoft.com/office/officeart/2005/8/layout/chevron2"/>
    <dgm:cxn modelId="{4EEAB5BD-80D4-4A70-9B9F-4EF0AAEFA12F}" type="presParOf" srcId="{AE5C5A74-90C5-49DE-A298-A5A262EDE467}" destId="{37509A5D-9FB0-4E84-9A22-EB1A8935248D}" srcOrd="1" destOrd="0" presId="urn:microsoft.com/office/officeart/2005/8/layout/chevron2"/>
    <dgm:cxn modelId="{7D58CE32-44EE-4752-870E-AE065E7D7172}" type="presParOf" srcId="{AE5C5A74-90C5-49DE-A298-A5A262EDE467}" destId="{FCFFC1F2-D132-47C6-AF6D-20E59370A755}" srcOrd="2" destOrd="0" presId="urn:microsoft.com/office/officeart/2005/8/layout/chevron2"/>
    <dgm:cxn modelId="{594E1953-C382-4236-8294-913D26F1A8E0}" type="presParOf" srcId="{FCFFC1F2-D132-47C6-AF6D-20E59370A755}" destId="{44BA8F9A-44B0-4BBE-873B-862F75517E2E}" srcOrd="0" destOrd="0" presId="urn:microsoft.com/office/officeart/2005/8/layout/chevron2"/>
    <dgm:cxn modelId="{546FBF53-6F58-4E47-BAE9-A701EB6B568C}" type="presParOf" srcId="{FCFFC1F2-D132-47C6-AF6D-20E59370A755}" destId="{875351A0-D402-4C68-A6BA-698779C81D3F}" srcOrd="1" destOrd="0" presId="urn:microsoft.com/office/officeart/2005/8/layout/chevron2"/>
    <dgm:cxn modelId="{3D18BA5D-AB7E-42C4-8345-FB121A90303A}" type="presParOf" srcId="{AE5C5A74-90C5-49DE-A298-A5A262EDE467}" destId="{4587DBD1-DFB4-4786-80AC-BABD7794635D}" srcOrd="3" destOrd="0" presId="urn:microsoft.com/office/officeart/2005/8/layout/chevron2"/>
    <dgm:cxn modelId="{C64D6038-E198-4E3D-B121-C9B6C48977EA}" type="presParOf" srcId="{AE5C5A74-90C5-49DE-A298-A5A262EDE467}" destId="{63DC75BC-8D79-4154-9BC8-EB5D044DCEEB}" srcOrd="4" destOrd="0" presId="urn:microsoft.com/office/officeart/2005/8/layout/chevron2"/>
    <dgm:cxn modelId="{CEDFFF08-49F4-4B44-9B62-6C804EB92C15}" type="presParOf" srcId="{63DC75BC-8D79-4154-9BC8-EB5D044DCEEB}" destId="{0FCCB429-E454-46A5-941B-15BBC81128B4}" srcOrd="0" destOrd="0" presId="urn:microsoft.com/office/officeart/2005/8/layout/chevron2"/>
    <dgm:cxn modelId="{96C79C52-9417-433A-83A6-045717E437D2}" type="presParOf" srcId="{63DC75BC-8D79-4154-9BC8-EB5D044DCEEB}" destId="{F0193B86-3021-48D2-8730-DA2196516495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22F726-BE4D-4C4A-AEED-C41E4982A728}" type="doc">
      <dgm:prSet loTypeId="urn:microsoft.com/office/officeart/2005/8/layout/matrix1" loCatId="matrix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pPr rtl="1"/>
          <a:endParaRPr lang="ar-SA"/>
        </a:p>
      </dgm:t>
    </dgm:pt>
    <dgm:pt modelId="{54C49C17-E37B-4F59-98DF-EBACC3513B6D}">
      <dgm:prSet phldrT="[نص]"/>
      <dgm:spPr/>
      <dgm:t>
        <a:bodyPr/>
        <a:lstStyle/>
        <a:p>
          <a:pPr rtl="1"/>
          <a:r>
            <a:rPr lang="ar-SA" dirty="0" smtClean="0"/>
            <a:t>نظريات التنمية </a:t>
          </a:r>
          <a:endParaRPr lang="ar-SA" dirty="0"/>
        </a:p>
      </dgm:t>
    </dgm:pt>
    <dgm:pt modelId="{A51E71B6-0078-431E-AD93-C1459F9983BA}" type="parTrans" cxnId="{ECF49679-EF3D-4E72-81BD-C1740EFDC5D3}">
      <dgm:prSet/>
      <dgm:spPr/>
      <dgm:t>
        <a:bodyPr/>
        <a:lstStyle/>
        <a:p>
          <a:pPr rtl="1"/>
          <a:endParaRPr lang="ar-SA"/>
        </a:p>
      </dgm:t>
    </dgm:pt>
    <dgm:pt modelId="{46B2DBB2-D7F4-4485-BFD1-5A568A5B6A12}" type="sibTrans" cxnId="{ECF49679-EF3D-4E72-81BD-C1740EFDC5D3}">
      <dgm:prSet/>
      <dgm:spPr/>
      <dgm:t>
        <a:bodyPr/>
        <a:lstStyle/>
        <a:p>
          <a:pPr rtl="1"/>
          <a:endParaRPr lang="ar-SA"/>
        </a:p>
      </dgm:t>
    </dgm:pt>
    <dgm:pt modelId="{568828B6-A4A3-46AD-8CBB-BA454764D0E5}">
      <dgm:prSet phldrT="[نص]"/>
      <dgm:spPr/>
      <dgm:t>
        <a:bodyPr/>
        <a:lstStyle/>
        <a:p>
          <a:pPr rtl="1"/>
          <a:r>
            <a:rPr lang="ar-SA" dirty="0" smtClean="0"/>
            <a:t>النظريات الاجتماعية </a:t>
          </a:r>
          <a:endParaRPr lang="ar-SA" dirty="0"/>
        </a:p>
      </dgm:t>
    </dgm:pt>
    <dgm:pt modelId="{564BC5FD-7DE7-4265-95A4-F2DE353CF19C}" type="parTrans" cxnId="{703921A9-79A4-4847-B338-4D6EB9503DD5}">
      <dgm:prSet/>
      <dgm:spPr/>
      <dgm:t>
        <a:bodyPr/>
        <a:lstStyle/>
        <a:p>
          <a:pPr rtl="1"/>
          <a:endParaRPr lang="ar-SA"/>
        </a:p>
      </dgm:t>
    </dgm:pt>
    <dgm:pt modelId="{8F001D5E-B15F-469C-8E25-40AC818D9739}" type="sibTrans" cxnId="{703921A9-79A4-4847-B338-4D6EB9503DD5}">
      <dgm:prSet/>
      <dgm:spPr/>
      <dgm:t>
        <a:bodyPr/>
        <a:lstStyle/>
        <a:p>
          <a:pPr rtl="1"/>
          <a:endParaRPr lang="ar-SA"/>
        </a:p>
      </dgm:t>
    </dgm:pt>
    <dgm:pt modelId="{660EED4E-8EE7-415B-8A0E-9119A215DE73}">
      <dgm:prSet phldrT="[نص]"/>
      <dgm:spPr/>
      <dgm:t>
        <a:bodyPr/>
        <a:lstStyle/>
        <a:p>
          <a:pPr rtl="1"/>
          <a:r>
            <a:rPr lang="ar-SA" dirty="0" smtClean="0"/>
            <a:t>النظريات الاقتصادية </a:t>
          </a:r>
          <a:endParaRPr lang="ar-SA" dirty="0"/>
        </a:p>
      </dgm:t>
    </dgm:pt>
    <dgm:pt modelId="{B1E28EBF-88AF-4207-AE57-3E298E7E6D5A}" type="parTrans" cxnId="{9FFBA977-2DC3-4D0E-B6FF-2612C899DD3D}">
      <dgm:prSet/>
      <dgm:spPr/>
      <dgm:t>
        <a:bodyPr/>
        <a:lstStyle/>
        <a:p>
          <a:pPr rtl="1"/>
          <a:endParaRPr lang="ar-SA"/>
        </a:p>
      </dgm:t>
    </dgm:pt>
    <dgm:pt modelId="{54893D62-65CB-4DB3-A68D-16D753545682}" type="sibTrans" cxnId="{9FFBA977-2DC3-4D0E-B6FF-2612C899DD3D}">
      <dgm:prSet/>
      <dgm:spPr/>
      <dgm:t>
        <a:bodyPr/>
        <a:lstStyle/>
        <a:p>
          <a:pPr rtl="1"/>
          <a:endParaRPr lang="ar-SA"/>
        </a:p>
      </dgm:t>
    </dgm:pt>
    <dgm:pt modelId="{CC332293-5AB8-4A32-8639-2EA23E081114}">
      <dgm:prSet phldrT="[نص]"/>
      <dgm:spPr/>
      <dgm:t>
        <a:bodyPr/>
        <a:lstStyle/>
        <a:p>
          <a:pPr rtl="1"/>
          <a:r>
            <a:rPr lang="ar-SA" dirty="0" smtClean="0"/>
            <a:t>النظرية </a:t>
          </a:r>
          <a:r>
            <a:rPr lang="ar-SA" dirty="0" err="1" smtClean="0"/>
            <a:t>الاسلامية</a:t>
          </a:r>
          <a:r>
            <a:rPr lang="ar-SA" dirty="0" smtClean="0"/>
            <a:t> </a:t>
          </a:r>
          <a:endParaRPr lang="ar-SA" dirty="0"/>
        </a:p>
      </dgm:t>
    </dgm:pt>
    <dgm:pt modelId="{8B7C6A63-941B-4784-83DC-A67CA12E488F}" type="parTrans" cxnId="{3899DC89-E50E-462C-928A-EDD04B9E36CD}">
      <dgm:prSet/>
      <dgm:spPr/>
      <dgm:t>
        <a:bodyPr/>
        <a:lstStyle/>
        <a:p>
          <a:pPr rtl="1"/>
          <a:endParaRPr lang="ar-SA"/>
        </a:p>
      </dgm:t>
    </dgm:pt>
    <dgm:pt modelId="{A00E4A92-4514-40AA-BDBE-C65C11EDE67E}" type="sibTrans" cxnId="{3899DC89-E50E-462C-928A-EDD04B9E36CD}">
      <dgm:prSet/>
      <dgm:spPr/>
      <dgm:t>
        <a:bodyPr/>
        <a:lstStyle/>
        <a:p>
          <a:pPr rtl="1"/>
          <a:endParaRPr lang="ar-SA"/>
        </a:p>
      </dgm:t>
    </dgm:pt>
    <dgm:pt modelId="{6F448D25-9294-471A-8E70-CF6D428D400B}">
      <dgm:prSet phldrT="[نص]"/>
      <dgm:spPr/>
      <dgm:t>
        <a:bodyPr/>
        <a:lstStyle/>
        <a:p>
          <a:pPr rtl="1"/>
          <a:r>
            <a:rPr lang="ar-SA" dirty="0" smtClean="0"/>
            <a:t>نظرية التبعية </a:t>
          </a:r>
          <a:endParaRPr lang="ar-SA" dirty="0"/>
        </a:p>
      </dgm:t>
    </dgm:pt>
    <dgm:pt modelId="{48D6719E-7CCF-4FC5-922E-B95BFA9718BB}" type="parTrans" cxnId="{10CBB68B-2422-4FBB-8969-5EA2058BBEC6}">
      <dgm:prSet/>
      <dgm:spPr/>
      <dgm:t>
        <a:bodyPr/>
        <a:lstStyle/>
        <a:p>
          <a:pPr rtl="1"/>
          <a:endParaRPr lang="ar-SA"/>
        </a:p>
      </dgm:t>
    </dgm:pt>
    <dgm:pt modelId="{B2A554A4-79E9-41DE-8B47-956734F4B1FB}" type="sibTrans" cxnId="{10CBB68B-2422-4FBB-8969-5EA2058BBEC6}">
      <dgm:prSet/>
      <dgm:spPr/>
      <dgm:t>
        <a:bodyPr/>
        <a:lstStyle/>
        <a:p>
          <a:pPr rtl="1"/>
          <a:endParaRPr lang="ar-SA"/>
        </a:p>
      </dgm:t>
    </dgm:pt>
    <dgm:pt modelId="{934FD48C-12E8-491D-B614-80AA9FB8070C}">
      <dgm:prSet/>
      <dgm:spPr/>
      <dgm:t>
        <a:bodyPr/>
        <a:lstStyle/>
        <a:p>
          <a:pPr rtl="1"/>
          <a:endParaRPr lang="ar-SA"/>
        </a:p>
      </dgm:t>
    </dgm:pt>
    <dgm:pt modelId="{35B3B988-3B2C-4C58-BA91-E2725A3C8DB5}" type="parTrans" cxnId="{BF9B973E-446B-4E3A-B1ED-5C99D84CEE7E}">
      <dgm:prSet/>
      <dgm:spPr/>
      <dgm:t>
        <a:bodyPr/>
        <a:lstStyle/>
        <a:p>
          <a:pPr rtl="1"/>
          <a:endParaRPr lang="ar-SA"/>
        </a:p>
      </dgm:t>
    </dgm:pt>
    <dgm:pt modelId="{AAEDB491-04D7-449A-9D88-E74BDD9C2DBD}" type="sibTrans" cxnId="{BF9B973E-446B-4E3A-B1ED-5C99D84CEE7E}">
      <dgm:prSet/>
      <dgm:spPr/>
      <dgm:t>
        <a:bodyPr/>
        <a:lstStyle/>
        <a:p>
          <a:pPr rtl="1"/>
          <a:endParaRPr lang="ar-SA"/>
        </a:p>
      </dgm:t>
    </dgm:pt>
    <dgm:pt modelId="{CEA75878-54AD-49A5-8573-531CB0D735AC}" type="pres">
      <dgm:prSet presAssocID="{2722F726-BE4D-4C4A-AEED-C41E4982A728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2F7DD83D-8E6B-4B7A-97EE-79212FE46381}" type="pres">
      <dgm:prSet presAssocID="{2722F726-BE4D-4C4A-AEED-C41E4982A728}" presName="matrix" presStyleCnt="0"/>
      <dgm:spPr/>
      <dgm:t>
        <a:bodyPr/>
        <a:lstStyle/>
        <a:p>
          <a:pPr rtl="1"/>
          <a:endParaRPr lang="ar-SA"/>
        </a:p>
      </dgm:t>
    </dgm:pt>
    <dgm:pt modelId="{9AC80EFA-E992-4DE3-A6A9-16295E048B74}" type="pres">
      <dgm:prSet presAssocID="{2722F726-BE4D-4C4A-AEED-C41E4982A728}" presName="tile1" presStyleLbl="node1" presStyleIdx="0" presStyleCnt="4"/>
      <dgm:spPr/>
      <dgm:t>
        <a:bodyPr/>
        <a:lstStyle/>
        <a:p>
          <a:pPr rtl="1"/>
          <a:endParaRPr lang="ar-SA"/>
        </a:p>
      </dgm:t>
    </dgm:pt>
    <dgm:pt modelId="{E622D5E5-A9FF-4461-AFD3-DC6C8173AAD1}" type="pres">
      <dgm:prSet presAssocID="{2722F726-BE4D-4C4A-AEED-C41E4982A72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D0608BE-DA33-49D9-827E-7C30B93576B0}" type="pres">
      <dgm:prSet presAssocID="{2722F726-BE4D-4C4A-AEED-C41E4982A728}" presName="tile2" presStyleLbl="node1" presStyleIdx="1" presStyleCnt="4" custLinFactNeighborX="781"/>
      <dgm:spPr/>
      <dgm:t>
        <a:bodyPr/>
        <a:lstStyle/>
        <a:p>
          <a:pPr rtl="1"/>
          <a:endParaRPr lang="ar-SA"/>
        </a:p>
      </dgm:t>
    </dgm:pt>
    <dgm:pt modelId="{3AE1C266-D85E-4065-9B4C-3EF250855A88}" type="pres">
      <dgm:prSet presAssocID="{2722F726-BE4D-4C4A-AEED-C41E4982A72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C390706-E522-44F2-A9C9-92EF330ABE00}" type="pres">
      <dgm:prSet presAssocID="{2722F726-BE4D-4C4A-AEED-C41E4982A728}" presName="tile3" presStyleLbl="node1" presStyleIdx="2" presStyleCnt="4"/>
      <dgm:spPr/>
      <dgm:t>
        <a:bodyPr/>
        <a:lstStyle/>
        <a:p>
          <a:pPr rtl="1"/>
          <a:endParaRPr lang="ar-SA"/>
        </a:p>
      </dgm:t>
    </dgm:pt>
    <dgm:pt modelId="{1793051D-C26C-477F-B550-D5501BB65DF0}" type="pres">
      <dgm:prSet presAssocID="{2722F726-BE4D-4C4A-AEED-C41E4982A72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B0CFA11-2902-4BA3-B8CF-2B67EEFC8176}" type="pres">
      <dgm:prSet presAssocID="{2722F726-BE4D-4C4A-AEED-C41E4982A728}" presName="tile4" presStyleLbl="node1" presStyleIdx="3" presStyleCnt="4"/>
      <dgm:spPr/>
      <dgm:t>
        <a:bodyPr/>
        <a:lstStyle/>
        <a:p>
          <a:pPr rtl="1"/>
          <a:endParaRPr lang="ar-SA"/>
        </a:p>
      </dgm:t>
    </dgm:pt>
    <dgm:pt modelId="{77D5BD6D-4835-493F-AC06-81D687B7D348}" type="pres">
      <dgm:prSet presAssocID="{2722F726-BE4D-4C4A-AEED-C41E4982A72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B0ADA30-9B59-4097-ABD0-A14CA12042D9}" type="pres">
      <dgm:prSet presAssocID="{2722F726-BE4D-4C4A-AEED-C41E4982A728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10CBB68B-2422-4FBB-8969-5EA2058BBEC6}" srcId="{54C49C17-E37B-4F59-98DF-EBACC3513B6D}" destId="{6F448D25-9294-471A-8E70-CF6D428D400B}" srcOrd="3" destOrd="0" parTransId="{48D6719E-7CCF-4FC5-922E-B95BFA9718BB}" sibTransId="{B2A554A4-79E9-41DE-8B47-956734F4B1FB}"/>
    <dgm:cxn modelId="{883FC90B-5612-48A0-8E2D-5E65D22DB08B}" type="presOf" srcId="{CC332293-5AB8-4A32-8639-2EA23E081114}" destId="{1793051D-C26C-477F-B550-D5501BB65DF0}" srcOrd="1" destOrd="0" presId="urn:microsoft.com/office/officeart/2005/8/layout/matrix1"/>
    <dgm:cxn modelId="{9FFBA977-2DC3-4D0E-B6FF-2612C899DD3D}" srcId="{54C49C17-E37B-4F59-98DF-EBACC3513B6D}" destId="{660EED4E-8EE7-415B-8A0E-9119A215DE73}" srcOrd="1" destOrd="0" parTransId="{B1E28EBF-88AF-4207-AE57-3E298E7E6D5A}" sibTransId="{54893D62-65CB-4DB3-A68D-16D753545682}"/>
    <dgm:cxn modelId="{F1007EE1-B83F-4CD0-993C-B6C398F09941}" type="presOf" srcId="{CC332293-5AB8-4A32-8639-2EA23E081114}" destId="{AC390706-E522-44F2-A9C9-92EF330ABE00}" srcOrd="0" destOrd="0" presId="urn:microsoft.com/office/officeart/2005/8/layout/matrix1"/>
    <dgm:cxn modelId="{3899DC89-E50E-462C-928A-EDD04B9E36CD}" srcId="{54C49C17-E37B-4F59-98DF-EBACC3513B6D}" destId="{CC332293-5AB8-4A32-8639-2EA23E081114}" srcOrd="2" destOrd="0" parTransId="{8B7C6A63-941B-4784-83DC-A67CA12E488F}" sibTransId="{A00E4A92-4514-40AA-BDBE-C65C11EDE67E}"/>
    <dgm:cxn modelId="{BF9B973E-446B-4E3A-B1ED-5C99D84CEE7E}" srcId="{2722F726-BE4D-4C4A-AEED-C41E4982A728}" destId="{934FD48C-12E8-491D-B614-80AA9FB8070C}" srcOrd="1" destOrd="0" parTransId="{35B3B988-3B2C-4C58-BA91-E2725A3C8DB5}" sibTransId="{AAEDB491-04D7-449A-9D88-E74BDD9C2DBD}"/>
    <dgm:cxn modelId="{ECF49679-EF3D-4E72-81BD-C1740EFDC5D3}" srcId="{2722F726-BE4D-4C4A-AEED-C41E4982A728}" destId="{54C49C17-E37B-4F59-98DF-EBACC3513B6D}" srcOrd="0" destOrd="0" parTransId="{A51E71B6-0078-431E-AD93-C1459F9983BA}" sibTransId="{46B2DBB2-D7F4-4485-BFD1-5A568A5B6A12}"/>
    <dgm:cxn modelId="{5853BC48-3A51-46ED-A40E-8541FBEDBD91}" type="presOf" srcId="{660EED4E-8EE7-415B-8A0E-9119A215DE73}" destId="{3AE1C266-D85E-4065-9B4C-3EF250855A88}" srcOrd="1" destOrd="0" presId="urn:microsoft.com/office/officeart/2005/8/layout/matrix1"/>
    <dgm:cxn modelId="{703921A9-79A4-4847-B338-4D6EB9503DD5}" srcId="{54C49C17-E37B-4F59-98DF-EBACC3513B6D}" destId="{568828B6-A4A3-46AD-8CBB-BA454764D0E5}" srcOrd="0" destOrd="0" parTransId="{564BC5FD-7DE7-4265-95A4-F2DE353CF19C}" sibTransId="{8F001D5E-B15F-469C-8E25-40AC818D9739}"/>
    <dgm:cxn modelId="{ADC62759-D459-4F88-9D46-C5ED061D4588}" type="presOf" srcId="{54C49C17-E37B-4F59-98DF-EBACC3513B6D}" destId="{BB0ADA30-9B59-4097-ABD0-A14CA12042D9}" srcOrd="0" destOrd="0" presId="urn:microsoft.com/office/officeart/2005/8/layout/matrix1"/>
    <dgm:cxn modelId="{926BB413-365F-479E-B06B-4624B888E727}" type="presOf" srcId="{568828B6-A4A3-46AD-8CBB-BA454764D0E5}" destId="{9AC80EFA-E992-4DE3-A6A9-16295E048B74}" srcOrd="0" destOrd="0" presId="urn:microsoft.com/office/officeart/2005/8/layout/matrix1"/>
    <dgm:cxn modelId="{0F878262-2871-4AC7-A9F4-CA2667087CF2}" type="presOf" srcId="{2722F726-BE4D-4C4A-AEED-C41E4982A728}" destId="{CEA75878-54AD-49A5-8573-531CB0D735AC}" srcOrd="0" destOrd="0" presId="urn:microsoft.com/office/officeart/2005/8/layout/matrix1"/>
    <dgm:cxn modelId="{B0FC159B-514C-416F-B554-9DAFAF46B891}" type="presOf" srcId="{568828B6-A4A3-46AD-8CBB-BA454764D0E5}" destId="{E622D5E5-A9FF-4461-AFD3-DC6C8173AAD1}" srcOrd="1" destOrd="0" presId="urn:microsoft.com/office/officeart/2005/8/layout/matrix1"/>
    <dgm:cxn modelId="{DABDEA35-ADEE-4CD6-9793-50AC0052432B}" type="presOf" srcId="{6F448D25-9294-471A-8E70-CF6D428D400B}" destId="{0B0CFA11-2902-4BA3-B8CF-2B67EEFC8176}" srcOrd="0" destOrd="0" presId="urn:microsoft.com/office/officeart/2005/8/layout/matrix1"/>
    <dgm:cxn modelId="{9C2F5857-3CD0-4DF4-92B2-781B0FC6F800}" type="presOf" srcId="{660EED4E-8EE7-415B-8A0E-9119A215DE73}" destId="{ED0608BE-DA33-49D9-827E-7C30B93576B0}" srcOrd="0" destOrd="0" presId="urn:microsoft.com/office/officeart/2005/8/layout/matrix1"/>
    <dgm:cxn modelId="{9C103FBC-A03C-4CD1-88C3-7DDDDD03C230}" type="presOf" srcId="{6F448D25-9294-471A-8E70-CF6D428D400B}" destId="{77D5BD6D-4835-493F-AC06-81D687B7D348}" srcOrd="1" destOrd="0" presId="urn:microsoft.com/office/officeart/2005/8/layout/matrix1"/>
    <dgm:cxn modelId="{6B7B8290-9196-4906-A68E-D3221ED5F0C9}" type="presParOf" srcId="{CEA75878-54AD-49A5-8573-531CB0D735AC}" destId="{2F7DD83D-8E6B-4B7A-97EE-79212FE46381}" srcOrd="0" destOrd="0" presId="urn:microsoft.com/office/officeart/2005/8/layout/matrix1"/>
    <dgm:cxn modelId="{76FE044E-08C3-4B22-88E4-769EDDB5C9E3}" type="presParOf" srcId="{2F7DD83D-8E6B-4B7A-97EE-79212FE46381}" destId="{9AC80EFA-E992-4DE3-A6A9-16295E048B74}" srcOrd="0" destOrd="0" presId="urn:microsoft.com/office/officeart/2005/8/layout/matrix1"/>
    <dgm:cxn modelId="{53CE1C3A-FB33-45AE-B5E2-78E312B77ACB}" type="presParOf" srcId="{2F7DD83D-8E6B-4B7A-97EE-79212FE46381}" destId="{E622D5E5-A9FF-4461-AFD3-DC6C8173AAD1}" srcOrd="1" destOrd="0" presId="urn:microsoft.com/office/officeart/2005/8/layout/matrix1"/>
    <dgm:cxn modelId="{3E7152C4-73CF-4E43-831C-1268E9024083}" type="presParOf" srcId="{2F7DD83D-8E6B-4B7A-97EE-79212FE46381}" destId="{ED0608BE-DA33-49D9-827E-7C30B93576B0}" srcOrd="2" destOrd="0" presId="urn:microsoft.com/office/officeart/2005/8/layout/matrix1"/>
    <dgm:cxn modelId="{4097CB7C-808D-4CC4-9817-5E184150D9DA}" type="presParOf" srcId="{2F7DD83D-8E6B-4B7A-97EE-79212FE46381}" destId="{3AE1C266-D85E-4065-9B4C-3EF250855A88}" srcOrd="3" destOrd="0" presId="urn:microsoft.com/office/officeart/2005/8/layout/matrix1"/>
    <dgm:cxn modelId="{00D4075F-0F02-46D1-B08A-1DE8DF5BC659}" type="presParOf" srcId="{2F7DD83D-8E6B-4B7A-97EE-79212FE46381}" destId="{AC390706-E522-44F2-A9C9-92EF330ABE00}" srcOrd="4" destOrd="0" presId="urn:microsoft.com/office/officeart/2005/8/layout/matrix1"/>
    <dgm:cxn modelId="{D748A067-2CF5-4AEF-A279-72C8EE6EB1A3}" type="presParOf" srcId="{2F7DD83D-8E6B-4B7A-97EE-79212FE46381}" destId="{1793051D-C26C-477F-B550-D5501BB65DF0}" srcOrd="5" destOrd="0" presId="urn:microsoft.com/office/officeart/2005/8/layout/matrix1"/>
    <dgm:cxn modelId="{71E1E9DF-4556-47A8-83C2-5C736D639B96}" type="presParOf" srcId="{2F7DD83D-8E6B-4B7A-97EE-79212FE46381}" destId="{0B0CFA11-2902-4BA3-B8CF-2B67EEFC8176}" srcOrd="6" destOrd="0" presId="urn:microsoft.com/office/officeart/2005/8/layout/matrix1"/>
    <dgm:cxn modelId="{451EC611-6C42-41BB-B751-C285BE0D7D71}" type="presParOf" srcId="{2F7DD83D-8E6B-4B7A-97EE-79212FE46381}" destId="{77D5BD6D-4835-493F-AC06-81D687B7D348}" srcOrd="7" destOrd="0" presId="urn:microsoft.com/office/officeart/2005/8/layout/matrix1"/>
    <dgm:cxn modelId="{2F87C0E1-2B6F-47BA-886A-8D3D5109FC80}" type="presParOf" srcId="{CEA75878-54AD-49A5-8573-531CB0D735AC}" destId="{BB0ADA30-9B59-4097-ABD0-A14CA12042D9}" srcOrd="1" destOrd="0" presId="urn:microsoft.com/office/officeart/2005/8/layout/matrix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D248AE-1BA1-4479-84D5-257F62877192}" type="doc">
      <dgm:prSet loTypeId="urn:microsoft.com/office/officeart/2005/8/layout/process5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pPr rtl="1"/>
          <a:endParaRPr lang="ar-SA"/>
        </a:p>
      </dgm:t>
    </dgm:pt>
    <dgm:pt modelId="{A99BBBEE-CC1E-4384-BF60-3EC53BFC16DC}">
      <dgm:prSet phldrT="[نص]"/>
      <dgm:spPr/>
      <dgm:t>
        <a:bodyPr/>
        <a:lstStyle/>
        <a:p>
          <a:pPr rtl="1"/>
          <a:r>
            <a:rPr lang="ar-SA" dirty="0" smtClean="0"/>
            <a:t>المسؤولية عن رعاية الأفراد صحيا </a:t>
          </a:r>
          <a:r>
            <a:rPr lang="ar-SA" dirty="0" err="1" smtClean="0"/>
            <a:t>و</a:t>
          </a:r>
          <a:r>
            <a:rPr lang="ar-SA" dirty="0" smtClean="0"/>
            <a:t> اجتماعية </a:t>
          </a:r>
          <a:endParaRPr lang="ar-SA" dirty="0"/>
        </a:p>
      </dgm:t>
    </dgm:pt>
    <dgm:pt modelId="{3FF7CEC9-2994-4723-B58B-01AF6E18951C}" type="parTrans" cxnId="{40CDD477-EC44-49CB-AF84-BA5562F014A2}">
      <dgm:prSet/>
      <dgm:spPr/>
      <dgm:t>
        <a:bodyPr/>
        <a:lstStyle/>
        <a:p>
          <a:pPr rtl="1"/>
          <a:endParaRPr lang="ar-SA"/>
        </a:p>
      </dgm:t>
    </dgm:pt>
    <dgm:pt modelId="{F4F92AB9-614C-428A-B0CD-BFE97D6C3E61}" type="sibTrans" cxnId="{40CDD477-EC44-49CB-AF84-BA5562F014A2}">
      <dgm:prSet/>
      <dgm:spPr/>
      <dgm:t>
        <a:bodyPr/>
        <a:lstStyle/>
        <a:p>
          <a:pPr rtl="1"/>
          <a:endParaRPr lang="ar-SA"/>
        </a:p>
      </dgm:t>
    </dgm:pt>
    <dgm:pt modelId="{60279D43-7F0B-4111-B23F-D4344CEC6548}">
      <dgm:prSet phldrT="[نص]"/>
      <dgm:spPr/>
      <dgm:t>
        <a:bodyPr/>
        <a:lstStyle/>
        <a:p>
          <a:pPr rtl="1"/>
          <a:r>
            <a:rPr lang="ar-SA" dirty="0" smtClean="0"/>
            <a:t>الاهتمام بالعمل ونشر ثقافة العمل </a:t>
          </a:r>
          <a:endParaRPr lang="ar-SA" dirty="0"/>
        </a:p>
      </dgm:t>
    </dgm:pt>
    <dgm:pt modelId="{870EBF9B-92DB-4C3E-97F7-4A5D57FB9F8C}" type="parTrans" cxnId="{9D16FD4E-6A3D-4C41-BE20-C4490AEAB380}">
      <dgm:prSet/>
      <dgm:spPr/>
      <dgm:t>
        <a:bodyPr/>
        <a:lstStyle/>
        <a:p>
          <a:pPr rtl="1"/>
          <a:endParaRPr lang="ar-SA"/>
        </a:p>
      </dgm:t>
    </dgm:pt>
    <dgm:pt modelId="{6E2408BC-983D-453D-8F35-1D841C010537}" type="sibTrans" cxnId="{9D16FD4E-6A3D-4C41-BE20-C4490AEAB380}">
      <dgm:prSet/>
      <dgm:spPr/>
      <dgm:t>
        <a:bodyPr/>
        <a:lstStyle/>
        <a:p>
          <a:pPr rtl="1"/>
          <a:endParaRPr lang="ar-SA"/>
        </a:p>
      </dgm:t>
    </dgm:pt>
    <dgm:pt modelId="{DB81D81B-F681-4410-84E2-E4822844E782}">
      <dgm:prSet phldrT="[نص]"/>
      <dgm:spPr/>
      <dgm:t>
        <a:bodyPr/>
        <a:lstStyle/>
        <a:p>
          <a:pPr rtl="1"/>
          <a:r>
            <a:rPr lang="ar-SA" dirty="0" smtClean="0"/>
            <a:t>الكتاب والسنة </a:t>
          </a:r>
          <a:endParaRPr lang="ar-SA" dirty="0"/>
        </a:p>
      </dgm:t>
    </dgm:pt>
    <dgm:pt modelId="{EF61B905-45F8-4593-8F75-0CA29848DED4}" type="parTrans" cxnId="{22B3FDB3-2C90-4581-97C0-0EA4394F587C}">
      <dgm:prSet/>
      <dgm:spPr/>
      <dgm:t>
        <a:bodyPr/>
        <a:lstStyle/>
        <a:p>
          <a:pPr rtl="1"/>
          <a:endParaRPr lang="ar-SA"/>
        </a:p>
      </dgm:t>
    </dgm:pt>
    <dgm:pt modelId="{2F31D3AC-E522-460C-9857-7EA759731F22}" type="sibTrans" cxnId="{22B3FDB3-2C90-4581-97C0-0EA4394F587C}">
      <dgm:prSet/>
      <dgm:spPr/>
      <dgm:t>
        <a:bodyPr/>
        <a:lstStyle/>
        <a:p>
          <a:pPr rtl="1"/>
          <a:endParaRPr lang="ar-SA"/>
        </a:p>
      </dgm:t>
    </dgm:pt>
    <dgm:pt modelId="{CC66AE33-3915-45AE-89FB-5A95B3E6F8DF}">
      <dgm:prSet phldrT="[نص]"/>
      <dgm:spPr/>
      <dgm:t>
        <a:bodyPr/>
        <a:lstStyle/>
        <a:p>
          <a:pPr rtl="1"/>
          <a:r>
            <a:rPr lang="ar-SA" dirty="0" smtClean="0"/>
            <a:t>التقدم العلمي والاستفادة منه </a:t>
          </a:r>
          <a:endParaRPr lang="ar-SA" dirty="0"/>
        </a:p>
      </dgm:t>
    </dgm:pt>
    <dgm:pt modelId="{1398E704-79E1-40D0-9174-203918C48D1F}" type="parTrans" cxnId="{BC088356-2F7F-4214-A871-F1938306B249}">
      <dgm:prSet/>
      <dgm:spPr/>
      <dgm:t>
        <a:bodyPr/>
        <a:lstStyle/>
        <a:p>
          <a:pPr rtl="1"/>
          <a:endParaRPr lang="ar-SA"/>
        </a:p>
      </dgm:t>
    </dgm:pt>
    <dgm:pt modelId="{09B72120-3A4C-4C8C-96FF-62D58CF291C3}" type="sibTrans" cxnId="{BC088356-2F7F-4214-A871-F1938306B249}">
      <dgm:prSet/>
      <dgm:spPr/>
      <dgm:t>
        <a:bodyPr/>
        <a:lstStyle/>
        <a:p>
          <a:pPr rtl="1"/>
          <a:endParaRPr lang="ar-SA"/>
        </a:p>
      </dgm:t>
    </dgm:pt>
    <dgm:pt modelId="{C08E2FCA-FE1A-4DF8-B2D1-46702F96492B}">
      <dgm:prSet phldrT="[نص]"/>
      <dgm:spPr/>
      <dgm:t>
        <a:bodyPr/>
        <a:lstStyle/>
        <a:p>
          <a:pPr rtl="1"/>
          <a:r>
            <a:rPr lang="ar-SA" dirty="0" smtClean="0"/>
            <a:t>تكوين رأس المال ( الزكاة ) </a:t>
          </a:r>
          <a:endParaRPr lang="ar-SA" dirty="0"/>
        </a:p>
      </dgm:t>
    </dgm:pt>
    <dgm:pt modelId="{1B5A549A-FB16-47F3-A093-8FB455485BFD}" type="parTrans" cxnId="{4E4B69C1-5E09-4F90-8247-F18372F08311}">
      <dgm:prSet/>
      <dgm:spPr/>
      <dgm:t>
        <a:bodyPr/>
        <a:lstStyle/>
        <a:p>
          <a:pPr rtl="1"/>
          <a:endParaRPr lang="ar-SA"/>
        </a:p>
      </dgm:t>
    </dgm:pt>
    <dgm:pt modelId="{27EA0917-80DC-4772-9E80-6A3FD4346437}" type="sibTrans" cxnId="{4E4B69C1-5E09-4F90-8247-F18372F08311}">
      <dgm:prSet/>
      <dgm:spPr/>
      <dgm:t>
        <a:bodyPr/>
        <a:lstStyle/>
        <a:p>
          <a:pPr rtl="1"/>
          <a:endParaRPr lang="ar-SA"/>
        </a:p>
      </dgm:t>
    </dgm:pt>
    <dgm:pt modelId="{EAD89DE2-6B42-454F-A6EC-B2239922EF18}" type="pres">
      <dgm:prSet presAssocID="{77D248AE-1BA1-4479-84D5-257F6287719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C58D654E-E2E7-47E4-8A93-C4FB8A62BD18}" type="pres">
      <dgm:prSet presAssocID="{A99BBBEE-CC1E-4384-BF60-3EC53BFC16D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CABAA74-D348-4A3F-9BE2-73D33A7F6A2E}" type="pres">
      <dgm:prSet presAssocID="{F4F92AB9-614C-428A-B0CD-BFE97D6C3E61}" presName="sibTrans" presStyleLbl="sibTrans2D1" presStyleIdx="0" presStyleCnt="4"/>
      <dgm:spPr/>
      <dgm:t>
        <a:bodyPr/>
        <a:lstStyle/>
        <a:p>
          <a:pPr rtl="1"/>
          <a:endParaRPr lang="ar-SA"/>
        </a:p>
      </dgm:t>
    </dgm:pt>
    <dgm:pt modelId="{60937E6B-9F22-448C-BD61-8BEAB0CD83A4}" type="pres">
      <dgm:prSet presAssocID="{F4F92AB9-614C-428A-B0CD-BFE97D6C3E61}" presName="connectorText" presStyleLbl="sibTrans2D1" presStyleIdx="0" presStyleCnt="4"/>
      <dgm:spPr/>
      <dgm:t>
        <a:bodyPr/>
        <a:lstStyle/>
        <a:p>
          <a:pPr rtl="1"/>
          <a:endParaRPr lang="ar-SA"/>
        </a:p>
      </dgm:t>
    </dgm:pt>
    <dgm:pt modelId="{8E36DA63-E881-48AF-A122-BA3718AB5216}" type="pres">
      <dgm:prSet presAssocID="{60279D43-7F0B-4111-B23F-D4344CEC654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1DA72A2-DDFC-4E63-A305-22AB772C0D58}" type="pres">
      <dgm:prSet presAssocID="{6E2408BC-983D-453D-8F35-1D841C010537}" presName="sibTrans" presStyleLbl="sibTrans2D1" presStyleIdx="1" presStyleCnt="4"/>
      <dgm:spPr/>
      <dgm:t>
        <a:bodyPr/>
        <a:lstStyle/>
        <a:p>
          <a:pPr rtl="1"/>
          <a:endParaRPr lang="ar-SA"/>
        </a:p>
      </dgm:t>
    </dgm:pt>
    <dgm:pt modelId="{FCAB3063-5214-4987-B79E-E7C419DE84CD}" type="pres">
      <dgm:prSet presAssocID="{6E2408BC-983D-453D-8F35-1D841C010537}" presName="connectorText" presStyleLbl="sibTrans2D1" presStyleIdx="1" presStyleCnt="4"/>
      <dgm:spPr/>
      <dgm:t>
        <a:bodyPr/>
        <a:lstStyle/>
        <a:p>
          <a:pPr rtl="1"/>
          <a:endParaRPr lang="ar-SA"/>
        </a:p>
      </dgm:t>
    </dgm:pt>
    <dgm:pt modelId="{73FA2837-61EA-424B-95E8-4EB21485DDE6}" type="pres">
      <dgm:prSet presAssocID="{DB81D81B-F681-4410-84E2-E4822844E78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67959E5-1DA6-4376-93AD-A049538DBDE6}" type="pres">
      <dgm:prSet presAssocID="{2F31D3AC-E522-460C-9857-7EA759731F22}" presName="sibTrans" presStyleLbl="sibTrans2D1" presStyleIdx="2" presStyleCnt="4"/>
      <dgm:spPr/>
      <dgm:t>
        <a:bodyPr/>
        <a:lstStyle/>
        <a:p>
          <a:pPr rtl="1"/>
          <a:endParaRPr lang="ar-SA"/>
        </a:p>
      </dgm:t>
    </dgm:pt>
    <dgm:pt modelId="{B314A891-5AEF-4712-8B93-FFBA9DFF7ADD}" type="pres">
      <dgm:prSet presAssocID="{2F31D3AC-E522-460C-9857-7EA759731F22}" presName="connectorText" presStyleLbl="sibTrans2D1" presStyleIdx="2" presStyleCnt="4"/>
      <dgm:spPr/>
      <dgm:t>
        <a:bodyPr/>
        <a:lstStyle/>
        <a:p>
          <a:pPr rtl="1"/>
          <a:endParaRPr lang="ar-SA"/>
        </a:p>
      </dgm:t>
    </dgm:pt>
    <dgm:pt modelId="{72E4B178-151B-4C3B-8DB8-FF36C09EDD40}" type="pres">
      <dgm:prSet presAssocID="{CC66AE33-3915-45AE-89FB-5A95B3E6F8D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9B9C23E-8F8A-4C93-800D-5E4D270A29DB}" type="pres">
      <dgm:prSet presAssocID="{09B72120-3A4C-4C8C-96FF-62D58CF291C3}" presName="sibTrans" presStyleLbl="sibTrans2D1" presStyleIdx="3" presStyleCnt="4"/>
      <dgm:spPr/>
      <dgm:t>
        <a:bodyPr/>
        <a:lstStyle/>
        <a:p>
          <a:pPr rtl="1"/>
          <a:endParaRPr lang="ar-SA"/>
        </a:p>
      </dgm:t>
    </dgm:pt>
    <dgm:pt modelId="{F6941CBF-E681-457A-AA6A-60B88E700FD1}" type="pres">
      <dgm:prSet presAssocID="{09B72120-3A4C-4C8C-96FF-62D58CF291C3}" presName="connectorText" presStyleLbl="sibTrans2D1" presStyleIdx="3" presStyleCnt="4"/>
      <dgm:spPr/>
      <dgm:t>
        <a:bodyPr/>
        <a:lstStyle/>
        <a:p>
          <a:pPr rtl="1"/>
          <a:endParaRPr lang="ar-SA"/>
        </a:p>
      </dgm:t>
    </dgm:pt>
    <dgm:pt modelId="{12565321-98ED-4F77-BACB-51A80B1ABC9B}" type="pres">
      <dgm:prSet presAssocID="{C08E2FCA-FE1A-4DF8-B2D1-46702F96492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A03B20F2-4C35-4F13-AAB9-DE15CBB32529}" type="presOf" srcId="{2F31D3AC-E522-460C-9857-7EA759731F22}" destId="{D67959E5-1DA6-4376-93AD-A049538DBDE6}" srcOrd="0" destOrd="0" presId="urn:microsoft.com/office/officeart/2005/8/layout/process5"/>
    <dgm:cxn modelId="{E783FCF3-8A18-4668-9039-FD3336F587B7}" type="presOf" srcId="{6E2408BC-983D-453D-8F35-1D841C010537}" destId="{FCAB3063-5214-4987-B79E-E7C419DE84CD}" srcOrd="1" destOrd="0" presId="urn:microsoft.com/office/officeart/2005/8/layout/process5"/>
    <dgm:cxn modelId="{B22A01F7-970A-419B-96BA-07B847A38375}" type="presOf" srcId="{2F31D3AC-E522-460C-9857-7EA759731F22}" destId="{B314A891-5AEF-4712-8B93-FFBA9DFF7ADD}" srcOrd="1" destOrd="0" presId="urn:microsoft.com/office/officeart/2005/8/layout/process5"/>
    <dgm:cxn modelId="{E4CDC1FB-0121-43AD-825C-3BE49F071BC1}" type="presOf" srcId="{F4F92AB9-614C-428A-B0CD-BFE97D6C3E61}" destId="{CCABAA74-D348-4A3F-9BE2-73D33A7F6A2E}" srcOrd="0" destOrd="0" presId="urn:microsoft.com/office/officeart/2005/8/layout/process5"/>
    <dgm:cxn modelId="{E82FED5D-6261-4B7A-9E7C-225398A5893F}" type="presOf" srcId="{6E2408BC-983D-453D-8F35-1D841C010537}" destId="{C1DA72A2-DDFC-4E63-A305-22AB772C0D58}" srcOrd="0" destOrd="0" presId="urn:microsoft.com/office/officeart/2005/8/layout/process5"/>
    <dgm:cxn modelId="{730CEE32-AB75-4569-A582-205547BF4F47}" type="presOf" srcId="{A99BBBEE-CC1E-4384-BF60-3EC53BFC16DC}" destId="{C58D654E-E2E7-47E4-8A93-C4FB8A62BD18}" srcOrd="0" destOrd="0" presId="urn:microsoft.com/office/officeart/2005/8/layout/process5"/>
    <dgm:cxn modelId="{9D16FD4E-6A3D-4C41-BE20-C4490AEAB380}" srcId="{77D248AE-1BA1-4479-84D5-257F62877192}" destId="{60279D43-7F0B-4111-B23F-D4344CEC6548}" srcOrd="1" destOrd="0" parTransId="{870EBF9B-92DB-4C3E-97F7-4A5D57FB9F8C}" sibTransId="{6E2408BC-983D-453D-8F35-1D841C010537}"/>
    <dgm:cxn modelId="{7A2067C3-F821-4F1B-8008-98B0B2A9E0A8}" type="presOf" srcId="{60279D43-7F0B-4111-B23F-D4344CEC6548}" destId="{8E36DA63-E881-48AF-A122-BA3718AB5216}" srcOrd="0" destOrd="0" presId="urn:microsoft.com/office/officeart/2005/8/layout/process5"/>
    <dgm:cxn modelId="{31B64665-47EB-45D2-AE16-3E848CDA8B0D}" type="presOf" srcId="{C08E2FCA-FE1A-4DF8-B2D1-46702F96492B}" destId="{12565321-98ED-4F77-BACB-51A80B1ABC9B}" srcOrd="0" destOrd="0" presId="urn:microsoft.com/office/officeart/2005/8/layout/process5"/>
    <dgm:cxn modelId="{40CDD477-EC44-49CB-AF84-BA5562F014A2}" srcId="{77D248AE-1BA1-4479-84D5-257F62877192}" destId="{A99BBBEE-CC1E-4384-BF60-3EC53BFC16DC}" srcOrd="0" destOrd="0" parTransId="{3FF7CEC9-2994-4723-B58B-01AF6E18951C}" sibTransId="{F4F92AB9-614C-428A-B0CD-BFE97D6C3E61}"/>
    <dgm:cxn modelId="{EF322656-85ED-4A4D-92F7-93ACB5952A11}" type="presOf" srcId="{09B72120-3A4C-4C8C-96FF-62D58CF291C3}" destId="{F6941CBF-E681-457A-AA6A-60B88E700FD1}" srcOrd="1" destOrd="0" presId="urn:microsoft.com/office/officeart/2005/8/layout/process5"/>
    <dgm:cxn modelId="{4E4B69C1-5E09-4F90-8247-F18372F08311}" srcId="{77D248AE-1BA1-4479-84D5-257F62877192}" destId="{C08E2FCA-FE1A-4DF8-B2D1-46702F96492B}" srcOrd="4" destOrd="0" parTransId="{1B5A549A-FB16-47F3-A093-8FB455485BFD}" sibTransId="{27EA0917-80DC-4772-9E80-6A3FD4346437}"/>
    <dgm:cxn modelId="{2AD9EE52-6672-419E-A4A2-FF322C8FACFD}" type="presOf" srcId="{DB81D81B-F681-4410-84E2-E4822844E782}" destId="{73FA2837-61EA-424B-95E8-4EB21485DDE6}" srcOrd="0" destOrd="0" presId="urn:microsoft.com/office/officeart/2005/8/layout/process5"/>
    <dgm:cxn modelId="{16890D9F-7FD1-4310-8628-ECB138E68B75}" type="presOf" srcId="{F4F92AB9-614C-428A-B0CD-BFE97D6C3E61}" destId="{60937E6B-9F22-448C-BD61-8BEAB0CD83A4}" srcOrd="1" destOrd="0" presId="urn:microsoft.com/office/officeart/2005/8/layout/process5"/>
    <dgm:cxn modelId="{84E45CEC-699E-4F6A-90D0-802F826CE6B9}" type="presOf" srcId="{09B72120-3A4C-4C8C-96FF-62D58CF291C3}" destId="{B9B9C23E-8F8A-4C93-800D-5E4D270A29DB}" srcOrd="0" destOrd="0" presId="urn:microsoft.com/office/officeart/2005/8/layout/process5"/>
    <dgm:cxn modelId="{BC088356-2F7F-4214-A871-F1938306B249}" srcId="{77D248AE-1BA1-4479-84D5-257F62877192}" destId="{CC66AE33-3915-45AE-89FB-5A95B3E6F8DF}" srcOrd="3" destOrd="0" parTransId="{1398E704-79E1-40D0-9174-203918C48D1F}" sibTransId="{09B72120-3A4C-4C8C-96FF-62D58CF291C3}"/>
    <dgm:cxn modelId="{EF8D03F7-F6C4-48BC-BC4B-295F01324977}" type="presOf" srcId="{CC66AE33-3915-45AE-89FB-5A95B3E6F8DF}" destId="{72E4B178-151B-4C3B-8DB8-FF36C09EDD40}" srcOrd="0" destOrd="0" presId="urn:microsoft.com/office/officeart/2005/8/layout/process5"/>
    <dgm:cxn modelId="{22B3FDB3-2C90-4581-97C0-0EA4394F587C}" srcId="{77D248AE-1BA1-4479-84D5-257F62877192}" destId="{DB81D81B-F681-4410-84E2-E4822844E782}" srcOrd="2" destOrd="0" parTransId="{EF61B905-45F8-4593-8F75-0CA29848DED4}" sibTransId="{2F31D3AC-E522-460C-9857-7EA759731F22}"/>
    <dgm:cxn modelId="{9F785B2B-90F3-482B-AC4F-1E989E7668EF}" type="presOf" srcId="{77D248AE-1BA1-4479-84D5-257F62877192}" destId="{EAD89DE2-6B42-454F-A6EC-B2239922EF18}" srcOrd="0" destOrd="0" presId="urn:microsoft.com/office/officeart/2005/8/layout/process5"/>
    <dgm:cxn modelId="{17C2E73D-8517-4CE1-AA6C-C2919BA4B3EF}" type="presParOf" srcId="{EAD89DE2-6B42-454F-A6EC-B2239922EF18}" destId="{C58D654E-E2E7-47E4-8A93-C4FB8A62BD18}" srcOrd="0" destOrd="0" presId="urn:microsoft.com/office/officeart/2005/8/layout/process5"/>
    <dgm:cxn modelId="{B2CCA1A9-6A4A-40AA-BAEC-17C200041099}" type="presParOf" srcId="{EAD89DE2-6B42-454F-A6EC-B2239922EF18}" destId="{CCABAA74-D348-4A3F-9BE2-73D33A7F6A2E}" srcOrd="1" destOrd="0" presId="urn:microsoft.com/office/officeart/2005/8/layout/process5"/>
    <dgm:cxn modelId="{034F3915-BCE6-4F39-BB80-DB82E83C54FD}" type="presParOf" srcId="{CCABAA74-D348-4A3F-9BE2-73D33A7F6A2E}" destId="{60937E6B-9F22-448C-BD61-8BEAB0CD83A4}" srcOrd="0" destOrd="0" presId="urn:microsoft.com/office/officeart/2005/8/layout/process5"/>
    <dgm:cxn modelId="{4CC53289-40A9-4AE2-BEBF-5E2453C1A472}" type="presParOf" srcId="{EAD89DE2-6B42-454F-A6EC-B2239922EF18}" destId="{8E36DA63-E881-48AF-A122-BA3718AB5216}" srcOrd="2" destOrd="0" presId="urn:microsoft.com/office/officeart/2005/8/layout/process5"/>
    <dgm:cxn modelId="{AD8467F2-1E97-4AF4-9F32-E345E4537255}" type="presParOf" srcId="{EAD89DE2-6B42-454F-A6EC-B2239922EF18}" destId="{C1DA72A2-DDFC-4E63-A305-22AB772C0D58}" srcOrd="3" destOrd="0" presId="urn:microsoft.com/office/officeart/2005/8/layout/process5"/>
    <dgm:cxn modelId="{0840508E-8D76-450F-A8D9-E33486B2027E}" type="presParOf" srcId="{C1DA72A2-DDFC-4E63-A305-22AB772C0D58}" destId="{FCAB3063-5214-4987-B79E-E7C419DE84CD}" srcOrd="0" destOrd="0" presId="urn:microsoft.com/office/officeart/2005/8/layout/process5"/>
    <dgm:cxn modelId="{C11E627B-E423-4BB9-8926-E559E5C44211}" type="presParOf" srcId="{EAD89DE2-6B42-454F-A6EC-B2239922EF18}" destId="{73FA2837-61EA-424B-95E8-4EB21485DDE6}" srcOrd="4" destOrd="0" presId="urn:microsoft.com/office/officeart/2005/8/layout/process5"/>
    <dgm:cxn modelId="{CD560463-64F2-4544-9E28-3720F55BE3B8}" type="presParOf" srcId="{EAD89DE2-6B42-454F-A6EC-B2239922EF18}" destId="{D67959E5-1DA6-4376-93AD-A049538DBDE6}" srcOrd="5" destOrd="0" presId="urn:microsoft.com/office/officeart/2005/8/layout/process5"/>
    <dgm:cxn modelId="{09F8C295-BA61-41EF-984B-81EAD7B11C7B}" type="presParOf" srcId="{D67959E5-1DA6-4376-93AD-A049538DBDE6}" destId="{B314A891-5AEF-4712-8B93-FFBA9DFF7ADD}" srcOrd="0" destOrd="0" presId="urn:microsoft.com/office/officeart/2005/8/layout/process5"/>
    <dgm:cxn modelId="{E067EAFE-4E04-4021-B18F-399CB071671F}" type="presParOf" srcId="{EAD89DE2-6B42-454F-A6EC-B2239922EF18}" destId="{72E4B178-151B-4C3B-8DB8-FF36C09EDD40}" srcOrd="6" destOrd="0" presId="urn:microsoft.com/office/officeart/2005/8/layout/process5"/>
    <dgm:cxn modelId="{313DB724-C695-47F9-84D5-B59DBC6D6B8F}" type="presParOf" srcId="{EAD89DE2-6B42-454F-A6EC-B2239922EF18}" destId="{B9B9C23E-8F8A-4C93-800D-5E4D270A29DB}" srcOrd="7" destOrd="0" presId="urn:microsoft.com/office/officeart/2005/8/layout/process5"/>
    <dgm:cxn modelId="{A60A5D69-7B6F-454A-94AB-84CDCDF13484}" type="presParOf" srcId="{B9B9C23E-8F8A-4C93-800D-5E4D270A29DB}" destId="{F6941CBF-E681-457A-AA6A-60B88E700FD1}" srcOrd="0" destOrd="0" presId="urn:microsoft.com/office/officeart/2005/8/layout/process5"/>
    <dgm:cxn modelId="{4C4D0AEA-7CEC-427A-8EE9-606CE3118637}" type="presParOf" srcId="{EAD89DE2-6B42-454F-A6EC-B2239922EF18}" destId="{12565321-98ED-4F77-BACB-51A80B1ABC9B}" srcOrd="8" destOrd="0" presId="urn:microsoft.com/office/officeart/2005/8/layout/process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DE41E8-75C6-4067-A7E2-6FBA4C5EA10B}" type="doc">
      <dgm:prSet loTypeId="urn:microsoft.com/office/officeart/2005/8/layout/bProcess4" loCatId="process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pPr rtl="1"/>
          <a:endParaRPr lang="ar-SA"/>
        </a:p>
      </dgm:t>
    </dgm:pt>
    <dgm:pt modelId="{D2702A87-2CAB-4937-9A93-F7F2ECD345DE}">
      <dgm:prSet phldrT="[نص]"/>
      <dgm:spPr/>
      <dgm:t>
        <a:bodyPr/>
        <a:lstStyle/>
        <a:p>
          <a:pPr rtl="1"/>
          <a:r>
            <a:rPr lang="ar-SA" dirty="0" smtClean="0"/>
            <a:t>نظرية مراحل الاقتصاد </a:t>
          </a:r>
          <a:endParaRPr lang="ar-SA" dirty="0"/>
        </a:p>
      </dgm:t>
    </dgm:pt>
    <dgm:pt modelId="{AC07D686-627C-4D2D-95C0-C0FBE5B7C80D}" type="parTrans" cxnId="{9F0E20AB-2F44-4177-8F1C-39D98F652185}">
      <dgm:prSet/>
      <dgm:spPr/>
      <dgm:t>
        <a:bodyPr/>
        <a:lstStyle/>
        <a:p>
          <a:pPr rtl="1"/>
          <a:endParaRPr lang="ar-SA"/>
        </a:p>
      </dgm:t>
    </dgm:pt>
    <dgm:pt modelId="{6F01F158-FAC9-41F6-87D0-B00F5C6D65D8}" type="sibTrans" cxnId="{9F0E20AB-2F44-4177-8F1C-39D98F652185}">
      <dgm:prSet/>
      <dgm:spPr/>
      <dgm:t>
        <a:bodyPr/>
        <a:lstStyle/>
        <a:p>
          <a:pPr rtl="1"/>
          <a:endParaRPr lang="ar-SA"/>
        </a:p>
      </dgm:t>
    </dgm:pt>
    <dgm:pt modelId="{089AC7DD-A2B5-42C1-B5D8-6B59DAFFB604}">
      <dgm:prSet phldrT="[نص]"/>
      <dgm:spPr/>
      <dgm:t>
        <a:bodyPr/>
        <a:lstStyle/>
        <a:p>
          <a:pPr rtl="1"/>
          <a:r>
            <a:rPr lang="ar-SA" dirty="0" smtClean="0"/>
            <a:t>نظرية النمو غير المتوازن </a:t>
          </a:r>
          <a:endParaRPr lang="ar-SA" dirty="0"/>
        </a:p>
      </dgm:t>
    </dgm:pt>
    <dgm:pt modelId="{BF46EDAF-9924-4A51-9FB1-EC26A5AF16F1}" type="parTrans" cxnId="{6E9743FA-2CE1-471B-B9C1-7F8C6E205337}">
      <dgm:prSet/>
      <dgm:spPr/>
      <dgm:t>
        <a:bodyPr/>
        <a:lstStyle/>
        <a:p>
          <a:pPr rtl="1"/>
          <a:endParaRPr lang="ar-SA"/>
        </a:p>
      </dgm:t>
    </dgm:pt>
    <dgm:pt modelId="{EEC82D57-5C98-47EA-A5F2-ED9B5A9D8C5C}" type="sibTrans" cxnId="{6E9743FA-2CE1-471B-B9C1-7F8C6E205337}">
      <dgm:prSet/>
      <dgm:spPr/>
      <dgm:t>
        <a:bodyPr/>
        <a:lstStyle/>
        <a:p>
          <a:pPr rtl="1"/>
          <a:endParaRPr lang="ar-SA"/>
        </a:p>
      </dgm:t>
    </dgm:pt>
    <dgm:pt modelId="{59BD250A-4059-4DFD-9624-1B816ABADF07}">
      <dgm:prSet phldrT="[نص]"/>
      <dgm:spPr/>
      <dgm:t>
        <a:bodyPr/>
        <a:lstStyle/>
        <a:p>
          <a:pPr rtl="1"/>
          <a:r>
            <a:rPr lang="ar-SA" dirty="0" smtClean="0"/>
            <a:t>نظرية الدفعة القوية </a:t>
          </a:r>
          <a:endParaRPr lang="ar-SA" dirty="0"/>
        </a:p>
      </dgm:t>
    </dgm:pt>
    <dgm:pt modelId="{61FB4F59-E4CE-48DF-9907-2BFA92140CD5}" type="parTrans" cxnId="{89CE6932-D677-4422-9B55-C628973101A8}">
      <dgm:prSet/>
      <dgm:spPr/>
      <dgm:t>
        <a:bodyPr/>
        <a:lstStyle/>
        <a:p>
          <a:pPr rtl="1"/>
          <a:endParaRPr lang="ar-SA"/>
        </a:p>
      </dgm:t>
    </dgm:pt>
    <dgm:pt modelId="{F5D15D27-82A9-45F4-8373-EAA5E5FE36B3}" type="sibTrans" cxnId="{89CE6932-D677-4422-9B55-C628973101A8}">
      <dgm:prSet/>
      <dgm:spPr/>
      <dgm:t>
        <a:bodyPr/>
        <a:lstStyle/>
        <a:p>
          <a:pPr rtl="1"/>
          <a:endParaRPr lang="ar-SA"/>
        </a:p>
      </dgm:t>
    </dgm:pt>
    <dgm:pt modelId="{D94D0207-4EE6-424D-8DEF-1A8886B21919}">
      <dgm:prSet phldrT="[نص]"/>
      <dgm:spPr/>
      <dgm:t>
        <a:bodyPr/>
        <a:lstStyle/>
        <a:p>
          <a:pPr rtl="1"/>
          <a:r>
            <a:rPr lang="ar-SA" dirty="0" smtClean="0"/>
            <a:t>نظرية قارب النجاة </a:t>
          </a:r>
          <a:endParaRPr lang="ar-SA" dirty="0"/>
        </a:p>
      </dgm:t>
    </dgm:pt>
    <dgm:pt modelId="{260990D1-3405-4C7E-9FFC-0B89EC9B5F95}" type="parTrans" cxnId="{AA9A0300-6F9E-45F4-8C57-BCCC242EB0F4}">
      <dgm:prSet/>
      <dgm:spPr/>
      <dgm:t>
        <a:bodyPr/>
        <a:lstStyle/>
        <a:p>
          <a:pPr rtl="1"/>
          <a:endParaRPr lang="ar-SA"/>
        </a:p>
      </dgm:t>
    </dgm:pt>
    <dgm:pt modelId="{10EB3AFC-0EF9-4BD2-98B1-BC9342F1FA1B}" type="sibTrans" cxnId="{AA9A0300-6F9E-45F4-8C57-BCCC242EB0F4}">
      <dgm:prSet/>
      <dgm:spPr/>
      <dgm:t>
        <a:bodyPr/>
        <a:lstStyle/>
        <a:p>
          <a:pPr rtl="1"/>
          <a:endParaRPr lang="ar-SA"/>
        </a:p>
      </dgm:t>
    </dgm:pt>
    <dgm:pt modelId="{6901BCBD-B0C7-41A2-84D9-B75ACA950FDD}">
      <dgm:prSet phldrT="[نص]"/>
      <dgm:spPr/>
      <dgm:t>
        <a:bodyPr/>
        <a:lstStyle/>
        <a:p>
          <a:pPr rtl="1"/>
          <a:r>
            <a:rPr lang="ar-SA" dirty="0" smtClean="0"/>
            <a:t>نظرية النمو المتوازن </a:t>
          </a:r>
          <a:endParaRPr lang="ar-SA" dirty="0"/>
        </a:p>
      </dgm:t>
    </dgm:pt>
    <dgm:pt modelId="{7E000598-004C-413B-86E0-8BDA4D0E3996}" type="parTrans" cxnId="{95D77582-9A51-4FD1-8DCA-5D95311A5951}">
      <dgm:prSet/>
      <dgm:spPr/>
      <dgm:t>
        <a:bodyPr/>
        <a:lstStyle/>
        <a:p>
          <a:pPr rtl="1"/>
          <a:endParaRPr lang="ar-SA"/>
        </a:p>
      </dgm:t>
    </dgm:pt>
    <dgm:pt modelId="{00165306-913E-4DC5-9819-FA1CDB542E39}" type="sibTrans" cxnId="{95D77582-9A51-4FD1-8DCA-5D95311A5951}">
      <dgm:prSet/>
      <dgm:spPr/>
      <dgm:t>
        <a:bodyPr/>
        <a:lstStyle/>
        <a:p>
          <a:pPr rtl="1"/>
          <a:endParaRPr lang="ar-SA"/>
        </a:p>
      </dgm:t>
    </dgm:pt>
    <dgm:pt modelId="{77A1EBB4-F4EE-44D9-ADF9-788B595E166B}" type="pres">
      <dgm:prSet presAssocID="{C4DE41E8-75C6-4067-A7E2-6FBA4C5EA10B}" presName="Name0" presStyleCnt="0">
        <dgm:presLayoutVars>
          <dgm:dir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FBD43896-FC34-40EC-B1AB-8B05A487F856}" type="pres">
      <dgm:prSet presAssocID="{D2702A87-2CAB-4937-9A93-F7F2ECD345DE}" presName="compNode" presStyleCnt="0"/>
      <dgm:spPr/>
      <dgm:t>
        <a:bodyPr/>
        <a:lstStyle/>
        <a:p>
          <a:pPr rtl="1"/>
          <a:endParaRPr lang="ar-SA"/>
        </a:p>
      </dgm:t>
    </dgm:pt>
    <dgm:pt modelId="{00F3CF5D-0FFB-4200-92BD-A73F26FB5BFD}" type="pres">
      <dgm:prSet presAssocID="{D2702A87-2CAB-4937-9A93-F7F2ECD345DE}" presName="dummyConnPt" presStyleCnt="0"/>
      <dgm:spPr/>
      <dgm:t>
        <a:bodyPr/>
        <a:lstStyle/>
        <a:p>
          <a:pPr rtl="1"/>
          <a:endParaRPr lang="ar-SA"/>
        </a:p>
      </dgm:t>
    </dgm:pt>
    <dgm:pt modelId="{6078F569-E544-49C6-8456-7BB8F96E525F}" type="pres">
      <dgm:prSet presAssocID="{D2702A87-2CAB-4937-9A93-F7F2ECD345D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4E8C347-AE05-40B8-B041-58AEBC58BA85}" type="pres">
      <dgm:prSet presAssocID="{6F01F158-FAC9-41F6-87D0-B00F5C6D65D8}" presName="sibTrans" presStyleLbl="bgSibTrans2D1" presStyleIdx="0" presStyleCnt="4"/>
      <dgm:spPr/>
      <dgm:t>
        <a:bodyPr/>
        <a:lstStyle/>
        <a:p>
          <a:pPr rtl="1"/>
          <a:endParaRPr lang="ar-SA"/>
        </a:p>
      </dgm:t>
    </dgm:pt>
    <dgm:pt modelId="{95772D0A-F138-47DA-85DA-8A852F92F480}" type="pres">
      <dgm:prSet presAssocID="{089AC7DD-A2B5-42C1-B5D8-6B59DAFFB604}" presName="compNode" presStyleCnt="0"/>
      <dgm:spPr/>
      <dgm:t>
        <a:bodyPr/>
        <a:lstStyle/>
        <a:p>
          <a:pPr rtl="1"/>
          <a:endParaRPr lang="ar-SA"/>
        </a:p>
      </dgm:t>
    </dgm:pt>
    <dgm:pt modelId="{5D2CC9F6-3A2B-4408-9C4A-C4BEDCACF0E5}" type="pres">
      <dgm:prSet presAssocID="{089AC7DD-A2B5-42C1-B5D8-6B59DAFFB604}" presName="dummyConnPt" presStyleCnt="0"/>
      <dgm:spPr/>
      <dgm:t>
        <a:bodyPr/>
        <a:lstStyle/>
        <a:p>
          <a:pPr rtl="1"/>
          <a:endParaRPr lang="ar-SA"/>
        </a:p>
      </dgm:t>
    </dgm:pt>
    <dgm:pt modelId="{6B584F26-EB7D-4446-AE4E-310E02E41C05}" type="pres">
      <dgm:prSet presAssocID="{089AC7DD-A2B5-42C1-B5D8-6B59DAFFB60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ACBB923-1F05-457C-9CC5-3FF1CF1327F9}" type="pres">
      <dgm:prSet presAssocID="{EEC82D57-5C98-47EA-A5F2-ED9B5A9D8C5C}" presName="sibTrans" presStyleLbl="bgSibTrans2D1" presStyleIdx="1" presStyleCnt="4"/>
      <dgm:spPr/>
      <dgm:t>
        <a:bodyPr/>
        <a:lstStyle/>
        <a:p>
          <a:pPr rtl="1"/>
          <a:endParaRPr lang="ar-SA"/>
        </a:p>
      </dgm:t>
    </dgm:pt>
    <dgm:pt modelId="{3579101D-2334-4699-B205-DC4C941797AC}" type="pres">
      <dgm:prSet presAssocID="{59BD250A-4059-4DFD-9624-1B816ABADF07}" presName="compNode" presStyleCnt="0"/>
      <dgm:spPr/>
      <dgm:t>
        <a:bodyPr/>
        <a:lstStyle/>
        <a:p>
          <a:pPr rtl="1"/>
          <a:endParaRPr lang="ar-SA"/>
        </a:p>
      </dgm:t>
    </dgm:pt>
    <dgm:pt modelId="{8DC65457-2337-4A97-9AAF-388CC3BA8367}" type="pres">
      <dgm:prSet presAssocID="{59BD250A-4059-4DFD-9624-1B816ABADF07}" presName="dummyConnPt" presStyleCnt="0"/>
      <dgm:spPr/>
      <dgm:t>
        <a:bodyPr/>
        <a:lstStyle/>
        <a:p>
          <a:pPr rtl="1"/>
          <a:endParaRPr lang="ar-SA"/>
        </a:p>
      </dgm:t>
    </dgm:pt>
    <dgm:pt modelId="{9DEAF9F7-A78E-4834-B0E1-EC9FB5590B1D}" type="pres">
      <dgm:prSet presAssocID="{59BD250A-4059-4DFD-9624-1B816ABADF0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7909ED1-5536-4D8D-9457-29BFA7018CFB}" type="pres">
      <dgm:prSet presAssocID="{F5D15D27-82A9-45F4-8373-EAA5E5FE36B3}" presName="sibTrans" presStyleLbl="bgSibTrans2D1" presStyleIdx="2" presStyleCnt="4"/>
      <dgm:spPr/>
      <dgm:t>
        <a:bodyPr/>
        <a:lstStyle/>
        <a:p>
          <a:pPr rtl="1"/>
          <a:endParaRPr lang="ar-SA"/>
        </a:p>
      </dgm:t>
    </dgm:pt>
    <dgm:pt modelId="{C1D74204-A8D2-45AB-BBBF-DA018B052620}" type="pres">
      <dgm:prSet presAssocID="{D94D0207-4EE6-424D-8DEF-1A8886B21919}" presName="compNode" presStyleCnt="0"/>
      <dgm:spPr/>
      <dgm:t>
        <a:bodyPr/>
        <a:lstStyle/>
        <a:p>
          <a:pPr rtl="1"/>
          <a:endParaRPr lang="ar-SA"/>
        </a:p>
      </dgm:t>
    </dgm:pt>
    <dgm:pt modelId="{3B934BC8-DB68-406F-9B65-94FF54210D65}" type="pres">
      <dgm:prSet presAssocID="{D94D0207-4EE6-424D-8DEF-1A8886B21919}" presName="dummyConnPt" presStyleCnt="0"/>
      <dgm:spPr/>
      <dgm:t>
        <a:bodyPr/>
        <a:lstStyle/>
        <a:p>
          <a:pPr rtl="1"/>
          <a:endParaRPr lang="ar-SA"/>
        </a:p>
      </dgm:t>
    </dgm:pt>
    <dgm:pt modelId="{345D2E52-35B3-42A9-A0F7-BD00893AD375}" type="pres">
      <dgm:prSet presAssocID="{D94D0207-4EE6-424D-8DEF-1A8886B2191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4836503-DF02-4C08-934A-9400C7CF84E5}" type="pres">
      <dgm:prSet presAssocID="{10EB3AFC-0EF9-4BD2-98B1-BC9342F1FA1B}" presName="sibTrans" presStyleLbl="bgSibTrans2D1" presStyleIdx="3" presStyleCnt="4"/>
      <dgm:spPr/>
      <dgm:t>
        <a:bodyPr/>
        <a:lstStyle/>
        <a:p>
          <a:pPr rtl="1"/>
          <a:endParaRPr lang="ar-SA"/>
        </a:p>
      </dgm:t>
    </dgm:pt>
    <dgm:pt modelId="{60E05835-2BA6-46A8-9D29-FEACCE6950B0}" type="pres">
      <dgm:prSet presAssocID="{6901BCBD-B0C7-41A2-84D9-B75ACA950FDD}" presName="compNode" presStyleCnt="0"/>
      <dgm:spPr/>
      <dgm:t>
        <a:bodyPr/>
        <a:lstStyle/>
        <a:p>
          <a:pPr rtl="1"/>
          <a:endParaRPr lang="ar-SA"/>
        </a:p>
      </dgm:t>
    </dgm:pt>
    <dgm:pt modelId="{D6DE0776-C61E-45E1-AB7E-E4539D1FBCFF}" type="pres">
      <dgm:prSet presAssocID="{6901BCBD-B0C7-41A2-84D9-B75ACA950FDD}" presName="dummyConnPt" presStyleCnt="0"/>
      <dgm:spPr/>
      <dgm:t>
        <a:bodyPr/>
        <a:lstStyle/>
        <a:p>
          <a:pPr rtl="1"/>
          <a:endParaRPr lang="ar-SA"/>
        </a:p>
      </dgm:t>
    </dgm:pt>
    <dgm:pt modelId="{A408F83F-9B66-4CE3-A8AD-97360FADE587}" type="pres">
      <dgm:prSet presAssocID="{6901BCBD-B0C7-41A2-84D9-B75ACA950FD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9F0E20AB-2F44-4177-8F1C-39D98F652185}" srcId="{C4DE41E8-75C6-4067-A7E2-6FBA4C5EA10B}" destId="{D2702A87-2CAB-4937-9A93-F7F2ECD345DE}" srcOrd="0" destOrd="0" parTransId="{AC07D686-627C-4D2D-95C0-C0FBE5B7C80D}" sibTransId="{6F01F158-FAC9-41F6-87D0-B00F5C6D65D8}"/>
    <dgm:cxn modelId="{D9574DBA-63D7-4EC9-875A-1CFAAD282492}" type="presOf" srcId="{089AC7DD-A2B5-42C1-B5D8-6B59DAFFB604}" destId="{6B584F26-EB7D-4446-AE4E-310E02E41C05}" srcOrd="0" destOrd="0" presId="urn:microsoft.com/office/officeart/2005/8/layout/bProcess4"/>
    <dgm:cxn modelId="{95D77582-9A51-4FD1-8DCA-5D95311A5951}" srcId="{C4DE41E8-75C6-4067-A7E2-6FBA4C5EA10B}" destId="{6901BCBD-B0C7-41A2-84D9-B75ACA950FDD}" srcOrd="4" destOrd="0" parTransId="{7E000598-004C-413B-86E0-8BDA4D0E3996}" sibTransId="{00165306-913E-4DC5-9819-FA1CDB542E39}"/>
    <dgm:cxn modelId="{9826E326-034C-407F-83FC-6D6B441A40F0}" type="presOf" srcId="{D94D0207-4EE6-424D-8DEF-1A8886B21919}" destId="{345D2E52-35B3-42A9-A0F7-BD00893AD375}" srcOrd="0" destOrd="0" presId="urn:microsoft.com/office/officeart/2005/8/layout/bProcess4"/>
    <dgm:cxn modelId="{E7C04795-D4B5-440B-9C87-915B46568E42}" type="presOf" srcId="{10EB3AFC-0EF9-4BD2-98B1-BC9342F1FA1B}" destId="{04836503-DF02-4C08-934A-9400C7CF84E5}" srcOrd="0" destOrd="0" presId="urn:microsoft.com/office/officeart/2005/8/layout/bProcess4"/>
    <dgm:cxn modelId="{2920DBCB-243E-425C-800E-F99DDF1B750C}" type="presOf" srcId="{D2702A87-2CAB-4937-9A93-F7F2ECD345DE}" destId="{6078F569-E544-49C6-8456-7BB8F96E525F}" srcOrd="0" destOrd="0" presId="urn:microsoft.com/office/officeart/2005/8/layout/bProcess4"/>
    <dgm:cxn modelId="{0EAEF6BB-76B7-4F7C-A19C-A1E87035BFBE}" type="presOf" srcId="{59BD250A-4059-4DFD-9624-1B816ABADF07}" destId="{9DEAF9F7-A78E-4834-B0E1-EC9FB5590B1D}" srcOrd="0" destOrd="0" presId="urn:microsoft.com/office/officeart/2005/8/layout/bProcess4"/>
    <dgm:cxn modelId="{3813B79A-AF0F-498D-B59A-7EAC8D1B1CA7}" type="presOf" srcId="{C4DE41E8-75C6-4067-A7E2-6FBA4C5EA10B}" destId="{77A1EBB4-F4EE-44D9-ADF9-788B595E166B}" srcOrd="0" destOrd="0" presId="urn:microsoft.com/office/officeart/2005/8/layout/bProcess4"/>
    <dgm:cxn modelId="{7DD77D27-2A1B-4534-97C8-AA7297D6B54A}" type="presOf" srcId="{6F01F158-FAC9-41F6-87D0-B00F5C6D65D8}" destId="{54E8C347-AE05-40B8-B041-58AEBC58BA85}" srcOrd="0" destOrd="0" presId="urn:microsoft.com/office/officeart/2005/8/layout/bProcess4"/>
    <dgm:cxn modelId="{D0A942FD-FA4A-47E4-89DE-E0C59D621C03}" type="presOf" srcId="{6901BCBD-B0C7-41A2-84D9-B75ACA950FDD}" destId="{A408F83F-9B66-4CE3-A8AD-97360FADE587}" srcOrd="0" destOrd="0" presId="urn:microsoft.com/office/officeart/2005/8/layout/bProcess4"/>
    <dgm:cxn modelId="{6E9743FA-2CE1-471B-B9C1-7F8C6E205337}" srcId="{C4DE41E8-75C6-4067-A7E2-6FBA4C5EA10B}" destId="{089AC7DD-A2B5-42C1-B5D8-6B59DAFFB604}" srcOrd="1" destOrd="0" parTransId="{BF46EDAF-9924-4A51-9FB1-EC26A5AF16F1}" sibTransId="{EEC82D57-5C98-47EA-A5F2-ED9B5A9D8C5C}"/>
    <dgm:cxn modelId="{AA9A0300-6F9E-45F4-8C57-BCCC242EB0F4}" srcId="{C4DE41E8-75C6-4067-A7E2-6FBA4C5EA10B}" destId="{D94D0207-4EE6-424D-8DEF-1A8886B21919}" srcOrd="3" destOrd="0" parTransId="{260990D1-3405-4C7E-9FFC-0B89EC9B5F95}" sibTransId="{10EB3AFC-0EF9-4BD2-98B1-BC9342F1FA1B}"/>
    <dgm:cxn modelId="{C9442A81-0E8F-42B7-A06D-D978A993A686}" type="presOf" srcId="{EEC82D57-5C98-47EA-A5F2-ED9B5A9D8C5C}" destId="{6ACBB923-1F05-457C-9CC5-3FF1CF1327F9}" srcOrd="0" destOrd="0" presId="urn:microsoft.com/office/officeart/2005/8/layout/bProcess4"/>
    <dgm:cxn modelId="{89CE6932-D677-4422-9B55-C628973101A8}" srcId="{C4DE41E8-75C6-4067-A7E2-6FBA4C5EA10B}" destId="{59BD250A-4059-4DFD-9624-1B816ABADF07}" srcOrd="2" destOrd="0" parTransId="{61FB4F59-E4CE-48DF-9907-2BFA92140CD5}" sibTransId="{F5D15D27-82A9-45F4-8373-EAA5E5FE36B3}"/>
    <dgm:cxn modelId="{C7CBEC6C-C769-444D-A085-F7DD4A1F2441}" type="presOf" srcId="{F5D15D27-82A9-45F4-8373-EAA5E5FE36B3}" destId="{27909ED1-5536-4D8D-9457-29BFA7018CFB}" srcOrd="0" destOrd="0" presId="urn:microsoft.com/office/officeart/2005/8/layout/bProcess4"/>
    <dgm:cxn modelId="{7022F45F-C9FA-4FFF-A331-ECF51BDDB564}" type="presParOf" srcId="{77A1EBB4-F4EE-44D9-ADF9-788B595E166B}" destId="{FBD43896-FC34-40EC-B1AB-8B05A487F856}" srcOrd="0" destOrd="0" presId="urn:microsoft.com/office/officeart/2005/8/layout/bProcess4"/>
    <dgm:cxn modelId="{D4F6D491-6ECE-4EB7-8C31-AC1C8C07A366}" type="presParOf" srcId="{FBD43896-FC34-40EC-B1AB-8B05A487F856}" destId="{00F3CF5D-0FFB-4200-92BD-A73F26FB5BFD}" srcOrd="0" destOrd="0" presId="urn:microsoft.com/office/officeart/2005/8/layout/bProcess4"/>
    <dgm:cxn modelId="{5DE02E15-9597-4711-95FF-A2D0686D9A5C}" type="presParOf" srcId="{FBD43896-FC34-40EC-B1AB-8B05A487F856}" destId="{6078F569-E544-49C6-8456-7BB8F96E525F}" srcOrd="1" destOrd="0" presId="urn:microsoft.com/office/officeart/2005/8/layout/bProcess4"/>
    <dgm:cxn modelId="{AB024FF0-7B48-4A5C-9EB2-6DEE6668E4E4}" type="presParOf" srcId="{77A1EBB4-F4EE-44D9-ADF9-788B595E166B}" destId="{54E8C347-AE05-40B8-B041-58AEBC58BA85}" srcOrd="1" destOrd="0" presId="urn:microsoft.com/office/officeart/2005/8/layout/bProcess4"/>
    <dgm:cxn modelId="{F6BAEC4E-82DD-4964-817B-5028B9E2DA84}" type="presParOf" srcId="{77A1EBB4-F4EE-44D9-ADF9-788B595E166B}" destId="{95772D0A-F138-47DA-85DA-8A852F92F480}" srcOrd="2" destOrd="0" presId="urn:microsoft.com/office/officeart/2005/8/layout/bProcess4"/>
    <dgm:cxn modelId="{93DF4A66-8780-4AD7-8A96-DD7631C93169}" type="presParOf" srcId="{95772D0A-F138-47DA-85DA-8A852F92F480}" destId="{5D2CC9F6-3A2B-4408-9C4A-C4BEDCACF0E5}" srcOrd="0" destOrd="0" presId="urn:microsoft.com/office/officeart/2005/8/layout/bProcess4"/>
    <dgm:cxn modelId="{14B08D95-3C73-469A-A462-44DA3A0ECAC5}" type="presParOf" srcId="{95772D0A-F138-47DA-85DA-8A852F92F480}" destId="{6B584F26-EB7D-4446-AE4E-310E02E41C05}" srcOrd="1" destOrd="0" presId="urn:microsoft.com/office/officeart/2005/8/layout/bProcess4"/>
    <dgm:cxn modelId="{C7BFEB96-816D-42E7-BA33-D9F73CE43892}" type="presParOf" srcId="{77A1EBB4-F4EE-44D9-ADF9-788B595E166B}" destId="{6ACBB923-1F05-457C-9CC5-3FF1CF1327F9}" srcOrd="3" destOrd="0" presId="urn:microsoft.com/office/officeart/2005/8/layout/bProcess4"/>
    <dgm:cxn modelId="{69BC9D81-8D3F-4D46-81F8-FF41A12790A9}" type="presParOf" srcId="{77A1EBB4-F4EE-44D9-ADF9-788B595E166B}" destId="{3579101D-2334-4699-B205-DC4C941797AC}" srcOrd="4" destOrd="0" presId="urn:microsoft.com/office/officeart/2005/8/layout/bProcess4"/>
    <dgm:cxn modelId="{6A4715C4-B98F-4D36-AE0D-848F7B971D31}" type="presParOf" srcId="{3579101D-2334-4699-B205-DC4C941797AC}" destId="{8DC65457-2337-4A97-9AAF-388CC3BA8367}" srcOrd="0" destOrd="0" presId="urn:microsoft.com/office/officeart/2005/8/layout/bProcess4"/>
    <dgm:cxn modelId="{34B2E41F-235E-49FC-8737-375ACD13CB8A}" type="presParOf" srcId="{3579101D-2334-4699-B205-DC4C941797AC}" destId="{9DEAF9F7-A78E-4834-B0E1-EC9FB5590B1D}" srcOrd="1" destOrd="0" presId="urn:microsoft.com/office/officeart/2005/8/layout/bProcess4"/>
    <dgm:cxn modelId="{768AE432-39F6-4A53-BE7E-16987C4A9AFA}" type="presParOf" srcId="{77A1EBB4-F4EE-44D9-ADF9-788B595E166B}" destId="{27909ED1-5536-4D8D-9457-29BFA7018CFB}" srcOrd="5" destOrd="0" presId="urn:microsoft.com/office/officeart/2005/8/layout/bProcess4"/>
    <dgm:cxn modelId="{11F84E3A-D674-4051-9E10-5FC535DDC20D}" type="presParOf" srcId="{77A1EBB4-F4EE-44D9-ADF9-788B595E166B}" destId="{C1D74204-A8D2-45AB-BBBF-DA018B052620}" srcOrd="6" destOrd="0" presId="urn:microsoft.com/office/officeart/2005/8/layout/bProcess4"/>
    <dgm:cxn modelId="{A8A1F0F3-E884-4023-9452-C5EE6847EECC}" type="presParOf" srcId="{C1D74204-A8D2-45AB-BBBF-DA018B052620}" destId="{3B934BC8-DB68-406F-9B65-94FF54210D65}" srcOrd="0" destOrd="0" presId="urn:microsoft.com/office/officeart/2005/8/layout/bProcess4"/>
    <dgm:cxn modelId="{19E41DBA-AF7B-47FB-98AD-E3EEF3281060}" type="presParOf" srcId="{C1D74204-A8D2-45AB-BBBF-DA018B052620}" destId="{345D2E52-35B3-42A9-A0F7-BD00893AD375}" srcOrd="1" destOrd="0" presId="urn:microsoft.com/office/officeart/2005/8/layout/bProcess4"/>
    <dgm:cxn modelId="{7D18DD3A-958D-40EF-AF7B-406E417E7785}" type="presParOf" srcId="{77A1EBB4-F4EE-44D9-ADF9-788B595E166B}" destId="{04836503-DF02-4C08-934A-9400C7CF84E5}" srcOrd="7" destOrd="0" presId="urn:microsoft.com/office/officeart/2005/8/layout/bProcess4"/>
    <dgm:cxn modelId="{44328DFF-7E26-4D3A-A580-C7C6D5F30C2A}" type="presParOf" srcId="{77A1EBB4-F4EE-44D9-ADF9-788B595E166B}" destId="{60E05835-2BA6-46A8-9D29-FEACCE6950B0}" srcOrd="8" destOrd="0" presId="urn:microsoft.com/office/officeart/2005/8/layout/bProcess4"/>
    <dgm:cxn modelId="{C963B65E-8589-4505-BB9D-5EEF93CA10B6}" type="presParOf" srcId="{60E05835-2BA6-46A8-9D29-FEACCE6950B0}" destId="{D6DE0776-C61E-45E1-AB7E-E4539D1FBCFF}" srcOrd="0" destOrd="0" presId="urn:microsoft.com/office/officeart/2005/8/layout/bProcess4"/>
    <dgm:cxn modelId="{02D4BD85-C7CE-4457-B84C-9FB6D3FE1A9F}" type="presParOf" srcId="{60E05835-2BA6-46A8-9D29-FEACCE6950B0}" destId="{A408F83F-9B66-4CE3-A8AD-97360FADE587}" srcOrd="1" destOrd="0" presId="urn:microsoft.com/office/officeart/2005/8/layout/bProcess4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3347E38-6A94-4972-8FFF-1EB76EAD79FC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95B54A36-54F5-4FDF-A163-CA408EA6B43E}">
      <dgm:prSet phldrT="[نص]"/>
      <dgm:spPr/>
      <dgm:t>
        <a:bodyPr/>
        <a:lstStyle/>
        <a:p>
          <a:pPr rtl="1"/>
          <a:r>
            <a:rPr lang="ar-SA" dirty="0" smtClean="0"/>
            <a:t>مرحلة المجتمع التقليدي</a:t>
          </a:r>
          <a:endParaRPr lang="ar-SA" dirty="0"/>
        </a:p>
      </dgm:t>
    </dgm:pt>
    <dgm:pt modelId="{087D8748-9EF9-4C6F-A098-A41201339EA7}" type="parTrans" cxnId="{43BF2BFC-E43F-45E2-ABA3-345CFC68EBC6}">
      <dgm:prSet/>
      <dgm:spPr/>
      <dgm:t>
        <a:bodyPr/>
        <a:lstStyle/>
        <a:p>
          <a:pPr rtl="1"/>
          <a:endParaRPr lang="ar-SA"/>
        </a:p>
      </dgm:t>
    </dgm:pt>
    <dgm:pt modelId="{9DF472B2-8B9E-4048-BD92-A9E04643C0EA}" type="sibTrans" cxnId="{43BF2BFC-E43F-45E2-ABA3-345CFC68EBC6}">
      <dgm:prSet/>
      <dgm:spPr/>
      <dgm:t>
        <a:bodyPr/>
        <a:lstStyle/>
        <a:p>
          <a:pPr rtl="1"/>
          <a:endParaRPr lang="ar-SA"/>
        </a:p>
      </dgm:t>
    </dgm:pt>
    <dgm:pt modelId="{205B2A00-697A-4E52-9378-CE805B9EEA2E}">
      <dgm:prSet phldrT="[نص]"/>
      <dgm:spPr/>
      <dgm:t>
        <a:bodyPr/>
        <a:lstStyle/>
        <a:p>
          <a:pPr rtl="1"/>
          <a:r>
            <a:rPr lang="ar-SA" dirty="0" smtClean="0"/>
            <a:t>مرحلة </a:t>
          </a:r>
          <a:r>
            <a:rPr lang="ar-SA" dirty="0" err="1" smtClean="0"/>
            <a:t>التهيوء</a:t>
          </a:r>
          <a:r>
            <a:rPr lang="ar-SA" dirty="0" smtClean="0"/>
            <a:t> للانطلاق </a:t>
          </a:r>
          <a:endParaRPr lang="ar-SA" dirty="0"/>
        </a:p>
      </dgm:t>
    </dgm:pt>
    <dgm:pt modelId="{74970D70-EE81-485F-A0C8-E0BC4E319F79}" type="parTrans" cxnId="{F22F1F3B-F34E-4E85-8A2F-9543E3CB2D6B}">
      <dgm:prSet/>
      <dgm:spPr/>
      <dgm:t>
        <a:bodyPr/>
        <a:lstStyle/>
        <a:p>
          <a:pPr rtl="1"/>
          <a:endParaRPr lang="ar-SA"/>
        </a:p>
      </dgm:t>
    </dgm:pt>
    <dgm:pt modelId="{833A0FE2-0442-472A-88CF-58F7AD121D8F}" type="sibTrans" cxnId="{F22F1F3B-F34E-4E85-8A2F-9543E3CB2D6B}">
      <dgm:prSet/>
      <dgm:spPr/>
      <dgm:t>
        <a:bodyPr/>
        <a:lstStyle/>
        <a:p>
          <a:pPr rtl="1"/>
          <a:endParaRPr lang="ar-SA"/>
        </a:p>
      </dgm:t>
    </dgm:pt>
    <dgm:pt modelId="{795F6181-9BA3-417B-90AD-7F0E1BD1FCE7}">
      <dgm:prSet phldrT="[نص]"/>
      <dgm:spPr/>
      <dgm:t>
        <a:bodyPr/>
        <a:lstStyle/>
        <a:p>
          <a:pPr rtl="1"/>
          <a:r>
            <a:rPr lang="ar-SA" dirty="0" smtClean="0"/>
            <a:t>مرحلة الانطلاق</a:t>
          </a:r>
          <a:endParaRPr lang="ar-SA" dirty="0"/>
        </a:p>
      </dgm:t>
    </dgm:pt>
    <dgm:pt modelId="{C793EA6D-4E45-4768-B690-9BA23882070D}" type="parTrans" cxnId="{588FF3B5-2C29-486A-9135-2B2D518EB9F8}">
      <dgm:prSet/>
      <dgm:spPr/>
      <dgm:t>
        <a:bodyPr/>
        <a:lstStyle/>
        <a:p>
          <a:pPr rtl="1"/>
          <a:endParaRPr lang="ar-SA"/>
        </a:p>
      </dgm:t>
    </dgm:pt>
    <dgm:pt modelId="{CEF2D655-4785-4CE0-AE02-F5A8DF79359D}" type="sibTrans" cxnId="{588FF3B5-2C29-486A-9135-2B2D518EB9F8}">
      <dgm:prSet/>
      <dgm:spPr/>
      <dgm:t>
        <a:bodyPr/>
        <a:lstStyle/>
        <a:p>
          <a:pPr rtl="1"/>
          <a:endParaRPr lang="ar-SA"/>
        </a:p>
      </dgm:t>
    </dgm:pt>
    <dgm:pt modelId="{E66E3877-EA55-49BD-BA72-11C80684C564}">
      <dgm:prSet phldrT="[نص]"/>
      <dgm:spPr/>
      <dgm:t>
        <a:bodyPr/>
        <a:lstStyle/>
        <a:p>
          <a:pPr rtl="1"/>
          <a:r>
            <a:rPr lang="ar-SA" dirty="0" smtClean="0"/>
            <a:t>مرحلة النضج </a:t>
          </a:r>
          <a:endParaRPr lang="ar-SA" dirty="0"/>
        </a:p>
      </dgm:t>
    </dgm:pt>
    <dgm:pt modelId="{1216DEC0-2B64-4781-9CFD-8EE4EA9C4948}" type="parTrans" cxnId="{675D45F8-9438-48C0-8F14-D983190591E3}">
      <dgm:prSet/>
      <dgm:spPr/>
      <dgm:t>
        <a:bodyPr/>
        <a:lstStyle/>
        <a:p>
          <a:pPr rtl="1"/>
          <a:endParaRPr lang="ar-SA"/>
        </a:p>
      </dgm:t>
    </dgm:pt>
    <dgm:pt modelId="{724C2996-5CC7-4719-97ED-83345F289558}" type="sibTrans" cxnId="{675D45F8-9438-48C0-8F14-D983190591E3}">
      <dgm:prSet/>
      <dgm:spPr/>
      <dgm:t>
        <a:bodyPr/>
        <a:lstStyle/>
        <a:p>
          <a:pPr rtl="1"/>
          <a:endParaRPr lang="ar-SA"/>
        </a:p>
      </dgm:t>
    </dgm:pt>
    <dgm:pt modelId="{0D84B5AE-9E1C-4D42-84B1-C7285F42F706}">
      <dgm:prSet phldrT="[نص]"/>
      <dgm:spPr/>
      <dgm:t>
        <a:bodyPr/>
        <a:lstStyle/>
        <a:p>
          <a:pPr rtl="1"/>
          <a:r>
            <a:rPr lang="ar-SA" dirty="0" smtClean="0"/>
            <a:t>مرحلة الاستهلاك والرفاهية </a:t>
          </a:r>
          <a:endParaRPr lang="ar-SA" dirty="0"/>
        </a:p>
      </dgm:t>
    </dgm:pt>
    <dgm:pt modelId="{C7D5D764-0BFE-4C82-8821-CF434DB59CD7}" type="parTrans" cxnId="{685596A7-7B19-4D70-92A4-5EBF70E8FDF6}">
      <dgm:prSet/>
      <dgm:spPr/>
      <dgm:t>
        <a:bodyPr/>
        <a:lstStyle/>
        <a:p>
          <a:pPr rtl="1"/>
          <a:endParaRPr lang="ar-SA"/>
        </a:p>
      </dgm:t>
    </dgm:pt>
    <dgm:pt modelId="{063F5BC1-BF2B-454C-BB01-92B569C40C1B}" type="sibTrans" cxnId="{685596A7-7B19-4D70-92A4-5EBF70E8FDF6}">
      <dgm:prSet/>
      <dgm:spPr/>
      <dgm:t>
        <a:bodyPr/>
        <a:lstStyle/>
        <a:p>
          <a:pPr rtl="1"/>
          <a:endParaRPr lang="ar-SA"/>
        </a:p>
      </dgm:t>
    </dgm:pt>
    <dgm:pt modelId="{FE8C8F23-7C70-4D0C-AD8C-18A27EA3007F}" type="pres">
      <dgm:prSet presAssocID="{83347E38-6A94-4972-8FFF-1EB76EAD79FC}" presName="diagram" presStyleCnt="0">
        <dgm:presLayoutVars>
          <dgm:dir/>
          <dgm:resizeHandles val="exact"/>
        </dgm:presLayoutVars>
      </dgm:prSet>
      <dgm:spPr/>
    </dgm:pt>
    <dgm:pt modelId="{0D580097-BEE2-4469-8569-1C5F6C7D80F7}" type="pres">
      <dgm:prSet presAssocID="{95B54A36-54F5-4FDF-A163-CA408EA6B43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7D89635-4908-46E1-AF79-F8BD33084354}" type="pres">
      <dgm:prSet presAssocID="{9DF472B2-8B9E-4048-BD92-A9E04643C0EA}" presName="sibTrans" presStyleLbl="sibTrans2D1" presStyleIdx="0" presStyleCnt="4"/>
      <dgm:spPr/>
    </dgm:pt>
    <dgm:pt modelId="{38B43C4F-C557-46AA-95D7-E0D69FA11A17}" type="pres">
      <dgm:prSet presAssocID="{9DF472B2-8B9E-4048-BD92-A9E04643C0EA}" presName="connectorText" presStyleLbl="sibTrans2D1" presStyleIdx="0" presStyleCnt="4"/>
      <dgm:spPr/>
    </dgm:pt>
    <dgm:pt modelId="{07F7850F-62F5-4FFA-BE22-1E634CD276A2}" type="pres">
      <dgm:prSet presAssocID="{205B2A00-697A-4E52-9378-CE805B9EEA2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77F5A98-928F-4BE2-897E-9B9EDC21C035}" type="pres">
      <dgm:prSet presAssocID="{833A0FE2-0442-472A-88CF-58F7AD121D8F}" presName="sibTrans" presStyleLbl="sibTrans2D1" presStyleIdx="1" presStyleCnt="4"/>
      <dgm:spPr/>
    </dgm:pt>
    <dgm:pt modelId="{096E0DB6-D596-4909-8212-C2D01730D48A}" type="pres">
      <dgm:prSet presAssocID="{833A0FE2-0442-472A-88CF-58F7AD121D8F}" presName="connectorText" presStyleLbl="sibTrans2D1" presStyleIdx="1" presStyleCnt="4"/>
      <dgm:spPr/>
    </dgm:pt>
    <dgm:pt modelId="{6950CE22-7FB3-42FE-9714-5F83A1556FE6}" type="pres">
      <dgm:prSet presAssocID="{795F6181-9BA3-417B-90AD-7F0E1BD1FCE7}" presName="node" presStyleLbl="node1" presStyleIdx="2" presStyleCnt="5">
        <dgm:presLayoutVars>
          <dgm:bulletEnabled val="1"/>
        </dgm:presLayoutVars>
      </dgm:prSet>
      <dgm:spPr/>
    </dgm:pt>
    <dgm:pt modelId="{182F3BA3-CBDF-40B9-815E-3E35D1E73C57}" type="pres">
      <dgm:prSet presAssocID="{CEF2D655-4785-4CE0-AE02-F5A8DF79359D}" presName="sibTrans" presStyleLbl="sibTrans2D1" presStyleIdx="2" presStyleCnt="4"/>
      <dgm:spPr/>
    </dgm:pt>
    <dgm:pt modelId="{7C07D010-2A7D-4F84-9D2A-233C6F0E3610}" type="pres">
      <dgm:prSet presAssocID="{CEF2D655-4785-4CE0-AE02-F5A8DF79359D}" presName="connectorText" presStyleLbl="sibTrans2D1" presStyleIdx="2" presStyleCnt="4"/>
      <dgm:spPr/>
    </dgm:pt>
    <dgm:pt modelId="{C5E755F3-35AD-4613-AFDC-21D2995DCACF}" type="pres">
      <dgm:prSet presAssocID="{E66E3877-EA55-49BD-BA72-11C80684C564}" presName="node" presStyleLbl="node1" presStyleIdx="3" presStyleCnt="5">
        <dgm:presLayoutVars>
          <dgm:bulletEnabled val="1"/>
        </dgm:presLayoutVars>
      </dgm:prSet>
      <dgm:spPr/>
    </dgm:pt>
    <dgm:pt modelId="{17151409-E0C4-468F-916A-B3F0302D6918}" type="pres">
      <dgm:prSet presAssocID="{724C2996-5CC7-4719-97ED-83345F289558}" presName="sibTrans" presStyleLbl="sibTrans2D1" presStyleIdx="3" presStyleCnt="4"/>
      <dgm:spPr/>
    </dgm:pt>
    <dgm:pt modelId="{93E13F20-D5CF-4AB0-8A94-095E6D5BAF5F}" type="pres">
      <dgm:prSet presAssocID="{724C2996-5CC7-4719-97ED-83345F289558}" presName="connectorText" presStyleLbl="sibTrans2D1" presStyleIdx="3" presStyleCnt="4"/>
      <dgm:spPr/>
    </dgm:pt>
    <dgm:pt modelId="{120CC037-7566-4D1B-892A-4B669ABFB094}" type="pres">
      <dgm:prSet presAssocID="{0D84B5AE-9E1C-4D42-84B1-C7285F42F706}" presName="node" presStyleLbl="node1" presStyleIdx="4" presStyleCnt="5">
        <dgm:presLayoutVars>
          <dgm:bulletEnabled val="1"/>
        </dgm:presLayoutVars>
      </dgm:prSet>
      <dgm:spPr/>
    </dgm:pt>
  </dgm:ptLst>
  <dgm:cxnLst>
    <dgm:cxn modelId="{F5EE5010-163B-4F4C-BBBC-EA30BA944C21}" type="presOf" srcId="{833A0FE2-0442-472A-88CF-58F7AD121D8F}" destId="{677F5A98-928F-4BE2-897E-9B9EDC21C035}" srcOrd="0" destOrd="0" presId="urn:microsoft.com/office/officeart/2005/8/layout/process5"/>
    <dgm:cxn modelId="{27EF3F67-079A-4A25-B289-016FB64615E4}" type="presOf" srcId="{95B54A36-54F5-4FDF-A163-CA408EA6B43E}" destId="{0D580097-BEE2-4469-8569-1C5F6C7D80F7}" srcOrd="0" destOrd="0" presId="urn:microsoft.com/office/officeart/2005/8/layout/process5"/>
    <dgm:cxn modelId="{F22F1F3B-F34E-4E85-8A2F-9543E3CB2D6B}" srcId="{83347E38-6A94-4972-8FFF-1EB76EAD79FC}" destId="{205B2A00-697A-4E52-9378-CE805B9EEA2E}" srcOrd="1" destOrd="0" parTransId="{74970D70-EE81-485F-A0C8-E0BC4E319F79}" sibTransId="{833A0FE2-0442-472A-88CF-58F7AD121D8F}"/>
    <dgm:cxn modelId="{AC820C7B-1CD9-44CA-BFEC-8C5B6BADE625}" type="presOf" srcId="{CEF2D655-4785-4CE0-AE02-F5A8DF79359D}" destId="{182F3BA3-CBDF-40B9-815E-3E35D1E73C57}" srcOrd="0" destOrd="0" presId="urn:microsoft.com/office/officeart/2005/8/layout/process5"/>
    <dgm:cxn modelId="{F1122D09-7D81-44E4-B970-9DCE8C8502A9}" type="presOf" srcId="{E66E3877-EA55-49BD-BA72-11C80684C564}" destId="{C5E755F3-35AD-4613-AFDC-21D2995DCACF}" srcOrd="0" destOrd="0" presId="urn:microsoft.com/office/officeart/2005/8/layout/process5"/>
    <dgm:cxn modelId="{09329203-1FCF-4E42-8CD5-CF526468C664}" type="presOf" srcId="{83347E38-6A94-4972-8FFF-1EB76EAD79FC}" destId="{FE8C8F23-7C70-4D0C-AD8C-18A27EA3007F}" srcOrd="0" destOrd="0" presId="urn:microsoft.com/office/officeart/2005/8/layout/process5"/>
    <dgm:cxn modelId="{C2F14D2A-395C-41BB-A280-9764FC3060CC}" type="presOf" srcId="{833A0FE2-0442-472A-88CF-58F7AD121D8F}" destId="{096E0DB6-D596-4909-8212-C2D01730D48A}" srcOrd="1" destOrd="0" presId="urn:microsoft.com/office/officeart/2005/8/layout/process5"/>
    <dgm:cxn modelId="{FF54B7B4-7F4F-4060-9C6C-E6803F2D2C65}" type="presOf" srcId="{795F6181-9BA3-417B-90AD-7F0E1BD1FCE7}" destId="{6950CE22-7FB3-42FE-9714-5F83A1556FE6}" srcOrd="0" destOrd="0" presId="urn:microsoft.com/office/officeart/2005/8/layout/process5"/>
    <dgm:cxn modelId="{7545B939-722B-4884-B1EF-E354D9DDEE8C}" type="presOf" srcId="{724C2996-5CC7-4719-97ED-83345F289558}" destId="{93E13F20-D5CF-4AB0-8A94-095E6D5BAF5F}" srcOrd="1" destOrd="0" presId="urn:microsoft.com/office/officeart/2005/8/layout/process5"/>
    <dgm:cxn modelId="{B3ACB833-802F-45BE-A5A4-8601DF4726D4}" type="presOf" srcId="{9DF472B2-8B9E-4048-BD92-A9E04643C0EA}" destId="{E7D89635-4908-46E1-AF79-F8BD33084354}" srcOrd="0" destOrd="0" presId="urn:microsoft.com/office/officeart/2005/8/layout/process5"/>
    <dgm:cxn modelId="{685596A7-7B19-4D70-92A4-5EBF70E8FDF6}" srcId="{83347E38-6A94-4972-8FFF-1EB76EAD79FC}" destId="{0D84B5AE-9E1C-4D42-84B1-C7285F42F706}" srcOrd="4" destOrd="0" parTransId="{C7D5D764-0BFE-4C82-8821-CF434DB59CD7}" sibTransId="{063F5BC1-BF2B-454C-BB01-92B569C40C1B}"/>
    <dgm:cxn modelId="{07012D13-0392-4635-9A3C-9CF85DA42913}" type="presOf" srcId="{0D84B5AE-9E1C-4D42-84B1-C7285F42F706}" destId="{120CC037-7566-4D1B-892A-4B669ABFB094}" srcOrd="0" destOrd="0" presId="urn:microsoft.com/office/officeart/2005/8/layout/process5"/>
    <dgm:cxn modelId="{43BF2BFC-E43F-45E2-ABA3-345CFC68EBC6}" srcId="{83347E38-6A94-4972-8FFF-1EB76EAD79FC}" destId="{95B54A36-54F5-4FDF-A163-CA408EA6B43E}" srcOrd="0" destOrd="0" parTransId="{087D8748-9EF9-4C6F-A098-A41201339EA7}" sibTransId="{9DF472B2-8B9E-4048-BD92-A9E04643C0EA}"/>
    <dgm:cxn modelId="{7787E76E-B617-4533-818E-975DDC735B35}" type="presOf" srcId="{724C2996-5CC7-4719-97ED-83345F289558}" destId="{17151409-E0C4-468F-916A-B3F0302D6918}" srcOrd="0" destOrd="0" presId="urn:microsoft.com/office/officeart/2005/8/layout/process5"/>
    <dgm:cxn modelId="{588FF3B5-2C29-486A-9135-2B2D518EB9F8}" srcId="{83347E38-6A94-4972-8FFF-1EB76EAD79FC}" destId="{795F6181-9BA3-417B-90AD-7F0E1BD1FCE7}" srcOrd="2" destOrd="0" parTransId="{C793EA6D-4E45-4768-B690-9BA23882070D}" sibTransId="{CEF2D655-4785-4CE0-AE02-F5A8DF79359D}"/>
    <dgm:cxn modelId="{68FFA792-8571-42FA-8F14-FD310C734477}" type="presOf" srcId="{CEF2D655-4785-4CE0-AE02-F5A8DF79359D}" destId="{7C07D010-2A7D-4F84-9D2A-233C6F0E3610}" srcOrd="1" destOrd="0" presId="urn:microsoft.com/office/officeart/2005/8/layout/process5"/>
    <dgm:cxn modelId="{675D45F8-9438-48C0-8F14-D983190591E3}" srcId="{83347E38-6A94-4972-8FFF-1EB76EAD79FC}" destId="{E66E3877-EA55-49BD-BA72-11C80684C564}" srcOrd="3" destOrd="0" parTransId="{1216DEC0-2B64-4781-9CFD-8EE4EA9C4948}" sibTransId="{724C2996-5CC7-4719-97ED-83345F289558}"/>
    <dgm:cxn modelId="{5CB26066-CE4F-4873-A4A4-7C8E97554CDF}" type="presOf" srcId="{205B2A00-697A-4E52-9378-CE805B9EEA2E}" destId="{07F7850F-62F5-4FFA-BE22-1E634CD276A2}" srcOrd="0" destOrd="0" presId="urn:microsoft.com/office/officeart/2005/8/layout/process5"/>
    <dgm:cxn modelId="{E1D7D9F0-24CE-4E94-AE99-016DA20DAC87}" type="presOf" srcId="{9DF472B2-8B9E-4048-BD92-A9E04643C0EA}" destId="{38B43C4F-C557-46AA-95D7-E0D69FA11A17}" srcOrd="1" destOrd="0" presId="urn:microsoft.com/office/officeart/2005/8/layout/process5"/>
    <dgm:cxn modelId="{B32F4445-D44A-482C-B55C-3A9041A54788}" type="presParOf" srcId="{FE8C8F23-7C70-4D0C-AD8C-18A27EA3007F}" destId="{0D580097-BEE2-4469-8569-1C5F6C7D80F7}" srcOrd="0" destOrd="0" presId="urn:microsoft.com/office/officeart/2005/8/layout/process5"/>
    <dgm:cxn modelId="{9EB14474-B090-479D-8689-55939B8D22E0}" type="presParOf" srcId="{FE8C8F23-7C70-4D0C-AD8C-18A27EA3007F}" destId="{E7D89635-4908-46E1-AF79-F8BD33084354}" srcOrd="1" destOrd="0" presId="urn:microsoft.com/office/officeart/2005/8/layout/process5"/>
    <dgm:cxn modelId="{9B55610D-5740-4885-80ED-F92502B3D1F0}" type="presParOf" srcId="{E7D89635-4908-46E1-AF79-F8BD33084354}" destId="{38B43C4F-C557-46AA-95D7-E0D69FA11A17}" srcOrd="0" destOrd="0" presId="urn:microsoft.com/office/officeart/2005/8/layout/process5"/>
    <dgm:cxn modelId="{F3EE0979-E27D-406A-9C80-380E4D95716A}" type="presParOf" srcId="{FE8C8F23-7C70-4D0C-AD8C-18A27EA3007F}" destId="{07F7850F-62F5-4FFA-BE22-1E634CD276A2}" srcOrd="2" destOrd="0" presId="urn:microsoft.com/office/officeart/2005/8/layout/process5"/>
    <dgm:cxn modelId="{CD2997EA-B18D-4702-A4D7-A40DD0C3FB6B}" type="presParOf" srcId="{FE8C8F23-7C70-4D0C-AD8C-18A27EA3007F}" destId="{677F5A98-928F-4BE2-897E-9B9EDC21C035}" srcOrd="3" destOrd="0" presId="urn:microsoft.com/office/officeart/2005/8/layout/process5"/>
    <dgm:cxn modelId="{0DE13DB9-BF8C-41C1-A020-3930DEDB0DAD}" type="presParOf" srcId="{677F5A98-928F-4BE2-897E-9B9EDC21C035}" destId="{096E0DB6-D596-4909-8212-C2D01730D48A}" srcOrd="0" destOrd="0" presId="urn:microsoft.com/office/officeart/2005/8/layout/process5"/>
    <dgm:cxn modelId="{D97F7C24-70FD-484C-8A11-19F1FB7080CD}" type="presParOf" srcId="{FE8C8F23-7C70-4D0C-AD8C-18A27EA3007F}" destId="{6950CE22-7FB3-42FE-9714-5F83A1556FE6}" srcOrd="4" destOrd="0" presId="urn:microsoft.com/office/officeart/2005/8/layout/process5"/>
    <dgm:cxn modelId="{2BF0730F-8D44-4315-8461-80A203598405}" type="presParOf" srcId="{FE8C8F23-7C70-4D0C-AD8C-18A27EA3007F}" destId="{182F3BA3-CBDF-40B9-815E-3E35D1E73C57}" srcOrd="5" destOrd="0" presId="urn:microsoft.com/office/officeart/2005/8/layout/process5"/>
    <dgm:cxn modelId="{DD4B82CC-6007-4DD7-94EC-FB195BB88033}" type="presParOf" srcId="{182F3BA3-CBDF-40B9-815E-3E35D1E73C57}" destId="{7C07D010-2A7D-4F84-9D2A-233C6F0E3610}" srcOrd="0" destOrd="0" presId="urn:microsoft.com/office/officeart/2005/8/layout/process5"/>
    <dgm:cxn modelId="{B308B503-7EC3-4844-BFD9-955925799BA5}" type="presParOf" srcId="{FE8C8F23-7C70-4D0C-AD8C-18A27EA3007F}" destId="{C5E755F3-35AD-4613-AFDC-21D2995DCACF}" srcOrd="6" destOrd="0" presId="urn:microsoft.com/office/officeart/2005/8/layout/process5"/>
    <dgm:cxn modelId="{C0915EEC-090A-46B4-9D21-399B2F420776}" type="presParOf" srcId="{FE8C8F23-7C70-4D0C-AD8C-18A27EA3007F}" destId="{17151409-E0C4-468F-916A-B3F0302D6918}" srcOrd="7" destOrd="0" presId="urn:microsoft.com/office/officeart/2005/8/layout/process5"/>
    <dgm:cxn modelId="{F1DCE3CF-9B38-4614-9B4A-ADDDF835568D}" type="presParOf" srcId="{17151409-E0C4-468F-916A-B3F0302D6918}" destId="{93E13F20-D5CF-4AB0-8A94-095E6D5BAF5F}" srcOrd="0" destOrd="0" presId="urn:microsoft.com/office/officeart/2005/8/layout/process5"/>
    <dgm:cxn modelId="{896E83C2-0D6E-47B1-846A-32C802ED4E86}" type="presParOf" srcId="{FE8C8F23-7C70-4D0C-AD8C-18A27EA3007F}" destId="{120CC037-7566-4D1B-892A-4B669ABFB094}" srcOrd="8" destOrd="0" presId="urn:microsoft.com/office/officeart/2005/8/layout/process5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2EDE932-D6B9-4E3D-A9C8-2B73BC63F0EE}" type="doc">
      <dgm:prSet loTypeId="urn:microsoft.com/office/officeart/2005/8/layout/venn1" loCatId="relationship" qsTypeId="urn:microsoft.com/office/officeart/2005/8/quickstyle/simple1" qsCatId="simple" csTypeId="urn:microsoft.com/office/officeart/2005/8/colors/accent4_4" csCatId="accent4" phldr="1"/>
      <dgm:spPr/>
    </dgm:pt>
    <dgm:pt modelId="{546E719C-DEEB-42D7-8ADB-697EC8E433D0}">
      <dgm:prSet phldrT="[نص]"/>
      <dgm:spPr/>
      <dgm:t>
        <a:bodyPr/>
        <a:lstStyle/>
        <a:p>
          <a:pPr rtl="1"/>
          <a:r>
            <a:rPr lang="ar-SA" dirty="0" smtClean="0"/>
            <a:t>نظرية الثنائية الاجتماعية </a:t>
          </a:r>
          <a:endParaRPr lang="ar-SA" dirty="0"/>
        </a:p>
      </dgm:t>
    </dgm:pt>
    <dgm:pt modelId="{449D2B5D-5A81-49CD-98C5-21EB95E420F8}" type="parTrans" cxnId="{57892959-C9DE-4F8B-A915-8BB5E94788E0}">
      <dgm:prSet/>
      <dgm:spPr/>
      <dgm:t>
        <a:bodyPr/>
        <a:lstStyle/>
        <a:p>
          <a:pPr rtl="1"/>
          <a:endParaRPr lang="ar-SA"/>
        </a:p>
      </dgm:t>
    </dgm:pt>
    <dgm:pt modelId="{D6ACEE60-25E3-47B4-83CB-7637F73FC080}" type="sibTrans" cxnId="{57892959-C9DE-4F8B-A915-8BB5E94788E0}">
      <dgm:prSet/>
      <dgm:spPr/>
      <dgm:t>
        <a:bodyPr/>
        <a:lstStyle/>
        <a:p>
          <a:pPr rtl="1"/>
          <a:endParaRPr lang="ar-SA"/>
        </a:p>
      </dgm:t>
    </dgm:pt>
    <dgm:pt modelId="{2D2C9867-844D-48D2-9981-802C539F89E3}">
      <dgm:prSet phldrT="[نص]"/>
      <dgm:spPr/>
      <dgm:t>
        <a:bodyPr/>
        <a:lstStyle/>
        <a:p>
          <a:pPr rtl="1"/>
          <a:r>
            <a:rPr lang="ar-SA" dirty="0" smtClean="0"/>
            <a:t>نظرية دافع الانجاز </a:t>
          </a:r>
          <a:endParaRPr lang="ar-SA" dirty="0"/>
        </a:p>
      </dgm:t>
    </dgm:pt>
    <dgm:pt modelId="{537A0070-BC57-4638-A7B1-7BD1845603D3}" type="parTrans" cxnId="{F73D297B-BB64-4161-B3AC-4F914490D19B}">
      <dgm:prSet/>
      <dgm:spPr/>
      <dgm:t>
        <a:bodyPr/>
        <a:lstStyle/>
        <a:p>
          <a:pPr rtl="1"/>
          <a:endParaRPr lang="ar-SA"/>
        </a:p>
      </dgm:t>
    </dgm:pt>
    <dgm:pt modelId="{B489BA18-D80B-4206-8210-27FF1D47C1F2}" type="sibTrans" cxnId="{F73D297B-BB64-4161-B3AC-4F914490D19B}">
      <dgm:prSet/>
      <dgm:spPr/>
      <dgm:t>
        <a:bodyPr/>
        <a:lstStyle/>
        <a:p>
          <a:pPr rtl="1"/>
          <a:endParaRPr lang="ar-SA"/>
        </a:p>
      </dgm:t>
    </dgm:pt>
    <dgm:pt modelId="{6EFBB918-4BD5-475D-84EF-E0627AFB630F}" type="pres">
      <dgm:prSet presAssocID="{F2EDE932-D6B9-4E3D-A9C8-2B73BC63F0EE}" presName="compositeShape" presStyleCnt="0">
        <dgm:presLayoutVars>
          <dgm:chMax val="7"/>
          <dgm:dir/>
          <dgm:resizeHandles val="exact"/>
        </dgm:presLayoutVars>
      </dgm:prSet>
      <dgm:spPr/>
    </dgm:pt>
    <dgm:pt modelId="{259A0942-FF34-4DF1-8A2C-3DAE0DB07254}" type="pres">
      <dgm:prSet presAssocID="{546E719C-DEEB-42D7-8ADB-697EC8E433D0}" presName="circ1" presStyleLbl="vennNode1" presStyleIdx="0" presStyleCnt="2"/>
      <dgm:spPr/>
      <dgm:t>
        <a:bodyPr/>
        <a:lstStyle/>
        <a:p>
          <a:pPr rtl="1"/>
          <a:endParaRPr lang="ar-SA"/>
        </a:p>
      </dgm:t>
    </dgm:pt>
    <dgm:pt modelId="{9BB39948-BE1D-4C3B-B8D6-C4F8EADCE618}" type="pres">
      <dgm:prSet presAssocID="{546E719C-DEEB-42D7-8ADB-697EC8E433D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54366A7-AC5C-4896-8C9F-DE68B175FDC2}" type="pres">
      <dgm:prSet presAssocID="{2D2C9867-844D-48D2-9981-802C539F89E3}" presName="circ2" presStyleLbl="vennNode1" presStyleIdx="1" presStyleCnt="2"/>
      <dgm:spPr/>
      <dgm:t>
        <a:bodyPr/>
        <a:lstStyle/>
        <a:p>
          <a:pPr rtl="1"/>
          <a:endParaRPr lang="ar-SA"/>
        </a:p>
      </dgm:t>
    </dgm:pt>
    <dgm:pt modelId="{5C3F5129-FD8C-4F7D-AC52-337B6E486397}" type="pres">
      <dgm:prSet presAssocID="{2D2C9867-844D-48D2-9981-802C539F89E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963D755F-48D1-4088-A9D3-88E9871D263F}" type="presOf" srcId="{546E719C-DEEB-42D7-8ADB-697EC8E433D0}" destId="{259A0942-FF34-4DF1-8A2C-3DAE0DB07254}" srcOrd="0" destOrd="0" presId="urn:microsoft.com/office/officeart/2005/8/layout/venn1"/>
    <dgm:cxn modelId="{274913DB-8850-44E1-A702-1CCE9E4B8D91}" type="presOf" srcId="{F2EDE932-D6B9-4E3D-A9C8-2B73BC63F0EE}" destId="{6EFBB918-4BD5-475D-84EF-E0627AFB630F}" srcOrd="0" destOrd="0" presId="urn:microsoft.com/office/officeart/2005/8/layout/venn1"/>
    <dgm:cxn modelId="{48408622-C136-4205-806D-F0454A674036}" type="presOf" srcId="{546E719C-DEEB-42D7-8ADB-697EC8E433D0}" destId="{9BB39948-BE1D-4C3B-B8D6-C4F8EADCE618}" srcOrd="1" destOrd="0" presId="urn:microsoft.com/office/officeart/2005/8/layout/venn1"/>
    <dgm:cxn modelId="{F73D297B-BB64-4161-B3AC-4F914490D19B}" srcId="{F2EDE932-D6B9-4E3D-A9C8-2B73BC63F0EE}" destId="{2D2C9867-844D-48D2-9981-802C539F89E3}" srcOrd="1" destOrd="0" parTransId="{537A0070-BC57-4638-A7B1-7BD1845603D3}" sibTransId="{B489BA18-D80B-4206-8210-27FF1D47C1F2}"/>
    <dgm:cxn modelId="{417E6C87-DD15-468A-8639-DCDABF7FDD02}" type="presOf" srcId="{2D2C9867-844D-48D2-9981-802C539F89E3}" destId="{5C3F5129-FD8C-4F7D-AC52-337B6E486397}" srcOrd="1" destOrd="0" presId="urn:microsoft.com/office/officeart/2005/8/layout/venn1"/>
    <dgm:cxn modelId="{BA130CD7-5136-48CB-B79B-8DBE0C234F78}" type="presOf" srcId="{2D2C9867-844D-48D2-9981-802C539F89E3}" destId="{754366A7-AC5C-4896-8C9F-DE68B175FDC2}" srcOrd="0" destOrd="0" presId="urn:microsoft.com/office/officeart/2005/8/layout/venn1"/>
    <dgm:cxn modelId="{57892959-C9DE-4F8B-A915-8BB5E94788E0}" srcId="{F2EDE932-D6B9-4E3D-A9C8-2B73BC63F0EE}" destId="{546E719C-DEEB-42D7-8ADB-697EC8E433D0}" srcOrd="0" destOrd="0" parTransId="{449D2B5D-5A81-49CD-98C5-21EB95E420F8}" sibTransId="{D6ACEE60-25E3-47B4-83CB-7637F73FC080}"/>
    <dgm:cxn modelId="{4CD82B8E-0320-4774-9840-346A7FB59812}" type="presParOf" srcId="{6EFBB918-4BD5-475D-84EF-E0627AFB630F}" destId="{259A0942-FF34-4DF1-8A2C-3DAE0DB07254}" srcOrd="0" destOrd="0" presId="urn:microsoft.com/office/officeart/2005/8/layout/venn1"/>
    <dgm:cxn modelId="{29269B24-BA6D-424C-B3C7-0755FC5D33DD}" type="presParOf" srcId="{6EFBB918-4BD5-475D-84EF-E0627AFB630F}" destId="{9BB39948-BE1D-4C3B-B8D6-C4F8EADCE618}" srcOrd="1" destOrd="0" presId="urn:microsoft.com/office/officeart/2005/8/layout/venn1"/>
    <dgm:cxn modelId="{6FAFF1F7-66DD-49E7-9C4A-360DA65A6E63}" type="presParOf" srcId="{6EFBB918-4BD5-475D-84EF-E0627AFB630F}" destId="{754366A7-AC5C-4896-8C9F-DE68B175FDC2}" srcOrd="2" destOrd="0" presId="urn:microsoft.com/office/officeart/2005/8/layout/venn1"/>
    <dgm:cxn modelId="{D20B678C-C3D0-4F89-B937-90E03E12ACD1}" type="presParOf" srcId="{6EFBB918-4BD5-475D-84EF-E0627AFB630F}" destId="{5C3F5129-FD8C-4F7D-AC52-337B6E486397}" srcOrd="3" destOrd="0" presId="urn:microsoft.com/office/officeart/2005/8/layout/ven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20A13-BB06-41C5-BAD1-06DFDD24AA99}" type="datetimeFigureOut">
              <a:rPr lang="ar-SA" smtClean="0"/>
              <a:pPr/>
              <a:t>14/06/1435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0E5D5-0688-45DF-BE29-C4DD1A45E35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DDkszSVbQzk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Z6rS6E1x4DM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http://www.youtube.com/watch?v=3fHOl6OY3lE&amp;list=PLM7DHPAGxHOGZ4-Nmd9iyrK0CfYnel3v8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outube.com/watch?v=g6Xk2wuHBj0" TargetMode="Externa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diagramLayout" Target="../diagrams/layout5.xml"/><Relationship Id="rId7" Type="http://schemas.openxmlformats.org/officeDocument/2006/relationships/diagramLayout" Target="../diagrams/layout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6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diagramColors" Target="../diagrams/colors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5720" y="285728"/>
            <a:ext cx="8400101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2400" dirty="0"/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مفهوم التنمية : </a:t>
            </a:r>
          </a:p>
          <a:p>
            <a:endParaRPr lang="ar-SA" sz="2400" dirty="0"/>
          </a:p>
          <a:p>
            <a:r>
              <a:rPr lang="ar-SA" sz="2400" dirty="0" smtClean="0"/>
              <a:t>التنمية لغة : يقصد </a:t>
            </a:r>
            <a:r>
              <a:rPr lang="ar-SA" sz="2400" dirty="0" err="1" smtClean="0"/>
              <a:t>بها</a:t>
            </a:r>
            <a:r>
              <a:rPr lang="ar-SA" sz="2400" dirty="0" smtClean="0"/>
              <a:t>  النمو أي ارتفاع الشيء من موضع إلى موضع آخر.</a:t>
            </a:r>
          </a:p>
          <a:p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عملية تغيير مقصودة للمجتمعات من الناحية الاقتصادية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الاجتماعية والتعليمية وغيرها إلى مستوى أفضل. </a:t>
            </a:r>
          </a:p>
          <a:p>
            <a:endParaRPr lang="ar-SA" sz="2400" dirty="0"/>
          </a:p>
          <a:p>
            <a:endParaRPr lang="ar-SA" sz="2400" dirty="0" smtClean="0"/>
          </a:p>
          <a:p>
            <a:endParaRPr lang="ar-SA" sz="2400" b="1" u="sng" dirty="0">
              <a:solidFill>
                <a:srgbClr val="FF0000"/>
              </a:solidFill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مفهوم التنمية البشرية : </a:t>
            </a:r>
          </a:p>
          <a:p>
            <a:endParaRPr lang="ar-SA" sz="2400" dirty="0"/>
          </a:p>
          <a:p>
            <a:r>
              <a:rPr lang="ar-SA" sz="2400" dirty="0" smtClean="0"/>
              <a:t>التنمية البشرية هي أساس التنمية وهي تنمية الإنسان وبنائه , وتطوير الإنسان هو الهدف الحقيقي في  التنمية البشرية.</a:t>
            </a:r>
          </a:p>
          <a:p>
            <a:endParaRPr lang="ar-SA" sz="2400" dirty="0"/>
          </a:p>
          <a:p>
            <a:endParaRPr lang="ar-SA" sz="2400" dirty="0"/>
          </a:p>
        </p:txBody>
      </p:sp>
      <p:sp>
        <p:nvSpPr>
          <p:cNvPr id="3" name="مستطيل 2"/>
          <p:cNvSpPr/>
          <p:nvPr/>
        </p:nvSpPr>
        <p:spPr>
          <a:xfrm>
            <a:off x="2143108" y="6286520"/>
            <a:ext cx="65008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http://www.youtube.com/watch?v=DDkszSVbQzk</a:t>
            </a:r>
            <a:endParaRPr lang="ar-SA" dirty="0" smtClean="0"/>
          </a:p>
          <a:p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 rot="10800000">
            <a:off x="214282" y="500042"/>
            <a:ext cx="8715436" cy="1588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148107" y="571480"/>
            <a:ext cx="2680607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جوانب التنمية البشرية : </a:t>
            </a:r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1071538" y="1071546"/>
          <a:ext cx="70485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مستطيل 3"/>
          <p:cNvSpPr/>
          <p:nvPr/>
        </p:nvSpPr>
        <p:spPr>
          <a:xfrm>
            <a:off x="214282" y="5214950"/>
            <a:ext cx="87154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http://www.youtube.com/watch?v=g6Xk2wuHBj0</a:t>
            </a:r>
            <a:endParaRPr lang="ar-SA" dirty="0" smtClean="0"/>
          </a:p>
          <a:p>
            <a:endParaRPr lang="ar-SA" dirty="0" smtClean="0"/>
          </a:p>
          <a:p>
            <a:r>
              <a:rPr lang="en-US" dirty="0" smtClean="0">
                <a:hlinkClick r:id="rId7"/>
              </a:rPr>
              <a:t>http://www.youtube.com/watch?v=3fHOl6OY3lE&amp;list=PLM7DHPAGxHOGZ4-Nmd9iyrK0CfYnel3v8</a:t>
            </a:r>
            <a:endParaRPr lang="ar-SA" dirty="0" smtClean="0"/>
          </a:p>
          <a:p>
            <a:r>
              <a:rPr lang="en-US" dirty="0" smtClean="0">
                <a:hlinkClick r:id="rId8"/>
              </a:rPr>
              <a:t>http://www.youtube.com/watch?v=Z6rS6E1x4DM</a:t>
            </a:r>
            <a:endParaRPr lang="ar-SA" dirty="0" smtClean="0"/>
          </a:p>
          <a:p>
            <a:endParaRPr lang="ar-SA" dirty="0" smtClean="0"/>
          </a:p>
          <a:p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 rot="10800000">
            <a:off x="214282" y="214290"/>
            <a:ext cx="8715436" cy="1588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315932" y="571480"/>
            <a:ext cx="2727093" cy="156966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أسباب الاهتمام بالتنمية : </a:t>
            </a:r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928662" y="1285860"/>
          <a:ext cx="7215238" cy="4175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رابط مستقيم 3"/>
          <p:cNvCxnSpPr/>
          <p:nvPr/>
        </p:nvCxnSpPr>
        <p:spPr>
          <a:xfrm rot="10800000">
            <a:off x="214282" y="357166"/>
            <a:ext cx="8715436" cy="1588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500826" y="428604"/>
            <a:ext cx="2427332" cy="267765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نظريات التنمية : </a:t>
            </a:r>
          </a:p>
          <a:p>
            <a:endParaRPr lang="ar-SA" sz="2400" b="1" u="sng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u="sng" dirty="0" smtClean="0">
                <a:solidFill>
                  <a:srgbClr val="FF0000"/>
                </a:solidFill>
              </a:rPr>
              <a:t> ابن خلدون  (14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م</a:t>
            </a:r>
            <a:r>
              <a:rPr lang="ar-SA" sz="2400" b="1" u="sng" dirty="0" smtClean="0">
                <a:solidFill>
                  <a:srgbClr val="FF0000"/>
                </a:solidFill>
              </a:rPr>
              <a:t>) </a:t>
            </a:r>
          </a:p>
          <a:p>
            <a:pPr>
              <a:buFont typeface="Arial" pitchFamily="34" charset="0"/>
              <a:buChar char="•"/>
            </a:pPr>
            <a:endParaRPr lang="ar-SA" sz="2400" b="1" u="sng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u="sng" dirty="0" smtClean="0">
                <a:solidFill>
                  <a:srgbClr val="FF0000"/>
                </a:solidFill>
              </a:rPr>
              <a:t>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انولد</a:t>
            </a:r>
            <a:r>
              <a:rPr lang="ar-SA" sz="2400" b="1" u="sng" dirty="0" smtClean="0">
                <a:solidFill>
                  <a:srgbClr val="FF0000"/>
                </a:solidFill>
              </a:rPr>
              <a:t>  (20م)</a:t>
            </a:r>
          </a:p>
          <a:p>
            <a:pPr>
              <a:buFont typeface="Arial" pitchFamily="34" charset="0"/>
              <a:buChar char="•"/>
            </a:pPr>
            <a:endParaRPr lang="ar-SA" sz="2400" b="1" u="sng" dirty="0">
              <a:solidFill>
                <a:srgbClr val="FF0000"/>
              </a:solidFill>
            </a:endParaRPr>
          </a:p>
          <a:p>
            <a:endParaRPr lang="ar-SA" sz="24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7" name="رسم تخطيطي 6"/>
          <p:cNvGraphicFramePr/>
          <p:nvPr/>
        </p:nvGraphicFramePr>
        <p:xfrm>
          <a:off x="1428728" y="22859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رابط مستقيم 3"/>
          <p:cNvCxnSpPr/>
          <p:nvPr/>
        </p:nvCxnSpPr>
        <p:spPr>
          <a:xfrm rot="10800000">
            <a:off x="0" y="214290"/>
            <a:ext cx="8715436" cy="1588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86120" y="285728"/>
            <a:ext cx="5670207" cy="427809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ar-SA" sz="2400" b="1" u="sng" dirty="0" smtClean="0">
              <a:solidFill>
                <a:srgbClr val="FF0000"/>
              </a:solidFill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نظرية التبعية : </a:t>
            </a:r>
          </a:p>
          <a:p>
            <a:endParaRPr lang="ar-SA" sz="2000" dirty="0" smtClean="0"/>
          </a:p>
          <a:p>
            <a:r>
              <a:rPr lang="ar-SA" sz="2000" dirty="0" smtClean="0"/>
              <a:t>يتم تقسيم العالم </a:t>
            </a:r>
            <a:r>
              <a:rPr lang="ar-SA" sz="2000" dirty="0" err="1" smtClean="0"/>
              <a:t>الى</a:t>
            </a:r>
            <a:r>
              <a:rPr lang="ar-SA" sz="2000" dirty="0" smtClean="0"/>
              <a:t> دول قائدة </a:t>
            </a:r>
            <a:r>
              <a:rPr lang="ar-SA" sz="2000" dirty="0" err="1" smtClean="0"/>
              <a:t>و</a:t>
            </a:r>
            <a:r>
              <a:rPr lang="ar-SA" sz="2000" dirty="0" smtClean="0"/>
              <a:t> دول تابعة</a:t>
            </a:r>
          </a:p>
          <a:p>
            <a:endParaRPr lang="ar-SA" sz="2000" dirty="0" smtClean="0"/>
          </a:p>
          <a:p>
            <a:endParaRPr lang="ar-SA" sz="2000" dirty="0" smtClean="0"/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النظرية الإسلامية في التنمية : </a:t>
            </a:r>
          </a:p>
          <a:p>
            <a:endParaRPr lang="ar-SA" sz="2000" dirty="0" smtClean="0"/>
          </a:p>
          <a:p>
            <a:r>
              <a:rPr lang="ar-SA" sz="2000" dirty="0" smtClean="0"/>
              <a:t>العدل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التوازن في كل نواحي الحياة بين أفراد المجتمع وتقوم على  </a:t>
            </a:r>
          </a:p>
          <a:p>
            <a:endParaRPr lang="ar-SA" sz="2000" dirty="0" smtClean="0"/>
          </a:p>
          <a:p>
            <a:endParaRPr lang="ar-SA" sz="2000" dirty="0" smtClean="0"/>
          </a:p>
          <a:p>
            <a:endParaRPr lang="ar-SA" sz="2000" dirty="0" smtClean="0"/>
          </a:p>
          <a:p>
            <a:r>
              <a:rPr lang="ar-SA" sz="2000" dirty="0" smtClean="0"/>
              <a:t> </a:t>
            </a:r>
            <a:endParaRPr lang="ar-SA" sz="2000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642910" y="3714752"/>
          <a:ext cx="7215238" cy="2928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رابط مستقيم 3"/>
          <p:cNvCxnSpPr/>
          <p:nvPr/>
        </p:nvCxnSpPr>
        <p:spPr>
          <a:xfrm rot="10800000">
            <a:off x="214282" y="500042"/>
            <a:ext cx="8715436" cy="1588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رسم تخطيطي 2"/>
          <p:cNvGraphicFramePr/>
          <p:nvPr/>
        </p:nvGraphicFramePr>
        <p:xfrm>
          <a:off x="571472" y="1397000"/>
          <a:ext cx="7048528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6429388" y="928670"/>
            <a:ext cx="243688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النظريات الاقتصادية : 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  <p:cxnSp>
        <p:nvCxnSpPr>
          <p:cNvPr id="5" name="رابط مستقيم 4"/>
          <p:cNvCxnSpPr/>
          <p:nvPr/>
        </p:nvCxnSpPr>
        <p:spPr>
          <a:xfrm rot="10800000">
            <a:off x="214282" y="500042"/>
            <a:ext cx="8715436" cy="1588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aphicFrame>
        <p:nvGraphicFramePr>
          <p:cNvPr id="8" name="رسم تخطيطي 7"/>
          <p:cNvGraphicFramePr/>
          <p:nvPr/>
        </p:nvGraphicFramePr>
        <p:xfrm>
          <a:off x="3857620" y="1285860"/>
          <a:ext cx="5000660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cxnSp>
        <p:nvCxnSpPr>
          <p:cNvPr id="10" name="رابط كسهم مستقيم 9"/>
          <p:cNvCxnSpPr/>
          <p:nvPr/>
        </p:nvCxnSpPr>
        <p:spPr>
          <a:xfrm>
            <a:off x="3714744" y="157161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429388" y="857232"/>
            <a:ext cx="2438553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النظريات الاجتماعية : </a:t>
            </a:r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1643042" y="16430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رابط مستقيم 3"/>
          <p:cNvCxnSpPr/>
          <p:nvPr/>
        </p:nvCxnSpPr>
        <p:spPr>
          <a:xfrm rot="10800000">
            <a:off x="214282" y="500042"/>
            <a:ext cx="8715436" cy="1588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234</Words>
  <Application>Microsoft Office PowerPoint</Application>
  <PresentationFormat>عرض على الشاشة (3:4)‏</PresentationFormat>
  <Paragraphs>77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Asus</cp:lastModifiedBy>
  <cp:revision>13</cp:revision>
  <dcterms:created xsi:type="dcterms:W3CDTF">2014-04-12T06:19:11Z</dcterms:created>
  <dcterms:modified xsi:type="dcterms:W3CDTF">2014-04-14T19:18:12Z</dcterms:modified>
</cp:coreProperties>
</file>