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4" r:id="rId1"/>
  </p:sldMasterIdLst>
  <p:sldIdLst>
    <p:sldId id="256" r:id="rId2"/>
    <p:sldId id="257" r:id="rId3"/>
    <p:sldId id="258" r:id="rId4"/>
    <p:sldId id="261" r:id="rId5"/>
    <p:sldId id="259" r:id="rId6"/>
    <p:sldId id="262" r:id="rId7"/>
    <p:sldId id="263" r:id="rId8"/>
    <p:sldId id="265" r:id="rId9"/>
    <p:sldId id="290" r:id="rId10"/>
    <p:sldId id="291" r:id="rId11"/>
    <p:sldId id="275" r:id="rId12"/>
    <p:sldId id="281" r:id="rId13"/>
    <p:sldId id="279" r:id="rId14"/>
    <p:sldId id="280" r:id="rId15"/>
    <p:sldId id="282" r:id="rId16"/>
    <p:sldId id="284" r:id="rId17"/>
    <p:sldId id="283" r:id="rId18"/>
    <p:sldId id="286" r:id="rId19"/>
    <p:sldId id="285" r:id="rId20"/>
    <p:sldId id="287" r:id="rId21"/>
    <p:sldId id="288" r:id="rId22"/>
    <p:sldId id="289" r:id="rId23"/>
    <p:sldId id="270" r:id="rId24"/>
    <p:sldId id="269" r:id="rId25"/>
    <p:sldId id="267" r:id="rId26"/>
    <p:sldId id="268" r:id="rId27"/>
    <p:sldId id="271" r:id="rId28"/>
    <p:sldId id="272" r:id="rId29"/>
    <p:sldId id="274" r:id="rId30"/>
    <p:sldId id="260" r:id="rId31"/>
    <p:sldId id="273" r:id="rId3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5" d="100"/>
          <a:sy n="55" d="100"/>
        </p:scale>
        <p:origin x="-1806" y="-3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EE9AAC-EB0B-452E-952B-38B07239CF8E}" type="doc">
      <dgm:prSet loTypeId="urn:microsoft.com/office/officeart/2005/8/layout/hList1" loCatId="list" qsTypeId="urn:microsoft.com/office/officeart/2005/8/quickstyle/simple1" qsCatId="simple" csTypeId="urn:microsoft.com/office/officeart/2005/8/colors/colorful2" csCatId="colorful" phldr="1"/>
      <dgm:spPr/>
      <dgm:t>
        <a:bodyPr/>
        <a:lstStyle/>
        <a:p>
          <a:pPr rtl="1"/>
          <a:endParaRPr lang="ar-SA"/>
        </a:p>
      </dgm:t>
    </dgm:pt>
    <dgm:pt modelId="{95EC8F88-DDB1-4E0C-BAEF-5C627B0FA6E9}">
      <dgm:prSet phldrT="[نص]"/>
      <dgm:spPr/>
      <dgm:t>
        <a:bodyPr/>
        <a:lstStyle/>
        <a:p>
          <a:pPr rtl="1"/>
          <a:r>
            <a:rPr lang="ar-SA" dirty="0" smtClean="0"/>
            <a:t>المخرجات</a:t>
          </a:r>
          <a:endParaRPr lang="ar-SA" dirty="0"/>
        </a:p>
      </dgm:t>
    </dgm:pt>
    <dgm:pt modelId="{97C0F3C5-19EA-48AE-85DD-0F55C99B514B}" type="parTrans" cxnId="{98C11538-3A17-43E9-809B-6D39FE6AB726}">
      <dgm:prSet/>
      <dgm:spPr/>
      <dgm:t>
        <a:bodyPr/>
        <a:lstStyle/>
        <a:p>
          <a:pPr rtl="1"/>
          <a:endParaRPr lang="ar-SA"/>
        </a:p>
      </dgm:t>
    </dgm:pt>
    <dgm:pt modelId="{9954F0BC-2345-4E1E-AB74-11C7A5643D91}" type="sibTrans" cxnId="{98C11538-3A17-43E9-809B-6D39FE6AB726}">
      <dgm:prSet/>
      <dgm:spPr/>
      <dgm:t>
        <a:bodyPr/>
        <a:lstStyle/>
        <a:p>
          <a:pPr rtl="1"/>
          <a:endParaRPr lang="ar-SA"/>
        </a:p>
      </dgm:t>
    </dgm:pt>
    <dgm:pt modelId="{7B0A0D61-E7A2-4F01-AB89-EA4A765FC57B}">
      <dgm:prSet phldrT="[نص]"/>
      <dgm:spPr/>
      <dgm:t>
        <a:bodyPr/>
        <a:lstStyle/>
        <a:p>
          <a:pPr rtl="1"/>
          <a:r>
            <a:rPr lang="ar-SA" smtClean="0"/>
            <a:t>المهارات</a:t>
          </a:r>
          <a:endParaRPr lang="ar-SA" dirty="0"/>
        </a:p>
      </dgm:t>
    </dgm:pt>
    <dgm:pt modelId="{ED3DF809-DC55-4808-9E33-D9227DA3A5FD}" type="parTrans" cxnId="{68CE2648-F8C1-47CF-A91D-8BDB7F9F78C9}">
      <dgm:prSet/>
      <dgm:spPr/>
      <dgm:t>
        <a:bodyPr/>
        <a:lstStyle/>
        <a:p>
          <a:pPr rtl="1"/>
          <a:endParaRPr lang="ar-SA"/>
        </a:p>
      </dgm:t>
    </dgm:pt>
    <dgm:pt modelId="{DC4F3EEF-CBC2-48A6-9E0A-5F6B9A23347A}" type="sibTrans" cxnId="{68CE2648-F8C1-47CF-A91D-8BDB7F9F78C9}">
      <dgm:prSet/>
      <dgm:spPr/>
      <dgm:t>
        <a:bodyPr/>
        <a:lstStyle/>
        <a:p>
          <a:pPr rtl="1"/>
          <a:endParaRPr lang="ar-SA"/>
        </a:p>
      </dgm:t>
    </dgm:pt>
    <dgm:pt modelId="{A10B89BD-35D8-4DB3-9076-7F8CBA064013}">
      <dgm:prSet phldrT="[نص]" phldr="1"/>
      <dgm:spPr/>
      <dgm:t>
        <a:bodyPr/>
        <a:lstStyle/>
        <a:p>
          <a:pPr rtl="1"/>
          <a:endParaRPr lang="ar-SA" dirty="0"/>
        </a:p>
      </dgm:t>
    </dgm:pt>
    <dgm:pt modelId="{77DE6A13-72EC-4144-95B5-2A6344ED7473}" type="parTrans" cxnId="{1EC1A109-6BDB-4418-AF39-70C9BD901A76}">
      <dgm:prSet/>
      <dgm:spPr/>
      <dgm:t>
        <a:bodyPr/>
        <a:lstStyle/>
        <a:p>
          <a:pPr rtl="1"/>
          <a:endParaRPr lang="ar-SA"/>
        </a:p>
      </dgm:t>
    </dgm:pt>
    <dgm:pt modelId="{D62A9CE9-DB37-4A15-B089-C7822D50340E}" type="sibTrans" cxnId="{1EC1A109-6BDB-4418-AF39-70C9BD901A76}">
      <dgm:prSet/>
      <dgm:spPr/>
      <dgm:t>
        <a:bodyPr/>
        <a:lstStyle/>
        <a:p>
          <a:pPr rtl="1"/>
          <a:endParaRPr lang="ar-SA"/>
        </a:p>
      </dgm:t>
    </dgm:pt>
    <dgm:pt modelId="{3F618712-B223-40D1-B88A-AAFD5385AB4A}">
      <dgm:prSet phldrT="[نص]"/>
      <dgm:spPr/>
      <dgm:t>
        <a:bodyPr/>
        <a:lstStyle/>
        <a:p>
          <a:pPr rtl="1"/>
          <a:r>
            <a:rPr lang="ar-SA" dirty="0" smtClean="0"/>
            <a:t>العمليات</a:t>
          </a:r>
          <a:endParaRPr lang="ar-SA" dirty="0"/>
        </a:p>
      </dgm:t>
    </dgm:pt>
    <dgm:pt modelId="{CADADA19-11F2-49A3-8762-CF6B218CE2B4}" type="parTrans" cxnId="{FE72E09D-EF40-4043-8A22-A59682017F52}">
      <dgm:prSet/>
      <dgm:spPr/>
      <dgm:t>
        <a:bodyPr/>
        <a:lstStyle/>
        <a:p>
          <a:pPr rtl="1"/>
          <a:endParaRPr lang="ar-SA"/>
        </a:p>
      </dgm:t>
    </dgm:pt>
    <dgm:pt modelId="{A68A7A63-A8DF-4DCA-BFC2-939C8E207044}" type="sibTrans" cxnId="{FE72E09D-EF40-4043-8A22-A59682017F52}">
      <dgm:prSet/>
      <dgm:spPr/>
      <dgm:t>
        <a:bodyPr/>
        <a:lstStyle/>
        <a:p>
          <a:pPr rtl="1"/>
          <a:endParaRPr lang="ar-SA"/>
        </a:p>
      </dgm:t>
    </dgm:pt>
    <dgm:pt modelId="{5120C5E9-39E9-474C-9250-44051CAB60A3}">
      <dgm:prSet phldrT="[نص]"/>
      <dgm:spPr/>
      <dgm:t>
        <a:bodyPr/>
        <a:lstStyle/>
        <a:p>
          <a:pPr rtl="1"/>
          <a:r>
            <a:rPr lang="ar-SA" dirty="0" smtClean="0"/>
            <a:t>طرق التدريس</a:t>
          </a:r>
          <a:endParaRPr lang="ar-SA" dirty="0"/>
        </a:p>
      </dgm:t>
    </dgm:pt>
    <dgm:pt modelId="{4D02937C-5DF3-48DB-9C42-10C65F112CD1}" type="parTrans" cxnId="{BA500614-0AD6-48CA-A9B6-6544EC711661}">
      <dgm:prSet/>
      <dgm:spPr/>
      <dgm:t>
        <a:bodyPr/>
        <a:lstStyle/>
        <a:p>
          <a:pPr rtl="1"/>
          <a:endParaRPr lang="ar-SA"/>
        </a:p>
      </dgm:t>
    </dgm:pt>
    <dgm:pt modelId="{FEF0123D-542B-472C-8AF8-7176456B4F8C}" type="sibTrans" cxnId="{BA500614-0AD6-48CA-A9B6-6544EC711661}">
      <dgm:prSet/>
      <dgm:spPr/>
      <dgm:t>
        <a:bodyPr/>
        <a:lstStyle/>
        <a:p>
          <a:pPr rtl="1"/>
          <a:endParaRPr lang="ar-SA"/>
        </a:p>
      </dgm:t>
    </dgm:pt>
    <dgm:pt modelId="{2FA69956-C1A0-44F6-B7BC-D272596D0F41}">
      <dgm:prSet phldrT="[نص]"/>
      <dgm:spPr/>
      <dgm:t>
        <a:bodyPr/>
        <a:lstStyle/>
        <a:p>
          <a:pPr rtl="1"/>
          <a:r>
            <a:rPr lang="ar-SA" dirty="0" smtClean="0"/>
            <a:t>أساليب التدريس</a:t>
          </a:r>
          <a:endParaRPr lang="ar-SA" dirty="0"/>
        </a:p>
      </dgm:t>
    </dgm:pt>
    <dgm:pt modelId="{F9AC63E4-4E42-4F19-A089-16664F885F4F}" type="parTrans" cxnId="{E468D452-0610-4935-A164-7ECBF1583A5A}">
      <dgm:prSet/>
      <dgm:spPr/>
      <dgm:t>
        <a:bodyPr/>
        <a:lstStyle/>
        <a:p>
          <a:pPr rtl="1"/>
          <a:endParaRPr lang="ar-SA"/>
        </a:p>
      </dgm:t>
    </dgm:pt>
    <dgm:pt modelId="{85F5B0D0-2568-48C1-8BA7-5079AC3BD2EB}" type="sibTrans" cxnId="{E468D452-0610-4935-A164-7ECBF1583A5A}">
      <dgm:prSet/>
      <dgm:spPr/>
      <dgm:t>
        <a:bodyPr/>
        <a:lstStyle/>
        <a:p>
          <a:pPr rtl="1"/>
          <a:endParaRPr lang="ar-SA"/>
        </a:p>
      </dgm:t>
    </dgm:pt>
    <dgm:pt modelId="{D8D8C1B4-2E45-4EA5-8924-5422B8C9F7AD}">
      <dgm:prSet phldrT="[نص]"/>
      <dgm:spPr/>
      <dgm:t>
        <a:bodyPr/>
        <a:lstStyle/>
        <a:p>
          <a:pPr rtl="1"/>
          <a:r>
            <a:rPr lang="ar-SA" dirty="0" smtClean="0"/>
            <a:t>المدخلات</a:t>
          </a:r>
          <a:endParaRPr lang="ar-SA" dirty="0"/>
        </a:p>
      </dgm:t>
    </dgm:pt>
    <dgm:pt modelId="{45BAEAA8-E19E-4BE0-BF3D-6F0DC671EEAB}" type="parTrans" cxnId="{75EDF2E5-4BB3-497D-B6DB-3B5995E38BFC}">
      <dgm:prSet/>
      <dgm:spPr/>
      <dgm:t>
        <a:bodyPr/>
        <a:lstStyle/>
        <a:p>
          <a:pPr rtl="1"/>
          <a:endParaRPr lang="ar-SA"/>
        </a:p>
      </dgm:t>
    </dgm:pt>
    <dgm:pt modelId="{0854C4FF-C19C-4ED8-AD77-AD69453E08C4}" type="sibTrans" cxnId="{75EDF2E5-4BB3-497D-B6DB-3B5995E38BFC}">
      <dgm:prSet/>
      <dgm:spPr/>
      <dgm:t>
        <a:bodyPr/>
        <a:lstStyle/>
        <a:p>
          <a:pPr rtl="1"/>
          <a:endParaRPr lang="ar-SA"/>
        </a:p>
      </dgm:t>
    </dgm:pt>
    <dgm:pt modelId="{530CDE24-0B6B-43BA-864A-831F74E45B34}">
      <dgm:prSet phldrT="[نص]"/>
      <dgm:spPr/>
      <dgm:t>
        <a:bodyPr/>
        <a:lstStyle/>
        <a:p>
          <a:pPr rtl="1"/>
          <a:r>
            <a:rPr lang="ar-SA" dirty="0" smtClean="0"/>
            <a:t>الأهداف العامة </a:t>
          </a:r>
          <a:endParaRPr lang="ar-SA" dirty="0"/>
        </a:p>
      </dgm:t>
    </dgm:pt>
    <dgm:pt modelId="{C1C21783-572B-456A-A5D1-A768B689DE05}" type="parTrans" cxnId="{9C497C84-0932-4A08-B7B4-D780A6D53184}">
      <dgm:prSet/>
      <dgm:spPr/>
      <dgm:t>
        <a:bodyPr/>
        <a:lstStyle/>
        <a:p>
          <a:pPr rtl="1"/>
          <a:endParaRPr lang="ar-SA"/>
        </a:p>
      </dgm:t>
    </dgm:pt>
    <dgm:pt modelId="{C3645735-979C-458E-B86D-024BAE06C6EA}" type="sibTrans" cxnId="{9C497C84-0932-4A08-B7B4-D780A6D53184}">
      <dgm:prSet/>
      <dgm:spPr/>
      <dgm:t>
        <a:bodyPr/>
        <a:lstStyle/>
        <a:p>
          <a:pPr rtl="1"/>
          <a:endParaRPr lang="ar-SA"/>
        </a:p>
      </dgm:t>
    </dgm:pt>
    <dgm:pt modelId="{97ACE3BD-C715-46B1-83C8-394EAD32A114}">
      <dgm:prSet phldrT="[نص]"/>
      <dgm:spPr/>
      <dgm:t>
        <a:bodyPr/>
        <a:lstStyle/>
        <a:p>
          <a:pPr rtl="1"/>
          <a:r>
            <a:rPr lang="ar-SA" dirty="0" smtClean="0"/>
            <a:t>المنهج المدرسي</a:t>
          </a:r>
          <a:endParaRPr lang="ar-SA" dirty="0"/>
        </a:p>
      </dgm:t>
    </dgm:pt>
    <dgm:pt modelId="{CB11F39D-1451-4E77-8622-7A49B317CFE8}" type="parTrans" cxnId="{15521BBB-CEC2-4D1F-A28E-71F5364D4A43}">
      <dgm:prSet/>
      <dgm:spPr/>
      <dgm:t>
        <a:bodyPr/>
        <a:lstStyle/>
        <a:p>
          <a:pPr rtl="1"/>
          <a:endParaRPr lang="ar-SA"/>
        </a:p>
      </dgm:t>
    </dgm:pt>
    <dgm:pt modelId="{5A559387-8924-466D-BF68-5A2E4AECD48F}" type="sibTrans" cxnId="{15521BBB-CEC2-4D1F-A28E-71F5364D4A43}">
      <dgm:prSet/>
      <dgm:spPr/>
      <dgm:t>
        <a:bodyPr/>
        <a:lstStyle/>
        <a:p>
          <a:pPr rtl="1"/>
          <a:endParaRPr lang="ar-SA"/>
        </a:p>
      </dgm:t>
    </dgm:pt>
    <dgm:pt modelId="{A3CE4788-1CB8-40F3-AC38-2389733985A9}">
      <dgm:prSet phldrT="[نص]"/>
      <dgm:spPr/>
      <dgm:t>
        <a:bodyPr/>
        <a:lstStyle/>
        <a:p>
          <a:pPr rtl="1"/>
          <a:r>
            <a:rPr lang="ar-SA" dirty="0" smtClean="0"/>
            <a:t>الوسائل التعليمية</a:t>
          </a:r>
          <a:endParaRPr lang="ar-SA" dirty="0"/>
        </a:p>
      </dgm:t>
    </dgm:pt>
    <dgm:pt modelId="{118A0F47-EF8A-4602-AA3B-81E85551E190}" type="parTrans" cxnId="{E539F943-D598-401D-AD7A-5A416E118882}">
      <dgm:prSet/>
      <dgm:spPr/>
      <dgm:t>
        <a:bodyPr/>
        <a:lstStyle/>
        <a:p>
          <a:pPr rtl="1"/>
          <a:endParaRPr lang="ar-SA"/>
        </a:p>
      </dgm:t>
    </dgm:pt>
    <dgm:pt modelId="{D8479027-48A5-4184-9EF1-C7FFAAFE6452}" type="sibTrans" cxnId="{E539F943-D598-401D-AD7A-5A416E118882}">
      <dgm:prSet/>
      <dgm:spPr/>
      <dgm:t>
        <a:bodyPr/>
        <a:lstStyle/>
        <a:p>
          <a:pPr rtl="1"/>
          <a:endParaRPr lang="ar-SA"/>
        </a:p>
      </dgm:t>
    </dgm:pt>
    <dgm:pt modelId="{ECE03AB2-6690-4B87-9BA3-F470A546DA37}">
      <dgm:prSet phldrT="[نص]"/>
      <dgm:spPr/>
      <dgm:t>
        <a:bodyPr/>
        <a:lstStyle/>
        <a:p>
          <a:pPr rtl="1"/>
          <a:endParaRPr lang="ar-SA" dirty="0"/>
        </a:p>
      </dgm:t>
    </dgm:pt>
    <dgm:pt modelId="{0275CB4A-CC1A-4105-87F9-8C58B43F7223}" type="parTrans" cxnId="{A310122B-4132-40C8-AC70-8AD4A4EAB75E}">
      <dgm:prSet/>
      <dgm:spPr/>
      <dgm:t>
        <a:bodyPr/>
        <a:lstStyle/>
        <a:p>
          <a:pPr rtl="1"/>
          <a:endParaRPr lang="ar-SA"/>
        </a:p>
      </dgm:t>
    </dgm:pt>
    <dgm:pt modelId="{31BA97A4-FDE3-41D4-A7A2-213CF53E98EA}" type="sibTrans" cxnId="{A310122B-4132-40C8-AC70-8AD4A4EAB75E}">
      <dgm:prSet/>
      <dgm:spPr/>
      <dgm:t>
        <a:bodyPr/>
        <a:lstStyle/>
        <a:p>
          <a:pPr rtl="1"/>
          <a:endParaRPr lang="ar-SA"/>
        </a:p>
      </dgm:t>
    </dgm:pt>
    <dgm:pt modelId="{87C68EA1-50FF-4409-BE6D-4AB93DBAD000}">
      <dgm:prSet phldrT="[نص]"/>
      <dgm:spPr/>
      <dgm:t>
        <a:bodyPr/>
        <a:lstStyle/>
        <a:p>
          <a:pPr rtl="1"/>
          <a:endParaRPr lang="ar-SA" dirty="0"/>
        </a:p>
      </dgm:t>
    </dgm:pt>
    <dgm:pt modelId="{BA29CFA9-4B5A-48C5-AB2B-7500CACBE8B0}" type="parTrans" cxnId="{CBA80D9A-7C97-4DB8-B276-BB1B83AF847A}">
      <dgm:prSet/>
      <dgm:spPr/>
      <dgm:t>
        <a:bodyPr/>
        <a:lstStyle/>
        <a:p>
          <a:pPr rtl="1"/>
          <a:endParaRPr lang="ar-SA"/>
        </a:p>
      </dgm:t>
    </dgm:pt>
    <dgm:pt modelId="{B8BBDF05-95FD-4765-A1FD-1672CA2846AC}" type="sibTrans" cxnId="{CBA80D9A-7C97-4DB8-B276-BB1B83AF847A}">
      <dgm:prSet/>
      <dgm:spPr/>
      <dgm:t>
        <a:bodyPr/>
        <a:lstStyle/>
        <a:p>
          <a:pPr rtl="1"/>
          <a:endParaRPr lang="ar-SA"/>
        </a:p>
      </dgm:t>
    </dgm:pt>
    <dgm:pt modelId="{C38F5566-E299-4D08-A16B-81A783188EEE}">
      <dgm:prSet phldrT="[نص]"/>
      <dgm:spPr/>
      <dgm:t>
        <a:bodyPr/>
        <a:lstStyle/>
        <a:p>
          <a:pPr rtl="1"/>
          <a:r>
            <a:rPr lang="ar-SA" smtClean="0"/>
            <a:t>المعارف</a:t>
          </a:r>
          <a:endParaRPr lang="ar-SA" dirty="0"/>
        </a:p>
      </dgm:t>
    </dgm:pt>
    <dgm:pt modelId="{EF35803A-8F44-4848-8C47-6F254C09BF71}" type="parTrans" cxnId="{0A9CC252-6D5C-46F4-B0B7-B3EAE1B203FA}">
      <dgm:prSet/>
      <dgm:spPr/>
      <dgm:t>
        <a:bodyPr/>
        <a:lstStyle/>
        <a:p>
          <a:pPr rtl="1"/>
          <a:endParaRPr lang="ar-SA"/>
        </a:p>
      </dgm:t>
    </dgm:pt>
    <dgm:pt modelId="{BD6E1516-F15E-4E8C-80A1-4C5B56D473BD}" type="sibTrans" cxnId="{0A9CC252-6D5C-46F4-B0B7-B3EAE1B203FA}">
      <dgm:prSet/>
      <dgm:spPr/>
      <dgm:t>
        <a:bodyPr/>
        <a:lstStyle/>
        <a:p>
          <a:pPr rtl="1"/>
          <a:endParaRPr lang="ar-SA"/>
        </a:p>
      </dgm:t>
    </dgm:pt>
    <dgm:pt modelId="{C15A12F8-B20B-4C21-9805-C10D7C3A07FD}">
      <dgm:prSet phldrT="[نص]"/>
      <dgm:spPr/>
      <dgm:t>
        <a:bodyPr/>
        <a:lstStyle/>
        <a:p>
          <a:pPr rtl="1"/>
          <a:r>
            <a:rPr lang="ar-SA" smtClean="0"/>
            <a:t>القيم </a:t>
          </a:r>
          <a:endParaRPr lang="ar-SA" dirty="0"/>
        </a:p>
      </dgm:t>
    </dgm:pt>
    <dgm:pt modelId="{5EF28782-4BD6-4828-B057-A51632513122}" type="parTrans" cxnId="{A3917AA9-2418-47A6-86C0-31BB508B13E4}">
      <dgm:prSet/>
      <dgm:spPr/>
      <dgm:t>
        <a:bodyPr/>
        <a:lstStyle/>
        <a:p>
          <a:pPr rtl="1"/>
          <a:endParaRPr lang="ar-SA"/>
        </a:p>
      </dgm:t>
    </dgm:pt>
    <dgm:pt modelId="{93FA21A7-B8AE-4721-9167-ADBB80B2A8F5}" type="sibTrans" cxnId="{A3917AA9-2418-47A6-86C0-31BB508B13E4}">
      <dgm:prSet/>
      <dgm:spPr/>
      <dgm:t>
        <a:bodyPr/>
        <a:lstStyle/>
        <a:p>
          <a:pPr rtl="1"/>
          <a:endParaRPr lang="ar-SA"/>
        </a:p>
      </dgm:t>
    </dgm:pt>
    <dgm:pt modelId="{E18C2677-D372-48A8-9486-724D22BE1B92}">
      <dgm:prSet/>
      <dgm:spPr/>
      <dgm:t>
        <a:bodyPr/>
        <a:lstStyle/>
        <a:p>
          <a:pPr rtl="1"/>
          <a:r>
            <a:rPr lang="ar-SA" dirty="0" smtClean="0"/>
            <a:t>التغذية الراجعة</a:t>
          </a:r>
          <a:endParaRPr lang="ar-SA" dirty="0"/>
        </a:p>
      </dgm:t>
    </dgm:pt>
    <dgm:pt modelId="{3A39A63F-AE86-4C87-9190-FFEFEEA505DB}" type="parTrans" cxnId="{A460B0B3-ED49-4E82-93E8-BCE0AD15BFCE}">
      <dgm:prSet/>
      <dgm:spPr/>
      <dgm:t>
        <a:bodyPr/>
        <a:lstStyle/>
        <a:p>
          <a:pPr rtl="1"/>
          <a:endParaRPr lang="ar-SA"/>
        </a:p>
      </dgm:t>
    </dgm:pt>
    <dgm:pt modelId="{D10A94B0-12EC-4A7C-A65D-1F31FD230281}" type="sibTrans" cxnId="{A460B0B3-ED49-4E82-93E8-BCE0AD15BFCE}">
      <dgm:prSet/>
      <dgm:spPr/>
      <dgm:t>
        <a:bodyPr/>
        <a:lstStyle/>
        <a:p>
          <a:pPr rtl="1"/>
          <a:endParaRPr lang="ar-SA"/>
        </a:p>
      </dgm:t>
    </dgm:pt>
    <dgm:pt modelId="{C048401E-4C25-455B-BB77-87482343B028}">
      <dgm:prSet/>
      <dgm:spPr/>
      <dgm:t>
        <a:bodyPr/>
        <a:lstStyle/>
        <a:p>
          <a:pPr rtl="1"/>
          <a:r>
            <a:rPr lang="ar-SA" dirty="0" smtClean="0"/>
            <a:t>التقارير </a:t>
          </a:r>
          <a:endParaRPr lang="ar-SA" dirty="0"/>
        </a:p>
      </dgm:t>
    </dgm:pt>
    <dgm:pt modelId="{87B6BC41-431C-4F3B-901E-8A4EFB1CA722}" type="parTrans" cxnId="{23C44070-8D67-46AC-A8C2-65966522A664}">
      <dgm:prSet/>
      <dgm:spPr/>
      <dgm:t>
        <a:bodyPr/>
        <a:lstStyle/>
        <a:p>
          <a:pPr rtl="1"/>
          <a:endParaRPr lang="ar-SA"/>
        </a:p>
      </dgm:t>
    </dgm:pt>
    <dgm:pt modelId="{E34BBB3F-4688-4D4D-B08E-D681849C7074}" type="sibTrans" cxnId="{23C44070-8D67-46AC-A8C2-65966522A664}">
      <dgm:prSet/>
      <dgm:spPr/>
      <dgm:t>
        <a:bodyPr/>
        <a:lstStyle/>
        <a:p>
          <a:pPr rtl="1"/>
          <a:endParaRPr lang="ar-SA"/>
        </a:p>
      </dgm:t>
    </dgm:pt>
    <dgm:pt modelId="{E58E6D44-CADD-47AA-B446-C06B1127878D}">
      <dgm:prSet/>
      <dgm:spPr/>
      <dgm:t>
        <a:bodyPr/>
        <a:lstStyle/>
        <a:p>
          <a:pPr rtl="1"/>
          <a:r>
            <a:rPr lang="ar-SA" dirty="0" smtClean="0"/>
            <a:t>التحصيل الدراسي</a:t>
          </a:r>
          <a:endParaRPr lang="ar-SA" dirty="0"/>
        </a:p>
      </dgm:t>
    </dgm:pt>
    <dgm:pt modelId="{EED32C0E-3974-4163-9DF6-6A9C343081AF}" type="parTrans" cxnId="{967A06A4-F00B-46E2-A861-2484CB7F6787}">
      <dgm:prSet/>
      <dgm:spPr/>
      <dgm:t>
        <a:bodyPr/>
        <a:lstStyle/>
        <a:p>
          <a:pPr rtl="1"/>
          <a:endParaRPr lang="ar-SA"/>
        </a:p>
      </dgm:t>
    </dgm:pt>
    <dgm:pt modelId="{191DC74D-2B43-4976-A019-63DDE99E775D}" type="sibTrans" cxnId="{967A06A4-F00B-46E2-A861-2484CB7F6787}">
      <dgm:prSet/>
      <dgm:spPr/>
      <dgm:t>
        <a:bodyPr/>
        <a:lstStyle/>
        <a:p>
          <a:pPr rtl="1"/>
          <a:endParaRPr lang="ar-SA"/>
        </a:p>
      </dgm:t>
    </dgm:pt>
    <dgm:pt modelId="{997D8B3E-D68B-4464-AF41-FCE25F002528}" type="pres">
      <dgm:prSet presAssocID="{8CEE9AAC-EB0B-452E-952B-38B07239CF8E}" presName="Name0" presStyleCnt="0">
        <dgm:presLayoutVars>
          <dgm:dir/>
          <dgm:animLvl val="lvl"/>
          <dgm:resizeHandles val="exact"/>
        </dgm:presLayoutVars>
      </dgm:prSet>
      <dgm:spPr/>
      <dgm:t>
        <a:bodyPr/>
        <a:lstStyle/>
        <a:p>
          <a:pPr rtl="1"/>
          <a:endParaRPr lang="ar-SA"/>
        </a:p>
      </dgm:t>
    </dgm:pt>
    <dgm:pt modelId="{6402A24D-339C-46AF-B932-556A30EAA52A}" type="pres">
      <dgm:prSet presAssocID="{E18C2677-D372-48A8-9486-724D22BE1B92}" presName="composite" presStyleCnt="0"/>
      <dgm:spPr/>
    </dgm:pt>
    <dgm:pt modelId="{11C9138E-CC0B-419F-A22E-BF4C143E9C09}" type="pres">
      <dgm:prSet presAssocID="{E18C2677-D372-48A8-9486-724D22BE1B92}" presName="parTx" presStyleLbl="alignNode1" presStyleIdx="0" presStyleCnt="4">
        <dgm:presLayoutVars>
          <dgm:chMax val="0"/>
          <dgm:chPref val="0"/>
          <dgm:bulletEnabled val="1"/>
        </dgm:presLayoutVars>
      </dgm:prSet>
      <dgm:spPr/>
      <dgm:t>
        <a:bodyPr/>
        <a:lstStyle/>
        <a:p>
          <a:pPr rtl="1"/>
          <a:endParaRPr lang="ar-SA"/>
        </a:p>
      </dgm:t>
    </dgm:pt>
    <dgm:pt modelId="{E47B5CF6-ADEB-482A-BD73-3972409C35C6}" type="pres">
      <dgm:prSet presAssocID="{E18C2677-D372-48A8-9486-724D22BE1B92}" presName="desTx" presStyleLbl="alignAccFollowNode1" presStyleIdx="0" presStyleCnt="4">
        <dgm:presLayoutVars>
          <dgm:bulletEnabled val="1"/>
        </dgm:presLayoutVars>
      </dgm:prSet>
      <dgm:spPr/>
      <dgm:t>
        <a:bodyPr/>
        <a:lstStyle/>
        <a:p>
          <a:pPr rtl="1"/>
          <a:endParaRPr lang="ar-SA"/>
        </a:p>
      </dgm:t>
    </dgm:pt>
    <dgm:pt modelId="{D1D78DAC-CEE6-44D6-8E0C-D138975E6FC3}" type="pres">
      <dgm:prSet presAssocID="{D10A94B0-12EC-4A7C-A65D-1F31FD230281}" presName="space" presStyleCnt="0"/>
      <dgm:spPr/>
    </dgm:pt>
    <dgm:pt modelId="{E00F0647-9D48-422D-89B8-A7E4B23D2E6F}" type="pres">
      <dgm:prSet presAssocID="{95EC8F88-DDB1-4E0C-BAEF-5C627B0FA6E9}" presName="composite" presStyleCnt="0"/>
      <dgm:spPr/>
    </dgm:pt>
    <dgm:pt modelId="{416E2005-D397-480E-A4DF-6ECECAEDB0AB}" type="pres">
      <dgm:prSet presAssocID="{95EC8F88-DDB1-4E0C-BAEF-5C627B0FA6E9}" presName="parTx" presStyleLbl="alignNode1" presStyleIdx="1" presStyleCnt="4">
        <dgm:presLayoutVars>
          <dgm:chMax val="0"/>
          <dgm:chPref val="0"/>
          <dgm:bulletEnabled val="1"/>
        </dgm:presLayoutVars>
      </dgm:prSet>
      <dgm:spPr/>
      <dgm:t>
        <a:bodyPr/>
        <a:lstStyle/>
        <a:p>
          <a:pPr rtl="1"/>
          <a:endParaRPr lang="ar-SA"/>
        </a:p>
      </dgm:t>
    </dgm:pt>
    <dgm:pt modelId="{2975F647-5BBB-40B0-A6C5-1E0C42A696D5}" type="pres">
      <dgm:prSet presAssocID="{95EC8F88-DDB1-4E0C-BAEF-5C627B0FA6E9}" presName="desTx" presStyleLbl="alignAccFollowNode1" presStyleIdx="1" presStyleCnt="4">
        <dgm:presLayoutVars>
          <dgm:bulletEnabled val="1"/>
        </dgm:presLayoutVars>
      </dgm:prSet>
      <dgm:spPr/>
      <dgm:t>
        <a:bodyPr/>
        <a:lstStyle/>
        <a:p>
          <a:pPr rtl="1"/>
          <a:endParaRPr lang="ar-SA"/>
        </a:p>
      </dgm:t>
    </dgm:pt>
    <dgm:pt modelId="{66D7FA45-2DA1-4652-9019-4BACF76DAC18}" type="pres">
      <dgm:prSet presAssocID="{9954F0BC-2345-4E1E-AB74-11C7A5643D91}" presName="space" presStyleCnt="0"/>
      <dgm:spPr/>
    </dgm:pt>
    <dgm:pt modelId="{95DB59A6-7D6A-4CE2-AF24-4F8398EB4B93}" type="pres">
      <dgm:prSet presAssocID="{3F618712-B223-40D1-B88A-AAFD5385AB4A}" presName="composite" presStyleCnt="0"/>
      <dgm:spPr/>
    </dgm:pt>
    <dgm:pt modelId="{B621D392-A4DE-491B-9C53-5D702F779227}" type="pres">
      <dgm:prSet presAssocID="{3F618712-B223-40D1-B88A-AAFD5385AB4A}" presName="parTx" presStyleLbl="alignNode1" presStyleIdx="2" presStyleCnt="4">
        <dgm:presLayoutVars>
          <dgm:chMax val="0"/>
          <dgm:chPref val="0"/>
          <dgm:bulletEnabled val="1"/>
        </dgm:presLayoutVars>
      </dgm:prSet>
      <dgm:spPr/>
      <dgm:t>
        <a:bodyPr/>
        <a:lstStyle/>
        <a:p>
          <a:pPr rtl="1"/>
          <a:endParaRPr lang="ar-SA"/>
        </a:p>
      </dgm:t>
    </dgm:pt>
    <dgm:pt modelId="{72996DB4-A645-4CE9-8445-94A822F05481}" type="pres">
      <dgm:prSet presAssocID="{3F618712-B223-40D1-B88A-AAFD5385AB4A}" presName="desTx" presStyleLbl="alignAccFollowNode1" presStyleIdx="2" presStyleCnt="4">
        <dgm:presLayoutVars>
          <dgm:bulletEnabled val="1"/>
        </dgm:presLayoutVars>
      </dgm:prSet>
      <dgm:spPr/>
      <dgm:t>
        <a:bodyPr/>
        <a:lstStyle/>
        <a:p>
          <a:pPr rtl="1"/>
          <a:endParaRPr lang="ar-SA"/>
        </a:p>
      </dgm:t>
    </dgm:pt>
    <dgm:pt modelId="{72C7A5D4-59D6-4E47-851E-C8AC580CD6CE}" type="pres">
      <dgm:prSet presAssocID="{A68A7A63-A8DF-4DCA-BFC2-939C8E207044}" presName="space" presStyleCnt="0"/>
      <dgm:spPr/>
    </dgm:pt>
    <dgm:pt modelId="{3304B543-78D6-4CED-9079-ABC82BB160C1}" type="pres">
      <dgm:prSet presAssocID="{D8D8C1B4-2E45-4EA5-8924-5422B8C9F7AD}" presName="composite" presStyleCnt="0"/>
      <dgm:spPr/>
    </dgm:pt>
    <dgm:pt modelId="{55A4D4C5-A0F1-4DB3-8154-ED6588C12088}" type="pres">
      <dgm:prSet presAssocID="{D8D8C1B4-2E45-4EA5-8924-5422B8C9F7AD}" presName="parTx" presStyleLbl="alignNode1" presStyleIdx="3" presStyleCnt="4">
        <dgm:presLayoutVars>
          <dgm:chMax val="0"/>
          <dgm:chPref val="0"/>
          <dgm:bulletEnabled val="1"/>
        </dgm:presLayoutVars>
      </dgm:prSet>
      <dgm:spPr/>
      <dgm:t>
        <a:bodyPr/>
        <a:lstStyle/>
        <a:p>
          <a:pPr rtl="1"/>
          <a:endParaRPr lang="ar-SA"/>
        </a:p>
      </dgm:t>
    </dgm:pt>
    <dgm:pt modelId="{A64B5340-C44B-4F98-A224-FA02345EC3C1}" type="pres">
      <dgm:prSet presAssocID="{D8D8C1B4-2E45-4EA5-8924-5422B8C9F7AD}" presName="desTx" presStyleLbl="alignAccFollowNode1" presStyleIdx="3" presStyleCnt="4">
        <dgm:presLayoutVars>
          <dgm:bulletEnabled val="1"/>
        </dgm:presLayoutVars>
      </dgm:prSet>
      <dgm:spPr/>
      <dgm:t>
        <a:bodyPr/>
        <a:lstStyle/>
        <a:p>
          <a:pPr rtl="1"/>
          <a:endParaRPr lang="ar-SA"/>
        </a:p>
      </dgm:t>
    </dgm:pt>
  </dgm:ptLst>
  <dgm:cxnLst>
    <dgm:cxn modelId="{104E6C58-F013-4E2D-B31C-DE7AAE0ADF02}" type="presOf" srcId="{E58E6D44-CADD-47AA-B446-C06B1127878D}" destId="{E47B5CF6-ADEB-482A-BD73-3972409C35C6}" srcOrd="0" destOrd="1" presId="urn:microsoft.com/office/officeart/2005/8/layout/hList1"/>
    <dgm:cxn modelId="{DFBA8904-7C52-4681-BA00-25C8D077C1D2}" type="presOf" srcId="{87C68EA1-50FF-4409-BE6D-4AB93DBAD000}" destId="{72996DB4-A645-4CE9-8445-94A822F05481}" srcOrd="0" destOrd="2" presId="urn:microsoft.com/office/officeart/2005/8/layout/hList1"/>
    <dgm:cxn modelId="{5E6A87DA-5C41-492A-9206-DEFD0C14936F}" type="presOf" srcId="{7B0A0D61-E7A2-4F01-AB89-EA4A765FC57B}" destId="{2975F647-5BBB-40B0-A6C5-1E0C42A696D5}" srcOrd="0" destOrd="0" presId="urn:microsoft.com/office/officeart/2005/8/layout/hList1"/>
    <dgm:cxn modelId="{2DC83465-6436-4848-8DD9-10391A79C47A}" type="presOf" srcId="{530CDE24-0B6B-43BA-864A-831F74E45B34}" destId="{A64B5340-C44B-4F98-A224-FA02345EC3C1}" srcOrd="0" destOrd="0" presId="urn:microsoft.com/office/officeart/2005/8/layout/hList1"/>
    <dgm:cxn modelId="{A460B0B3-ED49-4E82-93E8-BCE0AD15BFCE}" srcId="{8CEE9AAC-EB0B-452E-952B-38B07239CF8E}" destId="{E18C2677-D372-48A8-9486-724D22BE1B92}" srcOrd="0" destOrd="0" parTransId="{3A39A63F-AE86-4C87-9190-FFEFEEA505DB}" sibTransId="{D10A94B0-12EC-4A7C-A65D-1F31FD230281}"/>
    <dgm:cxn modelId="{1E769069-4F5D-4F21-8EEE-563CF36E1F64}" type="presOf" srcId="{8CEE9AAC-EB0B-452E-952B-38B07239CF8E}" destId="{997D8B3E-D68B-4464-AF41-FCE25F002528}" srcOrd="0" destOrd="0" presId="urn:microsoft.com/office/officeart/2005/8/layout/hList1"/>
    <dgm:cxn modelId="{FE72E09D-EF40-4043-8A22-A59682017F52}" srcId="{8CEE9AAC-EB0B-452E-952B-38B07239CF8E}" destId="{3F618712-B223-40D1-B88A-AAFD5385AB4A}" srcOrd="2" destOrd="0" parTransId="{CADADA19-11F2-49A3-8762-CF6B218CE2B4}" sibTransId="{A68A7A63-A8DF-4DCA-BFC2-939C8E207044}"/>
    <dgm:cxn modelId="{EDB25FB4-A9A8-47EE-9B54-6C8F8255F16E}" type="presOf" srcId="{97ACE3BD-C715-46B1-83C8-394EAD32A114}" destId="{A64B5340-C44B-4F98-A224-FA02345EC3C1}" srcOrd="0" destOrd="1" presId="urn:microsoft.com/office/officeart/2005/8/layout/hList1"/>
    <dgm:cxn modelId="{E468D452-0610-4935-A164-7ECBF1583A5A}" srcId="{3F618712-B223-40D1-B88A-AAFD5385AB4A}" destId="{2FA69956-C1A0-44F6-B7BC-D272596D0F41}" srcOrd="1" destOrd="0" parTransId="{F9AC63E4-4E42-4F19-A089-16664F885F4F}" sibTransId="{85F5B0D0-2568-48C1-8BA7-5079AC3BD2EB}"/>
    <dgm:cxn modelId="{23C44070-8D67-46AC-A8C2-65966522A664}" srcId="{E18C2677-D372-48A8-9486-724D22BE1B92}" destId="{C048401E-4C25-455B-BB77-87482343B028}" srcOrd="0" destOrd="0" parTransId="{87B6BC41-431C-4F3B-901E-8A4EFB1CA722}" sibTransId="{E34BBB3F-4688-4D4D-B08E-D681849C7074}"/>
    <dgm:cxn modelId="{CCFC71B1-9F05-4010-9694-AE4D79FA0A93}" type="presOf" srcId="{C38F5566-E299-4D08-A16B-81A783188EEE}" destId="{2975F647-5BBB-40B0-A6C5-1E0C42A696D5}" srcOrd="0" destOrd="1" presId="urn:microsoft.com/office/officeart/2005/8/layout/hList1"/>
    <dgm:cxn modelId="{E539F943-D598-401D-AD7A-5A416E118882}" srcId="{D8D8C1B4-2E45-4EA5-8924-5422B8C9F7AD}" destId="{A3CE4788-1CB8-40F3-AC38-2389733985A9}" srcOrd="2" destOrd="0" parTransId="{118A0F47-EF8A-4602-AA3B-81E85551E190}" sibTransId="{D8479027-48A5-4184-9EF1-C7FFAAFE6452}"/>
    <dgm:cxn modelId="{BA500614-0AD6-48CA-A9B6-6544EC711661}" srcId="{3F618712-B223-40D1-B88A-AAFD5385AB4A}" destId="{5120C5E9-39E9-474C-9250-44051CAB60A3}" srcOrd="0" destOrd="0" parTransId="{4D02937C-5DF3-48DB-9C42-10C65F112CD1}" sibTransId="{FEF0123D-542B-472C-8AF8-7176456B4F8C}"/>
    <dgm:cxn modelId="{1EC1A109-6BDB-4418-AF39-70C9BD901A76}" srcId="{95EC8F88-DDB1-4E0C-BAEF-5C627B0FA6E9}" destId="{A10B89BD-35D8-4DB3-9076-7F8CBA064013}" srcOrd="3" destOrd="0" parTransId="{77DE6A13-72EC-4144-95B5-2A6344ED7473}" sibTransId="{D62A9CE9-DB37-4A15-B089-C7822D50340E}"/>
    <dgm:cxn modelId="{5792E799-3AA1-4C18-A293-AE8F01E12CED}" type="presOf" srcId="{E18C2677-D372-48A8-9486-724D22BE1B92}" destId="{11C9138E-CC0B-419F-A22E-BF4C143E9C09}" srcOrd="0" destOrd="0" presId="urn:microsoft.com/office/officeart/2005/8/layout/hList1"/>
    <dgm:cxn modelId="{A310122B-4132-40C8-AC70-8AD4A4EAB75E}" srcId="{D8D8C1B4-2E45-4EA5-8924-5422B8C9F7AD}" destId="{ECE03AB2-6690-4B87-9BA3-F470A546DA37}" srcOrd="3" destOrd="0" parTransId="{0275CB4A-CC1A-4105-87F9-8C58B43F7223}" sibTransId="{31BA97A4-FDE3-41D4-A7A2-213CF53E98EA}"/>
    <dgm:cxn modelId="{75EDF2E5-4BB3-497D-B6DB-3B5995E38BFC}" srcId="{8CEE9AAC-EB0B-452E-952B-38B07239CF8E}" destId="{D8D8C1B4-2E45-4EA5-8924-5422B8C9F7AD}" srcOrd="3" destOrd="0" parTransId="{45BAEAA8-E19E-4BE0-BF3D-6F0DC671EEAB}" sibTransId="{0854C4FF-C19C-4ED8-AD77-AD69453E08C4}"/>
    <dgm:cxn modelId="{8A3AED2F-C8D6-46EE-94CC-E063B8D8B367}" type="presOf" srcId="{ECE03AB2-6690-4B87-9BA3-F470A546DA37}" destId="{A64B5340-C44B-4F98-A224-FA02345EC3C1}" srcOrd="0" destOrd="3" presId="urn:microsoft.com/office/officeart/2005/8/layout/hList1"/>
    <dgm:cxn modelId="{0A9CC252-6D5C-46F4-B0B7-B3EAE1B203FA}" srcId="{95EC8F88-DDB1-4E0C-BAEF-5C627B0FA6E9}" destId="{C38F5566-E299-4D08-A16B-81A783188EEE}" srcOrd="1" destOrd="0" parTransId="{EF35803A-8F44-4848-8C47-6F254C09BF71}" sibTransId="{BD6E1516-F15E-4E8C-80A1-4C5B56D473BD}"/>
    <dgm:cxn modelId="{3FF28E7B-36A7-48EA-A443-48F03663172E}" type="presOf" srcId="{C048401E-4C25-455B-BB77-87482343B028}" destId="{E47B5CF6-ADEB-482A-BD73-3972409C35C6}" srcOrd="0" destOrd="0" presId="urn:microsoft.com/office/officeart/2005/8/layout/hList1"/>
    <dgm:cxn modelId="{9C497C84-0932-4A08-B7B4-D780A6D53184}" srcId="{D8D8C1B4-2E45-4EA5-8924-5422B8C9F7AD}" destId="{530CDE24-0B6B-43BA-864A-831F74E45B34}" srcOrd="0" destOrd="0" parTransId="{C1C21783-572B-456A-A5D1-A768B689DE05}" sibTransId="{C3645735-979C-458E-B86D-024BAE06C6EA}"/>
    <dgm:cxn modelId="{BF8EE60E-E20F-444A-A730-EEBFB9B537ED}" type="presOf" srcId="{3F618712-B223-40D1-B88A-AAFD5385AB4A}" destId="{B621D392-A4DE-491B-9C53-5D702F779227}" srcOrd="0" destOrd="0" presId="urn:microsoft.com/office/officeart/2005/8/layout/hList1"/>
    <dgm:cxn modelId="{A3917AA9-2418-47A6-86C0-31BB508B13E4}" srcId="{95EC8F88-DDB1-4E0C-BAEF-5C627B0FA6E9}" destId="{C15A12F8-B20B-4C21-9805-C10D7C3A07FD}" srcOrd="2" destOrd="0" parTransId="{5EF28782-4BD6-4828-B057-A51632513122}" sibTransId="{93FA21A7-B8AE-4721-9167-ADBB80B2A8F5}"/>
    <dgm:cxn modelId="{B32E9436-B7AE-4E65-9058-928738873F5B}" type="presOf" srcId="{5120C5E9-39E9-474C-9250-44051CAB60A3}" destId="{72996DB4-A645-4CE9-8445-94A822F05481}" srcOrd="0" destOrd="0" presId="urn:microsoft.com/office/officeart/2005/8/layout/hList1"/>
    <dgm:cxn modelId="{9C485BD5-4885-4394-AF43-88C7BFB77E38}" type="presOf" srcId="{A3CE4788-1CB8-40F3-AC38-2389733985A9}" destId="{A64B5340-C44B-4F98-A224-FA02345EC3C1}" srcOrd="0" destOrd="2" presId="urn:microsoft.com/office/officeart/2005/8/layout/hList1"/>
    <dgm:cxn modelId="{2663258C-61C6-4731-9C78-7CAB9B24EE96}" type="presOf" srcId="{A10B89BD-35D8-4DB3-9076-7F8CBA064013}" destId="{2975F647-5BBB-40B0-A6C5-1E0C42A696D5}" srcOrd="0" destOrd="3" presId="urn:microsoft.com/office/officeart/2005/8/layout/hList1"/>
    <dgm:cxn modelId="{15521BBB-CEC2-4D1F-A28E-71F5364D4A43}" srcId="{D8D8C1B4-2E45-4EA5-8924-5422B8C9F7AD}" destId="{97ACE3BD-C715-46B1-83C8-394EAD32A114}" srcOrd="1" destOrd="0" parTransId="{CB11F39D-1451-4E77-8622-7A49B317CFE8}" sibTransId="{5A559387-8924-466D-BF68-5A2E4AECD48F}"/>
    <dgm:cxn modelId="{967A06A4-F00B-46E2-A861-2484CB7F6787}" srcId="{E18C2677-D372-48A8-9486-724D22BE1B92}" destId="{E58E6D44-CADD-47AA-B446-C06B1127878D}" srcOrd="1" destOrd="0" parTransId="{EED32C0E-3974-4163-9DF6-6A9C343081AF}" sibTransId="{191DC74D-2B43-4976-A019-63DDE99E775D}"/>
    <dgm:cxn modelId="{68CE2648-F8C1-47CF-A91D-8BDB7F9F78C9}" srcId="{95EC8F88-DDB1-4E0C-BAEF-5C627B0FA6E9}" destId="{7B0A0D61-E7A2-4F01-AB89-EA4A765FC57B}" srcOrd="0" destOrd="0" parTransId="{ED3DF809-DC55-4808-9E33-D9227DA3A5FD}" sibTransId="{DC4F3EEF-CBC2-48A6-9E0A-5F6B9A23347A}"/>
    <dgm:cxn modelId="{F77988FA-867F-4EB2-965F-263EE79188C2}" type="presOf" srcId="{C15A12F8-B20B-4C21-9805-C10D7C3A07FD}" destId="{2975F647-5BBB-40B0-A6C5-1E0C42A696D5}" srcOrd="0" destOrd="2" presId="urn:microsoft.com/office/officeart/2005/8/layout/hList1"/>
    <dgm:cxn modelId="{98C11538-3A17-43E9-809B-6D39FE6AB726}" srcId="{8CEE9AAC-EB0B-452E-952B-38B07239CF8E}" destId="{95EC8F88-DDB1-4E0C-BAEF-5C627B0FA6E9}" srcOrd="1" destOrd="0" parTransId="{97C0F3C5-19EA-48AE-85DD-0F55C99B514B}" sibTransId="{9954F0BC-2345-4E1E-AB74-11C7A5643D91}"/>
    <dgm:cxn modelId="{A3D4314A-D417-41EB-A2CC-8B5196E3932E}" type="presOf" srcId="{2FA69956-C1A0-44F6-B7BC-D272596D0F41}" destId="{72996DB4-A645-4CE9-8445-94A822F05481}" srcOrd="0" destOrd="1" presId="urn:microsoft.com/office/officeart/2005/8/layout/hList1"/>
    <dgm:cxn modelId="{80FD707C-4F25-444F-8B2A-DE015E6DBD00}" type="presOf" srcId="{D8D8C1B4-2E45-4EA5-8924-5422B8C9F7AD}" destId="{55A4D4C5-A0F1-4DB3-8154-ED6588C12088}" srcOrd="0" destOrd="0" presId="urn:microsoft.com/office/officeart/2005/8/layout/hList1"/>
    <dgm:cxn modelId="{E17D46F2-8E7F-43B6-8E5A-2E2DF22C592D}" type="presOf" srcId="{95EC8F88-DDB1-4E0C-BAEF-5C627B0FA6E9}" destId="{416E2005-D397-480E-A4DF-6ECECAEDB0AB}" srcOrd="0" destOrd="0" presId="urn:microsoft.com/office/officeart/2005/8/layout/hList1"/>
    <dgm:cxn modelId="{CBA80D9A-7C97-4DB8-B276-BB1B83AF847A}" srcId="{3F618712-B223-40D1-B88A-AAFD5385AB4A}" destId="{87C68EA1-50FF-4409-BE6D-4AB93DBAD000}" srcOrd="2" destOrd="0" parTransId="{BA29CFA9-4B5A-48C5-AB2B-7500CACBE8B0}" sibTransId="{B8BBDF05-95FD-4765-A1FD-1672CA2846AC}"/>
    <dgm:cxn modelId="{FA92C0B6-2F2C-42A6-8ABE-D77CD04DCB2F}" type="presParOf" srcId="{997D8B3E-D68B-4464-AF41-FCE25F002528}" destId="{6402A24D-339C-46AF-B932-556A30EAA52A}" srcOrd="0" destOrd="0" presId="urn:microsoft.com/office/officeart/2005/8/layout/hList1"/>
    <dgm:cxn modelId="{BD903553-0852-4EC6-8CF1-61A585040F45}" type="presParOf" srcId="{6402A24D-339C-46AF-B932-556A30EAA52A}" destId="{11C9138E-CC0B-419F-A22E-BF4C143E9C09}" srcOrd="0" destOrd="0" presId="urn:microsoft.com/office/officeart/2005/8/layout/hList1"/>
    <dgm:cxn modelId="{B119ECB0-253F-4326-A13A-FBD1CAB15670}" type="presParOf" srcId="{6402A24D-339C-46AF-B932-556A30EAA52A}" destId="{E47B5CF6-ADEB-482A-BD73-3972409C35C6}" srcOrd="1" destOrd="0" presId="urn:microsoft.com/office/officeart/2005/8/layout/hList1"/>
    <dgm:cxn modelId="{8A8D6DBD-8C2A-4C58-92DD-BAF91BC46D70}" type="presParOf" srcId="{997D8B3E-D68B-4464-AF41-FCE25F002528}" destId="{D1D78DAC-CEE6-44D6-8E0C-D138975E6FC3}" srcOrd="1" destOrd="0" presId="urn:microsoft.com/office/officeart/2005/8/layout/hList1"/>
    <dgm:cxn modelId="{7048586A-4163-4F2E-8F83-51179F38D694}" type="presParOf" srcId="{997D8B3E-D68B-4464-AF41-FCE25F002528}" destId="{E00F0647-9D48-422D-89B8-A7E4B23D2E6F}" srcOrd="2" destOrd="0" presId="urn:microsoft.com/office/officeart/2005/8/layout/hList1"/>
    <dgm:cxn modelId="{A7459209-B284-4C53-AF65-C46E38AD0E54}" type="presParOf" srcId="{E00F0647-9D48-422D-89B8-A7E4B23D2E6F}" destId="{416E2005-D397-480E-A4DF-6ECECAEDB0AB}" srcOrd="0" destOrd="0" presId="urn:microsoft.com/office/officeart/2005/8/layout/hList1"/>
    <dgm:cxn modelId="{3EA41367-70DF-420C-89BA-27729F823517}" type="presParOf" srcId="{E00F0647-9D48-422D-89B8-A7E4B23D2E6F}" destId="{2975F647-5BBB-40B0-A6C5-1E0C42A696D5}" srcOrd="1" destOrd="0" presId="urn:microsoft.com/office/officeart/2005/8/layout/hList1"/>
    <dgm:cxn modelId="{D0A2917C-765C-4C07-BD94-DFB679E1156F}" type="presParOf" srcId="{997D8B3E-D68B-4464-AF41-FCE25F002528}" destId="{66D7FA45-2DA1-4652-9019-4BACF76DAC18}" srcOrd="3" destOrd="0" presId="urn:microsoft.com/office/officeart/2005/8/layout/hList1"/>
    <dgm:cxn modelId="{9F560118-DBB9-4D64-8B79-4DF940019943}" type="presParOf" srcId="{997D8B3E-D68B-4464-AF41-FCE25F002528}" destId="{95DB59A6-7D6A-4CE2-AF24-4F8398EB4B93}" srcOrd="4" destOrd="0" presId="urn:microsoft.com/office/officeart/2005/8/layout/hList1"/>
    <dgm:cxn modelId="{FD5784CB-DDE6-4C0A-8657-AC2370BF6727}" type="presParOf" srcId="{95DB59A6-7D6A-4CE2-AF24-4F8398EB4B93}" destId="{B621D392-A4DE-491B-9C53-5D702F779227}" srcOrd="0" destOrd="0" presId="urn:microsoft.com/office/officeart/2005/8/layout/hList1"/>
    <dgm:cxn modelId="{CCC0478E-54B0-492F-998F-F88C6E2DC8D9}" type="presParOf" srcId="{95DB59A6-7D6A-4CE2-AF24-4F8398EB4B93}" destId="{72996DB4-A645-4CE9-8445-94A822F05481}" srcOrd="1" destOrd="0" presId="urn:microsoft.com/office/officeart/2005/8/layout/hList1"/>
    <dgm:cxn modelId="{0FC62C58-8404-423F-81C6-BDCB13328EE1}" type="presParOf" srcId="{997D8B3E-D68B-4464-AF41-FCE25F002528}" destId="{72C7A5D4-59D6-4E47-851E-C8AC580CD6CE}" srcOrd="5" destOrd="0" presId="urn:microsoft.com/office/officeart/2005/8/layout/hList1"/>
    <dgm:cxn modelId="{8611DA60-006A-46D5-8DE2-5CDC5E0B0BA3}" type="presParOf" srcId="{997D8B3E-D68B-4464-AF41-FCE25F002528}" destId="{3304B543-78D6-4CED-9079-ABC82BB160C1}" srcOrd="6" destOrd="0" presId="urn:microsoft.com/office/officeart/2005/8/layout/hList1"/>
    <dgm:cxn modelId="{FF79D085-06D3-4936-91F7-67401F8EA5CC}" type="presParOf" srcId="{3304B543-78D6-4CED-9079-ABC82BB160C1}" destId="{55A4D4C5-A0F1-4DB3-8154-ED6588C12088}" srcOrd="0" destOrd="0" presId="urn:microsoft.com/office/officeart/2005/8/layout/hList1"/>
    <dgm:cxn modelId="{F514972E-4E3C-4435-9438-DCFEFCCAA866}" type="presParOf" srcId="{3304B543-78D6-4CED-9079-ABC82BB160C1}" destId="{A64B5340-C44B-4F98-A224-FA02345EC3C1}"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B056F65-271C-4827-AA65-1CAD7B5EAA2E}" type="doc">
      <dgm:prSet loTypeId="urn:microsoft.com/office/officeart/2005/8/layout/list1" loCatId="list" qsTypeId="urn:microsoft.com/office/officeart/2005/8/quickstyle/simple1" qsCatId="simple" csTypeId="urn:microsoft.com/office/officeart/2005/8/colors/colorful5" csCatId="colorful" phldr="1"/>
      <dgm:spPr/>
      <dgm:t>
        <a:bodyPr/>
        <a:lstStyle/>
        <a:p>
          <a:pPr rtl="1"/>
          <a:endParaRPr lang="ar-SA"/>
        </a:p>
      </dgm:t>
    </dgm:pt>
    <dgm:pt modelId="{C624CD90-B20A-4A46-AD0A-5A1B4DBF0C3B}">
      <dgm:prSet phldrT="[نص]" custT="1"/>
      <dgm:spPr/>
      <dgm:t>
        <a:bodyPr/>
        <a:lstStyle/>
        <a:p>
          <a:pPr rtl="1"/>
          <a:r>
            <a:rPr lang="ar-SA" sz="3200" dirty="0" smtClean="0"/>
            <a:t>ملائمة الطريقة للهدف التعليمي</a:t>
          </a:r>
          <a:endParaRPr lang="ar-SA" sz="3200" dirty="0"/>
        </a:p>
      </dgm:t>
    </dgm:pt>
    <dgm:pt modelId="{7DAE1249-D0C7-4F29-B269-823FF088C0FE}" type="parTrans" cxnId="{57CEF674-BB67-42AF-8B65-ACD7F60FC54B}">
      <dgm:prSet/>
      <dgm:spPr/>
      <dgm:t>
        <a:bodyPr/>
        <a:lstStyle/>
        <a:p>
          <a:pPr rtl="1"/>
          <a:endParaRPr lang="ar-SA"/>
        </a:p>
      </dgm:t>
    </dgm:pt>
    <dgm:pt modelId="{8CD4665D-5C7E-4200-B853-1B4B698D106A}" type="sibTrans" cxnId="{57CEF674-BB67-42AF-8B65-ACD7F60FC54B}">
      <dgm:prSet/>
      <dgm:spPr/>
      <dgm:t>
        <a:bodyPr/>
        <a:lstStyle/>
        <a:p>
          <a:pPr rtl="1"/>
          <a:endParaRPr lang="ar-SA"/>
        </a:p>
      </dgm:t>
    </dgm:pt>
    <dgm:pt modelId="{FA8CBE96-4B83-4AA8-97C1-472679B0D318}">
      <dgm:prSet phldrT="[نص]" custT="1"/>
      <dgm:spPr/>
      <dgm:t>
        <a:bodyPr/>
        <a:lstStyle/>
        <a:p>
          <a:pPr rtl="1"/>
          <a:r>
            <a:rPr lang="ar-SA" sz="3200" dirty="0" smtClean="0"/>
            <a:t>المحتوى</a:t>
          </a:r>
          <a:endParaRPr lang="ar-SA" sz="3200" dirty="0"/>
        </a:p>
      </dgm:t>
    </dgm:pt>
    <dgm:pt modelId="{EF3C176A-5A8C-4AA2-AFC7-8B6D68F40B92}" type="parTrans" cxnId="{9873ED2A-F7A5-402C-AD36-C12ECAC5DA04}">
      <dgm:prSet/>
      <dgm:spPr/>
      <dgm:t>
        <a:bodyPr/>
        <a:lstStyle/>
        <a:p>
          <a:pPr rtl="1"/>
          <a:endParaRPr lang="ar-SA"/>
        </a:p>
      </dgm:t>
    </dgm:pt>
    <dgm:pt modelId="{2C93A4C4-CE79-4263-8AFA-68B7ADA454C2}" type="sibTrans" cxnId="{9873ED2A-F7A5-402C-AD36-C12ECAC5DA04}">
      <dgm:prSet/>
      <dgm:spPr/>
      <dgm:t>
        <a:bodyPr/>
        <a:lstStyle/>
        <a:p>
          <a:pPr rtl="1"/>
          <a:endParaRPr lang="ar-SA"/>
        </a:p>
      </dgm:t>
    </dgm:pt>
    <dgm:pt modelId="{72129A72-ED3C-4A85-BAF2-4DCC8C888945}">
      <dgm:prSet phldrT="[نص]" custT="1"/>
      <dgm:spPr/>
      <dgm:t>
        <a:bodyPr/>
        <a:lstStyle/>
        <a:p>
          <a:pPr rtl="1"/>
          <a:r>
            <a:rPr lang="ar-SA" sz="3200" dirty="0" smtClean="0"/>
            <a:t>نضح التلاميذ</a:t>
          </a:r>
          <a:endParaRPr lang="ar-SA" sz="3200" dirty="0"/>
        </a:p>
      </dgm:t>
    </dgm:pt>
    <dgm:pt modelId="{B3B3C1F0-718B-45E2-84D7-72A0FC125172}" type="parTrans" cxnId="{61DF9355-640D-459D-841A-E38CFF30ABE1}">
      <dgm:prSet/>
      <dgm:spPr/>
      <dgm:t>
        <a:bodyPr/>
        <a:lstStyle/>
        <a:p>
          <a:pPr rtl="1"/>
          <a:endParaRPr lang="ar-SA"/>
        </a:p>
      </dgm:t>
    </dgm:pt>
    <dgm:pt modelId="{042EE971-1E75-4E98-AB7A-892D1A82FA3E}" type="sibTrans" cxnId="{61DF9355-640D-459D-841A-E38CFF30ABE1}">
      <dgm:prSet/>
      <dgm:spPr/>
      <dgm:t>
        <a:bodyPr/>
        <a:lstStyle/>
        <a:p>
          <a:pPr rtl="1"/>
          <a:endParaRPr lang="ar-SA"/>
        </a:p>
      </dgm:t>
    </dgm:pt>
    <dgm:pt modelId="{966DDCAF-EA34-4986-8159-F40075C1D523}">
      <dgm:prSet custT="1"/>
      <dgm:spPr/>
      <dgm:t>
        <a:bodyPr/>
        <a:lstStyle/>
        <a:p>
          <a:pPr rtl="1"/>
          <a:r>
            <a:rPr lang="ar-SA" sz="3200" dirty="0" smtClean="0"/>
            <a:t>مشاركة التلاميذ </a:t>
          </a:r>
          <a:endParaRPr lang="ar-SA" sz="3200" dirty="0"/>
        </a:p>
      </dgm:t>
    </dgm:pt>
    <dgm:pt modelId="{A0B7AB45-063E-4788-BF0B-BCDA62C3D06A}" type="parTrans" cxnId="{EAE46A7C-E054-43CF-93D9-09E763C89C46}">
      <dgm:prSet/>
      <dgm:spPr/>
      <dgm:t>
        <a:bodyPr/>
        <a:lstStyle/>
        <a:p>
          <a:pPr rtl="1"/>
          <a:endParaRPr lang="ar-SA"/>
        </a:p>
      </dgm:t>
    </dgm:pt>
    <dgm:pt modelId="{B14449FF-115E-4577-B9BF-46D9487321FB}" type="sibTrans" cxnId="{EAE46A7C-E054-43CF-93D9-09E763C89C46}">
      <dgm:prSet/>
      <dgm:spPr/>
      <dgm:t>
        <a:bodyPr/>
        <a:lstStyle/>
        <a:p>
          <a:pPr rtl="1"/>
          <a:endParaRPr lang="ar-SA"/>
        </a:p>
      </dgm:t>
    </dgm:pt>
    <dgm:pt modelId="{72782D24-ACC3-46E7-83B1-ABC0B8BA3901}">
      <dgm:prSet custT="1"/>
      <dgm:spPr/>
      <dgm:t>
        <a:bodyPr/>
        <a:lstStyle/>
        <a:p>
          <a:pPr rtl="1"/>
          <a:r>
            <a:rPr lang="ar-SA" sz="3200" dirty="0" smtClean="0"/>
            <a:t>الزمن  و الامكانات</a:t>
          </a:r>
          <a:endParaRPr lang="ar-SA" sz="3200" dirty="0"/>
        </a:p>
      </dgm:t>
    </dgm:pt>
    <dgm:pt modelId="{44F6C08B-8375-45C7-B7BE-98C3D3AC549F}" type="parTrans" cxnId="{DB2409D9-119D-4892-AA31-861C28379D2A}">
      <dgm:prSet/>
      <dgm:spPr/>
      <dgm:t>
        <a:bodyPr/>
        <a:lstStyle/>
        <a:p>
          <a:pPr rtl="1"/>
          <a:endParaRPr lang="ar-SA"/>
        </a:p>
      </dgm:t>
    </dgm:pt>
    <dgm:pt modelId="{CF1F23AB-1FCE-4604-BC4E-17B44B727E44}" type="sibTrans" cxnId="{DB2409D9-119D-4892-AA31-861C28379D2A}">
      <dgm:prSet/>
      <dgm:spPr/>
      <dgm:t>
        <a:bodyPr/>
        <a:lstStyle/>
        <a:p>
          <a:pPr rtl="1"/>
          <a:endParaRPr lang="ar-SA"/>
        </a:p>
      </dgm:t>
    </dgm:pt>
    <dgm:pt modelId="{54C881A3-4B15-4063-A2F1-1DE7509C150C}">
      <dgm:prSet custT="1"/>
      <dgm:spPr/>
      <dgm:t>
        <a:bodyPr/>
        <a:lstStyle/>
        <a:p>
          <a:pPr rtl="1"/>
          <a:r>
            <a:rPr lang="ar-SA" sz="3200" dirty="0" smtClean="0"/>
            <a:t>التنوع</a:t>
          </a:r>
          <a:r>
            <a:rPr lang="ar-SA" sz="1600" dirty="0" smtClean="0"/>
            <a:t> </a:t>
          </a:r>
          <a:endParaRPr lang="ar-SA" sz="1600" dirty="0"/>
        </a:p>
      </dgm:t>
    </dgm:pt>
    <dgm:pt modelId="{06BCCDD3-9186-457A-8121-9D8667A76ADF}" type="parTrans" cxnId="{A0DB0D4E-F85D-4520-A3DC-28321CE5E21C}">
      <dgm:prSet/>
      <dgm:spPr/>
      <dgm:t>
        <a:bodyPr/>
        <a:lstStyle/>
        <a:p>
          <a:pPr rtl="1"/>
          <a:endParaRPr lang="ar-SA"/>
        </a:p>
      </dgm:t>
    </dgm:pt>
    <dgm:pt modelId="{9965B9D9-6ED1-4774-84D1-9E310371D62F}" type="sibTrans" cxnId="{A0DB0D4E-F85D-4520-A3DC-28321CE5E21C}">
      <dgm:prSet/>
      <dgm:spPr/>
      <dgm:t>
        <a:bodyPr/>
        <a:lstStyle/>
        <a:p>
          <a:pPr rtl="1"/>
          <a:endParaRPr lang="ar-SA"/>
        </a:p>
      </dgm:t>
    </dgm:pt>
    <dgm:pt modelId="{364BBC85-3490-4936-9B71-5A917AC48129}" type="pres">
      <dgm:prSet presAssocID="{3B056F65-271C-4827-AA65-1CAD7B5EAA2E}" presName="linear" presStyleCnt="0">
        <dgm:presLayoutVars>
          <dgm:dir/>
          <dgm:animLvl val="lvl"/>
          <dgm:resizeHandles val="exact"/>
        </dgm:presLayoutVars>
      </dgm:prSet>
      <dgm:spPr/>
      <dgm:t>
        <a:bodyPr/>
        <a:lstStyle/>
        <a:p>
          <a:pPr rtl="1"/>
          <a:endParaRPr lang="ar-SA"/>
        </a:p>
      </dgm:t>
    </dgm:pt>
    <dgm:pt modelId="{D8968D28-9051-45EE-93C5-853B47B1D53F}" type="pres">
      <dgm:prSet presAssocID="{C624CD90-B20A-4A46-AD0A-5A1B4DBF0C3B}" presName="parentLin" presStyleCnt="0"/>
      <dgm:spPr/>
    </dgm:pt>
    <dgm:pt modelId="{1B9CE4BA-8761-4F81-A54D-FD134B948FD9}" type="pres">
      <dgm:prSet presAssocID="{C624CD90-B20A-4A46-AD0A-5A1B4DBF0C3B}" presName="parentLeftMargin" presStyleLbl="node1" presStyleIdx="0" presStyleCnt="6"/>
      <dgm:spPr/>
      <dgm:t>
        <a:bodyPr/>
        <a:lstStyle/>
        <a:p>
          <a:pPr rtl="1"/>
          <a:endParaRPr lang="ar-SA"/>
        </a:p>
      </dgm:t>
    </dgm:pt>
    <dgm:pt modelId="{5590615A-2622-40F4-8BD3-97DF2A9D75CD}" type="pres">
      <dgm:prSet presAssocID="{C624CD90-B20A-4A46-AD0A-5A1B4DBF0C3B}" presName="parentText" presStyleLbl="node1" presStyleIdx="0" presStyleCnt="6">
        <dgm:presLayoutVars>
          <dgm:chMax val="0"/>
          <dgm:bulletEnabled val="1"/>
        </dgm:presLayoutVars>
      </dgm:prSet>
      <dgm:spPr/>
      <dgm:t>
        <a:bodyPr/>
        <a:lstStyle/>
        <a:p>
          <a:pPr rtl="1"/>
          <a:endParaRPr lang="ar-SA"/>
        </a:p>
      </dgm:t>
    </dgm:pt>
    <dgm:pt modelId="{3300E5A7-A8C3-42FA-BFBF-AFD691CC611C}" type="pres">
      <dgm:prSet presAssocID="{C624CD90-B20A-4A46-AD0A-5A1B4DBF0C3B}" presName="negativeSpace" presStyleCnt="0"/>
      <dgm:spPr/>
    </dgm:pt>
    <dgm:pt modelId="{132B47AE-67E6-43A5-9F18-A3BC8C5246A2}" type="pres">
      <dgm:prSet presAssocID="{C624CD90-B20A-4A46-AD0A-5A1B4DBF0C3B}" presName="childText" presStyleLbl="conFgAcc1" presStyleIdx="0" presStyleCnt="6">
        <dgm:presLayoutVars>
          <dgm:bulletEnabled val="1"/>
        </dgm:presLayoutVars>
      </dgm:prSet>
      <dgm:spPr/>
    </dgm:pt>
    <dgm:pt modelId="{B0DCF045-4BB7-4206-AFB9-316394A47AC7}" type="pres">
      <dgm:prSet presAssocID="{8CD4665D-5C7E-4200-B853-1B4B698D106A}" presName="spaceBetweenRectangles" presStyleCnt="0"/>
      <dgm:spPr/>
    </dgm:pt>
    <dgm:pt modelId="{E425C47A-A9B7-4FA5-8AE6-59994C304A64}" type="pres">
      <dgm:prSet presAssocID="{FA8CBE96-4B83-4AA8-97C1-472679B0D318}" presName="parentLin" presStyleCnt="0"/>
      <dgm:spPr/>
    </dgm:pt>
    <dgm:pt modelId="{9D0F48C9-C125-48DA-896A-C5E78B2E372D}" type="pres">
      <dgm:prSet presAssocID="{FA8CBE96-4B83-4AA8-97C1-472679B0D318}" presName="parentLeftMargin" presStyleLbl="node1" presStyleIdx="0" presStyleCnt="6"/>
      <dgm:spPr/>
      <dgm:t>
        <a:bodyPr/>
        <a:lstStyle/>
        <a:p>
          <a:pPr rtl="1"/>
          <a:endParaRPr lang="ar-SA"/>
        </a:p>
      </dgm:t>
    </dgm:pt>
    <dgm:pt modelId="{DE8DDC47-BE7D-4537-B42A-E942E63C4ABE}" type="pres">
      <dgm:prSet presAssocID="{FA8CBE96-4B83-4AA8-97C1-472679B0D318}" presName="parentText" presStyleLbl="node1" presStyleIdx="1" presStyleCnt="6">
        <dgm:presLayoutVars>
          <dgm:chMax val="0"/>
          <dgm:bulletEnabled val="1"/>
        </dgm:presLayoutVars>
      </dgm:prSet>
      <dgm:spPr/>
      <dgm:t>
        <a:bodyPr/>
        <a:lstStyle/>
        <a:p>
          <a:pPr rtl="1"/>
          <a:endParaRPr lang="ar-SA"/>
        </a:p>
      </dgm:t>
    </dgm:pt>
    <dgm:pt modelId="{CFDC0BF1-34A9-4FBC-9C12-7E47B489D4F5}" type="pres">
      <dgm:prSet presAssocID="{FA8CBE96-4B83-4AA8-97C1-472679B0D318}" presName="negativeSpace" presStyleCnt="0"/>
      <dgm:spPr/>
    </dgm:pt>
    <dgm:pt modelId="{69DB7693-F49C-4E52-BA83-9E136A3725B6}" type="pres">
      <dgm:prSet presAssocID="{FA8CBE96-4B83-4AA8-97C1-472679B0D318}" presName="childText" presStyleLbl="conFgAcc1" presStyleIdx="1" presStyleCnt="6">
        <dgm:presLayoutVars>
          <dgm:bulletEnabled val="1"/>
        </dgm:presLayoutVars>
      </dgm:prSet>
      <dgm:spPr/>
    </dgm:pt>
    <dgm:pt modelId="{EC275566-8777-4B2E-8B0B-213828FC5A36}" type="pres">
      <dgm:prSet presAssocID="{2C93A4C4-CE79-4263-8AFA-68B7ADA454C2}" presName="spaceBetweenRectangles" presStyleCnt="0"/>
      <dgm:spPr/>
    </dgm:pt>
    <dgm:pt modelId="{7C79A45C-812B-4C82-8DF1-E0A0492DAEAF}" type="pres">
      <dgm:prSet presAssocID="{72129A72-ED3C-4A85-BAF2-4DCC8C888945}" presName="parentLin" presStyleCnt="0"/>
      <dgm:spPr/>
    </dgm:pt>
    <dgm:pt modelId="{176744E6-4840-4875-944E-F3A042404A4D}" type="pres">
      <dgm:prSet presAssocID="{72129A72-ED3C-4A85-BAF2-4DCC8C888945}" presName="parentLeftMargin" presStyleLbl="node1" presStyleIdx="1" presStyleCnt="6"/>
      <dgm:spPr/>
      <dgm:t>
        <a:bodyPr/>
        <a:lstStyle/>
        <a:p>
          <a:pPr rtl="1"/>
          <a:endParaRPr lang="ar-SA"/>
        </a:p>
      </dgm:t>
    </dgm:pt>
    <dgm:pt modelId="{041AFFB0-E820-461B-ADBC-C298241F2616}" type="pres">
      <dgm:prSet presAssocID="{72129A72-ED3C-4A85-BAF2-4DCC8C888945}" presName="parentText" presStyleLbl="node1" presStyleIdx="2" presStyleCnt="6">
        <dgm:presLayoutVars>
          <dgm:chMax val="0"/>
          <dgm:bulletEnabled val="1"/>
        </dgm:presLayoutVars>
      </dgm:prSet>
      <dgm:spPr/>
      <dgm:t>
        <a:bodyPr/>
        <a:lstStyle/>
        <a:p>
          <a:pPr rtl="1"/>
          <a:endParaRPr lang="ar-SA"/>
        </a:p>
      </dgm:t>
    </dgm:pt>
    <dgm:pt modelId="{2C2209A4-B331-4B49-A4D9-5DFD84CBA65B}" type="pres">
      <dgm:prSet presAssocID="{72129A72-ED3C-4A85-BAF2-4DCC8C888945}" presName="negativeSpace" presStyleCnt="0"/>
      <dgm:spPr/>
    </dgm:pt>
    <dgm:pt modelId="{4EB5AF0A-6D97-48EA-B295-93D17A885F7F}" type="pres">
      <dgm:prSet presAssocID="{72129A72-ED3C-4A85-BAF2-4DCC8C888945}" presName="childText" presStyleLbl="conFgAcc1" presStyleIdx="2" presStyleCnt="6">
        <dgm:presLayoutVars>
          <dgm:bulletEnabled val="1"/>
        </dgm:presLayoutVars>
      </dgm:prSet>
      <dgm:spPr/>
    </dgm:pt>
    <dgm:pt modelId="{FA6B7B21-70BF-4A89-B013-FFD58EF9EEBF}" type="pres">
      <dgm:prSet presAssocID="{042EE971-1E75-4E98-AB7A-892D1A82FA3E}" presName="spaceBetweenRectangles" presStyleCnt="0"/>
      <dgm:spPr/>
    </dgm:pt>
    <dgm:pt modelId="{E9CF80EC-96C4-4053-9910-5D4200DCE27E}" type="pres">
      <dgm:prSet presAssocID="{72782D24-ACC3-46E7-83B1-ABC0B8BA3901}" presName="parentLin" presStyleCnt="0"/>
      <dgm:spPr/>
    </dgm:pt>
    <dgm:pt modelId="{D73A929C-3D41-42F3-BE47-AB87A70B00CF}" type="pres">
      <dgm:prSet presAssocID="{72782D24-ACC3-46E7-83B1-ABC0B8BA3901}" presName="parentLeftMargin" presStyleLbl="node1" presStyleIdx="2" presStyleCnt="6"/>
      <dgm:spPr/>
      <dgm:t>
        <a:bodyPr/>
        <a:lstStyle/>
        <a:p>
          <a:pPr rtl="1"/>
          <a:endParaRPr lang="ar-SA"/>
        </a:p>
      </dgm:t>
    </dgm:pt>
    <dgm:pt modelId="{BFF05673-0DA2-4878-AE80-6ED63BC09D30}" type="pres">
      <dgm:prSet presAssocID="{72782D24-ACC3-46E7-83B1-ABC0B8BA3901}" presName="parentText" presStyleLbl="node1" presStyleIdx="3" presStyleCnt="6">
        <dgm:presLayoutVars>
          <dgm:chMax val="0"/>
          <dgm:bulletEnabled val="1"/>
        </dgm:presLayoutVars>
      </dgm:prSet>
      <dgm:spPr/>
      <dgm:t>
        <a:bodyPr/>
        <a:lstStyle/>
        <a:p>
          <a:pPr rtl="1"/>
          <a:endParaRPr lang="ar-SA"/>
        </a:p>
      </dgm:t>
    </dgm:pt>
    <dgm:pt modelId="{9CECDF43-1AF0-47EF-8E3F-B67BAC011F01}" type="pres">
      <dgm:prSet presAssocID="{72782D24-ACC3-46E7-83B1-ABC0B8BA3901}" presName="negativeSpace" presStyleCnt="0"/>
      <dgm:spPr/>
    </dgm:pt>
    <dgm:pt modelId="{942DE6F7-C555-46DA-BA32-3C31A6739BCE}" type="pres">
      <dgm:prSet presAssocID="{72782D24-ACC3-46E7-83B1-ABC0B8BA3901}" presName="childText" presStyleLbl="conFgAcc1" presStyleIdx="3" presStyleCnt="6">
        <dgm:presLayoutVars>
          <dgm:bulletEnabled val="1"/>
        </dgm:presLayoutVars>
      </dgm:prSet>
      <dgm:spPr/>
    </dgm:pt>
    <dgm:pt modelId="{A5DC373F-7458-46D6-88C7-351D91DCEBBD}" type="pres">
      <dgm:prSet presAssocID="{CF1F23AB-1FCE-4604-BC4E-17B44B727E44}" presName="spaceBetweenRectangles" presStyleCnt="0"/>
      <dgm:spPr/>
    </dgm:pt>
    <dgm:pt modelId="{D8EF184B-B763-4F49-96B2-DE4A9427626C}" type="pres">
      <dgm:prSet presAssocID="{54C881A3-4B15-4063-A2F1-1DE7509C150C}" presName="parentLin" presStyleCnt="0"/>
      <dgm:spPr/>
    </dgm:pt>
    <dgm:pt modelId="{CE031202-4035-47BC-A6DE-88771FA09E08}" type="pres">
      <dgm:prSet presAssocID="{54C881A3-4B15-4063-A2F1-1DE7509C150C}" presName="parentLeftMargin" presStyleLbl="node1" presStyleIdx="3" presStyleCnt="6"/>
      <dgm:spPr/>
      <dgm:t>
        <a:bodyPr/>
        <a:lstStyle/>
        <a:p>
          <a:pPr rtl="1"/>
          <a:endParaRPr lang="ar-SA"/>
        </a:p>
      </dgm:t>
    </dgm:pt>
    <dgm:pt modelId="{FB6B342A-C264-4E63-B56C-F073A35AB332}" type="pres">
      <dgm:prSet presAssocID="{54C881A3-4B15-4063-A2F1-1DE7509C150C}" presName="parentText" presStyleLbl="node1" presStyleIdx="4" presStyleCnt="6">
        <dgm:presLayoutVars>
          <dgm:chMax val="0"/>
          <dgm:bulletEnabled val="1"/>
        </dgm:presLayoutVars>
      </dgm:prSet>
      <dgm:spPr/>
      <dgm:t>
        <a:bodyPr/>
        <a:lstStyle/>
        <a:p>
          <a:pPr rtl="1"/>
          <a:endParaRPr lang="ar-SA"/>
        </a:p>
      </dgm:t>
    </dgm:pt>
    <dgm:pt modelId="{B290B968-5796-4FAC-B1B1-DD826219EEE8}" type="pres">
      <dgm:prSet presAssocID="{54C881A3-4B15-4063-A2F1-1DE7509C150C}" presName="negativeSpace" presStyleCnt="0"/>
      <dgm:spPr/>
    </dgm:pt>
    <dgm:pt modelId="{9D9A6DB9-E27F-4BF7-A09C-0EBD16D10B0B}" type="pres">
      <dgm:prSet presAssocID="{54C881A3-4B15-4063-A2F1-1DE7509C150C}" presName="childText" presStyleLbl="conFgAcc1" presStyleIdx="4" presStyleCnt="6">
        <dgm:presLayoutVars>
          <dgm:bulletEnabled val="1"/>
        </dgm:presLayoutVars>
      </dgm:prSet>
      <dgm:spPr/>
    </dgm:pt>
    <dgm:pt modelId="{26D7BD68-DE95-4198-A13C-C070204BE7F9}" type="pres">
      <dgm:prSet presAssocID="{9965B9D9-6ED1-4774-84D1-9E310371D62F}" presName="spaceBetweenRectangles" presStyleCnt="0"/>
      <dgm:spPr/>
    </dgm:pt>
    <dgm:pt modelId="{A2E71D41-8CE2-49E3-99E8-59F24E51A83C}" type="pres">
      <dgm:prSet presAssocID="{966DDCAF-EA34-4986-8159-F40075C1D523}" presName="parentLin" presStyleCnt="0"/>
      <dgm:spPr/>
    </dgm:pt>
    <dgm:pt modelId="{995CD7D3-20D8-4076-A49B-B4C42D6E7CCF}" type="pres">
      <dgm:prSet presAssocID="{966DDCAF-EA34-4986-8159-F40075C1D523}" presName="parentLeftMargin" presStyleLbl="node1" presStyleIdx="4" presStyleCnt="6"/>
      <dgm:spPr/>
      <dgm:t>
        <a:bodyPr/>
        <a:lstStyle/>
        <a:p>
          <a:pPr rtl="1"/>
          <a:endParaRPr lang="ar-SA"/>
        </a:p>
      </dgm:t>
    </dgm:pt>
    <dgm:pt modelId="{E6117B34-59C4-4448-AF87-B9B6E2767D70}" type="pres">
      <dgm:prSet presAssocID="{966DDCAF-EA34-4986-8159-F40075C1D523}" presName="parentText" presStyleLbl="node1" presStyleIdx="5" presStyleCnt="6">
        <dgm:presLayoutVars>
          <dgm:chMax val="0"/>
          <dgm:bulletEnabled val="1"/>
        </dgm:presLayoutVars>
      </dgm:prSet>
      <dgm:spPr/>
      <dgm:t>
        <a:bodyPr/>
        <a:lstStyle/>
        <a:p>
          <a:pPr rtl="1"/>
          <a:endParaRPr lang="ar-SA"/>
        </a:p>
      </dgm:t>
    </dgm:pt>
    <dgm:pt modelId="{D8B6ADD0-FDB6-4796-A146-9BACF6AA59FA}" type="pres">
      <dgm:prSet presAssocID="{966DDCAF-EA34-4986-8159-F40075C1D523}" presName="negativeSpace" presStyleCnt="0"/>
      <dgm:spPr/>
    </dgm:pt>
    <dgm:pt modelId="{F4E0E69B-4F89-44E4-AD65-AAB6187D8C5D}" type="pres">
      <dgm:prSet presAssocID="{966DDCAF-EA34-4986-8159-F40075C1D523}" presName="childText" presStyleLbl="conFgAcc1" presStyleIdx="5" presStyleCnt="6">
        <dgm:presLayoutVars>
          <dgm:bulletEnabled val="1"/>
        </dgm:presLayoutVars>
      </dgm:prSet>
      <dgm:spPr/>
    </dgm:pt>
  </dgm:ptLst>
  <dgm:cxnLst>
    <dgm:cxn modelId="{EFF55A44-9C21-48C4-978C-CA9EB02E45A3}" type="presOf" srcId="{3B056F65-271C-4827-AA65-1CAD7B5EAA2E}" destId="{364BBC85-3490-4936-9B71-5A917AC48129}" srcOrd="0" destOrd="0" presId="urn:microsoft.com/office/officeart/2005/8/layout/list1"/>
    <dgm:cxn modelId="{9873ED2A-F7A5-402C-AD36-C12ECAC5DA04}" srcId="{3B056F65-271C-4827-AA65-1CAD7B5EAA2E}" destId="{FA8CBE96-4B83-4AA8-97C1-472679B0D318}" srcOrd="1" destOrd="0" parTransId="{EF3C176A-5A8C-4AA2-AFC7-8B6D68F40B92}" sibTransId="{2C93A4C4-CE79-4263-8AFA-68B7ADA454C2}"/>
    <dgm:cxn modelId="{1A46FE99-7DA3-481A-925E-D6B41F88ADDC}" type="presOf" srcId="{C624CD90-B20A-4A46-AD0A-5A1B4DBF0C3B}" destId="{5590615A-2622-40F4-8BD3-97DF2A9D75CD}" srcOrd="1" destOrd="0" presId="urn:microsoft.com/office/officeart/2005/8/layout/list1"/>
    <dgm:cxn modelId="{34F77141-AB23-436C-AACD-138C612132A8}" type="presOf" srcId="{72782D24-ACC3-46E7-83B1-ABC0B8BA3901}" destId="{BFF05673-0DA2-4878-AE80-6ED63BC09D30}" srcOrd="1" destOrd="0" presId="urn:microsoft.com/office/officeart/2005/8/layout/list1"/>
    <dgm:cxn modelId="{5E86AC31-DFEB-49A8-B282-B95ADA97D44B}" type="presOf" srcId="{FA8CBE96-4B83-4AA8-97C1-472679B0D318}" destId="{DE8DDC47-BE7D-4537-B42A-E942E63C4ABE}" srcOrd="1" destOrd="0" presId="urn:microsoft.com/office/officeart/2005/8/layout/list1"/>
    <dgm:cxn modelId="{D8A3FDC3-CBF5-442D-8F5D-C342CA0D2DCF}" type="presOf" srcId="{54C881A3-4B15-4063-A2F1-1DE7509C150C}" destId="{CE031202-4035-47BC-A6DE-88771FA09E08}" srcOrd="0" destOrd="0" presId="urn:microsoft.com/office/officeart/2005/8/layout/list1"/>
    <dgm:cxn modelId="{3DA5F672-19A4-4B31-B306-9FF7ADC0C934}" type="presOf" srcId="{966DDCAF-EA34-4986-8159-F40075C1D523}" destId="{995CD7D3-20D8-4076-A49B-B4C42D6E7CCF}" srcOrd="0" destOrd="0" presId="urn:microsoft.com/office/officeart/2005/8/layout/list1"/>
    <dgm:cxn modelId="{F04CF57C-07F2-4F44-B0BC-CA9EE905C811}" type="presOf" srcId="{72129A72-ED3C-4A85-BAF2-4DCC8C888945}" destId="{176744E6-4840-4875-944E-F3A042404A4D}" srcOrd="0" destOrd="0" presId="urn:microsoft.com/office/officeart/2005/8/layout/list1"/>
    <dgm:cxn modelId="{A70D31C3-3028-417E-A54F-AECAF307E234}" type="presOf" srcId="{C624CD90-B20A-4A46-AD0A-5A1B4DBF0C3B}" destId="{1B9CE4BA-8761-4F81-A54D-FD134B948FD9}" srcOrd="0" destOrd="0" presId="urn:microsoft.com/office/officeart/2005/8/layout/list1"/>
    <dgm:cxn modelId="{57CEF674-BB67-42AF-8B65-ACD7F60FC54B}" srcId="{3B056F65-271C-4827-AA65-1CAD7B5EAA2E}" destId="{C624CD90-B20A-4A46-AD0A-5A1B4DBF0C3B}" srcOrd="0" destOrd="0" parTransId="{7DAE1249-D0C7-4F29-B269-823FF088C0FE}" sibTransId="{8CD4665D-5C7E-4200-B853-1B4B698D106A}"/>
    <dgm:cxn modelId="{789798D3-224A-4392-B542-E7F6D6D508F1}" type="presOf" srcId="{966DDCAF-EA34-4986-8159-F40075C1D523}" destId="{E6117B34-59C4-4448-AF87-B9B6E2767D70}" srcOrd="1" destOrd="0" presId="urn:microsoft.com/office/officeart/2005/8/layout/list1"/>
    <dgm:cxn modelId="{60CBA0B5-8314-42F1-99FA-997CA78CFD0D}" type="presOf" srcId="{54C881A3-4B15-4063-A2F1-1DE7509C150C}" destId="{FB6B342A-C264-4E63-B56C-F073A35AB332}" srcOrd="1" destOrd="0" presId="urn:microsoft.com/office/officeart/2005/8/layout/list1"/>
    <dgm:cxn modelId="{5F57FB61-EA70-49E7-8132-C61480ED23D6}" type="presOf" srcId="{FA8CBE96-4B83-4AA8-97C1-472679B0D318}" destId="{9D0F48C9-C125-48DA-896A-C5E78B2E372D}" srcOrd="0" destOrd="0" presId="urn:microsoft.com/office/officeart/2005/8/layout/list1"/>
    <dgm:cxn modelId="{31203F50-6D76-4FDE-AA86-C8550C66CEA2}" type="presOf" srcId="{72782D24-ACC3-46E7-83B1-ABC0B8BA3901}" destId="{D73A929C-3D41-42F3-BE47-AB87A70B00CF}" srcOrd="0" destOrd="0" presId="urn:microsoft.com/office/officeart/2005/8/layout/list1"/>
    <dgm:cxn modelId="{F7EC0D4E-C7C5-4D35-A792-02E74AF5837E}" type="presOf" srcId="{72129A72-ED3C-4A85-BAF2-4DCC8C888945}" destId="{041AFFB0-E820-461B-ADBC-C298241F2616}" srcOrd="1" destOrd="0" presId="urn:microsoft.com/office/officeart/2005/8/layout/list1"/>
    <dgm:cxn modelId="{EAE46A7C-E054-43CF-93D9-09E763C89C46}" srcId="{3B056F65-271C-4827-AA65-1CAD7B5EAA2E}" destId="{966DDCAF-EA34-4986-8159-F40075C1D523}" srcOrd="5" destOrd="0" parTransId="{A0B7AB45-063E-4788-BF0B-BCDA62C3D06A}" sibTransId="{B14449FF-115E-4577-B9BF-46D9487321FB}"/>
    <dgm:cxn modelId="{61DF9355-640D-459D-841A-E38CFF30ABE1}" srcId="{3B056F65-271C-4827-AA65-1CAD7B5EAA2E}" destId="{72129A72-ED3C-4A85-BAF2-4DCC8C888945}" srcOrd="2" destOrd="0" parTransId="{B3B3C1F0-718B-45E2-84D7-72A0FC125172}" sibTransId="{042EE971-1E75-4E98-AB7A-892D1A82FA3E}"/>
    <dgm:cxn modelId="{DB2409D9-119D-4892-AA31-861C28379D2A}" srcId="{3B056F65-271C-4827-AA65-1CAD7B5EAA2E}" destId="{72782D24-ACC3-46E7-83B1-ABC0B8BA3901}" srcOrd="3" destOrd="0" parTransId="{44F6C08B-8375-45C7-B7BE-98C3D3AC549F}" sibTransId="{CF1F23AB-1FCE-4604-BC4E-17B44B727E44}"/>
    <dgm:cxn modelId="{A0DB0D4E-F85D-4520-A3DC-28321CE5E21C}" srcId="{3B056F65-271C-4827-AA65-1CAD7B5EAA2E}" destId="{54C881A3-4B15-4063-A2F1-1DE7509C150C}" srcOrd="4" destOrd="0" parTransId="{06BCCDD3-9186-457A-8121-9D8667A76ADF}" sibTransId="{9965B9D9-6ED1-4774-84D1-9E310371D62F}"/>
    <dgm:cxn modelId="{4B6C969A-893D-42F6-8EE0-438741EF294F}" type="presParOf" srcId="{364BBC85-3490-4936-9B71-5A917AC48129}" destId="{D8968D28-9051-45EE-93C5-853B47B1D53F}" srcOrd="0" destOrd="0" presId="urn:microsoft.com/office/officeart/2005/8/layout/list1"/>
    <dgm:cxn modelId="{4C58FA28-317C-45A8-957A-049279558663}" type="presParOf" srcId="{D8968D28-9051-45EE-93C5-853B47B1D53F}" destId="{1B9CE4BA-8761-4F81-A54D-FD134B948FD9}" srcOrd="0" destOrd="0" presId="urn:microsoft.com/office/officeart/2005/8/layout/list1"/>
    <dgm:cxn modelId="{42C2E896-456A-450C-98A6-A0DBB79CA741}" type="presParOf" srcId="{D8968D28-9051-45EE-93C5-853B47B1D53F}" destId="{5590615A-2622-40F4-8BD3-97DF2A9D75CD}" srcOrd="1" destOrd="0" presId="urn:microsoft.com/office/officeart/2005/8/layout/list1"/>
    <dgm:cxn modelId="{890E96B2-A8CF-45CE-9FA0-F9E4939869B4}" type="presParOf" srcId="{364BBC85-3490-4936-9B71-5A917AC48129}" destId="{3300E5A7-A8C3-42FA-BFBF-AFD691CC611C}" srcOrd="1" destOrd="0" presId="urn:microsoft.com/office/officeart/2005/8/layout/list1"/>
    <dgm:cxn modelId="{65A3604F-2A2B-4283-BA6B-601050EDC08D}" type="presParOf" srcId="{364BBC85-3490-4936-9B71-5A917AC48129}" destId="{132B47AE-67E6-43A5-9F18-A3BC8C5246A2}" srcOrd="2" destOrd="0" presId="urn:microsoft.com/office/officeart/2005/8/layout/list1"/>
    <dgm:cxn modelId="{A72BCA92-F2CC-48BA-8FB7-53F926973805}" type="presParOf" srcId="{364BBC85-3490-4936-9B71-5A917AC48129}" destId="{B0DCF045-4BB7-4206-AFB9-316394A47AC7}" srcOrd="3" destOrd="0" presId="urn:microsoft.com/office/officeart/2005/8/layout/list1"/>
    <dgm:cxn modelId="{5AAEF0AB-798C-47BC-91E1-9BA838DE67BC}" type="presParOf" srcId="{364BBC85-3490-4936-9B71-5A917AC48129}" destId="{E425C47A-A9B7-4FA5-8AE6-59994C304A64}" srcOrd="4" destOrd="0" presId="urn:microsoft.com/office/officeart/2005/8/layout/list1"/>
    <dgm:cxn modelId="{5E631AD4-2E08-483A-8BC1-07EFE8B21012}" type="presParOf" srcId="{E425C47A-A9B7-4FA5-8AE6-59994C304A64}" destId="{9D0F48C9-C125-48DA-896A-C5E78B2E372D}" srcOrd="0" destOrd="0" presId="urn:microsoft.com/office/officeart/2005/8/layout/list1"/>
    <dgm:cxn modelId="{C9FBAFF5-3FB3-4675-9989-6F9BAE8886BC}" type="presParOf" srcId="{E425C47A-A9B7-4FA5-8AE6-59994C304A64}" destId="{DE8DDC47-BE7D-4537-B42A-E942E63C4ABE}" srcOrd="1" destOrd="0" presId="urn:microsoft.com/office/officeart/2005/8/layout/list1"/>
    <dgm:cxn modelId="{F8DD38D1-909D-4167-8F93-400CA43DDDAB}" type="presParOf" srcId="{364BBC85-3490-4936-9B71-5A917AC48129}" destId="{CFDC0BF1-34A9-4FBC-9C12-7E47B489D4F5}" srcOrd="5" destOrd="0" presId="urn:microsoft.com/office/officeart/2005/8/layout/list1"/>
    <dgm:cxn modelId="{C1912CA2-FA91-4ED7-AE78-D001F5213BFA}" type="presParOf" srcId="{364BBC85-3490-4936-9B71-5A917AC48129}" destId="{69DB7693-F49C-4E52-BA83-9E136A3725B6}" srcOrd="6" destOrd="0" presId="urn:microsoft.com/office/officeart/2005/8/layout/list1"/>
    <dgm:cxn modelId="{7A6F0F86-2DD4-4FD7-8E72-2975590DE7E7}" type="presParOf" srcId="{364BBC85-3490-4936-9B71-5A917AC48129}" destId="{EC275566-8777-4B2E-8B0B-213828FC5A36}" srcOrd="7" destOrd="0" presId="urn:microsoft.com/office/officeart/2005/8/layout/list1"/>
    <dgm:cxn modelId="{3B2197AC-E12F-4E33-9581-833B32B1ECA7}" type="presParOf" srcId="{364BBC85-3490-4936-9B71-5A917AC48129}" destId="{7C79A45C-812B-4C82-8DF1-E0A0492DAEAF}" srcOrd="8" destOrd="0" presId="urn:microsoft.com/office/officeart/2005/8/layout/list1"/>
    <dgm:cxn modelId="{D4A91CA5-1842-4F0A-9754-9E1D179E9002}" type="presParOf" srcId="{7C79A45C-812B-4C82-8DF1-E0A0492DAEAF}" destId="{176744E6-4840-4875-944E-F3A042404A4D}" srcOrd="0" destOrd="0" presId="urn:microsoft.com/office/officeart/2005/8/layout/list1"/>
    <dgm:cxn modelId="{03FDDD1D-0A4B-46AD-88F1-5777A6F86733}" type="presParOf" srcId="{7C79A45C-812B-4C82-8DF1-E0A0492DAEAF}" destId="{041AFFB0-E820-461B-ADBC-C298241F2616}" srcOrd="1" destOrd="0" presId="urn:microsoft.com/office/officeart/2005/8/layout/list1"/>
    <dgm:cxn modelId="{9C3DD67F-936A-4A6F-A000-7F9A30371360}" type="presParOf" srcId="{364BBC85-3490-4936-9B71-5A917AC48129}" destId="{2C2209A4-B331-4B49-A4D9-5DFD84CBA65B}" srcOrd="9" destOrd="0" presId="urn:microsoft.com/office/officeart/2005/8/layout/list1"/>
    <dgm:cxn modelId="{EA59A67B-B945-4B23-93A6-EDC03B28599A}" type="presParOf" srcId="{364BBC85-3490-4936-9B71-5A917AC48129}" destId="{4EB5AF0A-6D97-48EA-B295-93D17A885F7F}" srcOrd="10" destOrd="0" presId="urn:microsoft.com/office/officeart/2005/8/layout/list1"/>
    <dgm:cxn modelId="{9580F046-E0CC-4A13-B2B7-71657EFAED66}" type="presParOf" srcId="{364BBC85-3490-4936-9B71-5A917AC48129}" destId="{FA6B7B21-70BF-4A89-B013-FFD58EF9EEBF}" srcOrd="11" destOrd="0" presId="urn:microsoft.com/office/officeart/2005/8/layout/list1"/>
    <dgm:cxn modelId="{E290C24F-6D90-4D22-A3FB-C2B1C16876AF}" type="presParOf" srcId="{364BBC85-3490-4936-9B71-5A917AC48129}" destId="{E9CF80EC-96C4-4053-9910-5D4200DCE27E}" srcOrd="12" destOrd="0" presId="urn:microsoft.com/office/officeart/2005/8/layout/list1"/>
    <dgm:cxn modelId="{1AE4B34A-D49F-4B09-8641-B1793D031FE0}" type="presParOf" srcId="{E9CF80EC-96C4-4053-9910-5D4200DCE27E}" destId="{D73A929C-3D41-42F3-BE47-AB87A70B00CF}" srcOrd="0" destOrd="0" presId="urn:microsoft.com/office/officeart/2005/8/layout/list1"/>
    <dgm:cxn modelId="{2ED8E0D5-0D6F-42B7-8545-E840CF008136}" type="presParOf" srcId="{E9CF80EC-96C4-4053-9910-5D4200DCE27E}" destId="{BFF05673-0DA2-4878-AE80-6ED63BC09D30}" srcOrd="1" destOrd="0" presId="urn:microsoft.com/office/officeart/2005/8/layout/list1"/>
    <dgm:cxn modelId="{E27474E9-B278-4DD1-A125-F0C8BFD6E3EA}" type="presParOf" srcId="{364BBC85-3490-4936-9B71-5A917AC48129}" destId="{9CECDF43-1AF0-47EF-8E3F-B67BAC011F01}" srcOrd="13" destOrd="0" presId="urn:microsoft.com/office/officeart/2005/8/layout/list1"/>
    <dgm:cxn modelId="{6D2F265E-B0DF-4EB5-863E-13BA373DF65A}" type="presParOf" srcId="{364BBC85-3490-4936-9B71-5A917AC48129}" destId="{942DE6F7-C555-46DA-BA32-3C31A6739BCE}" srcOrd="14" destOrd="0" presId="urn:microsoft.com/office/officeart/2005/8/layout/list1"/>
    <dgm:cxn modelId="{6822B153-A602-41CC-BC2E-2E86639D7CB4}" type="presParOf" srcId="{364BBC85-3490-4936-9B71-5A917AC48129}" destId="{A5DC373F-7458-46D6-88C7-351D91DCEBBD}" srcOrd="15" destOrd="0" presId="urn:microsoft.com/office/officeart/2005/8/layout/list1"/>
    <dgm:cxn modelId="{3F432448-3EA9-462B-B6DC-F2814BAB102A}" type="presParOf" srcId="{364BBC85-3490-4936-9B71-5A917AC48129}" destId="{D8EF184B-B763-4F49-96B2-DE4A9427626C}" srcOrd="16" destOrd="0" presId="urn:microsoft.com/office/officeart/2005/8/layout/list1"/>
    <dgm:cxn modelId="{9F2D7CD9-D45D-4C5A-A18F-FAFE127E665F}" type="presParOf" srcId="{D8EF184B-B763-4F49-96B2-DE4A9427626C}" destId="{CE031202-4035-47BC-A6DE-88771FA09E08}" srcOrd="0" destOrd="0" presId="urn:microsoft.com/office/officeart/2005/8/layout/list1"/>
    <dgm:cxn modelId="{6F360CF0-9F9F-4DF5-B67B-5ACF68F8E855}" type="presParOf" srcId="{D8EF184B-B763-4F49-96B2-DE4A9427626C}" destId="{FB6B342A-C264-4E63-B56C-F073A35AB332}" srcOrd="1" destOrd="0" presId="urn:microsoft.com/office/officeart/2005/8/layout/list1"/>
    <dgm:cxn modelId="{87A18416-8CF1-476E-982A-A54E0317095C}" type="presParOf" srcId="{364BBC85-3490-4936-9B71-5A917AC48129}" destId="{B290B968-5796-4FAC-B1B1-DD826219EEE8}" srcOrd="17" destOrd="0" presId="urn:microsoft.com/office/officeart/2005/8/layout/list1"/>
    <dgm:cxn modelId="{7C1030E0-4468-4C77-9DDE-8DB356656B06}" type="presParOf" srcId="{364BBC85-3490-4936-9B71-5A917AC48129}" destId="{9D9A6DB9-E27F-4BF7-A09C-0EBD16D10B0B}" srcOrd="18" destOrd="0" presId="urn:microsoft.com/office/officeart/2005/8/layout/list1"/>
    <dgm:cxn modelId="{7D818ADD-0FC1-44C5-846F-B741C2687DAB}" type="presParOf" srcId="{364BBC85-3490-4936-9B71-5A917AC48129}" destId="{26D7BD68-DE95-4198-A13C-C070204BE7F9}" srcOrd="19" destOrd="0" presId="urn:microsoft.com/office/officeart/2005/8/layout/list1"/>
    <dgm:cxn modelId="{D917DC20-3115-4774-B0F8-711FD7F64772}" type="presParOf" srcId="{364BBC85-3490-4936-9B71-5A917AC48129}" destId="{A2E71D41-8CE2-49E3-99E8-59F24E51A83C}" srcOrd="20" destOrd="0" presId="urn:microsoft.com/office/officeart/2005/8/layout/list1"/>
    <dgm:cxn modelId="{3B39AE5C-A7CB-469D-9B49-746F5909AA40}" type="presParOf" srcId="{A2E71D41-8CE2-49E3-99E8-59F24E51A83C}" destId="{995CD7D3-20D8-4076-A49B-B4C42D6E7CCF}" srcOrd="0" destOrd="0" presId="urn:microsoft.com/office/officeart/2005/8/layout/list1"/>
    <dgm:cxn modelId="{3E55AA92-FC78-425A-B3CE-347A51DDC940}" type="presParOf" srcId="{A2E71D41-8CE2-49E3-99E8-59F24E51A83C}" destId="{E6117B34-59C4-4448-AF87-B9B6E2767D70}" srcOrd="1" destOrd="0" presId="urn:microsoft.com/office/officeart/2005/8/layout/list1"/>
    <dgm:cxn modelId="{1DBC5B90-A8B0-4F59-96F2-989C0AFB9E82}" type="presParOf" srcId="{364BBC85-3490-4936-9B71-5A917AC48129}" destId="{D8B6ADD0-FDB6-4796-A146-9BACF6AA59FA}" srcOrd="21" destOrd="0" presId="urn:microsoft.com/office/officeart/2005/8/layout/list1"/>
    <dgm:cxn modelId="{CED7E041-C7B1-4838-99D0-38084BB0EF0F}" type="presParOf" srcId="{364BBC85-3490-4936-9B71-5A917AC48129}" destId="{F4E0E69B-4F89-44E4-AD65-AAB6187D8C5D}"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66EF00A-3214-49DD-9844-DE9068EDFAF8}" type="doc">
      <dgm:prSet loTypeId="urn:microsoft.com/office/officeart/2005/8/layout/list1" loCatId="list" qsTypeId="urn:microsoft.com/office/officeart/2005/8/quickstyle/simple1" qsCatId="simple" csTypeId="urn:microsoft.com/office/officeart/2005/8/colors/colorful3" csCatId="colorful" phldr="1"/>
      <dgm:spPr/>
      <dgm:t>
        <a:bodyPr/>
        <a:lstStyle/>
        <a:p>
          <a:pPr rtl="1"/>
          <a:endParaRPr lang="ar-SA"/>
        </a:p>
      </dgm:t>
    </dgm:pt>
    <dgm:pt modelId="{D28996E0-D2CD-4E11-8673-6DE0CACD5186}">
      <dgm:prSet phldrT="[نص]" custT="1"/>
      <dgm:spPr/>
      <dgm:t>
        <a:bodyPr/>
        <a:lstStyle/>
        <a:p>
          <a:pPr rtl="1"/>
          <a:r>
            <a:rPr lang="ar-SA" sz="3200" dirty="0" smtClean="0"/>
            <a:t>الطريقة الكلية </a:t>
          </a:r>
          <a:endParaRPr lang="ar-SA" sz="3200" dirty="0"/>
        </a:p>
      </dgm:t>
    </dgm:pt>
    <dgm:pt modelId="{D2184911-A275-4B15-A6CF-EC5E6546AFDD}" type="parTrans" cxnId="{15AFA60C-1D5C-4811-9850-091CA08E4D8F}">
      <dgm:prSet/>
      <dgm:spPr/>
      <dgm:t>
        <a:bodyPr/>
        <a:lstStyle/>
        <a:p>
          <a:pPr rtl="1"/>
          <a:endParaRPr lang="ar-SA"/>
        </a:p>
      </dgm:t>
    </dgm:pt>
    <dgm:pt modelId="{BB27D239-8D8D-4A36-B607-00FF158E95FA}" type="sibTrans" cxnId="{15AFA60C-1D5C-4811-9850-091CA08E4D8F}">
      <dgm:prSet/>
      <dgm:spPr/>
      <dgm:t>
        <a:bodyPr/>
        <a:lstStyle/>
        <a:p>
          <a:pPr rtl="1"/>
          <a:endParaRPr lang="ar-SA"/>
        </a:p>
      </dgm:t>
    </dgm:pt>
    <dgm:pt modelId="{2B33BCCE-D270-452E-9028-184E7E7E0D90}">
      <dgm:prSet phldrT="[نص]" custT="1"/>
      <dgm:spPr/>
      <dgm:t>
        <a:bodyPr/>
        <a:lstStyle/>
        <a:p>
          <a:pPr rtl="1"/>
          <a:r>
            <a:rPr lang="ar-SA" sz="3200" dirty="0" smtClean="0"/>
            <a:t>الطريقة الجزئية </a:t>
          </a:r>
          <a:endParaRPr lang="ar-SA" sz="3200" dirty="0"/>
        </a:p>
      </dgm:t>
    </dgm:pt>
    <dgm:pt modelId="{B464111B-4E19-4AE4-AD1F-AD7DC5048887}" type="parTrans" cxnId="{1D07B589-29FB-476F-8828-CFDABE103231}">
      <dgm:prSet/>
      <dgm:spPr/>
      <dgm:t>
        <a:bodyPr/>
        <a:lstStyle/>
        <a:p>
          <a:pPr rtl="1"/>
          <a:endParaRPr lang="ar-SA"/>
        </a:p>
      </dgm:t>
    </dgm:pt>
    <dgm:pt modelId="{1D9B739F-CB06-4933-900C-4730B44AF27B}" type="sibTrans" cxnId="{1D07B589-29FB-476F-8828-CFDABE103231}">
      <dgm:prSet/>
      <dgm:spPr/>
      <dgm:t>
        <a:bodyPr/>
        <a:lstStyle/>
        <a:p>
          <a:pPr rtl="1"/>
          <a:endParaRPr lang="ar-SA"/>
        </a:p>
      </dgm:t>
    </dgm:pt>
    <dgm:pt modelId="{266DB60D-B176-477D-9BD7-A4ED2CEE0022}">
      <dgm:prSet phldrT="[نص]" custT="1"/>
      <dgm:spPr/>
      <dgm:t>
        <a:bodyPr/>
        <a:lstStyle/>
        <a:p>
          <a:pPr rtl="1"/>
          <a:r>
            <a:rPr lang="ar-SA" sz="3200" dirty="0" smtClean="0"/>
            <a:t>الطريقة </a:t>
          </a:r>
          <a:r>
            <a:rPr lang="ar-SA" sz="3200" dirty="0" err="1" smtClean="0"/>
            <a:t>الموقفية</a:t>
          </a:r>
          <a:r>
            <a:rPr lang="ar-SA" sz="3200" dirty="0" smtClean="0"/>
            <a:t> </a:t>
          </a:r>
          <a:endParaRPr lang="ar-SA" sz="3200" dirty="0"/>
        </a:p>
      </dgm:t>
    </dgm:pt>
    <dgm:pt modelId="{E5CDD8FE-2F8F-4481-A631-BF99A82AA1BA}" type="parTrans" cxnId="{D851E483-44D3-4B2E-8E27-878D0EF30F70}">
      <dgm:prSet/>
      <dgm:spPr/>
      <dgm:t>
        <a:bodyPr/>
        <a:lstStyle/>
        <a:p>
          <a:pPr rtl="1"/>
          <a:endParaRPr lang="ar-SA"/>
        </a:p>
      </dgm:t>
    </dgm:pt>
    <dgm:pt modelId="{FDE8D174-BBD3-4B71-B029-18000279F54A}" type="sibTrans" cxnId="{D851E483-44D3-4B2E-8E27-878D0EF30F70}">
      <dgm:prSet/>
      <dgm:spPr/>
      <dgm:t>
        <a:bodyPr/>
        <a:lstStyle/>
        <a:p>
          <a:pPr rtl="1"/>
          <a:endParaRPr lang="ar-SA"/>
        </a:p>
      </dgm:t>
    </dgm:pt>
    <dgm:pt modelId="{5D49E8A7-99CB-41B6-B086-A99DABBA2792}">
      <dgm:prSet custT="1"/>
      <dgm:spPr/>
      <dgm:t>
        <a:bodyPr/>
        <a:lstStyle/>
        <a:p>
          <a:pPr marL="0" marR="0" indent="0" defTabSz="914400" rtl="1" eaLnBrk="1" fontAlgn="auto" latinLnBrk="0" hangingPunct="1">
            <a:lnSpc>
              <a:spcPct val="100000"/>
            </a:lnSpc>
            <a:spcBef>
              <a:spcPts val="0"/>
            </a:spcBef>
            <a:spcAft>
              <a:spcPts val="0"/>
            </a:spcAft>
            <a:buClrTx/>
            <a:buSzTx/>
            <a:buFontTx/>
            <a:buNone/>
            <a:tabLst/>
            <a:defRPr/>
          </a:pPr>
          <a:r>
            <a:rPr lang="ar-SA" sz="3200" dirty="0" smtClean="0"/>
            <a:t>الطريقة المختلطة ( الكلية الجزئية معا)</a:t>
          </a:r>
        </a:p>
      </dgm:t>
    </dgm:pt>
    <dgm:pt modelId="{0BDC1197-06FD-4EF8-9F38-7356E64FB316}" type="parTrans" cxnId="{C15A4CC6-99E7-478E-AD81-C4B1658F3865}">
      <dgm:prSet/>
      <dgm:spPr/>
      <dgm:t>
        <a:bodyPr/>
        <a:lstStyle/>
        <a:p>
          <a:pPr rtl="1"/>
          <a:endParaRPr lang="ar-SA"/>
        </a:p>
      </dgm:t>
    </dgm:pt>
    <dgm:pt modelId="{C0592549-D2A6-4D0C-AB95-B8F7DFD84C92}" type="sibTrans" cxnId="{C15A4CC6-99E7-478E-AD81-C4B1658F3865}">
      <dgm:prSet/>
      <dgm:spPr/>
      <dgm:t>
        <a:bodyPr/>
        <a:lstStyle/>
        <a:p>
          <a:pPr rtl="1"/>
          <a:endParaRPr lang="ar-SA"/>
        </a:p>
      </dgm:t>
    </dgm:pt>
    <dgm:pt modelId="{EB7C002B-510B-473F-8288-C35D5C352D8D}" type="pres">
      <dgm:prSet presAssocID="{766EF00A-3214-49DD-9844-DE9068EDFAF8}" presName="linear" presStyleCnt="0">
        <dgm:presLayoutVars>
          <dgm:dir/>
          <dgm:animLvl val="lvl"/>
          <dgm:resizeHandles val="exact"/>
        </dgm:presLayoutVars>
      </dgm:prSet>
      <dgm:spPr/>
      <dgm:t>
        <a:bodyPr/>
        <a:lstStyle/>
        <a:p>
          <a:pPr rtl="1"/>
          <a:endParaRPr lang="ar-SA"/>
        </a:p>
      </dgm:t>
    </dgm:pt>
    <dgm:pt modelId="{F8D8FAEC-71B0-4BA4-BCC2-A4FA5A3EA85C}" type="pres">
      <dgm:prSet presAssocID="{D28996E0-D2CD-4E11-8673-6DE0CACD5186}" presName="parentLin" presStyleCnt="0"/>
      <dgm:spPr/>
    </dgm:pt>
    <dgm:pt modelId="{637328B6-64FC-4B36-9577-3CCD8234E552}" type="pres">
      <dgm:prSet presAssocID="{D28996E0-D2CD-4E11-8673-6DE0CACD5186}" presName="parentLeftMargin" presStyleLbl="node1" presStyleIdx="0" presStyleCnt="4"/>
      <dgm:spPr/>
      <dgm:t>
        <a:bodyPr/>
        <a:lstStyle/>
        <a:p>
          <a:pPr rtl="1"/>
          <a:endParaRPr lang="ar-SA"/>
        </a:p>
      </dgm:t>
    </dgm:pt>
    <dgm:pt modelId="{09B8E8FE-FE08-45A9-ADAE-A2F9BA3ABC49}" type="pres">
      <dgm:prSet presAssocID="{D28996E0-D2CD-4E11-8673-6DE0CACD5186}" presName="parentText" presStyleLbl="node1" presStyleIdx="0" presStyleCnt="4" custScaleX="131398">
        <dgm:presLayoutVars>
          <dgm:chMax val="0"/>
          <dgm:bulletEnabled val="1"/>
        </dgm:presLayoutVars>
      </dgm:prSet>
      <dgm:spPr/>
      <dgm:t>
        <a:bodyPr/>
        <a:lstStyle/>
        <a:p>
          <a:pPr rtl="1"/>
          <a:endParaRPr lang="ar-SA"/>
        </a:p>
      </dgm:t>
    </dgm:pt>
    <dgm:pt modelId="{F55DF41A-C9BC-4FDD-B1CE-69D9F2D6F520}" type="pres">
      <dgm:prSet presAssocID="{D28996E0-D2CD-4E11-8673-6DE0CACD5186}" presName="negativeSpace" presStyleCnt="0"/>
      <dgm:spPr/>
    </dgm:pt>
    <dgm:pt modelId="{5B2CFA28-1AF3-4929-86E4-609111A4FDEA}" type="pres">
      <dgm:prSet presAssocID="{D28996E0-D2CD-4E11-8673-6DE0CACD5186}" presName="childText" presStyleLbl="conFgAcc1" presStyleIdx="0" presStyleCnt="4">
        <dgm:presLayoutVars>
          <dgm:bulletEnabled val="1"/>
        </dgm:presLayoutVars>
      </dgm:prSet>
      <dgm:spPr/>
    </dgm:pt>
    <dgm:pt modelId="{FED5A015-39EF-41E3-8EF2-4D6EA26B4DC1}" type="pres">
      <dgm:prSet presAssocID="{BB27D239-8D8D-4A36-B607-00FF158E95FA}" presName="spaceBetweenRectangles" presStyleCnt="0"/>
      <dgm:spPr/>
    </dgm:pt>
    <dgm:pt modelId="{891403AE-BFA8-4EBA-A687-E09B2360BEEC}" type="pres">
      <dgm:prSet presAssocID="{2B33BCCE-D270-452E-9028-184E7E7E0D90}" presName="parentLin" presStyleCnt="0"/>
      <dgm:spPr/>
    </dgm:pt>
    <dgm:pt modelId="{6AC709B9-D4E7-456C-BEA8-2D1467C7B75F}" type="pres">
      <dgm:prSet presAssocID="{2B33BCCE-D270-452E-9028-184E7E7E0D90}" presName="parentLeftMargin" presStyleLbl="node1" presStyleIdx="0" presStyleCnt="4"/>
      <dgm:spPr/>
      <dgm:t>
        <a:bodyPr/>
        <a:lstStyle/>
        <a:p>
          <a:pPr rtl="1"/>
          <a:endParaRPr lang="ar-SA"/>
        </a:p>
      </dgm:t>
    </dgm:pt>
    <dgm:pt modelId="{95B1AF98-98E0-442E-A772-064CFB23B9C1}" type="pres">
      <dgm:prSet presAssocID="{2B33BCCE-D270-452E-9028-184E7E7E0D90}" presName="parentText" presStyleLbl="node1" presStyleIdx="1" presStyleCnt="4" custScaleX="128815" custLinFactNeighborX="12579" custLinFactNeighborY="-3221">
        <dgm:presLayoutVars>
          <dgm:chMax val="0"/>
          <dgm:bulletEnabled val="1"/>
        </dgm:presLayoutVars>
      </dgm:prSet>
      <dgm:spPr/>
      <dgm:t>
        <a:bodyPr/>
        <a:lstStyle/>
        <a:p>
          <a:pPr rtl="1"/>
          <a:endParaRPr lang="ar-SA"/>
        </a:p>
      </dgm:t>
    </dgm:pt>
    <dgm:pt modelId="{8973EF54-911F-437C-8A1F-3BFE120FDCBC}" type="pres">
      <dgm:prSet presAssocID="{2B33BCCE-D270-452E-9028-184E7E7E0D90}" presName="negativeSpace" presStyleCnt="0"/>
      <dgm:spPr/>
    </dgm:pt>
    <dgm:pt modelId="{BDFDA0CD-4113-47D0-8D15-D9708381D24E}" type="pres">
      <dgm:prSet presAssocID="{2B33BCCE-D270-452E-9028-184E7E7E0D90}" presName="childText" presStyleLbl="conFgAcc1" presStyleIdx="1" presStyleCnt="4">
        <dgm:presLayoutVars>
          <dgm:bulletEnabled val="1"/>
        </dgm:presLayoutVars>
      </dgm:prSet>
      <dgm:spPr/>
    </dgm:pt>
    <dgm:pt modelId="{17E610AC-2D91-4506-88A2-300F89D50F14}" type="pres">
      <dgm:prSet presAssocID="{1D9B739F-CB06-4933-900C-4730B44AF27B}" presName="spaceBetweenRectangles" presStyleCnt="0"/>
      <dgm:spPr/>
    </dgm:pt>
    <dgm:pt modelId="{B94E8B1B-A3BF-4018-A832-E85D810F9614}" type="pres">
      <dgm:prSet presAssocID="{5D49E8A7-99CB-41B6-B086-A99DABBA2792}" presName="parentLin" presStyleCnt="0"/>
      <dgm:spPr/>
    </dgm:pt>
    <dgm:pt modelId="{BDFC9E53-BBDE-4A23-9C0A-48CBE01F430A}" type="pres">
      <dgm:prSet presAssocID="{5D49E8A7-99CB-41B6-B086-A99DABBA2792}" presName="parentLeftMargin" presStyleLbl="node1" presStyleIdx="1" presStyleCnt="4"/>
      <dgm:spPr/>
      <dgm:t>
        <a:bodyPr/>
        <a:lstStyle/>
        <a:p>
          <a:pPr rtl="1"/>
          <a:endParaRPr lang="ar-SA"/>
        </a:p>
      </dgm:t>
    </dgm:pt>
    <dgm:pt modelId="{C539A5FB-15DF-4590-B996-E1C02C007B18}" type="pres">
      <dgm:prSet presAssocID="{5D49E8A7-99CB-41B6-B086-A99DABBA2792}" presName="parentText" presStyleLbl="node1" presStyleIdx="2" presStyleCnt="4" custScaleX="130612">
        <dgm:presLayoutVars>
          <dgm:chMax val="0"/>
          <dgm:bulletEnabled val="1"/>
        </dgm:presLayoutVars>
      </dgm:prSet>
      <dgm:spPr/>
      <dgm:t>
        <a:bodyPr/>
        <a:lstStyle/>
        <a:p>
          <a:pPr rtl="1"/>
          <a:endParaRPr lang="ar-SA"/>
        </a:p>
      </dgm:t>
    </dgm:pt>
    <dgm:pt modelId="{9258AB92-9652-480C-9ABB-9F549851F04E}" type="pres">
      <dgm:prSet presAssocID="{5D49E8A7-99CB-41B6-B086-A99DABBA2792}" presName="negativeSpace" presStyleCnt="0"/>
      <dgm:spPr/>
    </dgm:pt>
    <dgm:pt modelId="{345E209B-A26C-47B9-8E93-E46DBB3D923A}" type="pres">
      <dgm:prSet presAssocID="{5D49E8A7-99CB-41B6-B086-A99DABBA2792}" presName="childText" presStyleLbl="conFgAcc1" presStyleIdx="2" presStyleCnt="4">
        <dgm:presLayoutVars>
          <dgm:bulletEnabled val="1"/>
        </dgm:presLayoutVars>
      </dgm:prSet>
      <dgm:spPr/>
    </dgm:pt>
    <dgm:pt modelId="{D58EC219-CA9B-4570-A798-B6BBFF9680C6}" type="pres">
      <dgm:prSet presAssocID="{C0592549-D2A6-4D0C-AB95-B8F7DFD84C92}" presName="spaceBetweenRectangles" presStyleCnt="0"/>
      <dgm:spPr/>
    </dgm:pt>
    <dgm:pt modelId="{03C8DDFC-2AC5-4971-9DE8-85C2DA268E9C}" type="pres">
      <dgm:prSet presAssocID="{266DB60D-B176-477D-9BD7-A4ED2CEE0022}" presName="parentLin" presStyleCnt="0"/>
      <dgm:spPr/>
    </dgm:pt>
    <dgm:pt modelId="{7EE2A30C-B07D-4444-A6C0-8BDAF5BECB0E}" type="pres">
      <dgm:prSet presAssocID="{266DB60D-B176-477D-9BD7-A4ED2CEE0022}" presName="parentLeftMargin" presStyleLbl="node1" presStyleIdx="2" presStyleCnt="4"/>
      <dgm:spPr/>
      <dgm:t>
        <a:bodyPr/>
        <a:lstStyle/>
        <a:p>
          <a:pPr rtl="1"/>
          <a:endParaRPr lang="ar-SA"/>
        </a:p>
      </dgm:t>
    </dgm:pt>
    <dgm:pt modelId="{03367E63-883E-4215-84EF-40836F9ED7B0}" type="pres">
      <dgm:prSet presAssocID="{266DB60D-B176-477D-9BD7-A4ED2CEE0022}" presName="parentText" presStyleLbl="node1" presStyleIdx="3" presStyleCnt="4" custScaleX="131397">
        <dgm:presLayoutVars>
          <dgm:chMax val="0"/>
          <dgm:bulletEnabled val="1"/>
        </dgm:presLayoutVars>
      </dgm:prSet>
      <dgm:spPr/>
      <dgm:t>
        <a:bodyPr/>
        <a:lstStyle/>
        <a:p>
          <a:pPr rtl="1"/>
          <a:endParaRPr lang="ar-SA"/>
        </a:p>
      </dgm:t>
    </dgm:pt>
    <dgm:pt modelId="{495E9706-D4DA-4213-9C38-C92F052F967B}" type="pres">
      <dgm:prSet presAssocID="{266DB60D-B176-477D-9BD7-A4ED2CEE0022}" presName="negativeSpace" presStyleCnt="0"/>
      <dgm:spPr/>
    </dgm:pt>
    <dgm:pt modelId="{57590146-D801-4B95-9EA6-DF38CCDDB307}" type="pres">
      <dgm:prSet presAssocID="{266DB60D-B176-477D-9BD7-A4ED2CEE0022}" presName="childText" presStyleLbl="conFgAcc1" presStyleIdx="3" presStyleCnt="4">
        <dgm:presLayoutVars>
          <dgm:bulletEnabled val="1"/>
        </dgm:presLayoutVars>
      </dgm:prSet>
      <dgm:spPr/>
    </dgm:pt>
  </dgm:ptLst>
  <dgm:cxnLst>
    <dgm:cxn modelId="{15AFA60C-1D5C-4811-9850-091CA08E4D8F}" srcId="{766EF00A-3214-49DD-9844-DE9068EDFAF8}" destId="{D28996E0-D2CD-4E11-8673-6DE0CACD5186}" srcOrd="0" destOrd="0" parTransId="{D2184911-A275-4B15-A6CF-EC5E6546AFDD}" sibTransId="{BB27D239-8D8D-4A36-B607-00FF158E95FA}"/>
    <dgm:cxn modelId="{B43900C4-5E1D-4DA2-9ED4-671A8364DCEC}" type="presOf" srcId="{D28996E0-D2CD-4E11-8673-6DE0CACD5186}" destId="{09B8E8FE-FE08-45A9-ADAE-A2F9BA3ABC49}" srcOrd="1" destOrd="0" presId="urn:microsoft.com/office/officeart/2005/8/layout/list1"/>
    <dgm:cxn modelId="{1D07B589-29FB-476F-8828-CFDABE103231}" srcId="{766EF00A-3214-49DD-9844-DE9068EDFAF8}" destId="{2B33BCCE-D270-452E-9028-184E7E7E0D90}" srcOrd="1" destOrd="0" parTransId="{B464111B-4E19-4AE4-AD1F-AD7DC5048887}" sibTransId="{1D9B739F-CB06-4933-900C-4730B44AF27B}"/>
    <dgm:cxn modelId="{46D8CBD4-9A03-4128-896D-699C783A46B8}" type="presOf" srcId="{2B33BCCE-D270-452E-9028-184E7E7E0D90}" destId="{6AC709B9-D4E7-456C-BEA8-2D1467C7B75F}" srcOrd="0" destOrd="0" presId="urn:microsoft.com/office/officeart/2005/8/layout/list1"/>
    <dgm:cxn modelId="{61D2ADAC-50BE-4272-82CC-5299F0C6BA1C}" type="presOf" srcId="{766EF00A-3214-49DD-9844-DE9068EDFAF8}" destId="{EB7C002B-510B-473F-8288-C35D5C352D8D}" srcOrd="0" destOrd="0" presId="urn:microsoft.com/office/officeart/2005/8/layout/list1"/>
    <dgm:cxn modelId="{4D53D51F-590E-48A5-9945-FC1895BCF06E}" type="presOf" srcId="{266DB60D-B176-477D-9BD7-A4ED2CEE0022}" destId="{7EE2A30C-B07D-4444-A6C0-8BDAF5BECB0E}" srcOrd="0" destOrd="0" presId="urn:microsoft.com/office/officeart/2005/8/layout/list1"/>
    <dgm:cxn modelId="{D851E483-44D3-4B2E-8E27-878D0EF30F70}" srcId="{766EF00A-3214-49DD-9844-DE9068EDFAF8}" destId="{266DB60D-B176-477D-9BD7-A4ED2CEE0022}" srcOrd="3" destOrd="0" parTransId="{E5CDD8FE-2F8F-4481-A631-BF99A82AA1BA}" sibTransId="{FDE8D174-BBD3-4B71-B029-18000279F54A}"/>
    <dgm:cxn modelId="{711B2788-2EF0-4EE2-8C68-18D007D8C277}" type="presOf" srcId="{5D49E8A7-99CB-41B6-B086-A99DABBA2792}" destId="{BDFC9E53-BBDE-4A23-9C0A-48CBE01F430A}" srcOrd="0" destOrd="0" presId="urn:microsoft.com/office/officeart/2005/8/layout/list1"/>
    <dgm:cxn modelId="{61E9512C-13D0-4FE5-8F09-8B8A5B6C3D2D}" type="presOf" srcId="{2B33BCCE-D270-452E-9028-184E7E7E0D90}" destId="{95B1AF98-98E0-442E-A772-064CFB23B9C1}" srcOrd="1" destOrd="0" presId="urn:microsoft.com/office/officeart/2005/8/layout/list1"/>
    <dgm:cxn modelId="{7ABF1A6B-5F43-4835-8291-690EF026E279}" type="presOf" srcId="{266DB60D-B176-477D-9BD7-A4ED2CEE0022}" destId="{03367E63-883E-4215-84EF-40836F9ED7B0}" srcOrd="1" destOrd="0" presId="urn:microsoft.com/office/officeart/2005/8/layout/list1"/>
    <dgm:cxn modelId="{44919E67-D319-4B38-B665-98E8C8132AE6}" type="presOf" srcId="{D28996E0-D2CD-4E11-8673-6DE0CACD5186}" destId="{637328B6-64FC-4B36-9577-3CCD8234E552}" srcOrd="0" destOrd="0" presId="urn:microsoft.com/office/officeart/2005/8/layout/list1"/>
    <dgm:cxn modelId="{C15A4CC6-99E7-478E-AD81-C4B1658F3865}" srcId="{766EF00A-3214-49DD-9844-DE9068EDFAF8}" destId="{5D49E8A7-99CB-41B6-B086-A99DABBA2792}" srcOrd="2" destOrd="0" parTransId="{0BDC1197-06FD-4EF8-9F38-7356E64FB316}" sibTransId="{C0592549-D2A6-4D0C-AB95-B8F7DFD84C92}"/>
    <dgm:cxn modelId="{384F4B91-F48A-4CC1-AF1D-9E0BE296D25D}" type="presOf" srcId="{5D49E8A7-99CB-41B6-B086-A99DABBA2792}" destId="{C539A5FB-15DF-4590-B996-E1C02C007B18}" srcOrd="1" destOrd="0" presId="urn:microsoft.com/office/officeart/2005/8/layout/list1"/>
    <dgm:cxn modelId="{796ED7A5-6B81-45DB-920A-D4BFD492AF91}" type="presParOf" srcId="{EB7C002B-510B-473F-8288-C35D5C352D8D}" destId="{F8D8FAEC-71B0-4BA4-BCC2-A4FA5A3EA85C}" srcOrd="0" destOrd="0" presId="urn:microsoft.com/office/officeart/2005/8/layout/list1"/>
    <dgm:cxn modelId="{5629430C-0C33-43ED-968A-0CD4A010A75F}" type="presParOf" srcId="{F8D8FAEC-71B0-4BA4-BCC2-A4FA5A3EA85C}" destId="{637328B6-64FC-4B36-9577-3CCD8234E552}" srcOrd="0" destOrd="0" presId="urn:microsoft.com/office/officeart/2005/8/layout/list1"/>
    <dgm:cxn modelId="{F6097BAA-1050-45A7-91C4-BF9A82A33869}" type="presParOf" srcId="{F8D8FAEC-71B0-4BA4-BCC2-A4FA5A3EA85C}" destId="{09B8E8FE-FE08-45A9-ADAE-A2F9BA3ABC49}" srcOrd="1" destOrd="0" presId="urn:microsoft.com/office/officeart/2005/8/layout/list1"/>
    <dgm:cxn modelId="{D736DE0A-5ACE-46A8-AF0B-036467ACE9BF}" type="presParOf" srcId="{EB7C002B-510B-473F-8288-C35D5C352D8D}" destId="{F55DF41A-C9BC-4FDD-B1CE-69D9F2D6F520}" srcOrd="1" destOrd="0" presId="urn:microsoft.com/office/officeart/2005/8/layout/list1"/>
    <dgm:cxn modelId="{80AC9232-0A57-4838-84C9-EBCB5D37C03B}" type="presParOf" srcId="{EB7C002B-510B-473F-8288-C35D5C352D8D}" destId="{5B2CFA28-1AF3-4929-86E4-609111A4FDEA}" srcOrd="2" destOrd="0" presId="urn:microsoft.com/office/officeart/2005/8/layout/list1"/>
    <dgm:cxn modelId="{AD94413C-5F09-43B9-82EF-FA9AA9611FBA}" type="presParOf" srcId="{EB7C002B-510B-473F-8288-C35D5C352D8D}" destId="{FED5A015-39EF-41E3-8EF2-4D6EA26B4DC1}" srcOrd="3" destOrd="0" presId="urn:microsoft.com/office/officeart/2005/8/layout/list1"/>
    <dgm:cxn modelId="{DAC3E2E7-FA23-4071-BE20-C2B86BCABA41}" type="presParOf" srcId="{EB7C002B-510B-473F-8288-C35D5C352D8D}" destId="{891403AE-BFA8-4EBA-A687-E09B2360BEEC}" srcOrd="4" destOrd="0" presId="urn:microsoft.com/office/officeart/2005/8/layout/list1"/>
    <dgm:cxn modelId="{BB8ACAFA-D07E-466F-923C-891A3990353F}" type="presParOf" srcId="{891403AE-BFA8-4EBA-A687-E09B2360BEEC}" destId="{6AC709B9-D4E7-456C-BEA8-2D1467C7B75F}" srcOrd="0" destOrd="0" presId="urn:microsoft.com/office/officeart/2005/8/layout/list1"/>
    <dgm:cxn modelId="{4ACD01D5-B8FE-4968-A9A4-49770AD79D30}" type="presParOf" srcId="{891403AE-BFA8-4EBA-A687-E09B2360BEEC}" destId="{95B1AF98-98E0-442E-A772-064CFB23B9C1}" srcOrd="1" destOrd="0" presId="urn:microsoft.com/office/officeart/2005/8/layout/list1"/>
    <dgm:cxn modelId="{AE125F17-5F9F-4312-91BA-F62B0AB3CF40}" type="presParOf" srcId="{EB7C002B-510B-473F-8288-C35D5C352D8D}" destId="{8973EF54-911F-437C-8A1F-3BFE120FDCBC}" srcOrd="5" destOrd="0" presId="urn:microsoft.com/office/officeart/2005/8/layout/list1"/>
    <dgm:cxn modelId="{21CBAC85-2CF2-4DA8-9A8C-65FE7D5B5981}" type="presParOf" srcId="{EB7C002B-510B-473F-8288-C35D5C352D8D}" destId="{BDFDA0CD-4113-47D0-8D15-D9708381D24E}" srcOrd="6" destOrd="0" presId="urn:microsoft.com/office/officeart/2005/8/layout/list1"/>
    <dgm:cxn modelId="{CFF30534-A6A1-45A0-A31A-8EA466664B57}" type="presParOf" srcId="{EB7C002B-510B-473F-8288-C35D5C352D8D}" destId="{17E610AC-2D91-4506-88A2-300F89D50F14}" srcOrd="7" destOrd="0" presId="urn:microsoft.com/office/officeart/2005/8/layout/list1"/>
    <dgm:cxn modelId="{DA9C0613-5550-45FB-B7CA-93DFD84CC8DE}" type="presParOf" srcId="{EB7C002B-510B-473F-8288-C35D5C352D8D}" destId="{B94E8B1B-A3BF-4018-A832-E85D810F9614}" srcOrd="8" destOrd="0" presId="urn:microsoft.com/office/officeart/2005/8/layout/list1"/>
    <dgm:cxn modelId="{D2CF1034-4CA1-4F0D-A8A8-FA3081728A2A}" type="presParOf" srcId="{B94E8B1B-A3BF-4018-A832-E85D810F9614}" destId="{BDFC9E53-BBDE-4A23-9C0A-48CBE01F430A}" srcOrd="0" destOrd="0" presId="urn:microsoft.com/office/officeart/2005/8/layout/list1"/>
    <dgm:cxn modelId="{0DCE3FDF-0DD9-45E2-BA7D-5CCA81EF5C45}" type="presParOf" srcId="{B94E8B1B-A3BF-4018-A832-E85D810F9614}" destId="{C539A5FB-15DF-4590-B996-E1C02C007B18}" srcOrd="1" destOrd="0" presId="urn:microsoft.com/office/officeart/2005/8/layout/list1"/>
    <dgm:cxn modelId="{2E0037DF-2D02-461E-B296-1DA8B14BB58C}" type="presParOf" srcId="{EB7C002B-510B-473F-8288-C35D5C352D8D}" destId="{9258AB92-9652-480C-9ABB-9F549851F04E}" srcOrd="9" destOrd="0" presId="urn:microsoft.com/office/officeart/2005/8/layout/list1"/>
    <dgm:cxn modelId="{52CEF7D8-126C-43CC-A3C9-05A40EF5386A}" type="presParOf" srcId="{EB7C002B-510B-473F-8288-C35D5C352D8D}" destId="{345E209B-A26C-47B9-8E93-E46DBB3D923A}" srcOrd="10" destOrd="0" presId="urn:microsoft.com/office/officeart/2005/8/layout/list1"/>
    <dgm:cxn modelId="{0EE3F7EB-7C32-4994-A8A1-EE06393BF901}" type="presParOf" srcId="{EB7C002B-510B-473F-8288-C35D5C352D8D}" destId="{D58EC219-CA9B-4570-A798-B6BBFF9680C6}" srcOrd="11" destOrd="0" presId="urn:microsoft.com/office/officeart/2005/8/layout/list1"/>
    <dgm:cxn modelId="{4CA84BFB-0D5B-40A2-A8DF-2CBA9E78EC04}" type="presParOf" srcId="{EB7C002B-510B-473F-8288-C35D5C352D8D}" destId="{03C8DDFC-2AC5-4971-9DE8-85C2DA268E9C}" srcOrd="12" destOrd="0" presId="urn:microsoft.com/office/officeart/2005/8/layout/list1"/>
    <dgm:cxn modelId="{779CED58-1ADC-4F6D-A67E-8F9AF35939AA}" type="presParOf" srcId="{03C8DDFC-2AC5-4971-9DE8-85C2DA268E9C}" destId="{7EE2A30C-B07D-4444-A6C0-8BDAF5BECB0E}" srcOrd="0" destOrd="0" presId="urn:microsoft.com/office/officeart/2005/8/layout/list1"/>
    <dgm:cxn modelId="{CB26019A-CCCA-45B7-B1AE-19DD46A5A133}" type="presParOf" srcId="{03C8DDFC-2AC5-4971-9DE8-85C2DA268E9C}" destId="{03367E63-883E-4215-84EF-40836F9ED7B0}" srcOrd="1" destOrd="0" presId="urn:microsoft.com/office/officeart/2005/8/layout/list1"/>
    <dgm:cxn modelId="{F6B31AD4-EBFC-4CC0-B9D4-582E7615FF1E}" type="presParOf" srcId="{EB7C002B-510B-473F-8288-C35D5C352D8D}" destId="{495E9706-D4DA-4213-9C38-C92F052F967B}" srcOrd="13" destOrd="0" presId="urn:microsoft.com/office/officeart/2005/8/layout/list1"/>
    <dgm:cxn modelId="{A03AB207-D332-4510-99EC-84A4DE916E21}" type="presParOf" srcId="{EB7C002B-510B-473F-8288-C35D5C352D8D}" destId="{57590146-D801-4B95-9EA6-DF38CCDDB307}"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8032867-F5B5-4A7C-80CC-55DBBD2918B2}" type="doc">
      <dgm:prSet loTypeId="urn:microsoft.com/office/officeart/2005/8/layout/cycle3" loCatId="cycle" qsTypeId="urn:microsoft.com/office/officeart/2005/8/quickstyle/simple1" qsCatId="simple" csTypeId="urn:microsoft.com/office/officeart/2005/8/colors/colorful2" csCatId="colorful" phldr="1"/>
      <dgm:spPr/>
      <dgm:t>
        <a:bodyPr/>
        <a:lstStyle/>
        <a:p>
          <a:pPr rtl="1"/>
          <a:endParaRPr lang="ar-SA"/>
        </a:p>
      </dgm:t>
    </dgm:pt>
    <dgm:pt modelId="{84536724-9D38-4B43-8D0B-CD5937500FA3}">
      <dgm:prSet phldrT="[نص]"/>
      <dgm:spPr/>
      <dgm:t>
        <a:bodyPr/>
        <a:lstStyle/>
        <a:p>
          <a:pPr rtl="1"/>
          <a:r>
            <a:rPr lang="ar-SA" dirty="0" smtClean="0"/>
            <a:t>التنظيم</a:t>
          </a:r>
          <a:endParaRPr lang="ar-SA" dirty="0"/>
        </a:p>
      </dgm:t>
    </dgm:pt>
    <dgm:pt modelId="{2810D7D7-909A-4B7C-BA63-894AE3114207}" type="parTrans" cxnId="{82121E58-F977-430B-B2CB-8478DFA01D38}">
      <dgm:prSet/>
      <dgm:spPr/>
      <dgm:t>
        <a:bodyPr/>
        <a:lstStyle/>
        <a:p>
          <a:pPr rtl="1"/>
          <a:endParaRPr lang="ar-SA"/>
        </a:p>
      </dgm:t>
    </dgm:pt>
    <dgm:pt modelId="{8939A4EA-F478-4068-965E-247041037D27}" type="sibTrans" cxnId="{82121E58-F977-430B-B2CB-8478DFA01D38}">
      <dgm:prSet/>
      <dgm:spPr/>
      <dgm:t>
        <a:bodyPr/>
        <a:lstStyle/>
        <a:p>
          <a:pPr rtl="1"/>
          <a:endParaRPr lang="ar-SA"/>
        </a:p>
      </dgm:t>
    </dgm:pt>
    <dgm:pt modelId="{6FC6E57C-07D2-4C16-AF74-352EEDA6BB84}">
      <dgm:prSet phldrT="[نص]"/>
      <dgm:spPr/>
      <dgm:t>
        <a:bodyPr/>
        <a:lstStyle/>
        <a:p>
          <a:pPr rtl="1"/>
          <a:r>
            <a:rPr lang="ar-SA" dirty="0" smtClean="0"/>
            <a:t>القيادة</a:t>
          </a:r>
          <a:endParaRPr lang="ar-SA" dirty="0"/>
        </a:p>
      </dgm:t>
    </dgm:pt>
    <dgm:pt modelId="{92164B77-BCF3-4082-A400-661090B8607A}" type="parTrans" cxnId="{5A22C130-786D-4C19-89E0-11624F96D05D}">
      <dgm:prSet/>
      <dgm:spPr/>
      <dgm:t>
        <a:bodyPr/>
        <a:lstStyle/>
        <a:p>
          <a:pPr rtl="1"/>
          <a:endParaRPr lang="ar-SA"/>
        </a:p>
      </dgm:t>
    </dgm:pt>
    <dgm:pt modelId="{B25D39A6-A950-424E-A4E9-2E9459E26FDD}" type="sibTrans" cxnId="{5A22C130-786D-4C19-89E0-11624F96D05D}">
      <dgm:prSet/>
      <dgm:spPr/>
      <dgm:t>
        <a:bodyPr/>
        <a:lstStyle/>
        <a:p>
          <a:pPr rtl="1"/>
          <a:endParaRPr lang="ar-SA"/>
        </a:p>
      </dgm:t>
    </dgm:pt>
    <dgm:pt modelId="{3C8A030D-12DF-4E06-B8B5-F50E1D05BE3B}">
      <dgm:prSet phldrT="[نص]"/>
      <dgm:spPr/>
      <dgm:t>
        <a:bodyPr/>
        <a:lstStyle/>
        <a:p>
          <a:pPr rtl="1"/>
          <a:r>
            <a:rPr lang="ar-SA" dirty="0" smtClean="0"/>
            <a:t>الضبط</a:t>
          </a:r>
          <a:endParaRPr lang="ar-SA" dirty="0"/>
        </a:p>
      </dgm:t>
    </dgm:pt>
    <dgm:pt modelId="{AEEC5B2C-BBBF-45CB-A58C-86532AD7E56E}" type="parTrans" cxnId="{BB96E3A7-1C26-4370-8F12-56E73D2535A4}">
      <dgm:prSet/>
      <dgm:spPr/>
      <dgm:t>
        <a:bodyPr/>
        <a:lstStyle/>
        <a:p>
          <a:pPr rtl="1"/>
          <a:endParaRPr lang="ar-SA"/>
        </a:p>
      </dgm:t>
    </dgm:pt>
    <dgm:pt modelId="{2135A325-BB79-4B92-91B0-3260D91D0EAF}" type="sibTrans" cxnId="{BB96E3A7-1C26-4370-8F12-56E73D2535A4}">
      <dgm:prSet/>
      <dgm:spPr/>
      <dgm:t>
        <a:bodyPr/>
        <a:lstStyle/>
        <a:p>
          <a:pPr rtl="1"/>
          <a:endParaRPr lang="ar-SA"/>
        </a:p>
      </dgm:t>
    </dgm:pt>
    <dgm:pt modelId="{DF0E7980-F01F-4471-851B-9666BFD56FD2}">
      <dgm:prSet phldrT="[نص]"/>
      <dgm:spPr/>
      <dgm:t>
        <a:bodyPr/>
        <a:lstStyle/>
        <a:p>
          <a:pPr rtl="1"/>
          <a:r>
            <a:rPr lang="ar-SA" dirty="0" err="1" smtClean="0"/>
            <a:t>التوجية</a:t>
          </a:r>
          <a:r>
            <a:rPr lang="ar-SA" dirty="0" smtClean="0"/>
            <a:t> والارشاد</a:t>
          </a:r>
          <a:endParaRPr lang="ar-SA" dirty="0"/>
        </a:p>
      </dgm:t>
    </dgm:pt>
    <dgm:pt modelId="{C775A415-0DB4-4B02-BA76-A965D953C834}" type="parTrans" cxnId="{EF1E88A9-B189-4F5C-BA82-6861B757A887}">
      <dgm:prSet/>
      <dgm:spPr/>
      <dgm:t>
        <a:bodyPr/>
        <a:lstStyle/>
        <a:p>
          <a:pPr rtl="1"/>
          <a:endParaRPr lang="ar-SA"/>
        </a:p>
      </dgm:t>
    </dgm:pt>
    <dgm:pt modelId="{EB82EE26-626C-47B7-B766-01F6CC12C8F9}" type="sibTrans" cxnId="{EF1E88A9-B189-4F5C-BA82-6861B757A887}">
      <dgm:prSet/>
      <dgm:spPr/>
      <dgm:t>
        <a:bodyPr/>
        <a:lstStyle/>
        <a:p>
          <a:pPr rtl="1"/>
          <a:endParaRPr lang="ar-SA"/>
        </a:p>
      </dgm:t>
    </dgm:pt>
    <dgm:pt modelId="{B2FBA213-BD0E-4064-99E1-2FFD6132213B}">
      <dgm:prSet phldrT="[نص]"/>
      <dgm:spPr/>
      <dgm:t>
        <a:bodyPr/>
        <a:lstStyle/>
        <a:p>
          <a:pPr rtl="1"/>
          <a:r>
            <a:rPr lang="ar-SA" dirty="0" smtClean="0"/>
            <a:t>اضف عملية من عندك ؟</a:t>
          </a:r>
          <a:endParaRPr lang="ar-SA" dirty="0"/>
        </a:p>
      </dgm:t>
    </dgm:pt>
    <dgm:pt modelId="{10DB86E9-15B5-42AB-8A87-0912C8E2CB9F}" type="parTrans" cxnId="{68094753-359B-4D6D-A469-17BD4374FC0C}">
      <dgm:prSet/>
      <dgm:spPr/>
      <dgm:t>
        <a:bodyPr/>
        <a:lstStyle/>
        <a:p>
          <a:pPr rtl="1"/>
          <a:endParaRPr lang="ar-SA"/>
        </a:p>
      </dgm:t>
    </dgm:pt>
    <dgm:pt modelId="{79B88FF1-8C1D-4411-95BD-E65DC261C98F}" type="sibTrans" cxnId="{68094753-359B-4D6D-A469-17BD4374FC0C}">
      <dgm:prSet/>
      <dgm:spPr/>
      <dgm:t>
        <a:bodyPr/>
        <a:lstStyle/>
        <a:p>
          <a:pPr rtl="1"/>
          <a:endParaRPr lang="ar-SA"/>
        </a:p>
      </dgm:t>
    </dgm:pt>
    <dgm:pt modelId="{15D9E083-9C45-4AEE-919B-4DEA9A8C922E}" type="pres">
      <dgm:prSet presAssocID="{28032867-F5B5-4A7C-80CC-55DBBD2918B2}" presName="Name0" presStyleCnt="0">
        <dgm:presLayoutVars>
          <dgm:dir/>
          <dgm:resizeHandles val="exact"/>
        </dgm:presLayoutVars>
      </dgm:prSet>
      <dgm:spPr/>
      <dgm:t>
        <a:bodyPr/>
        <a:lstStyle/>
        <a:p>
          <a:pPr rtl="1"/>
          <a:endParaRPr lang="ar-SA"/>
        </a:p>
      </dgm:t>
    </dgm:pt>
    <dgm:pt modelId="{78B26006-5B39-42C0-93A6-C4FD67D88CDD}" type="pres">
      <dgm:prSet presAssocID="{28032867-F5B5-4A7C-80CC-55DBBD2918B2}" presName="cycle" presStyleCnt="0"/>
      <dgm:spPr/>
    </dgm:pt>
    <dgm:pt modelId="{B13EF668-B33F-47C1-9B3C-DA638E388853}" type="pres">
      <dgm:prSet presAssocID="{84536724-9D38-4B43-8D0B-CD5937500FA3}" presName="nodeFirstNode" presStyleLbl="node1" presStyleIdx="0" presStyleCnt="5">
        <dgm:presLayoutVars>
          <dgm:bulletEnabled val="1"/>
        </dgm:presLayoutVars>
      </dgm:prSet>
      <dgm:spPr/>
      <dgm:t>
        <a:bodyPr/>
        <a:lstStyle/>
        <a:p>
          <a:pPr rtl="1"/>
          <a:endParaRPr lang="ar-SA"/>
        </a:p>
      </dgm:t>
    </dgm:pt>
    <dgm:pt modelId="{F8730183-BAF6-4B39-AA9E-757E9B9332A6}" type="pres">
      <dgm:prSet presAssocID="{8939A4EA-F478-4068-965E-247041037D27}" presName="sibTransFirstNode" presStyleLbl="bgShp" presStyleIdx="0" presStyleCnt="1"/>
      <dgm:spPr/>
      <dgm:t>
        <a:bodyPr/>
        <a:lstStyle/>
        <a:p>
          <a:pPr rtl="1"/>
          <a:endParaRPr lang="ar-SA"/>
        </a:p>
      </dgm:t>
    </dgm:pt>
    <dgm:pt modelId="{D286937B-39CB-49B2-BD7E-E468771FBDC0}" type="pres">
      <dgm:prSet presAssocID="{6FC6E57C-07D2-4C16-AF74-352EEDA6BB84}" presName="nodeFollowingNodes" presStyleLbl="node1" presStyleIdx="1" presStyleCnt="5">
        <dgm:presLayoutVars>
          <dgm:bulletEnabled val="1"/>
        </dgm:presLayoutVars>
      </dgm:prSet>
      <dgm:spPr/>
      <dgm:t>
        <a:bodyPr/>
        <a:lstStyle/>
        <a:p>
          <a:pPr rtl="1"/>
          <a:endParaRPr lang="ar-SA"/>
        </a:p>
      </dgm:t>
    </dgm:pt>
    <dgm:pt modelId="{637D18B5-78F9-44A7-A302-EF6411AB1DD6}" type="pres">
      <dgm:prSet presAssocID="{3C8A030D-12DF-4E06-B8B5-F50E1D05BE3B}" presName="nodeFollowingNodes" presStyleLbl="node1" presStyleIdx="2" presStyleCnt="5">
        <dgm:presLayoutVars>
          <dgm:bulletEnabled val="1"/>
        </dgm:presLayoutVars>
      </dgm:prSet>
      <dgm:spPr/>
      <dgm:t>
        <a:bodyPr/>
        <a:lstStyle/>
        <a:p>
          <a:pPr rtl="1"/>
          <a:endParaRPr lang="ar-SA"/>
        </a:p>
      </dgm:t>
    </dgm:pt>
    <dgm:pt modelId="{DBE2E0D2-1C95-4D1E-A07C-E20B51A1FD9F}" type="pres">
      <dgm:prSet presAssocID="{DF0E7980-F01F-4471-851B-9666BFD56FD2}" presName="nodeFollowingNodes" presStyleLbl="node1" presStyleIdx="3" presStyleCnt="5">
        <dgm:presLayoutVars>
          <dgm:bulletEnabled val="1"/>
        </dgm:presLayoutVars>
      </dgm:prSet>
      <dgm:spPr/>
      <dgm:t>
        <a:bodyPr/>
        <a:lstStyle/>
        <a:p>
          <a:pPr rtl="1"/>
          <a:endParaRPr lang="ar-SA"/>
        </a:p>
      </dgm:t>
    </dgm:pt>
    <dgm:pt modelId="{20C9AA8E-B659-47A6-AE5F-02F625DEF332}" type="pres">
      <dgm:prSet presAssocID="{B2FBA213-BD0E-4064-99E1-2FFD6132213B}" presName="nodeFollowingNodes" presStyleLbl="node1" presStyleIdx="4" presStyleCnt="5">
        <dgm:presLayoutVars>
          <dgm:bulletEnabled val="1"/>
        </dgm:presLayoutVars>
      </dgm:prSet>
      <dgm:spPr/>
      <dgm:t>
        <a:bodyPr/>
        <a:lstStyle/>
        <a:p>
          <a:pPr rtl="1"/>
          <a:endParaRPr lang="ar-SA"/>
        </a:p>
      </dgm:t>
    </dgm:pt>
  </dgm:ptLst>
  <dgm:cxnLst>
    <dgm:cxn modelId="{68094753-359B-4D6D-A469-17BD4374FC0C}" srcId="{28032867-F5B5-4A7C-80CC-55DBBD2918B2}" destId="{B2FBA213-BD0E-4064-99E1-2FFD6132213B}" srcOrd="4" destOrd="0" parTransId="{10DB86E9-15B5-42AB-8A87-0912C8E2CB9F}" sibTransId="{79B88FF1-8C1D-4411-95BD-E65DC261C98F}"/>
    <dgm:cxn modelId="{82121E58-F977-430B-B2CB-8478DFA01D38}" srcId="{28032867-F5B5-4A7C-80CC-55DBBD2918B2}" destId="{84536724-9D38-4B43-8D0B-CD5937500FA3}" srcOrd="0" destOrd="0" parTransId="{2810D7D7-909A-4B7C-BA63-894AE3114207}" sibTransId="{8939A4EA-F478-4068-965E-247041037D27}"/>
    <dgm:cxn modelId="{B2B24025-51B4-4050-A012-0854D4F00F88}" type="presOf" srcId="{B2FBA213-BD0E-4064-99E1-2FFD6132213B}" destId="{20C9AA8E-B659-47A6-AE5F-02F625DEF332}" srcOrd="0" destOrd="0" presId="urn:microsoft.com/office/officeart/2005/8/layout/cycle3"/>
    <dgm:cxn modelId="{BB96E3A7-1C26-4370-8F12-56E73D2535A4}" srcId="{28032867-F5B5-4A7C-80CC-55DBBD2918B2}" destId="{3C8A030D-12DF-4E06-B8B5-F50E1D05BE3B}" srcOrd="2" destOrd="0" parTransId="{AEEC5B2C-BBBF-45CB-A58C-86532AD7E56E}" sibTransId="{2135A325-BB79-4B92-91B0-3260D91D0EAF}"/>
    <dgm:cxn modelId="{19441651-1341-4EDA-A20D-1F0DCC36DA9C}" type="presOf" srcId="{6FC6E57C-07D2-4C16-AF74-352EEDA6BB84}" destId="{D286937B-39CB-49B2-BD7E-E468771FBDC0}" srcOrd="0" destOrd="0" presId="urn:microsoft.com/office/officeart/2005/8/layout/cycle3"/>
    <dgm:cxn modelId="{5A22C130-786D-4C19-89E0-11624F96D05D}" srcId="{28032867-F5B5-4A7C-80CC-55DBBD2918B2}" destId="{6FC6E57C-07D2-4C16-AF74-352EEDA6BB84}" srcOrd="1" destOrd="0" parTransId="{92164B77-BCF3-4082-A400-661090B8607A}" sibTransId="{B25D39A6-A950-424E-A4E9-2E9459E26FDD}"/>
    <dgm:cxn modelId="{30FFE53F-A4E6-40F4-A000-339E141F69F3}" type="presOf" srcId="{84536724-9D38-4B43-8D0B-CD5937500FA3}" destId="{B13EF668-B33F-47C1-9B3C-DA638E388853}" srcOrd="0" destOrd="0" presId="urn:microsoft.com/office/officeart/2005/8/layout/cycle3"/>
    <dgm:cxn modelId="{A59BDCDF-584C-4F9A-817D-A730B9B6D88F}" type="presOf" srcId="{28032867-F5B5-4A7C-80CC-55DBBD2918B2}" destId="{15D9E083-9C45-4AEE-919B-4DEA9A8C922E}" srcOrd="0" destOrd="0" presId="urn:microsoft.com/office/officeart/2005/8/layout/cycle3"/>
    <dgm:cxn modelId="{D8ED6E7E-3C30-4108-AACD-D49F7BB45897}" type="presOf" srcId="{8939A4EA-F478-4068-965E-247041037D27}" destId="{F8730183-BAF6-4B39-AA9E-757E9B9332A6}" srcOrd="0" destOrd="0" presId="urn:microsoft.com/office/officeart/2005/8/layout/cycle3"/>
    <dgm:cxn modelId="{1F2E5388-03BC-470B-866B-B2F894916D37}" type="presOf" srcId="{3C8A030D-12DF-4E06-B8B5-F50E1D05BE3B}" destId="{637D18B5-78F9-44A7-A302-EF6411AB1DD6}" srcOrd="0" destOrd="0" presId="urn:microsoft.com/office/officeart/2005/8/layout/cycle3"/>
    <dgm:cxn modelId="{7344ECA9-2AA6-4C39-9774-8A2C0CF17587}" type="presOf" srcId="{DF0E7980-F01F-4471-851B-9666BFD56FD2}" destId="{DBE2E0D2-1C95-4D1E-A07C-E20B51A1FD9F}" srcOrd="0" destOrd="0" presId="urn:microsoft.com/office/officeart/2005/8/layout/cycle3"/>
    <dgm:cxn modelId="{EF1E88A9-B189-4F5C-BA82-6861B757A887}" srcId="{28032867-F5B5-4A7C-80CC-55DBBD2918B2}" destId="{DF0E7980-F01F-4471-851B-9666BFD56FD2}" srcOrd="3" destOrd="0" parTransId="{C775A415-0DB4-4B02-BA76-A965D953C834}" sibTransId="{EB82EE26-626C-47B7-B766-01F6CC12C8F9}"/>
    <dgm:cxn modelId="{9F3733A9-7349-4FCD-813F-9EACADEDDD22}" type="presParOf" srcId="{15D9E083-9C45-4AEE-919B-4DEA9A8C922E}" destId="{78B26006-5B39-42C0-93A6-C4FD67D88CDD}" srcOrd="0" destOrd="0" presId="urn:microsoft.com/office/officeart/2005/8/layout/cycle3"/>
    <dgm:cxn modelId="{6AEAB0FD-3D07-4052-8541-0711D820B06F}" type="presParOf" srcId="{78B26006-5B39-42C0-93A6-C4FD67D88CDD}" destId="{B13EF668-B33F-47C1-9B3C-DA638E388853}" srcOrd="0" destOrd="0" presId="urn:microsoft.com/office/officeart/2005/8/layout/cycle3"/>
    <dgm:cxn modelId="{CFDA4FC9-D08D-47B3-B83B-10CC1AFBE42D}" type="presParOf" srcId="{78B26006-5B39-42C0-93A6-C4FD67D88CDD}" destId="{F8730183-BAF6-4B39-AA9E-757E9B9332A6}" srcOrd="1" destOrd="0" presId="urn:microsoft.com/office/officeart/2005/8/layout/cycle3"/>
    <dgm:cxn modelId="{1B653D27-AEAB-4DF3-8DB9-45A272DF28D6}" type="presParOf" srcId="{78B26006-5B39-42C0-93A6-C4FD67D88CDD}" destId="{D286937B-39CB-49B2-BD7E-E468771FBDC0}" srcOrd="2" destOrd="0" presId="urn:microsoft.com/office/officeart/2005/8/layout/cycle3"/>
    <dgm:cxn modelId="{5C4DB2EA-229A-4C2F-8659-0C99A75D5CAD}" type="presParOf" srcId="{78B26006-5B39-42C0-93A6-C4FD67D88CDD}" destId="{637D18B5-78F9-44A7-A302-EF6411AB1DD6}" srcOrd="3" destOrd="0" presId="urn:microsoft.com/office/officeart/2005/8/layout/cycle3"/>
    <dgm:cxn modelId="{4DA854E0-7BC7-412F-BBEB-462B91B36FC1}" type="presParOf" srcId="{78B26006-5B39-42C0-93A6-C4FD67D88CDD}" destId="{DBE2E0D2-1C95-4D1E-A07C-E20B51A1FD9F}" srcOrd="4" destOrd="0" presId="urn:microsoft.com/office/officeart/2005/8/layout/cycle3"/>
    <dgm:cxn modelId="{BA26B193-3DC5-4EB1-A1BE-29E26F343208}" type="presParOf" srcId="{78B26006-5B39-42C0-93A6-C4FD67D88CDD}" destId="{20C9AA8E-B659-47A6-AE5F-02F625DEF332}"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1672C22-3AA7-487F-A4AD-2BC064CE1AD8}" type="doc">
      <dgm:prSet loTypeId="urn:microsoft.com/office/officeart/2005/8/layout/radial1" loCatId="cycle" qsTypeId="urn:microsoft.com/office/officeart/2005/8/quickstyle/simple1" qsCatId="simple" csTypeId="urn:microsoft.com/office/officeart/2005/8/colors/accent2_1" csCatId="accent2" phldr="1"/>
      <dgm:spPr/>
      <dgm:t>
        <a:bodyPr/>
        <a:lstStyle/>
        <a:p>
          <a:pPr rtl="1"/>
          <a:endParaRPr lang="ar-SA"/>
        </a:p>
      </dgm:t>
    </dgm:pt>
    <dgm:pt modelId="{E6975088-D139-4C04-8286-44419A7EA401}">
      <dgm:prSet phldrT="[نص]"/>
      <dgm:spPr/>
      <dgm:t>
        <a:bodyPr/>
        <a:lstStyle/>
        <a:p>
          <a:pPr rtl="1"/>
          <a:r>
            <a:rPr lang="ar-SA" dirty="0" smtClean="0"/>
            <a:t>الموقف التدريسي</a:t>
          </a:r>
          <a:endParaRPr lang="ar-SA" dirty="0"/>
        </a:p>
      </dgm:t>
    </dgm:pt>
    <dgm:pt modelId="{A2A30247-E211-4076-BDFB-D6A455F05F19}" type="parTrans" cxnId="{68A7DEB8-2121-430E-BC9D-08DF544471E7}">
      <dgm:prSet/>
      <dgm:spPr/>
      <dgm:t>
        <a:bodyPr/>
        <a:lstStyle/>
        <a:p>
          <a:pPr rtl="1"/>
          <a:endParaRPr lang="ar-SA"/>
        </a:p>
      </dgm:t>
    </dgm:pt>
    <dgm:pt modelId="{42AF3153-59C4-46E2-81EC-79B9C9293345}" type="sibTrans" cxnId="{68A7DEB8-2121-430E-BC9D-08DF544471E7}">
      <dgm:prSet/>
      <dgm:spPr/>
      <dgm:t>
        <a:bodyPr/>
        <a:lstStyle/>
        <a:p>
          <a:pPr rtl="1"/>
          <a:endParaRPr lang="ar-SA"/>
        </a:p>
      </dgm:t>
    </dgm:pt>
    <dgm:pt modelId="{9C2B0EE4-625C-4ECF-B4CC-B1BEFEB1696F}">
      <dgm:prSet phldrT="[نص]"/>
      <dgm:spPr/>
      <dgm:t>
        <a:bodyPr/>
        <a:lstStyle/>
        <a:p>
          <a:pPr rtl="1"/>
          <a:r>
            <a:rPr lang="ar-SA" dirty="0" smtClean="0"/>
            <a:t>المعلم</a:t>
          </a:r>
          <a:endParaRPr lang="ar-SA" dirty="0"/>
        </a:p>
      </dgm:t>
    </dgm:pt>
    <dgm:pt modelId="{E3C97A41-93DA-4373-933C-59FFF619352F}" type="parTrans" cxnId="{CCC4BC9C-AA3B-40CA-A64A-C276273F4F03}">
      <dgm:prSet/>
      <dgm:spPr/>
      <dgm:t>
        <a:bodyPr/>
        <a:lstStyle/>
        <a:p>
          <a:pPr rtl="1"/>
          <a:endParaRPr lang="ar-SA"/>
        </a:p>
      </dgm:t>
    </dgm:pt>
    <dgm:pt modelId="{8D7A1AB3-6E89-4AF4-9918-11CC72C19163}" type="sibTrans" cxnId="{CCC4BC9C-AA3B-40CA-A64A-C276273F4F03}">
      <dgm:prSet/>
      <dgm:spPr/>
      <dgm:t>
        <a:bodyPr/>
        <a:lstStyle/>
        <a:p>
          <a:pPr rtl="1"/>
          <a:endParaRPr lang="ar-SA"/>
        </a:p>
      </dgm:t>
    </dgm:pt>
    <dgm:pt modelId="{325E72BD-5856-43D1-9A52-39DA3C0ABAF6}">
      <dgm:prSet phldrT="[نص]"/>
      <dgm:spPr/>
      <dgm:t>
        <a:bodyPr/>
        <a:lstStyle/>
        <a:p>
          <a:pPr rtl="1"/>
          <a:r>
            <a:rPr lang="ar-SA" dirty="0" smtClean="0"/>
            <a:t>التلميذ</a:t>
          </a:r>
          <a:endParaRPr lang="ar-SA" dirty="0"/>
        </a:p>
      </dgm:t>
    </dgm:pt>
    <dgm:pt modelId="{0B350F47-DCC9-465C-BE1B-71AB918EABE2}" type="parTrans" cxnId="{40E277C3-1326-4DD9-82FA-D4D19A9B2E03}">
      <dgm:prSet/>
      <dgm:spPr/>
      <dgm:t>
        <a:bodyPr/>
        <a:lstStyle/>
        <a:p>
          <a:pPr rtl="1"/>
          <a:endParaRPr lang="ar-SA"/>
        </a:p>
      </dgm:t>
    </dgm:pt>
    <dgm:pt modelId="{C24E3AB8-DB54-4229-8217-8086E247860C}" type="sibTrans" cxnId="{40E277C3-1326-4DD9-82FA-D4D19A9B2E03}">
      <dgm:prSet/>
      <dgm:spPr/>
      <dgm:t>
        <a:bodyPr/>
        <a:lstStyle/>
        <a:p>
          <a:pPr rtl="1"/>
          <a:endParaRPr lang="ar-SA"/>
        </a:p>
      </dgm:t>
    </dgm:pt>
    <dgm:pt modelId="{03A34440-C461-4A10-A303-C6C137A7F253}">
      <dgm:prSet phldrT="[نص]"/>
      <dgm:spPr/>
      <dgm:t>
        <a:bodyPr/>
        <a:lstStyle/>
        <a:p>
          <a:pPr rtl="1"/>
          <a:r>
            <a:rPr lang="ar-SA" dirty="0" smtClean="0"/>
            <a:t>الأهداف</a:t>
          </a:r>
          <a:endParaRPr lang="ar-SA" dirty="0"/>
        </a:p>
      </dgm:t>
    </dgm:pt>
    <dgm:pt modelId="{F2F34B0D-4B2F-4A65-AB0E-602E1FE4E0DE}" type="parTrans" cxnId="{B39B3C39-CC13-452F-96F8-D497928F8140}">
      <dgm:prSet/>
      <dgm:spPr/>
      <dgm:t>
        <a:bodyPr/>
        <a:lstStyle/>
        <a:p>
          <a:pPr rtl="1"/>
          <a:endParaRPr lang="ar-SA"/>
        </a:p>
      </dgm:t>
    </dgm:pt>
    <dgm:pt modelId="{B7031B48-F597-4167-9263-A29A4B40B163}" type="sibTrans" cxnId="{B39B3C39-CC13-452F-96F8-D497928F8140}">
      <dgm:prSet/>
      <dgm:spPr/>
      <dgm:t>
        <a:bodyPr/>
        <a:lstStyle/>
        <a:p>
          <a:pPr rtl="1"/>
          <a:endParaRPr lang="ar-SA"/>
        </a:p>
      </dgm:t>
    </dgm:pt>
    <dgm:pt modelId="{D4062E45-6A7C-4FBF-B571-D669C60948C8}">
      <dgm:prSet phldrT="[نص]"/>
      <dgm:spPr/>
      <dgm:t>
        <a:bodyPr/>
        <a:lstStyle/>
        <a:p>
          <a:pPr rtl="1"/>
          <a:r>
            <a:rPr lang="ar-SA" dirty="0" smtClean="0"/>
            <a:t>المحتوى العلمي</a:t>
          </a:r>
          <a:endParaRPr lang="ar-SA" dirty="0"/>
        </a:p>
      </dgm:t>
    </dgm:pt>
    <dgm:pt modelId="{034E3622-6978-4A3B-BDB1-00A44351F63B}" type="parTrans" cxnId="{160332D8-79E2-4744-8A88-12856BD72BB3}">
      <dgm:prSet/>
      <dgm:spPr/>
      <dgm:t>
        <a:bodyPr/>
        <a:lstStyle/>
        <a:p>
          <a:pPr rtl="1"/>
          <a:endParaRPr lang="ar-SA"/>
        </a:p>
      </dgm:t>
    </dgm:pt>
    <dgm:pt modelId="{C39FCE71-6313-443A-AAD3-BED61F0F8145}" type="sibTrans" cxnId="{160332D8-79E2-4744-8A88-12856BD72BB3}">
      <dgm:prSet/>
      <dgm:spPr/>
      <dgm:t>
        <a:bodyPr/>
        <a:lstStyle/>
        <a:p>
          <a:pPr rtl="1"/>
          <a:endParaRPr lang="ar-SA"/>
        </a:p>
      </dgm:t>
    </dgm:pt>
    <dgm:pt modelId="{6C510429-B8AE-4733-AE20-798596E6123E}">
      <dgm:prSet/>
      <dgm:spPr/>
      <dgm:t>
        <a:bodyPr/>
        <a:lstStyle/>
        <a:p>
          <a:pPr rtl="1"/>
          <a:r>
            <a:rPr lang="ar-SA" dirty="0" smtClean="0"/>
            <a:t>الوسائط والتقنيات التدريسية</a:t>
          </a:r>
        </a:p>
      </dgm:t>
    </dgm:pt>
    <dgm:pt modelId="{757F2E20-44D3-4DC3-A8B0-A3D5A7BE152E}" type="parTrans" cxnId="{7DD7B4FF-BE54-4E67-B26E-37FA3AA45622}">
      <dgm:prSet/>
      <dgm:spPr/>
      <dgm:t>
        <a:bodyPr/>
        <a:lstStyle/>
        <a:p>
          <a:pPr rtl="1"/>
          <a:endParaRPr lang="ar-SA"/>
        </a:p>
      </dgm:t>
    </dgm:pt>
    <dgm:pt modelId="{6DF483C3-DF13-4A56-B156-C7C75FC05190}" type="sibTrans" cxnId="{7DD7B4FF-BE54-4E67-B26E-37FA3AA45622}">
      <dgm:prSet/>
      <dgm:spPr/>
    </dgm:pt>
    <dgm:pt modelId="{835B4539-3ADA-42E1-9129-17C146BAD6EB}">
      <dgm:prSet/>
      <dgm:spPr/>
      <dgm:t>
        <a:bodyPr/>
        <a:lstStyle/>
        <a:p>
          <a:pPr rtl="1"/>
          <a:r>
            <a:rPr lang="ar-SA" dirty="0" smtClean="0"/>
            <a:t>أدوات واساليب التقويم</a:t>
          </a:r>
          <a:endParaRPr lang="ar-SA" dirty="0"/>
        </a:p>
      </dgm:t>
    </dgm:pt>
    <dgm:pt modelId="{0F8516CB-20E5-415B-A838-8E3EE62286AE}" type="parTrans" cxnId="{B1F1F32D-2E7F-418C-8754-C96F5E7968CC}">
      <dgm:prSet/>
      <dgm:spPr/>
      <dgm:t>
        <a:bodyPr/>
        <a:lstStyle/>
        <a:p>
          <a:pPr rtl="1"/>
          <a:endParaRPr lang="ar-SA"/>
        </a:p>
      </dgm:t>
    </dgm:pt>
    <dgm:pt modelId="{D1B6F8CF-DDBD-4BF9-A16B-4BF9B6926E2F}" type="sibTrans" cxnId="{B1F1F32D-2E7F-418C-8754-C96F5E7968CC}">
      <dgm:prSet/>
      <dgm:spPr/>
    </dgm:pt>
    <dgm:pt modelId="{528F92B4-6865-41EC-9E13-5C7380FFD8CD}" type="pres">
      <dgm:prSet presAssocID="{D1672C22-3AA7-487F-A4AD-2BC064CE1AD8}" presName="cycle" presStyleCnt="0">
        <dgm:presLayoutVars>
          <dgm:chMax val="1"/>
          <dgm:dir/>
          <dgm:animLvl val="ctr"/>
          <dgm:resizeHandles val="exact"/>
        </dgm:presLayoutVars>
      </dgm:prSet>
      <dgm:spPr/>
      <dgm:t>
        <a:bodyPr/>
        <a:lstStyle/>
        <a:p>
          <a:pPr rtl="1"/>
          <a:endParaRPr lang="ar-SA"/>
        </a:p>
      </dgm:t>
    </dgm:pt>
    <dgm:pt modelId="{4C5F4A49-440F-4F60-AE0D-97756B2024F9}" type="pres">
      <dgm:prSet presAssocID="{E6975088-D139-4C04-8286-44419A7EA401}" presName="centerShape" presStyleLbl="node0" presStyleIdx="0" presStyleCnt="1"/>
      <dgm:spPr/>
      <dgm:t>
        <a:bodyPr/>
        <a:lstStyle/>
        <a:p>
          <a:pPr rtl="1"/>
          <a:endParaRPr lang="ar-SA"/>
        </a:p>
      </dgm:t>
    </dgm:pt>
    <dgm:pt modelId="{DBB82D3A-14DF-47C4-A6DD-59C9E0285672}" type="pres">
      <dgm:prSet presAssocID="{E3C97A41-93DA-4373-933C-59FFF619352F}" presName="Name9" presStyleLbl="parChTrans1D2" presStyleIdx="0" presStyleCnt="6"/>
      <dgm:spPr/>
      <dgm:t>
        <a:bodyPr/>
        <a:lstStyle/>
        <a:p>
          <a:pPr rtl="1"/>
          <a:endParaRPr lang="ar-SA"/>
        </a:p>
      </dgm:t>
    </dgm:pt>
    <dgm:pt modelId="{336D3226-3239-4DCE-818A-0DEDF625B334}" type="pres">
      <dgm:prSet presAssocID="{E3C97A41-93DA-4373-933C-59FFF619352F}" presName="connTx" presStyleLbl="parChTrans1D2" presStyleIdx="0" presStyleCnt="6"/>
      <dgm:spPr/>
      <dgm:t>
        <a:bodyPr/>
        <a:lstStyle/>
        <a:p>
          <a:pPr rtl="1"/>
          <a:endParaRPr lang="ar-SA"/>
        </a:p>
      </dgm:t>
    </dgm:pt>
    <dgm:pt modelId="{B1761546-5514-48EB-B1B8-77DDB34631BB}" type="pres">
      <dgm:prSet presAssocID="{9C2B0EE4-625C-4ECF-B4CC-B1BEFEB1696F}" presName="node" presStyleLbl="node1" presStyleIdx="0" presStyleCnt="6">
        <dgm:presLayoutVars>
          <dgm:bulletEnabled val="1"/>
        </dgm:presLayoutVars>
      </dgm:prSet>
      <dgm:spPr/>
      <dgm:t>
        <a:bodyPr/>
        <a:lstStyle/>
        <a:p>
          <a:pPr rtl="1"/>
          <a:endParaRPr lang="ar-SA"/>
        </a:p>
      </dgm:t>
    </dgm:pt>
    <dgm:pt modelId="{12DDE7A2-82AD-471C-AD5B-5F5E9ECCAC0D}" type="pres">
      <dgm:prSet presAssocID="{0B350F47-DCC9-465C-BE1B-71AB918EABE2}" presName="Name9" presStyleLbl="parChTrans1D2" presStyleIdx="1" presStyleCnt="6"/>
      <dgm:spPr/>
      <dgm:t>
        <a:bodyPr/>
        <a:lstStyle/>
        <a:p>
          <a:pPr rtl="1"/>
          <a:endParaRPr lang="ar-SA"/>
        </a:p>
      </dgm:t>
    </dgm:pt>
    <dgm:pt modelId="{61B8DB1C-206E-43D1-B316-7BA91EC99199}" type="pres">
      <dgm:prSet presAssocID="{0B350F47-DCC9-465C-BE1B-71AB918EABE2}" presName="connTx" presStyleLbl="parChTrans1D2" presStyleIdx="1" presStyleCnt="6"/>
      <dgm:spPr/>
      <dgm:t>
        <a:bodyPr/>
        <a:lstStyle/>
        <a:p>
          <a:pPr rtl="1"/>
          <a:endParaRPr lang="ar-SA"/>
        </a:p>
      </dgm:t>
    </dgm:pt>
    <dgm:pt modelId="{D1F82E78-F803-424A-AA6F-88F91E326973}" type="pres">
      <dgm:prSet presAssocID="{325E72BD-5856-43D1-9A52-39DA3C0ABAF6}" presName="node" presStyleLbl="node1" presStyleIdx="1" presStyleCnt="6">
        <dgm:presLayoutVars>
          <dgm:bulletEnabled val="1"/>
        </dgm:presLayoutVars>
      </dgm:prSet>
      <dgm:spPr/>
      <dgm:t>
        <a:bodyPr/>
        <a:lstStyle/>
        <a:p>
          <a:pPr rtl="1"/>
          <a:endParaRPr lang="ar-SA"/>
        </a:p>
      </dgm:t>
    </dgm:pt>
    <dgm:pt modelId="{F220108B-2987-4C3E-B92D-EFAA3BBB018E}" type="pres">
      <dgm:prSet presAssocID="{F2F34B0D-4B2F-4A65-AB0E-602E1FE4E0DE}" presName="Name9" presStyleLbl="parChTrans1D2" presStyleIdx="2" presStyleCnt="6"/>
      <dgm:spPr/>
      <dgm:t>
        <a:bodyPr/>
        <a:lstStyle/>
        <a:p>
          <a:pPr rtl="1"/>
          <a:endParaRPr lang="ar-SA"/>
        </a:p>
      </dgm:t>
    </dgm:pt>
    <dgm:pt modelId="{5FAC447D-B869-4BB4-B4A3-778F5447B1EC}" type="pres">
      <dgm:prSet presAssocID="{F2F34B0D-4B2F-4A65-AB0E-602E1FE4E0DE}" presName="connTx" presStyleLbl="parChTrans1D2" presStyleIdx="2" presStyleCnt="6"/>
      <dgm:spPr/>
      <dgm:t>
        <a:bodyPr/>
        <a:lstStyle/>
        <a:p>
          <a:pPr rtl="1"/>
          <a:endParaRPr lang="ar-SA"/>
        </a:p>
      </dgm:t>
    </dgm:pt>
    <dgm:pt modelId="{8A55505E-ED83-416C-9C75-0BAE95986718}" type="pres">
      <dgm:prSet presAssocID="{03A34440-C461-4A10-A303-C6C137A7F253}" presName="node" presStyleLbl="node1" presStyleIdx="2" presStyleCnt="6">
        <dgm:presLayoutVars>
          <dgm:bulletEnabled val="1"/>
        </dgm:presLayoutVars>
      </dgm:prSet>
      <dgm:spPr/>
      <dgm:t>
        <a:bodyPr/>
        <a:lstStyle/>
        <a:p>
          <a:pPr rtl="1"/>
          <a:endParaRPr lang="ar-SA"/>
        </a:p>
      </dgm:t>
    </dgm:pt>
    <dgm:pt modelId="{E99F0035-4639-45B0-BD5A-824D9AE1556E}" type="pres">
      <dgm:prSet presAssocID="{034E3622-6978-4A3B-BDB1-00A44351F63B}" presName="Name9" presStyleLbl="parChTrans1D2" presStyleIdx="3" presStyleCnt="6"/>
      <dgm:spPr/>
      <dgm:t>
        <a:bodyPr/>
        <a:lstStyle/>
        <a:p>
          <a:pPr rtl="1"/>
          <a:endParaRPr lang="ar-SA"/>
        </a:p>
      </dgm:t>
    </dgm:pt>
    <dgm:pt modelId="{1E420687-0775-4399-B6FC-564ACC949D65}" type="pres">
      <dgm:prSet presAssocID="{034E3622-6978-4A3B-BDB1-00A44351F63B}" presName="connTx" presStyleLbl="parChTrans1D2" presStyleIdx="3" presStyleCnt="6"/>
      <dgm:spPr/>
      <dgm:t>
        <a:bodyPr/>
        <a:lstStyle/>
        <a:p>
          <a:pPr rtl="1"/>
          <a:endParaRPr lang="ar-SA"/>
        </a:p>
      </dgm:t>
    </dgm:pt>
    <dgm:pt modelId="{092159A7-B7F4-44E0-A9D4-F456023AFAFE}" type="pres">
      <dgm:prSet presAssocID="{D4062E45-6A7C-4FBF-B571-D669C60948C8}" presName="node" presStyleLbl="node1" presStyleIdx="3" presStyleCnt="6">
        <dgm:presLayoutVars>
          <dgm:bulletEnabled val="1"/>
        </dgm:presLayoutVars>
      </dgm:prSet>
      <dgm:spPr/>
      <dgm:t>
        <a:bodyPr/>
        <a:lstStyle/>
        <a:p>
          <a:pPr rtl="1"/>
          <a:endParaRPr lang="ar-SA"/>
        </a:p>
      </dgm:t>
    </dgm:pt>
    <dgm:pt modelId="{C50374FC-B25F-4572-8383-B54D27A043F7}" type="pres">
      <dgm:prSet presAssocID="{757F2E20-44D3-4DC3-A8B0-A3D5A7BE152E}" presName="Name9" presStyleLbl="parChTrans1D2" presStyleIdx="4" presStyleCnt="6"/>
      <dgm:spPr/>
      <dgm:t>
        <a:bodyPr/>
        <a:lstStyle/>
        <a:p>
          <a:pPr rtl="1"/>
          <a:endParaRPr lang="ar-SA"/>
        </a:p>
      </dgm:t>
    </dgm:pt>
    <dgm:pt modelId="{9CB94A61-8EE7-4CD8-B6EA-F08B091E7D32}" type="pres">
      <dgm:prSet presAssocID="{757F2E20-44D3-4DC3-A8B0-A3D5A7BE152E}" presName="connTx" presStyleLbl="parChTrans1D2" presStyleIdx="4" presStyleCnt="6"/>
      <dgm:spPr/>
      <dgm:t>
        <a:bodyPr/>
        <a:lstStyle/>
        <a:p>
          <a:pPr rtl="1"/>
          <a:endParaRPr lang="ar-SA"/>
        </a:p>
      </dgm:t>
    </dgm:pt>
    <dgm:pt modelId="{04A7553B-E568-4FA6-856B-4847CEAC4861}" type="pres">
      <dgm:prSet presAssocID="{6C510429-B8AE-4733-AE20-798596E6123E}" presName="node" presStyleLbl="node1" presStyleIdx="4" presStyleCnt="6">
        <dgm:presLayoutVars>
          <dgm:bulletEnabled val="1"/>
        </dgm:presLayoutVars>
      </dgm:prSet>
      <dgm:spPr/>
      <dgm:t>
        <a:bodyPr/>
        <a:lstStyle/>
        <a:p>
          <a:pPr rtl="1"/>
          <a:endParaRPr lang="ar-SA"/>
        </a:p>
      </dgm:t>
    </dgm:pt>
    <dgm:pt modelId="{201415E3-A70A-4E71-85E3-469A1D7D6068}" type="pres">
      <dgm:prSet presAssocID="{0F8516CB-20E5-415B-A838-8E3EE62286AE}" presName="Name9" presStyleLbl="parChTrans1D2" presStyleIdx="5" presStyleCnt="6"/>
      <dgm:spPr/>
      <dgm:t>
        <a:bodyPr/>
        <a:lstStyle/>
        <a:p>
          <a:pPr rtl="1"/>
          <a:endParaRPr lang="ar-SA"/>
        </a:p>
      </dgm:t>
    </dgm:pt>
    <dgm:pt modelId="{4AF49985-9A68-4419-B46D-3EF4A6336BCC}" type="pres">
      <dgm:prSet presAssocID="{0F8516CB-20E5-415B-A838-8E3EE62286AE}" presName="connTx" presStyleLbl="parChTrans1D2" presStyleIdx="5" presStyleCnt="6"/>
      <dgm:spPr/>
      <dgm:t>
        <a:bodyPr/>
        <a:lstStyle/>
        <a:p>
          <a:pPr rtl="1"/>
          <a:endParaRPr lang="ar-SA"/>
        </a:p>
      </dgm:t>
    </dgm:pt>
    <dgm:pt modelId="{C0D07FF9-76C4-400A-B442-3983B27759F0}" type="pres">
      <dgm:prSet presAssocID="{835B4539-3ADA-42E1-9129-17C146BAD6EB}" presName="node" presStyleLbl="node1" presStyleIdx="5" presStyleCnt="6">
        <dgm:presLayoutVars>
          <dgm:bulletEnabled val="1"/>
        </dgm:presLayoutVars>
      </dgm:prSet>
      <dgm:spPr/>
      <dgm:t>
        <a:bodyPr/>
        <a:lstStyle/>
        <a:p>
          <a:pPr rtl="1"/>
          <a:endParaRPr lang="ar-SA"/>
        </a:p>
      </dgm:t>
    </dgm:pt>
  </dgm:ptLst>
  <dgm:cxnLst>
    <dgm:cxn modelId="{653C8817-B9E4-4524-903E-707076F1D0DE}" type="presOf" srcId="{E6975088-D139-4C04-8286-44419A7EA401}" destId="{4C5F4A49-440F-4F60-AE0D-97756B2024F9}" srcOrd="0" destOrd="0" presId="urn:microsoft.com/office/officeart/2005/8/layout/radial1"/>
    <dgm:cxn modelId="{40E277C3-1326-4DD9-82FA-D4D19A9B2E03}" srcId="{E6975088-D139-4C04-8286-44419A7EA401}" destId="{325E72BD-5856-43D1-9A52-39DA3C0ABAF6}" srcOrd="1" destOrd="0" parTransId="{0B350F47-DCC9-465C-BE1B-71AB918EABE2}" sibTransId="{C24E3AB8-DB54-4229-8217-8086E247860C}"/>
    <dgm:cxn modelId="{68A7DEB8-2121-430E-BC9D-08DF544471E7}" srcId="{D1672C22-3AA7-487F-A4AD-2BC064CE1AD8}" destId="{E6975088-D139-4C04-8286-44419A7EA401}" srcOrd="0" destOrd="0" parTransId="{A2A30247-E211-4076-BDFB-D6A455F05F19}" sibTransId="{42AF3153-59C4-46E2-81EC-79B9C9293345}"/>
    <dgm:cxn modelId="{CCC4BC9C-AA3B-40CA-A64A-C276273F4F03}" srcId="{E6975088-D139-4C04-8286-44419A7EA401}" destId="{9C2B0EE4-625C-4ECF-B4CC-B1BEFEB1696F}" srcOrd="0" destOrd="0" parTransId="{E3C97A41-93DA-4373-933C-59FFF619352F}" sibTransId="{8D7A1AB3-6E89-4AF4-9918-11CC72C19163}"/>
    <dgm:cxn modelId="{91EEFBA0-D1AD-48EB-B539-8B7FB4415FBD}" type="presOf" srcId="{0B350F47-DCC9-465C-BE1B-71AB918EABE2}" destId="{61B8DB1C-206E-43D1-B316-7BA91EC99199}" srcOrd="1" destOrd="0" presId="urn:microsoft.com/office/officeart/2005/8/layout/radial1"/>
    <dgm:cxn modelId="{B1F1F32D-2E7F-418C-8754-C96F5E7968CC}" srcId="{E6975088-D139-4C04-8286-44419A7EA401}" destId="{835B4539-3ADA-42E1-9129-17C146BAD6EB}" srcOrd="5" destOrd="0" parTransId="{0F8516CB-20E5-415B-A838-8E3EE62286AE}" sibTransId="{D1B6F8CF-DDBD-4BF9-A16B-4BF9B6926E2F}"/>
    <dgm:cxn modelId="{7DD7B4FF-BE54-4E67-B26E-37FA3AA45622}" srcId="{E6975088-D139-4C04-8286-44419A7EA401}" destId="{6C510429-B8AE-4733-AE20-798596E6123E}" srcOrd="4" destOrd="0" parTransId="{757F2E20-44D3-4DC3-A8B0-A3D5A7BE152E}" sibTransId="{6DF483C3-DF13-4A56-B156-C7C75FC05190}"/>
    <dgm:cxn modelId="{262E8914-1809-4C5B-B7DC-0E2807C329E1}" type="presOf" srcId="{034E3622-6978-4A3B-BDB1-00A44351F63B}" destId="{1E420687-0775-4399-B6FC-564ACC949D65}" srcOrd="1" destOrd="0" presId="urn:microsoft.com/office/officeart/2005/8/layout/radial1"/>
    <dgm:cxn modelId="{4AAE2546-134E-4494-ABBB-FCB7D04D90A6}" type="presOf" srcId="{757F2E20-44D3-4DC3-A8B0-A3D5A7BE152E}" destId="{9CB94A61-8EE7-4CD8-B6EA-F08B091E7D32}" srcOrd="1" destOrd="0" presId="urn:microsoft.com/office/officeart/2005/8/layout/radial1"/>
    <dgm:cxn modelId="{804252A4-F84B-4721-AE4A-7A6F5E155D8E}" type="presOf" srcId="{E3C97A41-93DA-4373-933C-59FFF619352F}" destId="{336D3226-3239-4DCE-818A-0DEDF625B334}" srcOrd="1" destOrd="0" presId="urn:microsoft.com/office/officeart/2005/8/layout/radial1"/>
    <dgm:cxn modelId="{C61DC3EE-752C-4218-BFF4-E9C64EDE3E27}" type="presOf" srcId="{D1672C22-3AA7-487F-A4AD-2BC064CE1AD8}" destId="{528F92B4-6865-41EC-9E13-5C7380FFD8CD}" srcOrd="0" destOrd="0" presId="urn:microsoft.com/office/officeart/2005/8/layout/radial1"/>
    <dgm:cxn modelId="{3677891E-D8FD-4EAA-A9DA-1796EE3E2DFB}" type="presOf" srcId="{757F2E20-44D3-4DC3-A8B0-A3D5A7BE152E}" destId="{C50374FC-B25F-4572-8383-B54D27A043F7}" srcOrd="0" destOrd="0" presId="urn:microsoft.com/office/officeart/2005/8/layout/radial1"/>
    <dgm:cxn modelId="{2FBB8176-4647-414F-9954-BDEB76D57B05}" type="presOf" srcId="{F2F34B0D-4B2F-4A65-AB0E-602E1FE4E0DE}" destId="{5FAC447D-B869-4BB4-B4A3-778F5447B1EC}" srcOrd="1" destOrd="0" presId="urn:microsoft.com/office/officeart/2005/8/layout/radial1"/>
    <dgm:cxn modelId="{CCD09830-EDB2-468A-B2C1-E30C218DD5E9}" type="presOf" srcId="{03A34440-C461-4A10-A303-C6C137A7F253}" destId="{8A55505E-ED83-416C-9C75-0BAE95986718}" srcOrd="0" destOrd="0" presId="urn:microsoft.com/office/officeart/2005/8/layout/radial1"/>
    <dgm:cxn modelId="{C1B84F7F-9D57-46F3-A6A9-B5D5CE144BD3}" type="presOf" srcId="{0B350F47-DCC9-465C-BE1B-71AB918EABE2}" destId="{12DDE7A2-82AD-471C-AD5B-5F5E9ECCAC0D}" srcOrd="0" destOrd="0" presId="urn:microsoft.com/office/officeart/2005/8/layout/radial1"/>
    <dgm:cxn modelId="{7DFC9183-EB23-4984-AEE8-498A46505721}" type="presOf" srcId="{325E72BD-5856-43D1-9A52-39DA3C0ABAF6}" destId="{D1F82E78-F803-424A-AA6F-88F91E326973}" srcOrd="0" destOrd="0" presId="urn:microsoft.com/office/officeart/2005/8/layout/radial1"/>
    <dgm:cxn modelId="{08EAF2C5-8ADB-40DB-A982-7DAC80C29F29}" type="presOf" srcId="{034E3622-6978-4A3B-BDB1-00A44351F63B}" destId="{E99F0035-4639-45B0-BD5A-824D9AE1556E}" srcOrd="0" destOrd="0" presId="urn:microsoft.com/office/officeart/2005/8/layout/radial1"/>
    <dgm:cxn modelId="{C905A70E-FA10-465F-B346-83037F153E0C}" type="presOf" srcId="{F2F34B0D-4B2F-4A65-AB0E-602E1FE4E0DE}" destId="{F220108B-2987-4C3E-B92D-EFAA3BBB018E}" srcOrd="0" destOrd="0" presId="urn:microsoft.com/office/officeart/2005/8/layout/radial1"/>
    <dgm:cxn modelId="{B39B3C39-CC13-452F-96F8-D497928F8140}" srcId="{E6975088-D139-4C04-8286-44419A7EA401}" destId="{03A34440-C461-4A10-A303-C6C137A7F253}" srcOrd="2" destOrd="0" parTransId="{F2F34B0D-4B2F-4A65-AB0E-602E1FE4E0DE}" sibTransId="{B7031B48-F597-4167-9263-A29A4B40B163}"/>
    <dgm:cxn modelId="{176DD5CE-458C-4CCA-9E17-F04DBB2AA786}" type="presOf" srcId="{0F8516CB-20E5-415B-A838-8E3EE62286AE}" destId="{4AF49985-9A68-4419-B46D-3EF4A6336BCC}" srcOrd="1" destOrd="0" presId="urn:microsoft.com/office/officeart/2005/8/layout/radial1"/>
    <dgm:cxn modelId="{75BEF5E2-C1A3-4B62-AE1B-1C2F1498E07D}" type="presOf" srcId="{9C2B0EE4-625C-4ECF-B4CC-B1BEFEB1696F}" destId="{B1761546-5514-48EB-B1B8-77DDB34631BB}" srcOrd="0" destOrd="0" presId="urn:microsoft.com/office/officeart/2005/8/layout/radial1"/>
    <dgm:cxn modelId="{1AC29EFE-B634-4CCD-BF77-0AD91D57C7AA}" type="presOf" srcId="{D4062E45-6A7C-4FBF-B571-D669C60948C8}" destId="{092159A7-B7F4-44E0-A9D4-F456023AFAFE}" srcOrd="0" destOrd="0" presId="urn:microsoft.com/office/officeart/2005/8/layout/radial1"/>
    <dgm:cxn modelId="{3A21E3DA-1C64-4694-BC5F-9157F6E80231}" type="presOf" srcId="{835B4539-3ADA-42E1-9129-17C146BAD6EB}" destId="{C0D07FF9-76C4-400A-B442-3983B27759F0}" srcOrd="0" destOrd="0" presId="urn:microsoft.com/office/officeart/2005/8/layout/radial1"/>
    <dgm:cxn modelId="{2DA5A7F1-4573-4F34-BDEA-4A00C136D804}" type="presOf" srcId="{E3C97A41-93DA-4373-933C-59FFF619352F}" destId="{DBB82D3A-14DF-47C4-A6DD-59C9E0285672}" srcOrd="0" destOrd="0" presId="urn:microsoft.com/office/officeart/2005/8/layout/radial1"/>
    <dgm:cxn modelId="{BCEEC4F8-742F-4E3B-8974-83197494E0CD}" type="presOf" srcId="{6C510429-B8AE-4733-AE20-798596E6123E}" destId="{04A7553B-E568-4FA6-856B-4847CEAC4861}" srcOrd="0" destOrd="0" presId="urn:microsoft.com/office/officeart/2005/8/layout/radial1"/>
    <dgm:cxn modelId="{160332D8-79E2-4744-8A88-12856BD72BB3}" srcId="{E6975088-D139-4C04-8286-44419A7EA401}" destId="{D4062E45-6A7C-4FBF-B571-D669C60948C8}" srcOrd="3" destOrd="0" parTransId="{034E3622-6978-4A3B-BDB1-00A44351F63B}" sibTransId="{C39FCE71-6313-443A-AAD3-BED61F0F8145}"/>
    <dgm:cxn modelId="{A7B8906E-FA78-48B9-8D98-9E2F76AEF986}" type="presOf" srcId="{0F8516CB-20E5-415B-A838-8E3EE62286AE}" destId="{201415E3-A70A-4E71-85E3-469A1D7D6068}" srcOrd="0" destOrd="0" presId="urn:microsoft.com/office/officeart/2005/8/layout/radial1"/>
    <dgm:cxn modelId="{77A6E513-3EE9-415D-90B1-DEFD9AB7C2EC}" type="presParOf" srcId="{528F92B4-6865-41EC-9E13-5C7380FFD8CD}" destId="{4C5F4A49-440F-4F60-AE0D-97756B2024F9}" srcOrd="0" destOrd="0" presId="urn:microsoft.com/office/officeart/2005/8/layout/radial1"/>
    <dgm:cxn modelId="{BF7898B6-2416-437E-BEFB-7E7D0A029199}" type="presParOf" srcId="{528F92B4-6865-41EC-9E13-5C7380FFD8CD}" destId="{DBB82D3A-14DF-47C4-A6DD-59C9E0285672}" srcOrd="1" destOrd="0" presId="urn:microsoft.com/office/officeart/2005/8/layout/radial1"/>
    <dgm:cxn modelId="{56CD221F-1A94-4A97-88F7-984C0C130EA9}" type="presParOf" srcId="{DBB82D3A-14DF-47C4-A6DD-59C9E0285672}" destId="{336D3226-3239-4DCE-818A-0DEDF625B334}" srcOrd="0" destOrd="0" presId="urn:microsoft.com/office/officeart/2005/8/layout/radial1"/>
    <dgm:cxn modelId="{CBCDDC2A-735C-422D-8D4B-F337D6EFD3A9}" type="presParOf" srcId="{528F92B4-6865-41EC-9E13-5C7380FFD8CD}" destId="{B1761546-5514-48EB-B1B8-77DDB34631BB}" srcOrd="2" destOrd="0" presId="urn:microsoft.com/office/officeart/2005/8/layout/radial1"/>
    <dgm:cxn modelId="{A496BE10-4F0F-4140-B06E-4BAD4ED295F2}" type="presParOf" srcId="{528F92B4-6865-41EC-9E13-5C7380FFD8CD}" destId="{12DDE7A2-82AD-471C-AD5B-5F5E9ECCAC0D}" srcOrd="3" destOrd="0" presId="urn:microsoft.com/office/officeart/2005/8/layout/radial1"/>
    <dgm:cxn modelId="{FE194EC0-0BF1-4FE1-A04A-8106D9756D15}" type="presParOf" srcId="{12DDE7A2-82AD-471C-AD5B-5F5E9ECCAC0D}" destId="{61B8DB1C-206E-43D1-B316-7BA91EC99199}" srcOrd="0" destOrd="0" presId="urn:microsoft.com/office/officeart/2005/8/layout/radial1"/>
    <dgm:cxn modelId="{E3452B69-5941-48CA-BC0F-AA6700290EC3}" type="presParOf" srcId="{528F92B4-6865-41EC-9E13-5C7380FFD8CD}" destId="{D1F82E78-F803-424A-AA6F-88F91E326973}" srcOrd="4" destOrd="0" presId="urn:microsoft.com/office/officeart/2005/8/layout/radial1"/>
    <dgm:cxn modelId="{D4D92E28-2A36-4FAF-A39C-E63C002CE301}" type="presParOf" srcId="{528F92B4-6865-41EC-9E13-5C7380FFD8CD}" destId="{F220108B-2987-4C3E-B92D-EFAA3BBB018E}" srcOrd="5" destOrd="0" presId="urn:microsoft.com/office/officeart/2005/8/layout/radial1"/>
    <dgm:cxn modelId="{066E189D-3269-4D90-942D-75D471817B83}" type="presParOf" srcId="{F220108B-2987-4C3E-B92D-EFAA3BBB018E}" destId="{5FAC447D-B869-4BB4-B4A3-778F5447B1EC}" srcOrd="0" destOrd="0" presId="urn:microsoft.com/office/officeart/2005/8/layout/radial1"/>
    <dgm:cxn modelId="{DBE6C0B1-DE8E-4E70-982B-FE6D4F215CAE}" type="presParOf" srcId="{528F92B4-6865-41EC-9E13-5C7380FFD8CD}" destId="{8A55505E-ED83-416C-9C75-0BAE95986718}" srcOrd="6" destOrd="0" presId="urn:microsoft.com/office/officeart/2005/8/layout/radial1"/>
    <dgm:cxn modelId="{00F1FF97-23F0-48F1-9EA5-FDCC65E0BC13}" type="presParOf" srcId="{528F92B4-6865-41EC-9E13-5C7380FFD8CD}" destId="{E99F0035-4639-45B0-BD5A-824D9AE1556E}" srcOrd="7" destOrd="0" presId="urn:microsoft.com/office/officeart/2005/8/layout/radial1"/>
    <dgm:cxn modelId="{A66CDDD9-AFA1-4835-B167-EBB7EBCDC3A7}" type="presParOf" srcId="{E99F0035-4639-45B0-BD5A-824D9AE1556E}" destId="{1E420687-0775-4399-B6FC-564ACC949D65}" srcOrd="0" destOrd="0" presId="urn:microsoft.com/office/officeart/2005/8/layout/radial1"/>
    <dgm:cxn modelId="{F65AF228-6547-4201-A286-C875F8CA5962}" type="presParOf" srcId="{528F92B4-6865-41EC-9E13-5C7380FFD8CD}" destId="{092159A7-B7F4-44E0-A9D4-F456023AFAFE}" srcOrd="8" destOrd="0" presId="urn:microsoft.com/office/officeart/2005/8/layout/radial1"/>
    <dgm:cxn modelId="{FDBC8CCE-5759-4C84-8ABF-C5F7D7FC261D}" type="presParOf" srcId="{528F92B4-6865-41EC-9E13-5C7380FFD8CD}" destId="{C50374FC-B25F-4572-8383-B54D27A043F7}" srcOrd="9" destOrd="0" presId="urn:microsoft.com/office/officeart/2005/8/layout/radial1"/>
    <dgm:cxn modelId="{DDC36099-309C-4441-AF29-F8B679FEBB29}" type="presParOf" srcId="{C50374FC-B25F-4572-8383-B54D27A043F7}" destId="{9CB94A61-8EE7-4CD8-B6EA-F08B091E7D32}" srcOrd="0" destOrd="0" presId="urn:microsoft.com/office/officeart/2005/8/layout/radial1"/>
    <dgm:cxn modelId="{38489D01-0CC5-4AB1-9462-8B36BCB78202}" type="presParOf" srcId="{528F92B4-6865-41EC-9E13-5C7380FFD8CD}" destId="{04A7553B-E568-4FA6-856B-4847CEAC4861}" srcOrd="10" destOrd="0" presId="urn:microsoft.com/office/officeart/2005/8/layout/radial1"/>
    <dgm:cxn modelId="{57FB1A07-2DEF-4D0F-A1C3-6BE6BFD45AEE}" type="presParOf" srcId="{528F92B4-6865-41EC-9E13-5C7380FFD8CD}" destId="{201415E3-A70A-4E71-85E3-469A1D7D6068}" srcOrd="11" destOrd="0" presId="urn:microsoft.com/office/officeart/2005/8/layout/radial1"/>
    <dgm:cxn modelId="{5DC8C305-C2E5-44E8-A286-60E140703852}" type="presParOf" srcId="{201415E3-A70A-4E71-85E3-469A1D7D6068}" destId="{4AF49985-9A68-4419-B46D-3EF4A6336BCC}" srcOrd="0" destOrd="0" presId="urn:microsoft.com/office/officeart/2005/8/layout/radial1"/>
    <dgm:cxn modelId="{C713A499-1778-42F1-BA67-667864A897B6}" type="presParOf" srcId="{528F92B4-6865-41EC-9E13-5C7380FFD8CD}" destId="{C0D07FF9-76C4-400A-B442-3983B27759F0}" srcOrd="12"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C9138E-CC0B-419F-A22E-BF4C143E9C09}">
      <dsp:nvSpPr>
        <dsp:cNvPr id="0" name=""/>
        <dsp:cNvSpPr/>
      </dsp:nvSpPr>
      <dsp:spPr>
        <a:xfrm>
          <a:off x="3059" y="541630"/>
          <a:ext cx="1839544" cy="691200"/>
        </a:xfrm>
        <a:prstGeom prst="rect">
          <a:avLst/>
        </a:prstGeom>
        <a:solidFill>
          <a:schemeClr val="accent2">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ar-SA" sz="2400" kern="1200" dirty="0" smtClean="0"/>
            <a:t>التغذية الراجعة</a:t>
          </a:r>
          <a:endParaRPr lang="ar-SA" sz="2400" kern="1200" dirty="0"/>
        </a:p>
      </dsp:txBody>
      <dsp:txXfrm>
        <a:off x="3059" y="541630"/>
        <a:ext cx="1839544" cy="691200"/>
      </dsp:txXfrm>
    </dsp:sp>
    <dsp:sp modelId="{E47B5CF6-ADEB-482A-BD73-3972409C35C6}">
      <dsp:nvSpPr>
        <dsp:cNvPr id="0" name=""/>
        <dsp:cNvSpPr/>
      </dsp:nvSpPr>
      <dsp:spPr>
        <a:xfrm>
          <a:off x="3059" y="1232830"/>
          <a:ext cx="1839544" cy="2690034"/>
        </a:xfrm>
        <a:prstGeom prst="rect">
          <a:avLst/>
        </a:prstGeom>
        <a:solidFill>
          <a:schemeClr val="accent2">
            <a:tint val="40000"/>
            <a:alpha val="90000"/>
            <a:hueOff val="0"/>
            <a:satOff val="0"/>
            <a:lumOff val="0"/>
            <a:alphaOff val="0"/>
          </a:schemeClr>
        </a:solidFill>
        <a:ln w="55000" cap="flat" cmpd="thickThin"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ar-SA" sz="2400" kern="1200" dirty="0" smtClean="0"/>
            <a:t>التقارير </a:t>
          </a:r>
          <a:endParaRPr lang="ar-SA" sz="2400" kern="1200" dirty="0"/>
        </a:p>
        <a:p>
          <a:pPr marL="228600" lvl="1" indent="-228600" algn="r" defTabSz="1066800" rtl="1">
            <a:lnSpc>
              <a:spcPct val="90000"/>
            </a:lnSpc>
            <a:spcBef>
              <a:spcPct val="0"/>
            </a:spcBef>
            <a:spcAft>
              <a:spcPct val="15000"/>
            </a:spcAft>
            <a:buChar char="••"/>
          </a:pPr>
          <a:r>
            <a:rPr lang="ar-SA" sz="2400" kern="1200" dirty="0" smtClean="0"/>
            <a:t>التحصيل الدراسي</a:t>
          </a:r>
          <a:endParaRPr lang="ar-SA" sz="2400" kern="1200" dirty="0"/>
        </a:p>
      </dsp:txBody>
      <dsp:txXfrm>
        <a:off x="3059" y="1232830"/>
        <a:ext cx="1839544" cy="2690034"/>
      </dsp:txXfrm>
    </dsp:sp>
    <dsp:sp modelId="{416E2005-D397-480E-A4DF-6ECECAEDB0AB}">
      <dsp:nvSpPr>
        <dsp:cNvPr id="0" name=""/>
        <dsp:cNvSpPr/>
      </dsp:nvSpPr>
      <dsp:spPr>
        <a:xfrm>
          <a:off x="2100139" y="541630"/>
          <a:ext cx="1839544" cy="691200"/>
        </a:xfrm>
        <a:prstGeom prst="rect">
          <a:avLst/>
        </a:prstGeom>
        <a:solidFill>
          <a:schemeClr val="accent2">
            <a:hueOff val="-6721063"/>
            <a:satOff val="2923"/>
            <a:lumOff val="850"/>
            <a:alphaOff val="0"/>
          </a:schemeClr>
        </a:solidFill>
        <a:ln w="55000" cap="flat" cmpd="thickThin" algn="ctr">
          <a:solidFill>
            <a:schemeClr val="accent2">
              <a:hueOff val="-6721063"/>
              <a:satOff val="2923"/>
              <a:lumOff val="85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ar-SA" sz="2400" kern="1200" dirty="0" smtClean="0"/>
            <a:t>المخرجات</a:t>
          </a:r>
          <a:endParaRPr lang="ar-SA" sz="2400" kern="1200" dirty="0"/>
        </a:p>
      </dsp:txBody>
      <dsp:txXfrm>
        <a:off x="2100139" y="541630"/>
        <a:ext cx="1839544" cy="691200"/>
      </dsp:txXfrm>
    </dsp:sp>
    <dsp:sp modelId="{2975F647-5BBB-40B0-A6C5-1E0C42A696D5}">
      <dsp:nvSpPr>
        <dsp:cNvPr id="0" name=""/>
        <dsp:cNvSpPr/>
      </dsp:nvSpPr>
      <dsp:spPr>
        <a:xfrm>
          <a:off x="2100139" y="1232830"/>
          <a:ext cx="1839544" cy="2690034"/>
        </a:xfrm>
        <a:prstGeom prst="rect">
          <a:avLst/>
        </a:prstGeom>
        <a:solidFill>
          <a:schemeClr val="accent2">
            <a:tint val="40000"/>
            <a:alpha val="90000"/>
            <a:hueOff val="-6994750"/>
            <a:satOff val="5534"/>
            <a:lumOff val="392"/>
            <a:alphaOff val="0"/>
          </a:schemeClr>
        </a:solidFill>
        <a:ln w="55000" cap="flat" cmpd="thickThin" algn="ctr">
          <a:solidFill>
            <a:schemeClr val="accent2">
              <a:tint val="40000"/>
              <a:alpha val="90000"/>
              <a:hueOff val="-6994750"/>
              <a:satOff val="5534"/>
              <a:lumOff val="39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ar-SA" sz="2400" kern="1200" smtClean="0"/>
            <a:t>المهارات</a:t>
          </a:r>
          <a:endParaRPr lang="ar-SA" sz="2400" kern="1200" dirty="0"/>
        </a:p>
        <a:p>
          <a:pPr marL="228600" lvl="1" indent="-228600" algn="r" defTabSz="1066800" rtl="1">
            <a:lnSpc>
              <a:spcPct val="90000"/>
            </a:lnSpc>
            <a:spcBef>
              <a:spcPct val="0"/>
            </a:spcBef>
            <a:spcAft>
              <a:spcPct val="15000"/>
            </a:spcAft>
            <a:buChar char="••"/>
          </a:pPr>
          <a:r>
            <a:rPr lang="ar-SA" sz="2400" kern="1200" smtClean="0"/>
            <a:t>المعارف</a:t>
          </a:r>
          <a:endParaRPr lang="ar-SA" sz="2400" kern="1200" dirty="0"/>
        </a:p>
        <a:p>
          <a:pPr marL="228600" lvl="1" indent="-228600" algn="r" defTabSz="1066800" rtl="1">
            <a:lnSpc>
              <a:spcPct val="90000"/>
            </a:lnSpc>
            <a:spcBef>
              <a:spcPct val="0"/>
            </a:spcBef>
            <a:spcAft>
              <a:spcPct val="15000"/>
            </a:spcAft>
            <a:buChar char="••"/>
          </a:pPr>
          <a:r>
            <a:rPr lang="ar-SA" sz="2400" kern="1200" smtClean="0"/>
            <a:t>القيم </a:t>
          </a:r>
          <a:endParaRPr lang="ar-SA" sz="2400" kern="1200" dirty="0"/>
        </a:p>
        <a:p>
          <a:pPr marL="228600" lvl="1" indent="-228600" algn="r" defTabSz="1066800" rtl="1">
            <a:lnSpc>
              <a:spcPct val="90000"/>
            </a:lnSpc>
            <a:spcBef>
              <a:spcPct val="0"/>
            </a:spcBef>
            <a:spcAft>
              <a:spcPct val="15000"/>
            </a:spcAft>
            <a:buChar char="••"/>
          </a:pPr>
          <a:endParaRPr lang="ar-SA" sz="2400" kern="1200" dirty="0"/>
        </a:p>
      </dsp:txBody>
      <dsp:txXfrm>
        <a:off x="2100139" y="1232830"/>
        <a:ext cx="1839544" cy="2690034"/>
      </dsp:txXfrm>
    </dsp:sp>
    <dsp:sp modelId="{B621D392-A4DE-491B-9C53-5D702F779227}">
      <dsp:nvSpPr>
        <dsp:cNvPr id="0" name=""/>
        <dsp:cNvSpPr/>
      </dsp:nvSpPr>
      <dsp:spPr>
        <a:xfrm>
          <a:off x="4197220" y="541630"/>
          <a:ext cx="1839544" cy="691200"/>
        </a:xfrm>
        <a:prstGeom prst="rect">
          <a:avLst/>
        </a:prstGeom>
        <a:solidFill>
          <a:schemeClr val="accent2">
            <a:hueOff val="-13442126"/>
            <a:satOff val="5846"/>
            <a:lumOff val="1700"/>
            <a:alphaOff val="0"/>
          </a:schemeClr>
        </a:solidFill>
        <a:ln w="55000" cap="flat" cmpd="thickThin" algn="ctr">
          <a:solidFill>
            <a:schemeClr val="accent2">
              <a:hueOff val="-13442126"/>
              <a:satOff val="5846"/>
              <a:lumOff val="170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ar-SA" sz="2400" kern="1200" dirty="0" smtClean="0"/>
            <a:t>العمليات</a:t>
          </a:r>
          <a:endParaRPr lang="ar-SA" sz="2400" kern="1200" dirty="0"/>
        </a:p>
      </dsp:txBody>
      <dsp:txXfrm>
        <a:off x="4197220" y="541630"/>
        <a:ext cx="1839544" cy="691200"/>
      </dsp:txXfrm>
    </dsp:sp>
    <dsp:sp modelId="{72996DB4-A645-4CE9-8445-94A822F05481}">
      <dsp:nvSpPr>
        <dsp:cNvPr id="0" name=""/>
        <dsp:cNvSpPr/>
      </dsp:nvSpPr>
      <dsp:spPr>
        <a:xfrm>
          <a:off x="4197220" y="1232830"/>
          <a:ext cx="1839544" cy="2690034"/>
        </a:xfrm>
        <a:prstGeom prst="rect">
          <a:avLst/>
        </a:prstGeom>
        <a:solidFill>
          <a:schemeClr val="accent2">
            <a:tint val="40000"/>
            <a:alpha val="90000"/>
            <a:hueOff val="-13989500"/>
            <a:satOff val="11069"/>
            <a:lumOff val="783"/>
            <a:alphaOff val="0"/>
          </a:schemeClr>
        </a:solidFill>
        <a:ln w="55000" cap="flat" cmpd="thickThin" algn="ctr">
          <a:solidFill>
            <a:schemeClr val="accent2">
              <a:tint val="40000"/>
              <a:alpha val="90000"/>
              <a:hueOff val="-13989500"/>
              <a:satOff val="11069"/>
              <a:lumOff val="78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ar-SA" sz="2400" kern="1200" dirty="0" smtClean="0"/>
            <a:t>طرق التدريس</a:t>
          </a:r>
          <a:endParaRPr lang="ar-SA" sz="2400" kern="1200" dirty="0"/>
        </a:p>
        <a:p>
          <a:pPr marL="228600" lvl="1" indent="-228600" algn="r" defTabSz="1066800" rtl="1">
            <a:lnSpc>
              <a:spcPct val="90000"/>
            </a:lnSpc>
            <a:spcBef>
              <a:spcPct val="0"/>
            </a:spcBef>
            <a:spcAft>
              <a:spcPct val="15000"/>
            </a:spcAft>
            <a:buChar char="••"/>
          </a:pPr>
          <a:r>
            <a:rPr lang="ar-SA" sz="2400" kern="1200" dirty="0" smtClean="0"/>
            <a:t>أساليب التدريس</a:t>
          </a:r>
          <a:endParaRPr lang="ar-SA" sz="2400" kern="1200" dirty="0"/>
        </a:p>
        <a:p>
          <a:pPr marL="228600" lvl="1" indent="-228600" algn="r" defTabSz="1066800" rtl="1">
            <a:lnSpc>
              <a:spcPct val="90000"/>
            </a:lnSpc>
            <a:spcBef>
              <a:spcPct val="0"/>
            </a:spcBef>
            <a:spcAft>
              <a:spcPct val="15000"/>
            </a:spcAft>
            <a:buChar char="••"/>
          </a:pPr>
          <a:endParaRPr lang="ar-SA" sz="2400" kern="1200" dirty="0"/>
        </a:p>
      </dsp:txBody>
      <dsp:txXfrm>
        <a:off x="4197220" y="1232830"/>
        <a:ext cx="1839544" cy="2690034"/>
      </dsp:txXfrm>
    </dsp:sp>
    <dsp:sp modelId="{55A4D4C5-A0F1-4DB3-8154-ED6588C12088}">
      <dsp:nvSpPr>
        <dsp:cNvPr id="0" name=""/>
        <dsp:cNvSpPr/>
      </dsp:nvSpPr>
      <dsp:spPr>
        <a:xfrm>
          <a:off x="6294300" y="541630"/>
          <a:ext cx="1839544" cy="691200"/>
        </a:xfrm>
        <a:prstGeom prst="rect">
          <a:avLst/>
        </a:prstGeom>
        <a:solidFill>
          <a:schemeClr val="accent2">
            <a:hueOff val="-20163188"/>
            <a:satOff val="8769"/>
            <a:lumOff val="2550"/>
            <a:alphaOff val="0"/>
          </a:schemeClr>
        </a:solidFill>
        <a:ln w="55000" cap="flat" cmpd="thickThin" algn="ctr">
          <a:solidFill>
            <a:schemeClr val="accent2">
              <a:hueOff val="-20163188"/>
              <a:satOff val="8769"/>
              <a:lumOff val="255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rtl="1">
            <a:lnSpc>
              <a:spcPct val="90000"/>
            </a:lnSpc>
            <a:spcBef>
              <a:spcPct val="0"/>
            </a:spcBef>
            <a:spcAft>
              <a:spcPct val="35000"/>
            </a:spcAft>
          </a:pPr>
          <a:r>
            <a:rPr lang="ar-SA" sz="2400" kern="1200" dirty="0" smtClean="0"/>
            <a:t>المدخلات</a:t>
          </a:r>
          <a:endParaRPr lang="ar-SA" sz="2400" kern="1200" dirty="0"/>
        </a:p>
      </dsp:txBody>
      <dsp:txXfrm>
        <a:off x="6294300" y="541630"/>
        <a:ext cx="1839544" cy="691200"/>
      </dsp:txXfrm>
    </dsp:sp>
    <dsp:sp modelId="{A64B5340-C44B-4F98-A224-FA02345EC3C1}">
      <dsp:nvSpPr>
        <dsp:cNvPr id="0" name=""/>
        <dsp:cNvSpPr/>
      </dsp:nvSpPr>
      <dsp:spPr>
        <a:xfrm>
          <a:off x="6294300" y="1232830"/>
          <a:ext cx="1839544" cy="2690034"/>
        </a:xfrm>
        <a:prstGeom prst="rect">
          <a:avLst/>
        </a:prstGeom>
        <a:solidFill>
          <a:schemeClr val="accent2">
            <a:tint val="40000"/>
            <a:alpha val="90000"/>
            <a:hueOff val="-20984249"/>
            <a:satOff val="16603"/>
            <a:lumOff val="1175"/>
            <a:alphaOff val="0"/>
          </a:schemeClr>
        </a:solidFill>
        <a:ln w="55000" cap="flat" cmpd="thickThin" algn="ctr">
          <a:solidFill>
            <a:schemeClr val="accent2">
              <a:tint val="40000"/>
              <a:alpha val="90000"/>
              <a:hueOff val="-20984249"/>
              <a:satOff val="16603"/>
              <a:lumOff val="117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r" defTabSz="1066800" rtl="1">
            <a:lnSpc>
              <a:spcPct val="90000"/>
            </a:lnSpc>
            <a:spcBef>
              <a:spcPct val="0"/>
            </a:spcBef>
            <a:spcAft>
              <a:spcPct val="15000"/>
            </a:spcAft>
            <a:buChar char="••"/>
          </a:pPr>
          <a:r>
            <a:rPr lang="ar-SA" sz="2400" kern="1200" dirty="0" smtClean="0"/>
            <a:t>الأهداف العامة </a:t>
          </a:r>
          <a:endParaRPr lang="ar-SA" sz="2400" kern="1200" dirty="0"/>
        </a:p>
        <a:p>
          <a:pPr marL="228600" lvl="1" indent="-228600" algn="r" defTabSz="1066800" rtl="1">
            <a:lnSpc>
              <a:spcPct val="90000"/>
            </a:lnSpc>
            <a:spcBef>
              <a:spcPct val="0"/>
            </a:spcBef>
            <a:spcAft>
              <a:spcPct val="15000"/>
            </a:spcAft>
            <a:buChar char="••"/>
          </a:pPr>
          <a:r>
            <a:rPr lang="ar-SA" sz="2400" kern="1200" dirty="0" smtClean="0"/>
            <a:t>المنهج المدرسي</a:t>
          </a:r>
          <a:endParaRPr lang="ar-SA" sz="2400" kern="1200" dirty="0"/>
        </a:p>
        <a:p>
          <a:pPr marL="228600" lvl="1" indent="-228600" algn="r" defTabSz="1066800" rtl="1">
            <a:lnSpc>
              <a:spcPct val="90000"/>
            </a:lnSpc>
            <a:spcBef>
              <a:spcPct val="0"/>
            </a:spcBef>
            <a:spcAft>
              <a:spcPct val="15000"/>
            </a:spcAft>
            <a:buChar char="••"/>
          </a:pPr>
          <a:r>
            <a:rPr lang="ar-SA" sz="2400" kern="1200" dirty="0" smtClean="0"/>
            <a:t>الوسائل التعليمية</a:t>
          </a:r>
          <a:endParaRPr lang="ar-SA" sz="2400" kern="1200" dirty="0"/>
        </a:p>
        <a:p>
          <a:pPr marL="228600" lvl="1" indent="-228600" algn="r" defTabSz="1066800" rtl="1">
            <a:lnSpc>
              <a:spcPct val="90000"/>
            </a:lnSpc>
            <a:spcBef>
              <a:spcPct val="0"/>
            </a:spcBef>
            <a:spcAft>
              <a:spcPct val="15000"/>
            </a:spcAft>
            <a:buChar char="••"/>
          </a:pPr>
          <a:endParaRPr lang="ar-SA" sz="2400" kern="1200" dirty="0"/>
        </a:p>
      </dsp:txBody>
      <dsp:txXfrm>
        <a:off x="6294300" y="1232830"/>
        <a:ext cx="1839544" cy="2690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2985626C-DA1F-4444-BC38-84DAD8D38627}" type="datetimeFigureOut">
              <a:rPr lang="ar-SA" smtClean="0"/>
              <a:t>24/01/41</a:t>
            </a:fld>
            <a:endParaRPr lang="ar-SA"/>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SA"/>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204D0310-35AA-464C-A711-F6337EF3499D}"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204D0310-35AA-464C-A711-F6337EF3499D}"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204D0310-35AA-464C-A711-F6337EF3499D}"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204D0310-35AA-464C-A711-F6337EF3499D}" type="slidenum">
              <a:rPr lang="ar-SA" smtClean="0"/>
              <a:t>‹#›</a:t>
            </a:fld>
            <a:endParaRPr lang="ar-SA"/>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204D0310-35AA-464C-A711-F6337EF3499D}" type="slidenum">
              <a:rPr lang="ar-SA" smtClean="0"/>
              <a:t>‹#›</a:t>
            </a:fld>
            <a:endParaRPr lang="ar-SA"/>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204D0310-35AA-464C-A711-F6337EF3499D}" type="slidenum">
              <a:rPr lang="ar-SA" smtClean="0"/>
              <a:t>‹#›</a:t>
            </a:fld>
            <a:endParaRPr lang="ar-SA"/>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204D0310-35AA-464C-A711-F6337EF3499D}"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204D0310-35AA-464C-A711-F6337EF3499D}" type="slidenum">
              <a:rPr lang="ar-SA" smtClean="0"/>
              <a:t>‹#›</a:t>
            </a:fld>
            <a:endParaRPr lang="ar-SA"/>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2985626C-DA1F-4444-BC38-84DAD8D38627}" type="datetimeFigureOut">
              <a:rPr lang="ar-SA" smtClean="0"/>
              <a:t>24/01/41</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204D0310-35AA-464C-A711-F6337EF3499D}"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2985626C-DA1F-4444-BC38-84DAD8D38627}" type="datetimeFigureOut">
              <a:rPr lang="ar-SA" smtClean="0"/>
              <a:t>24/01/41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204D0310-35AA-464C-A711-F6337EF3499D}" type="slidenum">
              <a:rPr lang="ar-SA" smtClean="0"/>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2985626C-DA1F-4444-BC38-84DAD8D38627}" type="datetimeFigureOut">
              <a:rPr lang="ar-SA" smtClean="0"/>
              <a:t>24/01/41</a:t>
            </a:fld>
            <a:endParaRPr lang="ar-SA"/>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SA"/>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204D0310-35AA-464C-A711-F6337EF3499D}" type="slidenum">
              <a:rPr lang="ar-SA" smtClean="0"/>
              <a:t>‹#›</a:t>
            </a:fld>
            <a:endParaRPr lang="ar-SA"/>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985626C-DA1F-4444-BC38-84DAD8D38627}" type="datetimeFigureOut">
              <a:rPr lang="ar-SA" smtClean="0"/>
              <a:t>24/01/41</a:t>
            </a:fld>
            <a:endParaRPr lang="ar-SA"/>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SA"/>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04D0310-35AA-464C-A711-F6337EF3499D}"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leedsbeckett.ac.uk/news/1114-pe-lessons-not-active-enough-study-conclude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journals.muni.cz/studiasportiva/article/viewFile/7313/7031"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www.shapeamerica.org/advocacy/positionstatements/"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SA" dirty="0" smtClean="0"/>
              <a:t>المحاضرة السابعة: مفهوم وطرق وعمليات التدريس في التربية البدنية </a:t>
            </a:r>
            <a:endParaRPr lang="ar-SA" dirty="0"/>
          </a:p>
        </p:txBody>
      </p:sp>
      <p:sp>
        <p:nvSpPr>
          <p:cNvPr id="3" name="عنوان فرعي 2"/>
          <p:cNvSpPr>
            <a:spLocks noGrp="1"/>
          </p:cNvSpPr>
          <p:nvPr>
            <p:ph type="subTitle" idx="1"/>
          </p:nvPr>
        </p:nvSpPr>
        <p:spPr>
          <a:xfrm>
            <a:off x="1371600" y="4437112"/>
            <a:ext cx="6400800" cy="1201688"/>
          </a:xfrm>
        </p:spPr>
        <p:txBody>
          <a:bodyPr/>
          <a:lstStyle/>
          <a:p>
            <a:r>
              <a:rPr lang="ar-SA" dirty="0" err="1" smtClean="0"/>
              <a:t>د.راشد</a:t>
            </a:r>
            <a:r>
              <a:rPr lang="ar-SA" dirty="0" smtClean="0"/>
              <a:t> محمد بن جساس </a:t>
            </a:r>
            <a:endParaRPr lang="ar-SA" dirty="0"/>
          </a:p>
        </p:txBody>
      </p:sp>
    </p:spTree>
    <p:extLst>
      <p:ext uri="{BB962C8B-B14F-4D97-AF65-F5344CB8AC3E}">
        <p14:creationId xmlns:p14="http://schemas.microsoft.com/office/powerpoint/2010/main" val="36006911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4248881859"/>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وان 2"/>
          <p:cNvSpPr>
            <a:spLocks noGrp="1"/>
          </p:cNvSpPr>
          <p:nvPr>
            <p:ph type="title"/>
          </p:nvPr>
        </p:nvSpPr>
        <p:spPr/>
        <p:txBody>
          <a:bodyPr/>
          <a:lstStyle/>
          <a:p>
            <a:r>
              <a:rPr lang="ar-SA" dirty="0" smtClean="0"/>
              <a:t>شروط ومعايير اختيار الطريقة</a:t>
            </a:r>
            <a:endParaRPr lang="ar-SA" dirty="0"/>
          </a:p>
        </p:txBody>
      </p:sp>
    </p:spTree>
    <p:extLst>
      <p:ext uri="{BB962C8B-B14F-4D97-AF65-F5344CB8AC3E}">
        <p14:creationId xmlns:p14="http://schemas.microsoft.com/office/powerpoint/2010/main" val="2353279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777398670"/>
              </p:ext>
            </p:extLst>
          </p:nvPr>
        </p:nvGraphicFramePr>
        <p:xfrm>
          <a:off x="1763688" y="2708920"/>
          <a:ext cx="6552728" cy="32981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وان 2"/>
          <p:cNvSpPr>
            <a:spLocks noGrp="1"/>
          </p:cNvSpPr>
          <p:nvPr>
            <p:ph type="title"/>
          </p:nvPr>
        </p:nvSpPr>
        <p:spPr/>
        <p:txBody>
          <a:bodyPr>
            <a:normAutofit fontScale="90000"/>
          </a:bodyPr>
          <a:lstStyle/>
          <a:p>
            <a:pPr algn="r"/>
            <a:r>
              <a:rPr lang="ar-SA" dirty="0" smtClean="0"/>
              <a:t>طرق تدريس المهارات الحركية في التربية البدنية* </a:t>
            </a:r>
            <a:endParaRPr lang="ar-SA" dirty="0"/>
          </a:p>
        </p:txBody>
      </p:sp>
      <p:sp>
        <p:nvSpPr>
          <p:cNvPr id="5" name="مربع نص 4"/>
          <p:cNvSpPr txBox="1"/>
          <p:nvPr/>
        </p:nvSpPr>
        <p:spPr>
          <a:xfrm>
            <a:off x="683568" y="1700808"/>
            <a:ext cx="7632848" cy="830997"/>
          </a:xfrm>
          <a:prstGeom prst="rect">
            <a:avLst/>
          </a:prstGeom>
          <a:noFill/>
        </p:spPr>
        <p:txBody>
          <a:bodyPr wrap="square" rtlCol="1">
            <a:spAutoFit/>
          </a:bodyPr>
          <a:lstStyle/>
          <a:p>
            <a:r>
              <a:rPr lang="ar-SA" sz="2400" dirty="0" smtClean="0"/>
              <a:t>تعتمد هذه الطرق في تعليم المهارات الحركية على الكيفية التي يعالج بها النشاط او المهارات أثناء الدرس وفق نظريات التعليم </a:t>
            </a:r>
            <a:endParaRPr lang="ar-SA" sz="2400" dirty="0"/>
          </a:p>
        </p:txBody>
      </p:sp>
      <p:sp>
        <p:nvSpPr>
          <p:cNvPr id="6" name="مربع نص 5"/>
          <p:cNvSpPr txBox="1"/>
          <p:nvPr/>
        </p:nvSpPr>
        <p:spPr>
          <a:xfrm>
            <a:off x="2267744" y="6237312"/>
            <a:ext cx="6552728" cy="646331"/>
          </a:xfrm>
          <a:prstGeom prst="rect">
            <a:avLst/>
          </a:prstGeom>
          <a:noFill/>
        </p:spPr>
        <p:txBody>
          <a:bodyPr wrap="square" rtlCol="1">
            <a:spAutoFit/>
          </a:bodyPr>
          <a:lstStyle/>
          <a:p>
            <a:r>
              <a:rPr lang="ar-SA" dirty="0" smtClean="0"/>
              <a:t>*ملاحظة : ساهم الطالب / ناصر </a:t>
            </a:r>
            <a:r>
              <a:rPr lang="ar-SA" dirty="0" err="1" smtClean="0"/>
              <a:t>القحيز</a:t>
            </a:r>
            <a:r>
              <a:rPr lang="ar-SA" dirty="0" smtClean="0"/>
              <a:t>، جامعة الملك سعود ، في إعداد المادة العلمية لهذا الجزء . </a:t>
            </a:r>
            <a:endParaRPr lang="ar-SA" dirty="0"/>
          </a:p>
        </p:txBody>
      </p:sp>
    </p:spTree>
    <p:extLst>
      <p:ext uri="{BB962C8B-B14F-4D97-AF65-F5344CB8AC3E}">
        <p14:creationId xmlns:p14="http://schemas.microsoft.com/office/powerpoint/2010/main" val="989661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9"/>
            <a:ext cx="8229600" cy="3819880"/>
          </a:xfrm>
        </p:spPr>
        <p:txBody>
          <a:bodyPr/>
          <a:lstStyle/>
          <a:p>
            <a:r>
              <a:rPr lang="ar-SA" dirty="0"/>
              <a:t>و</a:t>
            </a:r>
            <a:r>
              <a:rPr lang="ar-EG" dirty="0"/>
              <a:t>تعني هذه الطريقة تعليم التلاميذ المهارة الحركية ككل دون تقسيم الحركة إلى </a:t>
            </a:r>
            <a:r>
              <a:rPr lang="ar-SA" dirty="0"/>
              <a:t>وحدات صغيرة</a:t>
            </a:r>
            <a:r>
              <a:rPr lang="ar-EG" dirty="0"/>
              <a:t>.</a:t>
            </a:r>
            <a:endParaRPr lang="ar-SA" dirty="0"/>
          </a:p>
          <a:p>
            <a:r>
              <a:rPr lang="ar-SA" dirty="0" smtClean="0"/>
              <a:t>يعتمد أصحاب هذه الطريقة على نظرية </a:t>
            </a:r>
            <a:r>
              <a:rPr lang="ar-SA" dirty="0" err="1" smtClean="0"/>
              <a:t>الجشتالت</a:t>
            </a:r>
            <a:r>
              <a:rPr lang="ar-SA" dirty="0" smtClean="0"/>
              <a:t> في التعليم والتي تعتمد على أن التعلم يتم من خلال إدراك العقل البشري للمواقف الحسية ككل متكامل وليس كجزئيات . </a:t>
            </a:r>
          </a:p>
          <a:p>
            <a:r>
              <a:rPr lang="ar-SA" dirty="0" smtClean="0"/>
              <a:t>يفضل إعطاء المتعلمين فكرة عامة عن المهارة والمنافسة التي تتم فيها قبل تقديمها لتكوين تصور عام لدى التلاميذ عن تنفيذها . </a:t>
            </a:r>
            <a:endParaRPr lang="ar-SA" dirty="0"/>
          </a:p>
        </p:txBody>
      </p:sp>
      <p:sp>
        <p:nvSpPr>
          <p:cNvPr id="3" name="عنوان 2"/>
          <p:cNvSpPr>
            <a:spLocks noGrp="1"/>
          </p:cNvSpPr>
          <p:nvPr>
            <p:ph type="title"/>
          </p:nvPr>
        </p:nvSpPr>
        <p:spPr/>
        <p:txBody>
          <a:bodyPr>
            <a:normAutofit/>
          </a:bodyPr>
          <a:lstStyle/>
          <a:p>
            <a:pPr marL="0" indent="0" algn="r"/>
            <a:r>
              <a:rPr lang="ar-EG" dirty="0"/>
              <a:t>أولا ً: الطريقة </a:t>
            </a:r>
            <a:r>
              <a:rPr lang="ar-EG" dirty="0" smtClean="0"/>
              <a:t>الكلية</a:t>
            </a:r>
            <a:endParaRPr lang="ar-SA" dirty="0"/>
          </a:p>
        </p:txBody>
      </p:sp>
    </p:spTree>
    <p:extLst>
      <p:ext uri="{BB962C8B-B14F-4D97-AF65-F5344CB8AC3E}">
        <p14:creationId xmlns:p14="http://schemas.microsoft.com/office/powerpoint/2010/main" val="35525110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0" indent="0">
              <a:buNone/>
            </a:pPr>
            <a:r>
              <a:rPr lang="ar-SA" b="1" dirty="0" smtClean="0"/>
              <a:t>–</a:t>
            </a:r>
            <a:r>
              <a:rPr lang="ar-SA" b="1" dirty="0"/>
              <a:t> </a:t>
            </a:r>
            <a:r>
              <a:rPr lang="ar-SA" dirty="0"/>
              <a:t>وضوح الهدف العام امام التلاميذ وهو امر له اهميته التربوية لأنه يجعلهم ايجابيون في عملية التعليم فيحاولون الوصول لتحقيق هذا الهدف من اقصر الطرق</a:t>
            </a:r>
            <a:endParaRPr lang="en-US" dirty="0"/>
          </a:p>
          <a:p>
            <a:pPr marL="0" indent="0">
              <a:buNone/>
            </a:pPr>
            <a:r>
              <a:rPr lang="ar-SA" dirty="0"/>
              <a:t>ـــ  تناسب تعليم المهارات السهلة </a:t>
            </a:r>
            <a:r>
              <a:rPr lang="ar-SA" dirty="0" smtClean="0"/>
              <a:t>.</a:t>
            </a:r>
            <a:endParaRPr lang="en-US" dirty="0"/>
          </a:p>
          <a:p>
            <a:pPr marL="0" indent="0">
              <a:buNone/>
            </a:pPr>
            <a:r>
              <a:rPr lang="ar-SA" b="1" dirty="0"/>
              <a:t>–  </a:t>
            </a:r>
            <a:r>
              <a:rPr lang="ar-EG" dirty="0"/>
              <a:t>تستخدم في تدريس المهارة الحركية التي لا يمكن تجزئتها.</a:t>
            </a:r>
            <a:endParaRPr lang="en-US" dirty="0"/>
          </a:p>
          <a:p>
            <a:pPr marL="0" indent="0">
              <a:buNone/>
            </a:pPr>
            <a:r>
              <a:rPr lang="ar-SA" b="1" dirty="0"/>
              <a:t>–  </a:t>
            </a:r>
            <a:r>
              <a:rPr lang="ar-EG" dirty="0"/>
              <a:t>تعتبر طريقة شيقة بالنسبة للتلاميذ </a:t>
            </a:r>
            <a:r>
              <a:rPr lang="ar-SA" dirty="0" smtClean="0"/>
              <a:t>تشبع رغباتهم في المخاطرة وعدم الملل.</a:t>
            </a:r>
            <a:endParaRPr lang="en-US" dirty="0"/>
          </a:p>
          <a:p>
            <a:pPr marL="0" indent="0">
              <a:buNone/>
            </a:pPr>
            <a:r>
              <a:rPr lang="ar-SA" b="1" dirty="0"/>
              <a:t>–  </a:t>
            </a:r>
            <a:r>
              <a:rPr lang="ar-EG" dirty="0"/>
              <a:t>تناسب كثرة عدد التلاميذ في الفصل </a:t>
            </a:r>
            <a:r>
              <a:rPr lang="ar-SA" dirty="0" smtClean="0"/>
              <a:t>خلال الحصة</a:t>
            </a:r>
            <a:r>
              <a:rPr lang="ar-EG" dirty="0" smtClean="0"/>
              <a:t>.</a:t>
            </a:r>
            <a:endParaRPr lang="en-US" dirty="0"/>
          </a:p>
          <a:p>
            <a:pPr marL="0" indent="0">
              <a:buNone/>
            </a:pPr>
            <a:r>
              <a:rPr lang="ar-SA" b="1" dirty="0"/>
              <a:t>–  </a:t>
            </a:r>
            <a:r>
              <a:rPr lang="ar-EG" dirty="0"/>
              <a:t>توفير قدر مناسب من وقت الحصة للتطبيق والممارسة لتحقيق التفاعل والانسجام بين تلاميذ </a:t>
            </a:r>
            <a:r>
              <a:rPr lang="ar-EG" dirty="0" smtClean="0"/>
              <a:t>الفصل</a:t>
            </a:r>
            <a:r>
              <a:rPr lang="ar-SA" dirty="0" smtClean="0"/>
              <a:t>. </a:t>
            </a:r>
            <a:endParaRPr lang="en-US" dirty="0"/>
          </a:p>
        </p:txBody>
      </p:sp>
      <p:sp>
        <p:nvSpPr>
          <p:cNvPr id="3" name="عنوان 2"/>
          <p:cNvSpPr>
            <a:spLocks noGrp="1"/>
          </p:cNvSpPr>
          <p:nvPr>
            <p:ph type="title"/>
          </p:nvPr>
        </p:nvSpPr>
        <p:spPr/>
        <p:txBody>
          <a:bodyPr>
            <a:normAutofit/>
          </a:bodyPr>
          <a:lstStyle/>
          <a:p>
            <a:pPr algn="r"/>
            <a:r>
              <a:rPr lang="ar-EG" dirty="0"/>
              <a:t>مميزات الطريقة الكلية </a:t>
            </a:r>
            <a:r>
              <a:rPr lang="ar-EG" dirty="0" smtClean="0"/>
              <a:t>:</a:t>
            </a:r>
            <a:endParaRPr lang="ar-SA" dirty="0"/>
          </a:p>
        </p:txBody>
      </p:sp>
    </p:spTree>
    <p:extLst>
      <p:ext uri="{BB962C8B-B14F-4D97-AF65-F5344CB8AC3E}">
        <p14:creationId xmlns:p14="http://schemas.microsoft.com/office/powerpoint/2010/main" val="4230374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0" indent="0">
              <a:buNone/>
            </a:pPr>
            <a:r>
              <a:rPr lang="ar-SA" b="1" dirty="0" smtClean="0"/>
              <a:t>–</a:t>
            </a:r>
            <a:r>
              <a:rPr lang="ar-SA" b="1" dirty="0"/>
              <a:t>  </a:t>
            </a:r>
            <a:r>
              <a:rPr lang="ar-SA" dirty="0"/>
              <a:t>لا تراعي</a:t>
            </a:r>
            <a:r>
              <a:rPr lang="ar-SA" b="1" dirty="0"/>
              <a:t> </a:t>
            </a:r>
            <a:r>
              <a:rPr lang="ar-EG" dirty="0"/>
              <a:t>الفروق الفردية بين الطلاب . </a:t>
            </a:r>
            <a:endParaRPr lang="en-US" dirty="0"/>
          </a:p>
          <a:p>
            <a:pPr marL="0" indent="0">
              <a:buNone/>
            </a:pPr>
            <a:r>
              <a:rPr lang="ar-SA" b="1" dirty="0"/>
              <a:t>–  </a:t>
            </a:r>
            <a:r>
              <a:rPr lang="ar-SA" dirty="0" smtClean="0"/>
              <a:t>لا تعطي التلاميذ فرصة لمعرفة دقائق </a:t>
            </a:r>
            <a:r>
              <a:rPr lang="ar-SA" dirty="0"/>
              <a:t>وتفاصيل </a:t>
            </a:r>
            <a:r>
              <a:rPr lang="ar-SA" dirty="0" smtClean="0"/>
              <a:t>الحركات.</a:t>
            </a:r>
            <a:endParaRPr lang="en-US" dirty="0"/>
          </a:p>
          <a:p>
            <a:pPr marL="0" indent="0">
              <a:buNone/>
            </a:pPr>
            <a:r>
              <a:rPr lang="ar-SA" dirty="0"/>
              <a:t>ـــ يصعب استخدامها مع المهارات الحركية التي يتميز بعض اجزائها بصعوبة </a:t>
            </a:r>
            <a:r>
              <a:rPr lang="ar-SA" dirty="0" smtClean="0"/>
              <a:t>الاداء.</a:t>
            </a:r>
            <a:endParaRPr lang="en-US" dirty="0"/>
          </a:p>
          <a:p>
            <a:pPr marL="0" indent="0">
              <a:buNone/>
            </a:pPr>
            <a:r>
              <a:rPr lang="ar-SA" dirty="0"/>
              <a:t>ــ صعوبة التخلص من الاخطاء التي تحدث </a:t>
            </a:r>
            <a:r>
              <a:rPr lang="ar-SA" dirty="0" smtClean="0"/>
              <a:t>أثناء </a:t>
            </a:r>
            <a:r>
              <a:rPr lang="ar-SA" dirty="0"/>
              <a:t>ممارسة </a:t>
            </a:r>
            <a:r>
              <a:rPr lang="ar-SA" dirty="0" smtClean="0"/>
              <a:t>التمارين التعليمية.</a:t>
            </a:r>
            <a:endParaRPr lang="en-US" dirty="0"/>
          </a:p>
          <a:p>
            <a:endParaRPr lang="ar-SA" dirty="0"/>
          </a:p>
        </p:txBody>
      </p:sp>
      <p:sp>
        <p:nvSpPr>
          <p:cNvPr id="3" name="عنوان 2"/>
          <p:cNvSpPr>
            <a:spLocks noGrp="1"/>
          </p:cNvSpPr>
          <p:nvPr>
            <p:ph type="title"/>
          </p:nvPr>
        </p:nvSpPr>
        <p:spPr/>
        <p:txBody>
          <a:bodyPr>
            <a:normAutofit/>
          </a:bodyPr>
          <a:lstStyle/>
          <a:p>
            <a:pPr algn="r"/>
            <a:r>
              <a:rPr lang="ar-EG" dirty="0"/>
              <a:t>عيوب الطريقة الكلية </a:t>
            </a:r>
            <a:r>
              <a:rPr lang="ar-EG" dirty="0" smtClean="0"/>
              <a:t>:</a:t>
            </a:r>
            <a:endParaRPr lang="ar-SA" dirty="0"/>
          </a:p>
        </p:txBody>
      </p:sp>
    </p:spTree>
    <p:extLst>
      <p:ext uri="{BB962C8B-B14F-4D97-AF65-F5344CB8AC3E}">
        <p14:creationId xmlns:p14="http://schemas.microsoft.com/office/powerpoint/2010/main" val="753894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481329"/>
            <a:ext cx="8229600" cy="4107912"/>
          </a:xfrm>
        </p:spPr>
        <p:txBody>
          <a:bodyPr/>
          <a:lstStyle/>
          <a:p>
            <a:pPr marL="457200" indent="-457200"/>
            <a:r>
              <a:rPr lang="ar-EG" dirty="0" smtClean="0"/>
              <a:t>وفيها </a:t>
            </a:r>
            <a:r>
              <a:rPr lang="ar-EG" dirty="0"/>
              <a:t>تقسم الحركة إلى أجزاء ويقوم المدرس بتعليم كل جزء قائم بذاته وعندما يتأكد المدرس من إتقان هذا الجزء ينتقل إلى جزء آخر في الحركة وهكذا حتى ينتهي من كل الأجزاء ويقوم بعد ذلك بجميع تلك الأجزاء بعضها البعض </a:t>
            </a:r>
            <a:r>
              <a:rPr lang="ar-EG" dirty="0" smtClean="0"/>
              <a:t>.</a:t>
            </a:r>
            <a:endParaRPr lang="ar-SA" dirty="0" smtClean="0"/>
          </a:p>
          <a:p>
            <a:pPr marL="457200" indent="-457200"/>
            <a:r>
              <a:rPr lang="ar-SA" dirty="0" smtClean="0"/>
              <a:t>يعتمد أصحاب هذه الطريق على فكرة الطريقة الاستقرائية من خلال عرض النموذج ثم تبسيطه إلى أجزاء ثم الاداء ككل أي الانتقال من الخاص ( الأجزاء ) إلى العام ( المهارة ككل ) . </a:t>
            </a:r>
            <a:endParaRPr lang="en-US" dirty="0"/>
          </a:p>
          <a:p>
            <a:endParaRPr lang="ar-SA" dirty="0"/>
          </a:p>
        </p:txBody>
      </p:sp>
      <p:sp>
        <p:nvSpPr>
          <p:cNvPr id="3" name="عنوان 2"/>
          <p:cNvSpPr>
            <a:spLocks noGrp="1"/>
          </p:cNvSpPr>
          <p:nvPr>
            <p:ph type="title"/>
          </p:nvPr>
        </p:nvSpPr>
        <p:spPr/>
        <p:txBody>
          <a:bodyPr>
            <a:normAutofit/>
          </a:bodyPr>
          <a:lstStyle/>
          <a:p>
            <a:pPr algn="r"/>
            <a:r>
              <a:rPr lang="ar-EG" dirty="0"/>
              <a:t>ثانياً: الطريقة </a:t>
            </a:r>
            <a:r>
              <a:rPr lang="ar-EG" dirty="0" smtClean="0"/>
              <a:t>الجزئية</a:t>
            </a:r>
            <a:endParaRPr lang="ar-SA" dirty="0"/>
          </a:p>
        </p:txBody>
      </p:sp>
    </p:spTree>
    <p:extLst>
      <p:ext uri="{BB962C8B-B14F-4D97-AF65-F5344CB8AC3E}">
        <p14:creationId xmlns:p14="http://schemas.microsoft.com/office/powerpoint/2010/main" val="1823958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0" indent="0">
              <a:buNone/>
            </a:pPr>
            <a:r>
              <a:rPr lang="ar-EG" dirty="0"/>
              <a:t> </a:t>
            </a:r>
            <a:endParaRPr lang="en-US" dirty="0"/>
          </a:p>
          <a:p>
            <a:pPr marL="0" lvl="0" indent="0">
              <a:buNone/>
            </a:pPr>
            <a:r>
              <a:rPr lang="ar-SA" dirty="0" smtClean="0"/>
              <a:t>- </a:t>
            </a:r>
            <a:r>
              <a:rPr lang="ar-EG" dirty="0"/>
              <a:t>يفضل استخدامها عند تعليم المهارات الحركية المركبة</a:t>
            </a:r>
            <a:endParaRPr lang="en-US" dirty="0"/>
          </a:p>
          <a:p>
            <a:pPr marL="0" lvl="0" indent="0">
              <a:buNone/>
            </a:pPr>
            <a:r>
              <a:rPr lang="ar-SA" dirty="0"/>
              <a:t>- </a:t>
            </a:r>
            <a:r>
              <a:rPr lang="ar-EG" dirty="0"/>
              <a:t>تساعد على إتقان أجزاء الحركة</a:t>
            </a:r>
            <a:endParaRPr lang="en-US" dirty="0"/>
          </a:p>
          <a:p>
            <a:pPr marL="0" lvl="0" indent="0">
              <a:buNone/>
            </a:pPr>
            <a:r>
              <a:rPr lang="ar-SA" dirty="0"/>
              <a:t>-  </a:t>
            </a:r>
            <a:r>
              <a:rPr lang="ar-EG" dirty="0"/>
              <a:t>تساعد على فهم كل جزء من الحركة </a:t>
            </a:r>
            <a:endParaRPr lang="en-US" dirty="0"/>
          </a:p>
          <a:p>
            <a:pPr marL="0" lvl="0" indent="0">
              <a:buNone/>
            </a:pPr>
            <a:r>
              <a:rPr lang="ar-SA" dirty="0"/>
              <a:t>- </a:t>
            </a:r>
            <a:r>
              <a:rPr lang="ar-EG" dirty="0"/>
              <a:t>تستخدم إذا كان عدد التلاميذ بالفصل قليلا ً </a:t>
            </a:r>
            <a:endParaRPr lang="en-US" dirty="0"/>
          </a:p>
          <a:p>
            <a:pPr marL="0" lvl="0" indent="0">
              <a:buNone/>
            </a:pPr>
            <a:r>
              <a:rPr lang="ar-SA" dirty="0"/>
              <a:t>- </a:t>
            </a:r>
            <a:r>
              <a:rPr lang="ar-EG" dirty="0"/>
              <a:t>تراعي الفروق الفردية بين التلاميذ .</a:t>
            </a:r>
            <a:endParaRPr lang="en-US" dirty="0"/>
          </a:p>
          <a:p>
            <a:r>
              <a:rPr lang="ar-EG" b="1" dirty="0"/>
              <a:t/>
            </a:r>
            <a:br>
              <a:rPr lang="ar-EG" b="1" dirty="0"/>
            </a:br>
            <a:endParaRPr lang="ar-SA" dirty="0"/>
          </a:p>
          <a:p>
            <a:endParaRPr lang="ar-SA" dirty="0"/>
          </a:p>
        </p:txBody>
      </p:sp>
      <p:sp>
        <p:nvSpPr>
          <p:cNvPr id="3" name="عنوان 2"/>
          <p:cNvSpPr>
            <a:spLocks noGrp="1"/>
          </p:cNvSpPr>
          <p:nvPr>
            <p:ph type="title"/>
          </p:nvPr>
        </p:nvSpPr>
        <p:spPr/>
        <p:txBody>
          <a:bodyPr>
            <a:normAutofit/>
          </a:bodyPr>
          <a:lstStyle/>
          <a:p>
            <a:pPr algn="r"/>
            <a:r>
              <a:rPr lang="ar-EG" dirty="0"/>
              <a:t>مميزات الطريقة الجزئية </a:t>
            </a:r>
            <a:r>
              <a:rPr lang="ar-EG" dirty="0" smtClean="0"/>
              <a:t>:</a:t>
            </a:r>
            <a:endParaRPr lang="ar-SA" dirty="0"/>
          </a:p>
        </p:txBody>
      </p:sp>
    </p:spTree>
    <p:extLst>
      <p:ext uri="{BB962C8B-B14F-4D97-AF65-F5344CB8AC3E}">
        <p14:creationId xmlns:p14="http://schemas.microsoft.com/office/powerpoint/2010/main" val="2737421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0" lvl="0" indent="0">
              <a:buNone/>
            </a:pPr>
            <a:r>
              <a:rPr lang="ar-SA" dirty="0" smtClean="0"/>
              <a:t>- </a:t>
            </a:r>
            <a:r>
              <a:rPr lang="ar-SA" dirty="0"/>
              <a:t>تحتاج الى وقت طويل لتعلم كل جزء من الاجزاء على حده</a:t>
            </a:r>
            <a:endParaRPr lang="en-US" dirty="0"/>
          </a:p>
          <a:p>
            <a:pPr marL="0" lvl="0" indent="0">
              <a:buNone/>
            </a:pPr>
            <a:r>
              <a:rPr lang="ar-SA" dirty="0"/>
              <a:t>- لا تتناسب مع المهارات الحركية السهلة او التي يصعب تجزئتها</a:t>
            </a:r>
            <a:endParaRPr lang="en-US" dirty="0"/>
          </a:p>
          <a:p>
            <a:pPr marL="0" lvl="0" indent="0">
              <a:buNone/>
            </a:pPr>
            <a:r>
              <a:rPr lang="ar-SA" dirty="0"/>
              <a:t>- يصاب الطالب بالإحباط والملل نتيجة التكرار</a:t>
            </a:r>
            <a:endParaRPr lang="en-US" dirty="0"/>
          </a:p>
          <a:p>
            <a:endParaRPr lang="ar-SA" dirty="0"/>
          </a:p>
        </p:txBody>
      </p:sp>
      <p:sp>
        <p:nvSpPr>
          <p:cNvPr id="3" name="عنوان 2"/>
          <p:cNvSpPr>
            <a:spLocks noGrp="1"/>
          </p:cNvSpPr>
          <p:nvPr>
            <p:ph type="title"/>
          </p:nvPr>
        </p:nvSpPr>
        <p:spPr/>
        <p:txBody>
          <a:bodyPr>
            <a:normAutofit/>
          </a:bodyPr>
          <a:lstStyle/>
          <a:p>
            <a:pPr algn="r"/>
            <a:r>
              <a:rPr lang="ar-EG" dirty="0"/>
              <a:t>عيوب الطريقة الجزئية </a:t>
            </a:r>
            <a:r>
              <a:rPr lang="ar-EG" dirty="0" smtClean="0"/>
              <a:t>:</a:t>
            </a:r>
            <a:endParaRPr lang="ar-SA" dirty="0"/>
          </a:p>
        </p:txBody>
      </p:sp>
    </p:spTree>
    <p:extLst>
      <p:ext uri="{BB962C8B-B14F-4D97-AF65-F5344CB8AC3E}">
        <p14:creationId xmlns:p14="http://schemas.microsoft.com/office/powerpoint/2010/main" val="279751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marL="0" indent="0">
              <a:buNone/>
            </a:pPr>
            <a:r>
              <a:rPr lang="ar-EG" dirty="0" smtClean="0"/>
              <a:t>تعد </a:t>
            </a:r>
            <a:r>
              <a:rPr lang="ar-EG" dirty="0"/>
              <a:t>هذه الطريقة مزيجا</a:t>
            </a:r>
            <a:r>
              <a:rPr lang="ar-SA" dirty="0"/>
              <a:t>ً بين الطريقتين وهي تستهدف الاستفادة من مزايا الطريقتين معاً وتلافي عيوب كل طريقة </a:t>
            </a:r>
            <a:r>
              <a:rPr lang="ar-SA" dirty="0" err="1" smtClean="0"/>
              <a:t>منهماز</a:t>
            </a:r>
            <a:endParaRPr lang="ar-SA" dirty="0" smtClean="0"/>
          </a:p>
          <a:p>
            <a:pPr marL="0" indent="0">
              <a:buNone/>
            </a:pPr>
            <a:r>
              <a:rPr lang="ar-SA" dirty="0" smtClean="0"/>
              <a:t>في </a:t>
            </a:r>
            <a:r>
              <a:rPr lang="ar-SA" dirty="0"/>
              <a:t>هذه الطريقة يبدا المعلم تعليم المهارة ككل في البداية وبعد اداء الطالب للمهارة يقوم </a:t>
            </a:r>
            <a:r>
              <a:rPr lang="ar-SA" dirty="0" smtClean="0"/>
              <a:t>بالانتقال </a:t>
            </a:r>
            <a:r>
              <a:rPr lang="ar-SA" dirty="0"/>
              <a:t>الى </a:t>
            </a:r>
            <a:r>
              <a:rPr lang="ar-SA" dirty="0" smtClean="0"/>
              <a:t>الأجزاء </a:t>
            </a:r>
            <a:r>
              <a:rPr lang="ar-SA" dirty="0"/>
              <a:t>الصعبة </a:t>
            </a:r>
            <a:r>
              <a:rPr lang="ar-SA" dirty="0" smtClean="0"/>
              <a:t>كأجزاء </a:t>
            </a:r>
            <a:r>
              <a:rPr lang="ar-SA" dirty="0"/>
              <a:t>منفردة</a:t>
            </a:r>
            <a:endParaRPr lang="en-US" dirty="0"/>
          </a:p>
          <a:p>
            <a:pPr marL="0" indent="0">
              <a:buNone/>
            </a:pPr>
            <a:r>
              <a:rPr lang="ar-SA" dirty="0"/>
              <a:t> </a:t>
            </a:r>
          </a:p>
          <a:p>
            <a:endParaRPr lang="ar-SA" dirty="0"/>
          </a:p>
        </p:txBody>
      </p:sp>
      <p:sp>
        <p:nvSpPr>
          <p:cNvPr id="3" name="عنوان 2"/>
          <p:cNvSpPr>
            <a:spLocks noGrp="1"/>
          </p:cNvSpPr>
          <p:nvPr>
            <p:ph type="title"/>
          </p:nvPr>
        </p:nvSpPr>
        <p:spPr/>
        <p:txBody>
          <a:bodyPr>
            <a:normAutofit/>
          </a:bodyPr>
          <a:lstStyle/>
          <a:p>
            <a:pPr algn="r"/>
            <a:r>
              <a:rPr lang="ar-EG" dirty="0"/>
              <a:t>ثالثا ً: الطريقة الكلية </a:t>
            </a:r>
            <a:r>
              <a:rPr lang="ar-EG" dirty="0" smtClean="0"/>
              <a:t>الجزئية</a:t>
            </a:r>
            <a:endParaRPr lang="ar-SA" dirty="0"/>
          </a:p>
        </p:txBody>
      </p:sp>
    </p:spTree>
    <p:extLst>
      <p:ext uri="{BB962C8B-B14F-4D97-AF65-F5344CB8AC3E}">
        <p14:creationId xmlns:p14="http://schemas.microsoft.com/office/powerpoint/2010/main" val="22693213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0" lvl="0" indent="0">
              <a:buNone/>
            </a:pPr>
            <a:r>
              <a:rPr lang="ar-SA" b="1" dirty="0" smtClean="0"/>
              <a:t>المميزات :</a:t>
            </a:r>
          </a:p>
          <a:p>
            <a:pPr marL="0" lvl="0" indent="0">
              <a:buNone/>
            </a:pPr>
            <a:r>
              <a:rPr lang="ar-SA" dirty="0" smtClean="0"/>
              <a:t>- </a:t>
            </a:r>
            <a:r>
              <a:rPr lang="ar-SA" dirty="0"/>
              <a:t>تتيح للمعلم خلط بين طرق التدريس للاستفادة من ايجابية كل طريق</a:t>
            </a:r>
            <a:endParaRPr lang="en-US" dirty="0"/>
          </a:p>
          <a:p>
            <a:pPr marL="0" lvl="0" indent="0">
              <a:buNone/>
            </a:pPr>
            <a:r>
              <a:rPr lang="ar-SA" dirty="0"/>
              <a:t>- وضوح الهدف الحركي يساعد على سرعة تحقيقه من قبل الطالب</a:t>
            </a:r>
            <a:endParaRPr lang="en-US" dirty="0"/>
          </a:p>
          <a:p>
            <a:pPr marL="0" lvl="0" indent="0">
              <a:buNone/>
            </a:pPr>
            <a:r>
              <a:rPr lang="ar-SA" dirty="0"/>
              <a:t>- معالجة الجزء الصعب لوحده مما يساعد على تقليل الوقت المبذول</a:t>
            </a:r>
            <a:endParaRPr lang="en-US" dirty="0"/>
          </a:p>
          <a:p>
            <a:pPr marL="0" indent="0">
              <a:buNone/>
            </a:pPr>
            <a:r>
              <a:rPr lang="ar-SA" dirty="0"/>
              <a:t> </a:t>
            </a:r>
            <a:endParaRPr lang="en-US" dirty="0"/>
          </a:p>
          <a:p>
            <a:pPr marL="0" indent="0">
              <a:buNone/>
            </a:pPr>
            <a:r>
              <a:rPr lang="ar-SA" b="1" dirty="0" smtClean="0"/>
              <a:t>العيوب :</a:t>
            </a:r>
            <a:endParaRPr lang="en-US" dirty="0"/>
          </a:p>
          <a:p>
            <a:pPr marL="0" lvl="0" indent="0">
              <a:buNone/>
            </a:pPr>
            <a:r>
              <a:rPr lang="ar-SA" dirty="0"/>
              <a:t>- الغاء مبدا التدرج في التعليم حيث ينتقل المعلم الى الاجزاء الصعبة</a:t>
            </a:r>
            <a:endParaRPr lang="en-US" dirty="0"/>
          </a:p>
          <a:p>
            <a:pPr marL="0" lvl="0" indent="0">
              <a:buNone/>
            </a:pPr>
            <a:r>
              <a:rPr lang="ar-SA" dirty="0"/>
              <a:t>- تحتاج الى وقت اطول لمعالجة الاجزاء الصعبة في المهارة الحركية بشكل مستقل</a:t>
            </a:r>
            <a:endParaRPr lang="en-US" dirty="0"/>
          </a:p>
          <a:p>
            <a:endParaRPr lang="ar-SA" dirty="0"/>
          </a:p>
        </p:txBody>
      </p:sp>
      <p:sp>
        <p:nvSpPr>
          <p:cNvPr id="3" name="عنوان 2"/>
          <p:cNvSpPr>
            <a:spLocks noGrp="1"/>
          </p:cNvSpPr>
          <p:nvPr>
            <p:ph type="title"/>
          </p:nvPr>
        </p:nvSpPr>
        <p:spPr/>
        <p:txBody>
          <a:bodyPr>
            <a:normAutofit/>
          </a:bodyPr>
          <a:lstStyle/>
          <a:p>
            <a:pPr algn="r"/>
            <a:r>
              <a:rPr lang="ar-SA" dirty="0"/>
              <a:t>مميزات </a:t>
            </a:r>
            <a:r>
              <a:rPr lang="ar-SA" dirty="0" smtClean="0"/>
              <a:t>و عيوب الطريقة </a:t>
            </a:r>
            <a:r>
              <a:rPr lang="ar-SA" dirty="0"/>
              <a:t>الكلية الجزئية </a:t>
            </a:r>
            <a:r>
              <a:rPr lang="ar-SA" dirty="0" smtClean="0"/>
              <a:t>:</a:t>
            </a:r>
            <a:endParaRPr lang="ar-SA" dirty="0"/>
          </a:p>
        </p:txBody>
      </p:sp>
    </p:spTree>
    <p:extLst>
      <p:ext uri="{BB962C8B-B14F-4D97-AF65-F5344CB8AC3E}">
        <p14:creationId xmlns:p14="http://schemas.microsoft.com/office/powerpoint/2010/main" val="1937398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r>
              <a:rPr lang="ar-SA" sz="3600" dirty="0" smtClean="0"/>
              <a:t>يحدد الطالب مفهوم التدريس في التربية البدنية، ويقارنه مع زملائه في الشعبة لمعرفة اوجه </a:t>
            </a:r>
            <a:r>
              <a:rPr lang="ar-SA" sz="3600" dirty="0" err="1" smtClean="0"/>
              <a:t>التشابة</a:t>
            </a:r>
            <a:r>
              <a:rPr lang="ar-SA" sz="3600" dirty="0" smtClean="0"/>
              <a:t> والاختلاف بين المفاهيم. </a:t>
            </a:r>
          </a:p>
          <a:p>
            <a:r>
              <a:rPr lang="ar-SA" sz="3600" dirty="0" smtClean="0"/>
              <a:t>يحدد الطالب تعريفاً لطريقة التدريس في التربية البدنية، وكيفية اختيارها .</a:t>
            </a:r>
          </a:p>
          <a:p>
            <a:r>
              <a:rPr lang="ar-SA" sz="3600" dirty="0" smtClean="0"/>
              <a:t>يستكشف فاعلية معلم التربية البدنية في تدريس المادة</a:t>
            </a:r>
            <a:endParaRPr lang="ar-SA" sz="3600" dirty="0"/>
          </a:p>
        </p:txBody>
      </p:sp>
      <p:sp>
        <p:nvSpPr>
          <p:cNvPr id="2" name="عنوان 1"/>
          <p:cNvSpPr>
            <a:spLocks noGrp="1"/>
          </p:cNvSpPr>
          <p:nvPr>
            <p:ph type="title"/>
          </p:nvPr>
        </p:nvSpPr>
        <p:spPr/>
        <p:txBody>
          <a:bodyPr/>
          <a:lstStyle/>
          <a:p>
            <a:r>
              <a:rPr lang="ar-SA" dirty="0" smtClean="0"/>
              <a:t>أهداف المحاضرة</a:t>
            </a:r>
            <a:endParaRPr lang="ar-SA" dirty="0"/>
          </a:p>
        </p:txBody>
      </p:sp>
    </p:spTree>
    <p:extLst>
      <p:ext uri="{BB962C8B-B14F-4D97-AF65-F5344CB8AC3E}">
        <p14:creationId xmlns:p14="http://schemas.microsoft.com/office/powerpoint/2010/main" val="15722793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dirty="0" smtClean="0"/>
              <a:t>تعتمد هذه الطريقة على تعلم المهارات من خلال مواقف العب ، والتي صممت وفق طبيعة النشاط. </a:t>
            </a:r>
          </a:p>
          <a:p>
            <a:r>
              <a:rPr lang="ar-SA" dirty="0" smtClean="0"/>
              <a:t>يقوم المعلم بشرح وتقديم نموذج مرئي وواضح للمهارة من خلال المشاهدات الفعلية لمساعدة التلاميذ في تكوين تصور واضح عن الاداء ، ثم </a:t>
            </a:r>
            <a:r>
              <a:rPr lang="ar-SA" dirty="0" err="1" smtClean="0"/>
              <a:t>الإنطلاق</a:t>
            </a:r>
            <a:r>
              <a:rPr lang="ar-SA" dirty="0" smtClean="0"/>
              <a:t> في التجريب وفق قدراتهم و الابتكار في اداء المهارة ، و إدراك العلاقات بين الجسم و الفراغ المحيط و الاداء الرياضية ، ومن ثم ربط الاداء المهارى بمتطلبات سهلة ومتدرجة من المواقف </a:t>
            </a:r>
            <a:r>
              <a:rPr lang="ar-SA" dirty="0" err="1" smtClean="0"/>
              <a:t>المصصمة</a:t>
            </a:r>
            <a:r>
              <a:rPr lang="ar-SA" dirty="0" smtClean="0"/>
              <a:t> وفق طبيعة اللعبة ، ودمج الجانب المعرفي للرياضة مثل القانون والخطط مع تعلم المهارات من خلال المباريات المصغرة بشروط ميسرة. </a:t>
            </a:r>
            <a:endParaRPr lang="ar-SA" dirty="0"/>
          </a:p>
        </p:txBody>
      </p:sp>
      <p:sp>
        <p:nvSpPr>
          <p:cNvPr id="3" name="عنوان 2"/>
          <p:cNvSpPr>
            <a:spLocks noGrp="1"/>
          </p:cNvSpPr>
          <p:nvPr>
            <p:ph type="title"/>
          </p:nvPr>
        </p:nvSpPr>
        <p:spPr/>
        <p:txBody>
          <a:bodyPr/>
          <a:lstStyle/>
          <a:p>
            <a:pPr algn="r"/>
            <a:r>
              <a:rPr lang="ar-SA" dirty="0" smtClean="0"/>
              <a:t>رابعاً : الطريقة </a:t>
            </a:r>
            <a:r>
              <a:rPr lang="ar-SA" dirty="0" err="1" smtClean="0"/>
              <a:t>الموقفية</a:t>
            </a:r>
            <a:r>
              <a:rPr lang="ar-SA" dirty="0" smtClean="0"/>
              <a:t> </a:t>
            </a:r>
            <a:endParaRPr lang="ar-SA" dirty="0"/>
          </a:p>
        </p:txBody>
      </p:sp>
    </p:spTree>
    <p:extLst>
      <p:ext uri="{BB962C8B-B14F-4D97-AF65-F5344CB8AC3E}">
        <p14:creationId xmlns:p14="http://schemas.microsoft.com/office/powerpoint/2010/main" val="38384806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dirty="0" smtClean="0"/>
              <a:t>مناسبة لتعليم المهارات الحركية في الالعاب الرياضية وخاصة الألعاب الجماعية (قدم – سلة ...) . </a:t>
            </a:r>
          </a:p>
          <a:p>
            <a:r>
              <a:rPr lang="ar-SA" dirty="0" smtClean="0"/>
              <a:t>تعطي فرصة للتلاميذ لتطبيق الجانب المعرفي للمهارة أثناء الأداء (مثل القانون). </a:t>
            </a:r>
          </a:p>
          <a:p>
            <a:r>
              <a:rPr lang="ar-SA" dirty="0" smtClean="0"/>
              <a:t>تناسب تدريس الخطط والاستراتيجيات في الألعاب الرياضية . </a:t>
            </a:r>
            <a:endParaRPr lang="ar-SA" dirty="0"/>
          </a:p>
        </p:txBody>
      </p:sp>
      <p:sp>
        <p:nvSpPr>
          <p:cNvPr id="3" name="عنوان 2"/>
          <p:cNvSpPr>
            <a:spLocks noGrp="1"/>
          </p:cNvSpPr>
          <p:nvPr>
            <p:ph type="title"/>
          </p:nvPr>
        </p:nvSpPr>
        <p:spPr/>
        <p:txBody>
          <a:bodyPr/>
          <a:lstStyle/>
          <a:p>
            <a:pPr algn="r"/>
            <a:r>
              <a:rPr lang="ar-SA" dirty="0" smtClean="0"/>
              <a:t>مميزات الطريقة </a:t>
            </a:r>
            <a:r>
              <a:rPr lang="ar-SA" dirty="0" err="1" smtClean="0"/>
              <a:t>الموقفية</a:t>
            </a:r>
            <a:r>
              <a:rPr lang="ar-SA" dirty="0" smtClean="0"/>
              <a:t> </a:t>
            </a:r>
            <a:endParaRPr lang="ar-SA" dirty="0"/>
          </a:p>
        </p:txBody>
      </p:sp>
    </p:spTree>
    <p:extLst>
      <p:ext uri="{BB962C8B-B14F-4D97-AF65-F5344CB8AC3E}">
        <p14:creationId xmlns:p14="http://schemas.microsoft.com/office/powerpoint/2010/main" val="2346801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dirty="0" smtClean="0"/>
              <a:t>يتطلب من المعلم جهد ذهني كبير في تصميم مواقف تعليمية بدنية حول المهارة. </a:t>
            </a:r>
          </a:p>
          <a:p>
            <a:r>
              <a:rPr lang="ar-SA" dirty="0" smtClean="0"/>
              <a:t>تتطلب من المعلم مهارة في إعطاء التوجيهات والتغذية الراجعة اثناء اداء التلاميذ للمواقف التعليمية. </a:t>
            </a:r>
          </a:p>
          <a:p>
            <a:r>
              <a:rPr lang="ar-SA" dirty="0" smtClean="0"/>
              <a:t> قد لا تناسب الفصول ذات الأعداد الكبيرة من التلاميذ. </a:t>
            </a:r>
            <a:endParaRPr lang="ar-SA" dirty="0"/>
          </a:p>
        </p:txBody>
      </p:sp>
      <p:sp>
        <p:nvSpPr>
          <p:cNvPr id="3" name="عنوان 2"/>
          <p:cNvSpPr>
            <a:spLocks noGrp="1"/>
          </p:cNvSpPr>
          <p:nvPr>
            <p:ph type="title"/>
          </p:nvPr>
        </p:nvSpPr>
        <p:spPr/>
        <p:txBody>
          <a:bodyPr/>
          <a:lstStyle/>
          <a:p>
            <a:pPr algn="r"/>
            <a:r>
              <a:rPr lang="ar-SA" dirty="0" smtClean="0"/>
              <a:t>عيوب الطريقة </a:t>
            </a:r>
            <a:r>
              <a:rPr lang="ar-SA" dirty="0" err="1" smtClean="0"/>
              <a:t>الموقفية</a:t>
            </a:r>
            <a:r>
              <a:rPr lang="ar-SA" dirty="0" smtClean="0"/>
              <a:t> </a:t>
            </a:r>
            <a:endParaRPr lang="ar-SA" dirty="0"/>
          </a:p>
        </p:txBody>
      </p:sp>
    </p:spTree>
    <p:extLst>
      <p:ext uri="{BB962C8B-B14F-4D97-AF65-F5344CB8AC3E}">
        <p14:creationId xmlns:p14="http://schemas.microsoft.com/office/powerpoint/2010/main" val="1070460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806195589"/>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وان 2"/>
          <p:cNvSpPr>
            <a:spLocks noGrp="1"/>
          </p:cNvSpPr>
          <p:nvPr>
            <p:ph type="title"/>
          </p:nvPr>
        </p:nvSpPr>
        <p:spPr/>
        <p:txBody>
          <a:bodyPr/>
          <a:lstStyle/>
          <a:p>
            <a:r>
              <a:rPr lang="ar-SA" dirty="0" smtClean="0"/>
              <a:t>العمليات التدريسية </a:t>
            </a:r>
            <a:endParaRPr lang="ar-SA" dirty="0"/>
          </a:p>
        </p:txBody>
      </p:sp>
    </p:spTree>
    <p:extLst>
      <p:ext uri="{BB962C8B-B14F-4D97-AF65-F5344CB8AC3E}">
        <p14:creationId xmlns:p14="http://schemas.microsoft.com/office/powerpoint/2010/main" val="235984795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524017799"/>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وان 2"/>
          <p:cNvSpPr>
            <a:spLocks noGrp="1"/>
          </p:cNvSpPr>
          <p:nvPr>
            <p:ph type="title"/>
          </p:nvPr>
        </p:nvSpPr>
        <p:spPr/>
        <p:txBody>
          <a:bodyPr/>
          <a:lstStyle/>
          <a:p>
            <a:r>
              <a:rPr lang="ar-SA" dirty="0" smtClean="0"/>
              <a:t>مكونات الموقف التدريسي </a:t>
            </a:r>
            <a:endParaRPr lang="ar-SA" dirty="0"/>
          </a:p>
        </p:txBody>
      </p:sp>
    </p:spTree>
    <p:extLst>
      <p:ext uri="{BB962C8B-B14F-4D97-AF65-F5344CB8AC3E}">
        <p14:creationId xmlns:p14="http://schemas.microsoft.com/office/powerpoint/2010/main" val="24643917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marL="109728" indent="0">
              <a:buNone/>
            </a:pPr>
            <a:r>
              <a:rPr lang="ar-SA" sz="3600" b="1" dirty="0" smtClean="0"/>
              <a:t>أولاً: التخطيط </a:t>
            </a:r>
          </a:p>
          <a:p>
            <a:r>
              <a:rPr lang="ar-SA" sz="3600" dirty="0" smtClean="0"/>
              <a:t>تحديد الاهداف التعليمية العامة </a:t>
            </a:r>
          </a:p>
          <a:p>
            <a:r>
              <a:rPr lang="ar-SA" sz="3600" dirty="0" smtClean="0"/>
              <a:t>تقويم قدرات التلاميذ فبل بدء الدرس</a:t>
            </a:r>
          </a:p>
          <a:p>
            <a:r>
              <a:rPr lang="ar-SA" sz="3600" dirty="0" smtClean="0"/>
              <a:t>تخطيط وتحضير الانشطة التعليمية </a:t>
            </a:r>
          </a:p>
          <a:p>
            <a:r>
              <a:rPr lang="ar-SA" sz="3600" dirty="0" smtClean="0"/>
              <a:t>تحضير الادوات والاجهزة والوسائل التعليمية </a:t>
            </a:r>
          </a:p>
          <a:p>
            <a:r>
              <a:rPr lang="ar-SA" sz="3600" dirty="0" smtClean="0"/>
              <a:t>إعداد طرق وأساليب التدريس</a:t>
            </a:r>
          </a:p>
          <a:p>
            <a:r>
              <a:rPr lang="ar-SA" sz="3600" dirty="0" smtClean="0"/>
              <a:t>تحضير البيئة التعليمية </a:t>
            </a:r>
          </a:p>
        </p:txBody>
      </p:sp>
      <p:sp>
        <p:nvSpPr>
          <p:cNvPr id="3" name="عنوان 2"/>
          <p:cNvSpPr>
            <a:spLocks noGrp="1"/>
          </p:cNvSpPr>
          <p:nvPr>
            <p:ph type="title"/>
          </p:nvPr>
        </p:nvSpPr>
        <p:spPr/>
        <p:txBody>
          <a:bodyPr/>
          <a:lstStyle/>
          <a:p>
            <a:r>
              <a:rPr lang="ar-SA" dirty="0" smtClean="0"/>
              <a:t>العمليات التدريسية </a:t>
            </a:r>
            <a:endParaRPr lang="ar-SA" dirty="0"/>
          </a:p>
        </p:txBody>
      </p:sp>
    </p:spTree>
    <p:extLst>
      <p:ext uri="{BB962C8B-B14F-4D97-AF65-F5344CB8AC3E}">
        <p14:creationId xmlns:p14="http://schemas.microsoft.com/office/powerpoint/2010/main" val="8958300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pPr marL="109728" indent="0">
              <a:buNone/>
            </a:pPr>
            <a:r>
              <a:rPr lang="ar-SA" sz="3600" b="1" dirty="0" smtClean="0"/>
              <a:t>ثانياً : عملية التنفيذ </a:t>
            </a:r>
          </a:p>
          <a:p>
            <a:r>
              <a:rPr lang="ar-SA" sz="3600" dirty="0" smtClean="0"/>
              <a:t>التهيئة النفسية للتلاميذ </a:t>
            </a:r>
          </a:p>
          <a:p>
            <a:r>
              <a:rPr lang="ar-SA" sz="3600" dirty="0" smtClean="0"/>
              <a:t>استخدام الانشطة التعليمية </a:t>
            </a:r>
          </a:p>
          <a:p>
            <a:r>
              <a:rPr lang="ar-SA" sz="3600" dirty="0" smtClean="0"/>
              <a:t>توجيه التلاميذ نحو الاداء السليم</a:t>
            </a:r>
          </a:p>
          <a:p>
            <a:r>
              <a:rPr lang="ar-SA" sz="3600" dirty="0" smtClean="0"/>
              <a:t>الارشاد والضبط للتلاميذ أثناء الاداء </a:t>
            </a:r>
          </a:p>
          <a:p>
            <a:r>
              <a:rPr lang="ar-SA" sz="3600" dirty="0" smtClean="0">
                <a:solidFill>
                  <a:srgbClr val="FF0000"/>
                </a:solidFill>
              </a:rPr>
              <a:t>الاستفادة الكاملة من الزمن المتاح</a:t>
            </a:r>
          </a:p>
          <a:p>
            <a:r>
              <a:rPr lang="ar-SA" sz="3600" dirty="0" smtClean="0"/>
              <a:t>تقويم أداء التلاميذ أثناء، وبعد التدريس </a:t>
            </a:r>
            <a:endParaRPr lang="ar-SA" sz="3600" dirty="0"/>
          </a:p>
        </p:txBody>
      </p:sp>
      <p:sp>
        <p:nvSpPr>
          <p:cNvPr id="3" name="عنوان 2"/>
          <p:cNvSpPr>
            <a:spLocks noGrp="1"/>
          </p:cNvSpPr>
          <p:nvPr>
            <p:ph type="title"/>
          </p:nvPr>
        </p:nvSpPr>
        <p:spPr/>
        <p:txBody>
          <a:bodyPr/>
          <a:lstStyle/>
          <a:p>
            <a:r>
              <a:rPr lang="ar-SA" dirty="0"/>
              <a:t>العمليات التدريسية </a:t>
            </a:r>
          </a:p>
        </p:txBody>
      </p:sp>
    </p:spTree>
    <p:extLst>
      <p:ext uri="{BB962C8B-B14F-4D97-AF65-F5344CB8AC3E}">
        <p14:creationId xmlns:p14="http://schemas.microsoft.com/office/powerpoint/2010/main" val="8186498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109728" indent="0" algn="ctr">
              <a:buNone/>
            </a:pPr>
            <a:r>
              <a:rPr lang="ar-SA" dirty="0" smtClean="0"/>
              <a:t>في المملكة المتحدة </a:t>
            </a:r>
          </a:p>
          <a:p>
            <a:pPr marL="109728" indent="0" algn="l">
              <a:buNone/>
            </a:pPr>
            <a:r>
              <a:rPr lang="en-US" dirty="0" smtClean="0"/>
              <a:t>“</a:t>
            </a:r>
            <a:r>
              <a:rPr lang="en-US" dirty="0"/>
              <a:t>Results from our study highlight that health enhancing physical activity accounted for only 20.8% of the time in PE lessons, far below </a:t>
            </a:r>
            <a:endParaRPr lang="ar-SA" dirty="0" smtClean="0"/>
          </a:p>
          <a:p>
            <a:pPr marL="109728" indent="0" algn="l">
              <a:buNone/>
            </a:pPr>
            <a:r>
              <a:rPr lang="en-US" dirty="0" err="1" smtClean="0"/>
              <a:t>Ofsted’s</a:t>
            </a:r>
            <a:r>
              <a:rPr lang="en-US" dirty="0" smtClean="0"/>
              <a:t> </a:t>
            </a:r>
            <a:r>
              <a:rPr lang="en-US" dirty="0"/>
              <a:t>recommended minimum of 50</a:t>
            </a:r>
            <a:r>
              <a:rPr lang="en-US" dirty="0" smtClean="0"/>
              <a:t>%.</a:t>
            </a:r>
            <a:endParaRPr lang="ar-SA" dirty="0" smtClean="0"/>
          </a:p>
          <a:p>
            <a:pPr marL="109728" indent="0" algn="l">
              <a:buNone/>
            </a:pPr>
            <a:endParaRPr lang="ar-SA" sz="1600" dirty="0"/>
          </a:p>
          <a:p>
            <a:pPr marL="109728" indent="0" algn="l">
              <a:buNone/>
            </a:pPr>
            <a:r>
              <a:rPr lang="en-US" sz="1600" dirty="0">
                <a:hlinkClick r:id="rId2"/>
              </a:rPr>
              <a:t>https://www.leedsbeckett.ac.uk/news/1114-pe-lessons-not-active-enough-study-concludes</a:t>
            </a:r>
            <a:r>
              <a:rPr lang="en-US" dirty="0" smtClean="0">
                <a:hlinkClick r:id="rId2"/>
              </a:rPr>
              <a:t>/</a:t>
            </a:r>
            <a:r>
              <a:rPr lang="ar-SA" dirty="0" smtClean="0"/>
              <a:t> </a:t>
            </a:r>
            <a:endParaRPr lang="ar-SA" dirty="0"/>
          </a:p>
        </p:txBody>
      </p:sp>
      <p:sp>
        <p:nvSpPr>
          <p:cNvPr id="3" name="عنوان 2"/>
          <p:cNvSpPr>
            <a:spLocks noGrp="1"/>
          </p:cNvSpPr>
          <p:nvPr>
            <p:ph type="title"/>
          </p:nvPr>
        </p:nvSpPr>
        <p:spPr/>
        <p:txBody>
          <a:bodyPr>
            <a:normAutofit fontScale="90000"/>
          </a:bodyPr>
          <a:lstStyle/>
          <a:p>
            <a:r>
              <a:rPr lang="ar-SA" dirty="0" smtClean="0"/>
              <a:t>استخدام الوقت بفاعلية في تدريس التربية البدنية</a:t>
            </a:r>
            <a:endParaRPr lang="ar-SA" dirty="0"/>
          </a:p>
        </p:txBody>
      </p:sp>
    </p:spTree>
    <p:extLst>
      <p:ext uri="{BB962C8B-B14F-4D97-AF65-F5344CB8AC3E}">
        <p14:creationId xmlns:p14="http://schemas.microsoft.com/office/powerpoint/2010/main" val="30291570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lnSpcReduction="10000"/>
          </a:bodyPr>
          <a:lstStyle/>
          <a:p>
            <a:pPr marL="109728" indent="0" algn="ctr">
              <a:buNone/>
            </a:pPr>
            <a:r>
              <a:rPr lang="ar-SA" dirty="0" smtClean="0"/>
              <a:t>في دولة  اسبانيا </a:t>
            </a:r>
          </a:p>
          <a:p>
            <a:pPr marL="109728" indent="0" algn="ctr">
              <a:buNone/>
            </a:pPr>
            <a:endParaRPr lang="ar-SA" dirty="0" smtClean="0"/>
          </a:p>
          <a:p>
            <a:pPr marL="109728" indent="0" algn="l">
              <a:buNone/>
            </a:pPr>
            <a:r>
              <a:rPr lang="en-US" dirty="0"/>
              <a:t>T</a:t>
            </a:r>
            <a:r>
              <a:rPr lang="en-US" dirty="0" smtClean="0"/>
              <a:t>he </a:t>
            </a:r>
            <a:r>
              <a:rPr lang="en-US" dirty="0"/>
              <a:t>academic learning time engagement levels</a:t>
            </a:r>
          </a:p>
          <a:p>
            <a:pPr marL="109728" indent="0" algn="l">
              <a:buNone/>
            </a:pPr>
            <a:r>
              <a:rPr lang="en-US" dirty="0"/>
              <a:t>of technical classes with physical education games classes. </a:t>
            </a:r>
            <a:endParaRPr lang="en-US" dirty="0" smtClean="0"/>
          </a:p>
          <a:p>
            <a:pPr marL="109728" indent="0" algn="l">
              <a:buNone/>
            </a:pPr>
            <a:r>
              <a:rPr lang="en-US" dirty="0" smtClean="0"/>
              <a:t>A </a:t>
            </a:r>
            <a:r>
              <a:rPr lang="en-US" dirty="0"/>
              <a:t>total of 112 </a:t>
            </a:r>
            <a:r>
              <a:rPr lang="en-US" dirty="0" smtClean="0"/>
              <a:t>lessons</a:t>
            </a:r>
            <a:endParaRPr lang="en-US" dirty="0"/>
          </a:p>
          <a:p>
            <a:pPr marL="109728" indent="0" algn="l">
              <a:buNone/>
            </a:pPr>
            <a:r>
              <a:rPr lang="en-US" dirty="0" smtClean="0"/>
              <a:t>255 </a:t>
            </a:r>
            <a:r>
              <a:rPr lang="en-US" dirty="0"/>
              <a:t>elementary and high school </a:t>
            </a:r>
            <a:endParaRPr lang="en-US" dirty="0" smtClean="0"/>
          </a:p>
          <a:p>
            <a:pPr marL="109728" indent="0" algn="l">
              <a:buNone/>
            </a:pPr>
            <a:r>
              <a:rPr lang="en-US" dirty="0" smtClean="0"/>
              <a:t>In </a:t>
            </a:r>
            <a:r>
              <a:rPr lang="en-US" dirty="0"/>
              <a:t>the technical lessons, </a:t>
            </a:r>
            <a:r>
              <a:rPr lang="en-US" dirty="0" smtClean="0"/>
              <a:t>active45.6</a:t>
            </a:r>
            <a:r>
              <a:rPr lang="en-US" dirty="0"/>
              <a:t>% </a:t>
            </a:r>
            <a:r>
              <a:rPr lang="en-US" dirty="0" smtClean="0"/>
              <a:t>, </a:t>
            </a:r>
            <a:r>
              <a:rPr lang="en-US" dirty="0"/>
              <a:t>while in the games lessons </a:t>
            </a:r>
            <a:r>
              <a:rPr lang="en-US" dirty="0" smtClean="0"/>
              <a:t>were 53.2</a:t>
            </a:r>
            <a:r>
              <a:rPr lang="en-US" dirty="0"/>
              <a:t>% of the time</a:t>
            </a:r>
            <a:r>
              <a:rPr lang="en-US" i="1" dirty="0" smtClean="0"/>
              <a:t>.</a:t>
            </a:r>
            <a:endParaRPr lang="ar-SA" i="1" dirty="0" smtClean="0"/>
          </a:p>
          <a:p>
            <a:pPr marL="109728" indent="0" algn="l">
              <a:buNone/>
            </a:pPr>
            <a:endParaRPr lang="ar-SA" i="1" dirty="0"/>
          </a:p>
          <a:p>
            <a:pPr marL="109728" indent="0" algn="l">
              <a:buNone/>
            </a:pPr>
            <a:r>
              <a:rPr lang="en-US" sz="1500" dirty="0">
                <a:hlinkClick r:id="rId2"/>
              </a:rPr>
              <a:t>https://</a:t>
            </a:r>
            <a:r>
              <a:rPr lang="en-US" sz="1500" dirty="0" smtClean="0">
                <a:hlinkClick r:id="rId2"/>
              </a:rPr>
              <a:t>journals.muni.cz/studiasportiva/article/viewFile/7313/7031</a:t>
            </a:r>
            <a:r>
              <a:rPr lang="en-US" dirty="0" smtClean="0"/>
              <a:t> </a:t>
            </a:r>
            <a:endParaRPr lang="ar-SA" dirty="0"/>
          </a:p>
        </p:txBody>
      </p:sp>
      <p:sp>
        <p:nvSpPr>
          <p:cNvPr id="3" name="عنوان 2"/>
          <p:cNvSpPr>
            <a:spLocks noGrp="1"/>
          </p:cNvSpPr>
          <p:nvPr>
            <p:ph type="title"/>
          </p:nvPr>
        </p:nvSpPr>
        <p:spPr/>
        <p:txBody>
          <a:bodyPr>
            <a:normAutofit fontScale="90000"/>
          </a:bodyPr>
          <a:lstStyle/>
          <a:p>
            <a:r>
              <a:rPr lang="ar-SA" dirty="0"/>
              <a:t>استخدام الوقت بفاعلية في تدريس التربية البدنية</a:t>
            </a:r>
          </a:p>
        </p:txBody>
      </p:sp>
    </p:spTree>
    <p:extLst>
      <p:ext uri="{BB962C8B-B14F-4D97-AF65-F5344CB8AC3E}">
        <p14:creationId xmlns:p14="http://schemas.microsoft.com/office/powerpoint/2010/main" val="14559284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a:bodyPr>
          <a:lstStyle/>
          <a:p>
            <a:r>
              <a:rPr lang="ar-SA" dirty="0" smtClean="0"/>
              <a:t>عنوان الدراسية : تقويم </a:t>
            </a:r>
            <a:r>
              <a:rPr lang="ar-SA" dirty="0"/>
              <a:t>منهاج التربية الرياضية بالمدارس الإعدادية الرياضية التجريبية بجمهورية </a:t>
            </a:r>
            <a:r>
              <a:rPr lang="ar-SA" dirty="0" smtClean="0"/>
              <a:t>مصر العربية </a:t>
            </a:r>
            <a:r>
              <a:rPr lang="ar-SA" dirty="0" err="1"/>
              <a:t>فى</a:t>
            </a:r>
            <a:r>
              <a:rPr lang="ar-SA" dirty="0"/>
              <a:t> ضوء المعايير القومية لضمان الجودة </a:t>
            </a:r>
            <a:r>
              <a:rPr lang="ar-SA" dirty="0" err="1" smtClean="0"/>
              <a:t>والإعتماد</a:t>
            </a:r>
            <a:r>
              <a:rPr lang="ar-SA" dirty="0" smtClean="0"/>
              <a:t>.</a:t>
            </a:r>
          </a:p>
          <a:p>
            <a:r>
              <a:rPr lang="ar-SA" dirty="0" smtClean="0"/>
              <a:t>الباحث :</a:t>
            </a:r>
            <a:r>
              <a:rPr lang="ar-SA" dirty="0"/>
              <a:t> </a:t>
            </a:r>
            <a:r>
              <a:rPr lang="ar-SA" dirty="0" smtClean="0"/>
              <a:t>محمد </a:t>
            </a:r>
            <a:r>
              <a:rPr lang="ar-SA" dirty="0"/>
              <a:t>بدرالدين </a:t>
            </a:r>
            <a:r>
              <a:rPr lang="ar-SA" dirty="0" smtClean="0"/>
              <a:t>صالح </a:t>
            </a:r>
            <a:r>
              <a:rPr lang="ar-SA" dirty="0"/>
              <a:t>الجندي</a:t>
            </a:r>
            <a:endParaRPr lang="ar-SA" dirty="0" smtClean="0"/>
          </a:p>
          <a:p>
            <a:r>
              <a:rPr lang="ar-SA" dirty="0" smtClean="0"/>
              <a:t>اسم المجلة العلمية : </a:t>
            </a:r>
            <a:r>
              <a:rPr lang="ar-SA" dirty="0"/>
              <a:t>المجلة العلمية للتربية البدنية والرياضة </a:t>
            </a:r>
            <a:r>
              <a:rPr lang="ar-SA" dirty="0" smtClean="0"/>
              <a:t>– مصر</a:t>
            </a:r>
          </a:p>
          <a:p>
            <a:r>
              <a:rPr lang="ar-SA" dirty="0" smtClean="0"/>
              <a:t>سنة النشر : 2014 </a:t>
            </a:r>
          </a:p>
        </p:txBody>
      </p:sp>
      <p:sp>
        <p:nvSpPr>
          <p:cNvPr id="3" name="عنوان 2"/>
          <p:cNvSpPr>
            <a:spLocks noGrp="1"/>
          </p:cNvSpPr>
          <p:nvPr>
            <p:ph type="title"/>
          </p:nvPr>
        </p:nvSpPr>
        <p:spPr/>
        <p:txBody>
          <a:bodyPr>
            <a:normAutofit/>
          </a:bodyPr>
          <a:lstStyle/>
          <a:p>
            <a:r>
              <a:rPr lang="ar-SA" dirty="0" smtClean="0"/>
              <a:t>مثال على دراسة في جودة التربية البدنية</a:t>
            </a:r>
            <a:endParaRPr lang="ar-SA" dirty="0"/>
          </a:p>
        </p:txBody>
      </p:sp>
    </p:spTree>
    <p:extLst>
      <p:ext uri="{BB962C8B-B14F-4D97-AF65-F5344CB8AC3E}">
        <p14:creationId xmlns:p14="http://schemas.microsoft.com/office/powerpoint/2010/main" val="4268919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marL="0" indent="0">
              <a:buNone/>
            </a:pPr>
            <a:r>
              <a:rPr lang="ar-SA" b="1" dirty="0" smtClean="0"/>
              <a:t>يعرف التدريس: </a:t>
            </a:r>
          </a:p>
          <a:p>
            <a:pPr marL="0" indent="0">
              <a:buNone/>
            </a:pPr>
            <a:r>
              <a:rPr lang="ar-SA" dirty="0" smtClean="0"/>
              <a:t>بأنه وسيلة اتصال تربوي هادف يقوم بها المدرس لتوصيل المعلومات والقيم والمهارات إلى التلاميذ بهدف أحداث تغير في المتعلم ، وتحقيق مخرجات تربوية من خلال الانشطة والمهام الممارسة بين المدرس والتلاميذ ( غادة و عبد الحكيم، 2008)</a:t>
            </a:r>
          </a:p>
          <a:p>
            <a:pPr marL="0" indent="0">
              <a:buNone/>
            </a:pPr>
            <a:endParaRPr lang="ar-SA" dirty="0"/>
          </a:p>
        </p:txBody>
      </p:sp>
      <p:sp>
        <p:nvSpPr>
          <p:cNvPr id="2" name="عنوان 1"/>
          <p:cNvSpPr>
            <a:spLocks noGrp="1"/>
          </p:cNvSpPr>
          <p:nvPr>
            <p:ph type="title"/>
          </p:nvPr>
        </p:nvSpPr>
        <p:spPr/>
        <p:txBody>
          <a:bodyPr/>
          <a:lstStyle/>
          <a:p>
            <a:r>
              <a:rPr lang="ar-SA" dirty="0" smtClean="0"/>
              <a:t>مفهوم التدريس </a:t>
            </a:r>
            <a:endParaRPr lang="ar-SA" dirty="0"/>
          </a:p>
        </p:txBody>
      </p:sp>
    </p:spTree>
    <p:extLst>
      <p:ext uri="{BB962C8B-B14F-4D97-AF65-F5344CB8AC3E}">
        <p14:creationId xmlns:p14="http://schemas.microsoft.com/office/powerpoint/2010/main" val="40567650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dirty="0" smtClean="0"/>
              <a:t>جمعية معلمي التربية الصحية والبدنية ، </a:t>
            </a:r>
            <a:r>
              <a:rPr lang="en-US" dirty="0" smtClean="0"/>
              <a:t>SHAPE </a:t>
            </a:r>
            <a:r>
              <a:rPr lang="ar-SA" dirty="0" smtClean="0"/>
              <a:t> ، الحصول </a:t>
            </a:r>
            <a:r>
              <a:rPr lang="ar-SA" dirty="0" err="1" smtClean="0"/>
              <a:t>علىه</a:t>
            </a:r>
            <a:r>
              <a:rPr lang="ar-SA" dirty="0" smtClean="0"/>
              <a:t> من الموقع: </a:t>
            </a:r>
            <a:r>
              <a:rPr lang="en-US" dirty="0">
                <a:hlinkClick r:id="rId2"/>
              </a:rPr>
              <a:t>https://www.shapeamerica.org/advocacy/positionstatements</a:t>
            </a:r>
            <a:r>
              <a:rPr lang="en-US" dirty="0" smtClean="0">
                <a:hlinkClick r:id="rId2"/>
              </a:rPr>
              <a:t>/</a:t>
            </a:r>
            <a:r>
              <a:rPr lang="ar-SA" dirty="0" smtClean="0"/>
              <a:t> </a:t>
            </a:r>
          </a:p>
          <a:p>
            <a:r>
              <a:rPr lang="ar-SA" dirty="0" err="1" smtClean="0"/>
              <a:t>البساطي</a:t>
            </a:r>
            <a:r>
              <a:rPr lang="ar-SA" dirty="0" smtClean="0"/>
              <a:t> ، أمر الله. ( 2008) التدريس في التربية البدنية والرياضية ، جامعة الملك سعود: المملكة العربية السعودية ، صفحة 27-30. </a:t>
            </a:r>
            <a:endParaRPr lang="ar-SA" dirty="0"/>
          </a:p>
        </p:txBody>
      </p:sp>
      <p:sp>
        <p:nvSpPr>
          <p:cNvPr id="3" name="عنوان 2"/>
          <p:cNvSpPr>
            <a:spLocks noGrp="1"/>
          </p:cNvSpPr>
          <p:nvPr>
            <p:ph type="title"/>
          </p:nvPr>
        </p:nvSpPr>
        <p:spPr/>
        <p:txBody>
          <a:bodyPr/>
          <a:lstStyle/>
          <a:p>
            <a:r>
              <a:rPr lang="ar-SA" dirty="0" smtClean="0"/>
              <a:t>المراجع </a:t>
            </a:r>
            <a:endParaRPr lang="ar-SA" dirty="0"/>
          </a:p>
        </p:txBody>
      </p:sp>
    </p:spTree>
    <p:extLst>
      <p:ext uri="{BB962C8B-B14F-4D97-AF65-F5344CB8AC3E}">
        <p14:creationId xmlns:p14="http://schemas.microsoft.com/office/powerpoint/2010/main" val="200221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normAutofit fontScale="92500" lnSpcReduction="10000"/>
          </a:bodyPr>
          <a:lstStyle/>
          <a:p>
            <a:r>
              <a:rPr lang="ar-SA" b="1" dirty="0" smtClean="0"/>
              <a:t>اجب على السؤال التالي :</a:t>
            </a:r>
          </a:p>
          <a:p>
            <a:endParaRPr lang="ar-SA" dirty="0"/>
          </a:p>
          <a:p>
            <a:pPr marL="109728" indent="0" algn="ctr">
              <a:buNone/>
            </a:pPr>
            <a:r>
              <a:rPr lang="ar-SA" b="1" u="sng" dirty="0"/>
              <a:t>ما مدى مهارة معلم/معلمة التربية البدنية في تدريس المنهج </a:t>
            </a:r>
            <a:r>
              <a:rPr lang="ar-SA" b="1" dirty="0" smtClean="0"/>
              <a:t>؟ </a:t>
            </a:r>
          </a:p>
          <a:p>
            <a:r>
              <a:rPr lang="ar-SA" dirty="0" smtClean="0"/>
              <a:t>أختر احد العمليات التدريسية ( التخطيط – التنفيذ .... الخ ).</a:t>
            </a:r>
          </a:p>
          <a:p>
            <a:r>
              <a:rPr lang="ar-SA" dirty="0" smtClean="0"/>
              <a:t>أكتب مقالة علمية لا تتجاوز (</a:t>
            </a:r>
            <a:r>
              <a:rPr lang="en-US" dirty="0" smtClean="0"/>
              <a:t>2000</a:t>
            </a:r>
            <a:r>
              <a:rPr lang="ar-SA" dirty="0" smtClean="0"/>
              <a:t>) كلمة.</a:t>
            </a:r>
          </a:p>
          <a:p>
            <a:r>
              <a:rPr lang="ar-SA" dirty="0" smtClean="0"/>
              <a:t>تتكون الورقة من الفقرات التالية : صفحة عنوان – مقدمة – نتائج الدراسات العلمية في موضوع الورقة – المناقشة – الخاتمة - المراجع.</a:t>
            </a:r>
          </a:p>
          <a:p>
            <a:r>
              <a:rPr lang="ar-SA" dirty="0" smtClean="0"/>
              <a:t>اداء الواجب في مجموعة من أربعة طالبات </a:t>
            </a:r>
            <a:r>
              <a:rPr lang="ar-SA" dirty="0"/>
              <a:t>،</a:t>
            </a:r>
            <a:r>
              <a:rPr lang="ar-SA" dirty="0" smtClean="0"/>
              <a:t> مع تحديد إنجاز كل طالبة في المهمة. </a:t>
            </a:r>
          </a:p>
          <a:p>
            <a:r>
              <a:rPr lang="ar-SA" dirty="0" smtClean="0"/>
              <a:t>التسليم في الاسبوع الحادي عشر ( يوم الخميس 14 رجب 1440هجري.</a:t>
            </a:r>
          </a:p>
          <a:p>
            <a:r>
              <a:rPr lang="ar-SA" dirty="0"/>
              <a:t>الدرجة ( </a:t>
            </a:r>
            <a:r>
              <a:rPr lang="en-US" dirty="0"/>
              <a:t>20</a:t>
            </a:r>
            <a:r>
              <a:rPr lang="ar-SA" dirty="0"/>
              <a:t>) على اسلوب الكتابة والتنسيق والأصالة والمصداقية العلمية. </a:t>
            </a:r>
            <a:endParaRPr lang="ar-SA" dirty="0" smtClean="0"/>
          </a:p>
        </p:txBody>
      </p:sp>
      <p:sp>
        <p:nvSpPr>
          <p:cNvPr id="3" name="عنوان 2"/>
          <p:cNvSpPr>
            <a:spLocks noGrp="1"/>
          </p:cNvSpPr>
          <p:nvPr>
            <p:ph type="title"/>
          </p:nvPr>
        </p:nvSpPr>
        <p:spPr/>
        <p:txBody>
          <a:bodyPr/>
          <a:lstStyle/>
          <a:p>
            <a:r>
              <a:rPr lang="ar-SA" dirty="0" smtClean="0"/>
              <a:t>المهمة البحثية</a:t>
            </a:r>
            <a:endParaRPr lang="ar-SA" dirty="0"/>
          </a:p>
        </p:txBody>
      </p:sp>
    </p:spTree>
    <p:extLst>
      <p:ext uri="{BB962C8B-B14F-4D97-AF65-F5344CB8AC3E}">
        <p14:creationId xmlns:p14="http://schemas.microsoft.com/office/powerpoint/2010/main" val="3502418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algn="just" rtl="0"/>
            <a:r>
              <a:rPr lang="en-US" dirty="0"/>
              <a:t>A quality physical education program provides learning opportunities, appropriate instruction</a:t>
            </a:r>
            <a:r>
              <a:rPr lang="en-US" dirty="0" smtClean="0"/>
              <a:t>, meaningful </a:t>
            </a:r>
            <a:r>
              <a:rPr lang="en-US" dirty="0"/>
              <a:t>and challenging content and student and program assessment</a:t>
            </a:r>
            <a:r>
              <a:rPr lang="en-US" dirty="0" smtClean="0"/>
              <a:t>.</a:t>
            </a:r>
          </a:p>
          <a:p>
            <a:pPr algn="l" rtl="0"/>
            <a:endParaRPr lang="en-US" dirty="0"/>
          </a:p>
          <a:p>
            <a:pPr rtl="0"/>
            <a:r>
              <a:rPr lang="ar-SA" dirty="0" smtClean="0"/>
              <a:t>برنامج التربية البدنية عالي الجودة يقدم فرص تعليمية، وطرق تدريس، ومحتوى علمي مرتبط بواقع التلاميذ محفز للتفكير، ويعتمد أساليب تقويم دقيقة. </a:t>
            </a:r>
            <a:endParaRPr lang="en-US" dirty="0" smtClean="0"/>
          </a:p>
          <a:p>
            <a:pPr rtl="0"/>
            <a:r>
              <a:rPr lang="en-US" dirty="0" smtClean="0"/>
              <a:t>Society of Health and Physical Educators , </a:t>
            </a:r>
            <a:endParaRPr lang="ar-SA" dirty="0"/>
          </a:p>
        </p:txBody>
      </p:sp>
      <p:sp>
        <p:nvSpPr>
          <p:cNvPr id="3" name="عنوان 2"/>
          <p:cNvSpPr>
            <a:spLocks noGrp="1"/>
          </p:cNvSpPr>
          <p:nvPr>
            <p:ph type="title"/>
          </p:nvPr>
        </p:nvSpPr>
        <p:spPr/>
        <p:txBody>
          <a:bodyPr/>
          <a:lstStyle/>
          <a:p>
            <a:r>
              <a:rPr lang="ar-SA" dirty="0" smtClean="0"/>
              <a:t>مفهوم التدريس عالي الجودة في التربية البدنية</a:t>
            </a:r>
            <a:endParaRPr lang="ar-SA" dirty="0"/>
          </a:p>
        </p:txBody>
      </p:sp>
    </p:spTree>
    <p:extLst>
      <p:ext uri="{BB962C8B-B14F-4D97-AF65-F5344CB8AC3E}">
        <p14:creationId xmlns:p14="http://schemas.microsoft.com/office/powerpoint/2010/main" val="1801979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r>
              <a:rPr lang="ar-SA" sz="2800" dirty="0" smtClean="0"/>
              <a:t>المنظور التقني :</a:t>
            </a:r>
          </a:p>
          <a:p>
            <a:endParaRPr lang="ar-SA" dirty="0"/>
          </a:p>
        </p:txBody>
      </p:sp>
      <p:sp>
        <p:nvSpPr>
          <p:cNvPr id="2" name="عنوان 1"/>
          <p:cNvSpPr>
            <a:spLocks noGrp="1"/>
          </p:cNvSpPr>
          <p:nvPr>
            <p:ph type="title"/>
          </p:nvPr>
        </p:nvSpPr>
        <p:spPr/>
        <p:txBody>
          <a:bodyPr/>
          <a:lstStyle/>
          <a:p>
            <a:r>
              <a:rPr lang="ar-SA" dirty="0" smtClean="0"/>
              <a:t>مكونات العملية التدريسية </a:t>
            </a:r>
            <a:endParaRPr lang="ar-SA" dirty="0"/>
          </a:p>
        </p:txBody>
      </p:sp>
      <p:graphicFrame>
        <p:nvGraphicFramePr>
          <p:cNvPr id="4" name="رسم تخطيطي 3"/>
          <p:cNvGraphicFramePr/>
          <p:nvPr>
            <p:extLst>
              <p:ext uri="{D42A27DB-BD31-4B8C-83A1-F6EECF244321}">
                <p14:modId xmlns:p14="http://schemas.microsoft.com/office/powerpoint/2010/main" val="2765217500"/>
              </p:ext>
            </p:extLst>
          </p:nvPr>
        </p:nvGraphicFramePr>
        <p:xfrm>
          <a:off x="467544" y="1988840"/>
          <a:ext cx="8136904"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32649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r>
              <a:rPr lang="ar-SA" dirty="0" smtClean="0"/>
              <a:t>تعريفات : </a:t>
            </a:r>
          </a:p>
          <a:p>
            <a:pPr marL="109728" indent="0">
              <a:buNone/>
            </a:pPr>
            <a:r>
              <a:rPr lang="ar-SA" dirty="0" smtClean="0"/>
              <a:t>السلوك او المذهب الذي نسلكه للوصول إلى الهدف او مجموعة الوسائل المستخدمة لتحقيق غايات تربوية محددة من خلال الاجراءات المناقشات او توجيه الاسئلة او إثارة المشكلات مما يدعو التلاميذ إلى محاولة </a:t>
            </a:r>
            <a:r>
              <a:rPr lang="ar-SA" dirty="0" err="1" smtClean="0"/>
              <a:t>الإكتشاف</a:t>
            </a:r>
            <a:r>
              <a:rPr lang="ar-SA" dirty="0" smtClean="0"/>
              <a:t> والتعلم. </a:t>
            </a:r>
          </a:p>
          <a:p>
            <a:pPr marL="109728" indent="0">
              <a:buNone/>
            </a:pPr>
            <a:endParaRPr lang="ar-SA" dirty="0"/>
          </a:p>
          <a:p>
            <a:pPr marL="109728" indent="0">
              <a:buNone/>
            </a:pPr>
            <a:r>
              <a:rPr lang="ar-SA" dirty="0" smtClean="0"/>
              <a:t>إجراء </a:t>
            </a:r>
            <a:r>
              <a:rPr lang="ar-SA" dirty="0" smtClean="0">
                <a:solidFill>
                  <a:srgbClr val="FF0000"/>
                </a:solidFill>
              </a:rPr>
              <a:t>منظم ومنسق </a:t>
            </a:r>
            <a:r>
              <a:rPr lang="ar-SA" dirty="0" smtClean="0"/>
              <a:t>في استخدام المواد العلمية والمصادر التعليمية وتطبيقها بشكل يؤدي إلى تعلم التلاميذ بأسهل طرق. (عمر و عبد الحكيم، 2008) </a:t>
            </a:r>
            <a:endParaRPr lang="ar-SA" dirty="0"/>
          </a:p>
        </p:txBody>
      </p:sp>
      <p:sp>
        <p:nvSpPr>
          <p:cNvPr id="3" name="عنوان 2"/>
          <p:cNvSpPr>
            <a:spLocks noGrp="1"/>
          </p:cNvSpPr>
          <p:nvPr>
            <p:ph type="title"/>
          </p:nvPr>
        </p:nvSpPr>
        <p:spPr/>
        <p:txBody>
          <a:bodyPr/>
          <a:lstStyle/>
          <a:p>
            <a:r>
              <a:rPr lang="ar-SA" dirty="0" smtClean="0"/>
              <a:t>تعريف طريقة التدريس</a:t>
            </a:r>
            <a:endParaRPr lang="ar-SA" dirty="0"/>
          </a:p>
        </p:txBody>
      </p:sp>
    </p:spTree>
    <p:extLst>
      <p:ext uri="{BB962C8B-B14F-4D97-AF65-F5344CB8AC3E}">
        <p14:creationId xmlns:p14="http://schemas.microsoft.com/office/powerpoint/2010/main" val="32742928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9592" y="2419747"/>
            <a:ext cx="2143125" cy="3097485"/>
          </a:xfrm>
        </p:spPr>
      </p:pic>
      <p:sp>
        <p:nvSpPr>
          <p:cNvPr id="3" name="عنوان 2"/>
          <p:cNvSpPr>
            <a:spLocks noGrp="1"/>
          </p:cNvSpPr>
          <p:nvPr>
            <p:ph type="title"/>
          </p:nvPr>
        </p:nvSpPr>
        <p:spPr/>
        <p:txBody>
          <a:bodyPr/>
          <a:lstStyle/>
          <a:p>
            <a:r>
              <a:rPr lang="ar-SA" dirty="0" smtClean="0"/>
              <a:t>ثلاثة وجهات نظر لتدريس في التربية البدنية </a:t>
            </a:r>
            <a:endParaRPr lang="ar-SA" dirty="0"/>
          </a:p>
        </p:txBody>
      </p:sp>
      <p:pic>
        <p:nvPicPr>
          <p:cNvPr id="5" name="صورة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3014700" y="2826060"/>
            <a:ext cx="3096344" cy="2286000"/>
          </a:xfrm>
          <a:prstGeom prst="rect">
            <a:avLst/>
          </a:prstGeom>
        </p:spPr>
      </p:pic>
      <p:pic>
        <p:nvPicPr>
          <p:cNvPr id="6" name="صورة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84168" y="2533752"/>
            <a:ext cx="2619375" cy="2983480"/>
          </a:xfrm>
          <a:prstGeom prst="rect">
            <a:avLst/>
          </a:prstGeom>
        </p:spPr>
      </p:pic>
    </p:spTree>
    <p:extLst>
      <p:ext uri="{BB962C8B-B14F-4D97-AF65-F5344CB8AC3E}">
        <p14:creationId xmlns:p14="http://schemas.microsoft.com/office/powerpoint/2010/main" val="3554423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109728" indent="0">
              <a:buNone/>
            </a:pPr>
            <a:r>
              <a:rPr lang="ar-SA" b="1" dirty="0" smtClean="0"/>
              <a:t>أهمية طرق التدريس للعملية التعليمية :</a:t>
            </a:r>
          </a:p>
          <a:p>
            <a:pPr marL="109728" indent="0">
              <a:buNone/>
            </a:pPr>
            <a:endParaRPr lang="ar-SA" dirty="0" smtClean="0"/>
          </a:p>
          <a:p>
            <a:r>
              <a:rPr lang="ar-SA" dirty="0" smtClean="0"/>
              <a:t>التخطيط والترتيب المنظم الهادف . </a:t>
            </a:r>
          </a:p>
          <a:p>
            <a:r>
              <a:rPr lang="ar-SA" dirty="0" smtClean="0"/>
              <a:t>التنوع والتكامل: </a:t>
            </a:r>
          </a:p>
          <a:p>
            <a:r>
              <a:rPr lang="ar-SA" dirty="0" smtClean="0"/>
              <a:t>الالتزام بالأسس النفسية للتعلم.</a:t>
            </a:r>
          </a:p>
          <a:p>
            <a:r>
              <a:rPr lang="ar-SA" dirty="0" smtClean="0"/>
              <a:t>الفاعلية والعمل.</a:t>
            </a:r>
          </a:p>
          <a:p>
            <a:r>
              <a:rPr lang="ar-SA" dirty="0" smtClean="0"/>
              <a:t>الدقة والوضوح</a:t>
            </a:r>
          </a:p>
          <a:p>
            <a:r>
              <a:rPr lang="ar-SA" dirty="0" smtClean="0"/>
              <a:t>التقويم.</a:t>
            </a:r>
            <a:endParaRPr lang="ar-SA" dirty="0"/>
          </a:p>
        </p:txBody>
      </p:sp>
      <p:sp>
        <p:nvSpPr>
          <p:cNvPr id="3" name="عنوان 2"/>
          <p:cNvSpPr>
            <a:spLocks noGrp="1"/>
          </p:cNvSpPr>
          <p:nvPr>
            <p:ph type="title"/>
          </p:nvPr>
        </p:nvSpPr>
        <p:spPr/>
        <p:txBody>
          <a:bodyPr/>
          <a:lstStyle/>
          <a:p>
            <a:pPr algn="ctr"/>
            <a:r>
              <a:rPr lang="ar-SA" dirty="0" smtClean="0"/>
              <a:t>أهمية طريقة التدريس </a:t>
            </a:r>
            <a:endParaRPr lang="ar-SA" dirty="0"/>
          </a:p>
        </p:txBody>
      </p:sp>
    </p:spTree>
    <p:extLst>
      <p:ext uri="{BB962C8B-B14F-4D97-AF65-F5344CB8AC3E}">
        <p14:creationId xmlns:p14="http://schemas.microsoft.com/office/powerpoint/2010/main" val="1551349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pPr marL="109728" indent="0">
              <a:buNone/>
            </a:pPr>
            <a:r>
              <a:rPr lang="ar-SA" dirty="0" smtClean="0"/>
              <a:t>لتسهيل توصيل المحتوى العلمي للمادة إلى التلاميذ ، يراعي المعلم القواعد التالية في التعلم :</a:t>
            </a:r>
          </a:p>
          <a:p>
            <a:r>
              <a:rPr lang="ar-SA" dirty="0" smtClean="0"/>
              <a:t>التدرج </a:t>
            </a:r>
          </a:p>
          <a:p>
            <a:r>
              <a:rPr lang="ar-SA" dirty="0" smtClean="0"/>
              <a:t>انتقال أثر التعلم. </a:t>
            </a:r>
          </a:p>
          <a:p>
            <a:r>
              <a:rPr lang="ar-SA" dirty="0" smtClean="0"/>
              <a:t>..... ( انظر محاضرة تنظيم ومستويات المحتوى) </a:t>
            </a:r>
            <a:endParaRPr lang="ar-SA" dirty="0"/>
          </a:p>
        </p:txBody>
      </p:sp>
      <p:sp>
        <p:nvSpPr>
          <p:cNvPr id="3" name="عنوان 2"/>
          <p:cNvSpPr>
            <a:spLocks noGrp="1"/>
          </p:cNvSpPr>
          <p:nvPr>
            <p:ph type="title"/>
          </p:nvPr>
        </p:nvSpPr>
        <p:spPr/>
        <p:txBody>
          <a:bodyPr>
            <a:normAutofit fontScale="90000"/>
          </a:bodyPr>
          <a:lstStyle/>
          <a:p>
            <a:r>
              <a:rPr lang="ar-SA" dirty="0" smtClean="0"/>
              <a:t>القواعد الاساسية التي تبنى عليها طرق التدريس</a:t>
            </a:r>
            <a:endParaRPr lang="ar-SA" dirty="0"/>
          </a:p>
        </p:txBody>
      </p:sp>
    </p:spTree>
    <p:extLst>
      <p:ext uri="{BB962C8B-B14F-4D97-AF65-F5344CB8AC3E}">
        <p14:creationId xmlns:p14="http://schemas.microsoft.com/office/powerpoint/2010/main" val="39440584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818</TotalTime>
  <Words>1255</Words>
  <Application>Microsoft Office PowerPoint</Application>
  <PresentationFormat>عرض على الشاشة (3:4)‏</PresentationFormat>
  <Paragraphs>183</Paragraphs>
  <Slides>31</Slides>
  <Notes>0</Notes>
  <HiddenSlides>0</HiddenSlides>
  <MMClips>0</MMClips>
  <ScaleCrop>false</ScaleCrop>
  <HeadingPairs>
    <vt:vector size="4" baseType="variant">
      <vt:variant>
        <vt:lpstr>نسق</vt:lpstr>
      </vt:variant>
      <vt:variant>
        <vt:i4>1</vt:i4>
      </vt:variant>
      <vt:variant>
        <vt:lpstr>عناوين الشرائح</vt:lpstr>
      </vt:variant>
      <vt:variant>
        <vt:i4>31</vt:i4>
      </vt:variant>
    </vt:vector>
  </HeadingPairs>
  <TitlesOfParts>
    <vt:vector size="32" baseType="lpstr">
      <vt:lpstr>ملتقى</vt:lpstr>
      <vt:lpstr>المحاضرة السابعة: مفهوم وطرق وعمليات التدريس في التربية البدنية </vt:lpstr>
      <vt:lpstr>أهداف المحاضرة</vt:lpstr>
      <vt:lpstr>مفهوم التدريس </vt:lpstr>
      <vt:lpstr>مفهوم التدريس عالي الجودة في التربية البدنية</vt:lpstr>
      <vt:lpstr>مكونات العملية التدريسية </vt:lpstr>
      <vt:lpstr>تعريف طريقة التدريس</vt:lpstr>
      <vt:lpstr>ثلاثة وجهات نظر لتدريس في التربية البدنية </vt:lpstr>
      <vt:lpstr>أهمية طريقة التدريس </vt:lpstr>
      <vt:lpstr>القواعد الاساسية التي تبنى عليها طرق التدريس</vt:lpstr>
      <vt:lpstr>شروط ومعايير اختيار الطريقة</vt:lpstr>
      <vt:lpstr>طرق تدريس المهارات الحركية في التربية البدنية* </vt:lpstr>
      <vt:lpstr>أولا ً: الطريقة الكلية</vt:lpstr>
      <vt:lpstr>مميزات الطريقة الكلية :</vt:lpstr>
      <vt:lpstr>عيوب الطريقة الكلية :</vt:lpstr>
      <vt:lpstr>ثانياً: الطريقة الجزئية</vt:lpstr>
      <vt:lpstr>مميزات الطريقة الجزئية :</vt:lpstr>
      <vt:lpstr>عيوب الطريقة الجزئية :</vt:lpstr>
      <vt:lpstr>ثالثا ً: الطريقة الكلية الجزئية</vt:lpstr>
      <vt:lpstr>مميزات و عيوب الطريقة الكلية الجزئية :</vt:lpstr>
      <vt:lpstr>رابعاً : الطريقة الموقفية </vt:lpstr>
      <vt:lpstr>مميزات الطريقة الموقفية </vt:lpstr>
      <vt:lpstr>عيوب الطريقة الموقفية </vt:lpstr>
      <vt:lpstr>العمليات التدريسية </vt:lpstr>
      <vt:lpstr>مكونات الموقف التدريسي </vt:lpstr>
      <vt:lpstr>العمليات التدريسية </vt:lpstr>
      <vt:lpstr>العمليات التدريسية </vt:lpstr>
      <vt:lpstr>استخدام الوقت بفاعلية في تدريس التربية البدنية</vt:lpstr>
      <vt:lpstr>استخدام الوقت بفاعلية في تدريس التربية البدنية</vt:lpstr>
      <vt:lpstr>مثال على دراسة في جودة التربية البدنية</vt:lpstr>
      <vt:lpstr>المراجع </vt:lpstr>
      <vt:lpstr>المهمة البحثية</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AA</dc:creator>
  <cp:lastModifiedBy>AA</cp:lastModifiedBy>
  <cp:revision>39</cp:revision>
  <dcterms:created xsi:type="dcterms:W3CDTF">2019-03-03T04:50:47Z</dcterms:created>
  <dcterms:modified xsi:type="dcterms:W3CDTF">2019-09-23T07:22:52Z</dcterms:modified>
</cp:coreProperties>
</file>