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9" r:id="rId4"/>
    <p:sldId id="275" r:id="rId5"/>
    <p:sldId id="276" r:id="rId6"/>
    <p:sldId id="277" r:id="rId7"/>
    <p:sldId id="278" r:id="rId8"/>
    <p:sldId id="279" r:id="rId9"/>
    <p:sldId id="258" r:id="rId10"/>
    <p:sldId id="261" r:id="rId11"/>
    <p:sldId id="262" r:id="rId12"/>
    <p:sldId id="260" r:id="rId13"/>
    <p:sldId id="266" r:id="rId14"/>
    <p:sldId id="280" r:id="rId15"/>
    <p:sldId id="265" r:id="rId16"/>
    <p:sldId id="263" r:id="rId17"/>
    <p:sldId id="273" r:id="rId18"/>
    <p:sldId id="264" r:id="rId19"/>
    <p:sldId id="269" r:id="rId20"/>
    <p:sldId id="268" r:id="rId21"/>
    <p:sldId id="281" r:id="rId22"/>
    <p:sldId id="270" r:id="rId23"/>
    <p:sldId id="271" r:id="rId24"/>
    <p:sldId id="272" r:id="rId2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4" d="100"/>
          <a:sy n="74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138057-9645-4B4C-94A0-97FD4979FE21}" type="doc">
      <dgm:prSet loTypeId="urn:microsoft.com/office/officeart/2009/3/layout/PlusandMinu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68F1CAFA-1888-4B24-B465-40D990E42CF2}">
      <dgm:prSet phldrT="[نص]"/>
      <dgm:spPr/>
      <dgm:t>
        <a:bodyPr/>
        <a:lstStyle/>
        <a:p>
          <a:pPr rtl="1"/>
          <a:r>
            <a:rPr lang="ar-SA" dirty="0" smtClean="0"/>
            <a:t>وقت التخطيط للأنشطة </a:t>
          </a:r>
          <a:endParaRPr lang="ar-SA" dirty="0"/>
        </a:p>
      </dgm:t>
    </dgm:pt>
    <dgm:pt modelId="{AA759E1B-B3B2-48D9-B71F-9602C1A06319}" type="parTrans" cxnId="{FBD19654-3D8A-4D74-97AB-CAD4EAA71A3B}">
      <dgm:prSet/>
      <dgm:spPr/>
      <dgm:t>
        <a:bodyPr/>
        <a:lstStyle/>
        <a:p>
          <a:pPr rtl="1"/>
          <a:endParaRPr lang="ar-SA"/>
        </a:p>
      </dgm:t>
    </dgm:pt>
    <dgm:pt modelId="{50388531-3ECB-4A96-9E1B-779E9D85E663}" type="sibTrans" cxnId="{FBD19654-3D8A-4D74-97AB-CAD4EAA71A3B}">
      <dgm:prSet/>
      <dgm:spPr/>
      <dgm:t>
        <a:bodyPr/>
        <a:lstStyle/>
        <a:p>
          <a:pPr rtl="1"/>
          <a:endParaRPr lang="ar-SA"/>
        </a:p>
      </dgm:t>
    </dgm:pt>
    <dgm:pt modelId="{E0E24A6F-DA52-4A67-B79A-54B3E1605A86}">
      <dgm:prSet phldrT="[نص]"/>
      <dgm:spPr/>
      <dgm:t>
        <a:bodyPr/>
        <a:lstStyle/>
        <a:p>
          <a:pPr rtl="1"/>
          <a:r>
            <a:rPr lang="ar-SA" dirty="0" smtClean="0"/>
            <a:t>وقت الانتظار بلا نشاط تعليمي</a:t>
          </a:r>
          <a:endParaRPr lang="ar-SA" dirty="0"/>
        </a:p>
      </dgm:t>
    </dgm:pt>
    <dgm:pt modelId="{001965F7-527E-4480-8D79-DADF318CCC67}" type="parTrans" cxnId="{F6ED2258-F5F7-4643-88B0-5396185E4693}">
      <dgm:prSet/>
      <dgm:spPr/>
      <dgm:t>
        <a:bodyPr/>
        <a:lstStyle/>
        <a:p>
          <a:pPr rtl="1"/>
          <a:endParaRPr lang="ar-SA"/>
        </a:p>
      </dgm:t>
    </dgm:pt>
    <dgm:pt modelId="{613DA474-84FB-4574-A22A-BD44C2F894AB}" type="sibTrans" cxnId="{F6ED2258-F5F7-4643-88B0-5396185E4693}">
      <dgm:prSet/>
      <dgm:spPr/>
      <dgm:t>
        <a:bodyPr/>
        <a:lstStyle/>
        <a:p>
          <a:pPr rtl="1"/>
          <a:endParaRPr lang="ar-SA"/>
        </a:p>
      </dgm:t>
    </dgm:pt>
    <dgm:pt modelId="{27CF2AB3-6DEE-481B-B5B0-0156FDDF5F2C}" type="pres">
      <dgm:prSet presAssocID="{0A138057-9645-4B4C-94A0-97FD4979FE21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BAC23D1-C42F-473E-AD56-5F3376DEB561}" type="pres">
      <dgm:prSet presAssocID="{0A138057-9645-4B4C-94A0-97FD4979FE21}" presName="Background" presStyleLbl="bgImgPlace1" presStyleIdx="0" presStyleCnt="1"/>
      <dgm:spPr/>
    </dgm:pt>
    <dgm:pt modelId="{1AB142E1-7474-4971-A6A3-479E21F13CA2}" type="pres">
      <dgm:prSet presAssocID="{0A138057-9645-4B4C-94A0-97FD4979FE21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387929E-B1EB-4CAF-942E-8F058888E406}" type="pres">
      <dgm:prSet presAssocID="{0A138057-9645-4B4C-94A0-97FD4979FE21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0F5EAC8-AC67-4BE2-B2D7-A7CDCF96AC5C}" type="pres">
      <dgm:prSet presAssocID="{0A138057-9645-4B4C-94A0-97FD4979FE21}" presName="Plus" presStyleLbl="alignNode1" presStyleIdx="0" presStyleCnt="2"/>
      <dgm:spPr/>
    </dgm:pt>
    <dgm:pt modelId="{DEC6B1A2-5A5D-4EE4-BF39-B512B718558F}" type="pres">
      <dgm:prSet presAssocID="{0A138057-9645-4B4C-94A0-97FD4979FE21}" presName="Minus" presStyleLbl="alignNode1" presStyleIdx="1" presStyleCnt="2"/>
      <dgm:spPr/>
    </dgm:pt>
    <dgm:pt modelId="{7BC843C1-ED19-4F1D-A48D-D9B7A0489676}" type="pres">
      <dgm:prSet presAssocID="{0A138057-9645-4B4C-94A0-97FD4979FE21}" presName="Divider" presStyleLbl="parChTrans1D1" presStyleIdx="0" presStyleCnt="1"/>
      <dgm:spPr/>
    </dgm:pt>
  </dgm:ptLst>
  <dgm:cxnLst>
    <dgm:cxn modelId="{B4ACC589-E9EF-462F-975B-E805FF3B55C2}" type="presOf" srcId="{E0E24A6F-DA52-4A67-B79A-54B3E1605A86}" destId="{C387929E-B1EB-4CAF-942E-8F058888E406}" srcOrd="0" destOrd="0" presId="urn:microsoft.com/office/officeart/2009/3/layout/PlusandMinus"/>
    <dgm:cxn modelId="{2A107972-A717-4015-B452-7C70B3291372}" type="presOf" srcId="{0A138057-9645-4B4C-94A0-97FD4979FE21}" destId="{27CF2AB3-6DEE-481B-B5B0-0156FDDF5F2C}" srcOrd="0" destOrd="0" presId="urn:microsoft.com/office/officeart/2009/3/layout/PlusandMinus"/>
    <dgm:cxn modelId="{E3D07080-43ED-4845-931F-312742DD94F2}" type="presOf" srcId="{68F1CAFA-1888-4B24-B465-40D990E42CF2}" destId="{1AB142E1-7474-4971-A6A3-479E21F13CA2}" srcOrd="0" destOrd="0" presId="urn:microsoft.com/office/officeart/2009/3/layout/PlusandMinus"/>
    <dgm:cxn modelId="{FBD19654-3D8A-4D74-97AB-CAD4EAA71A3B}" srcId="{0A138057-9645-4B4C-94A0-97FD4979FE21}" destId="{68F1CAFA-1888-4B24-B465-40D990E42CF2}" srcOrd="0" destOrd="0" parTransId="{AA759E1B-B3B2-48D9-B71F-9602C1A06319}" sibTransId="{50388531-3ECB-4A96-9E1B-779E9D85E663}"/>
    <dgm:cxn modelId="{F6ED2258-F5F7-4643-88B0-5396185E4693}" srcId="{0A138057-9645-4B4C-94A0-97FD4979FE21}" destId="{E0E24A6F-DA52-4A67-B79A-54B3E1605A86}" srcOrd="1" destOrd="0" parTransId="{001965F7-527E-4480-8D79-DADF318CCC67}" sibTransId="{613DA474-84FB-4574-A22A-BD44C2F894AB}"/>
    <dgm:cxn modelId="{56FEF587-6D62-40CD-88C6-00977C035ECD}" type="presParOf" srcId="{27CF2AB3-6DEE-481B-B5B0-0156FDDF5F2C}" destId="{ABAC23D1-C42F-473E-AD56-5F3376DEB561}" srcOrd="0" destOrd="0" presId="urn:microsoft.com/office/officeart/2009/3/layout/PlusandMinus"/>
    <dgm:cxn modelId="{BE3259A2-211D-4C79-8AA4-33B0BD64B892}" type="presParOf" srcId="{27CF2AB3-6DEE-481B-B5B0-0156FDDF5F2C}" destId="{1AB142E1-7474-4971-A6A3-479E21F13CA2}" srcOrd="1" destOrd="0" presId="urn:microsoft.com/office/officeart/2009/3/layout/PlusandMinus"/>
    <dgm:cxn modelId="{44ADE88C-8DBC-4FB8-A4E3-2B935F6E92DB}" type="presParOf" srcId="{27CF2AB3-6DEE-481B-B5B0-0156FDDF5F2C}" destId="{C387929E-B1EB-4CAF-942E-8F058888E406}" srcOrd="2" destOrd="0" presId="urn:microsoft.com/office/officeart/2009/3/layout/PlusandMinus"/>
    <dgm:cxn modelId="{5C0F2B3C-7FAD-4971-954B-BF8B95F763EB}" type="presParOf" srcId="{27CF2AB3-6DEE-481B-B5B0-0156FDDF5F2C}" destId="{90F5EAC8-AC67-4BE2-B2D7-A7CDCF96AC5C}" srcOrd="3" destOrd="0" presId="urn:microsoft.com/office/officeart/2009/3/layout/PlusandMinus"/>
    <dgm:cxn modelId="{F78909B9-4916-481A-81C6-7176C37B3EC2}" type="presParOf" srcId="{27CF2AB3-6DEE-481B-B5B0-0156FDDF5F2C}" destId="{DEC6B1A2-5A5D-4EE4-BF39-B512B718558F}" srcOrd="4" destOrd="0" presId="urn:microsoft.com/office/officeart/2009/3/layout/PlusandMinus"/>
    <dgm:cxn modelId="{5BC6AB74-324D-4F39-8F21-0F9C5D527950}" type="presParOf" srcId="{27CF2AB3-6DEE-481B-B5B0-0156FDDF5F2C}" destId="{7BC843C1-ED19-4F1D-A48D-D9B7A0489676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B6A94B-53A3-48E5-BF80-DE4339EA5929}" type="doc">
      <dgm:prSet loTypeId="urn:microsoft.com/office/officeart/2005/8/layout/orgChart1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352EF3E4-4045-4E38-B597-9FEC28DA30CB}">
      <dgm:prSet phldrT="[نص]" custT="1"/>
      <dgm:spPr/>
      <dgm:t>
        <a:bodyPr/>
        <a:lstStyle/>
        <a:p>
          <a:pPr rtl="1"/>
          <a:r>
            <a:rPr lang="ar-SA" sz="2800" dirty="0" smtClean="0">
              <a:solidFill>
                <a:srgbClr val="FFC000"/>
              </a:solidFill>
            </a:rPr>
            <a:t>بنية درس تربية بدنية</a:t>
          </a:r>
          <a:endParaRPr lang="ar-SA" sz="2800" dirty="0">
            <a:solidFill>
              <a:srgbClr val="FFC000"/>
            </a:solidFill>
          </a:endParaRPr>
        </a:p>
      </dgm:t>
    </dgm:pt>
    <dgm:pt modelId="{214C8216-F307-42B2-8C02-19D5779BF8FD}" type="parTrans" cxnId="{F6CDEA60-9CA6-4262-ACAA-83805791A637}">
      <dgm:prSet/>
      <dgm:spPr/>
      <dgm:t>
        <a:bodyPr/>
        <a:lstStyle/>
        <a:p>
          <a:pPr rtl="1"/>
          <a:endParaRPr lang="ar-SA"/>
        </a:p>
      </dgm:t>
    </dgm:pt>
    <dgm:pt modelId="{0E6009A7-1CDE-4419-9051-B6311BA231AE}" type="sibTrans" cxnId="{F6CDEA60-9CA6-4262-ACAA-83805791A637}">
      <dgm:prSet/>
      <dgm:spPr/>
      <dgm:t>
        <a:bodyPr/>
        <a:lstStyle/>
        <a:p>
          <a:pPr rtl="1"/>
          <a:endParaRPr lang="ar-SA"/>
        </a:p>
      </dgm:t>
    </dgm:pt>
    <dgm:pt modelId="{5EA3C161-0525-4905-8509-D92BDF3DFB0C}" type="asst">
      <dgm:prSet phldrT="[نص]"/>
      <dgm:spPr/>
      <dgm:t>
        <a:bodyPr/>
        <a:lstStyle/>
        <a:p>
          <a:pPr rtl="1"/>
          <a:r>
            <a:rPr lang="ar-SA" dirty="0" smtClean="0"/>
            <a:t>الجزء التمهيدي</a:t>
          </a:r>
          <a:endParaRPr lang="ar-SA" dirty="0"/>
        </a:p>
      </dgm:t>
    </dgm:pt>
    <dgm:pt modelId="{9242FF45-6AA4-469E-B04A-28D2AD423525}" type="parTrans" cxnId="{6190F7D8-AAAE-4ED3-9C06-2BBD9CBABEF3}">
      <dgm:prSet/>
      <dgm:spPr/>
      <dgm:t>
        <a:bodyPr/>
        <a:lstStyle/>
        <a:p>
          <a:pPr rtl="1"/>
          <a:endParaRPr lang="ar-SA"/>
        </a:p>
      </dgm:t>
    </dgm:pt>
    <dgm:pt modelId="{C14370EB-9E6A-4CD0-A1A2-70EBEFFBEBD7}" type="sibTrans" cxnId="{6190F7D8-AAAE-4ED3-9C06-2BBD9CBABEF3}">
      <dgm:prSet/>
      <dgm:spPr/>
      <dgm:t>
        <a:bodyPr/>
        <a:lstStyle/>
        <a:p>
          <a:pPr rtl="1"/>
          <a:endParaRPr lang="ar-SA"/>
        </a:p>
      </dgm:t>
    </dgm:pt>
    <dgm:pt modelId="{3CB7F6DA-8246-466F-B1ED-ED1BA6BE35C3}" type="asst">
      <dgm:prSet/>
      <dgm:spPr/>
      <dgm:t>
        <a:bodyPr/>
        <a:lstStyle/>
        <a:p>
          <a:pPr rtl="1"/>
          <a:r>
            <a:rPr lang="ar-SA" dirty="0" smtClean="0"/>
            <a:t>الجزء الرئيسي</a:t>
          </a:r>
          <a:endParaRPr lang="ar-SA" dirty="0"/>
        </a:p>
      </dgm:t>
    </dgm:pt>
    <dgm:pt modelId="{7253C983-B80E-47D3-BB5C-85C9FA7AA318}" type="parTrans" cxnId="{50B4E20B-61DC-431A-BFF3-80C69B5F7ACF}">
      <dgm:prSet/>
      <dgm:spPr/>
      <dgm:t>
        <a:bodyPr/>
        <a:lstStyle/>
        <a:p>
          <a:pPr rtl="1"/>
          <a:endParaRPr lang="ar-SA"/>
        </a:p>
      </dgm:t>
    </dgm:pt>
    <dgm:pt modelId="{C305B198-E9C0-43B4-AB3C-2EBE32878858}" type="sibTrans" cxnId="{50B4E20B-61DC-431A-BFF3-80C69B5F7ACF}">
      <dgm:prSet/>
      <dgm:spPr/>
      <dgm:t>
        <a:bodyPr/>
        <a:lstStyle/>
        <a:p>
          <a:pPr rtl="1"/>
          <a:endParaRPr lang="ar-SA"/>
        </a:p>
      </dgm:t>
    </dgm:pt>
    <dgm:pt modelId="{D537C958-1C68-46A6-95EB-4CDC866D19E7}">
      <dgm:prSet/>
      <dgm:spPr/>
      <dgm:t>
        <a:bodyPr/>
        <a:lstStyle/>
        <a:p>
          <a:pPr rtl="1"/>
          <a:r>
            <a:rPr lang="ar-SA" dirty="0" smtClean="0"/>
            <a:t>احماء</a:t>
          </a:r>
          <a:endParaRPr lang="ar-SA" dirty="0"/>
        </a:p>
      </dgm:t>
    </dgm:pt>
    <dgm:pt modelId="{3D0D1061-B227-41D3-8D40-580CDA1D5453}" type="parTrans" cxnId="{E16D4186-7F81-4A73-B51C-CC2ED146D833}">
      <dgm:prSet/>
      <dgm:spPr/>
      <dgm:t>
        <a:bodyPr/>
        <a:lstStyle/>
        <a:p>
          <a:pPr rtl="1"/>
          <a:endParaRPr lang="ar-SA"/>
        </a:p>
      </dgm:t>
    </dgm:pt>
    <dgm:pt modelId="{CB3E4FA3-3FB0-4002-B103-BBFB9E0F1A3B}" type="sibTrans" cxnId="{E16D4186-7F81-4A73-B51C-CC2ED146D833}">
      <dgm:prSet/>
      <dgm:spPr/>
      <dgm:t>
        <a:bodyPr/>
        <a:lstStyle/>
        <a:p>
          <a:pPr rtl="1"/>
          <a:endParaRPr lang="ar-SA"/>
        </a:p>
      </dgm:t>
    </dgm:pt>
    <dgm:pt modelId="{7FFDBDA6-2312-4A50-AA3D-0DCC1E6AF658}">
      <dgm:prSet/>
      <dgm:spPr/>
      <dgm:t>
        <a:bodyPr/>
        <a:lstStyle/>
        <a:p>
          <a:pPr rtl="1"/>
          <a:r>
            <a:rPr lang="ar-SA" dirty="0" smtClean="0"/>
            <a:t>الجزء الختامي</a:t>
          </a:r>
          <a:endParaRPr lang="ar-SA" dirty="0"/>
        </a:p>
      </dgm:t>
    </dgm:pt>
    <dgm:pt modelId="{85315BFA-4CEE-426E-A914-2D20551862EE}" type="parTrans" cxnId="{5C7C5B15-741A-4DA0-A224-8D093B31C850}">
      <dgm:prSet/>
      <dgm:spPr/>
      <dgm:t>
        <a:bodyPr/>
        <a:lstStyle/>
        <a:p>
          <a:pPr rtl="1"/>
          <a:endParaRPr lang="ar-SA"/>
        </a:p>
      </dgm:t>
    </dgm:pt>
    <dgm:pt modelId="{B3E7E94C-1A2F-4002-835C-C0F813CDA8D2}" type="sibTrans" cxnId="{5C7C5B15-741A-4DA0-A224-8D093B31C850}">
      <dgm:prSet/>
      <dgm:spPr/>
      <dgm:t>
        <a:bodyPr/>
        <a:lstStyle/>
        <a:p>
          <a:pPr rtl="1"/>
          <a:endParaRPr lang="ar-SA"/>
        </a:p>
      </dgm:t>
    </dgm:pt>
    <dgm:pt modelId="{93186227-F1AB-468C-BE43-2D4F8EC9C797}">
      <dgm:prSet/>
      <dgm:spPr/>
      <dgm:t>
        <a:bodyPr/>
        <a:lstStyle/>
        <a:p>
          <a:pPr rtl="1"/>
          <a:r>
            <a:rPr lang="ar-SA" dirty="0" smtClean="0"/>
            <a:t>إعداد بدني</a:t>
          </a:r>
          <a:endParaRPr lang="ar-SA" dirty="0"/>
        </a:p>
      </dgm:t>
    </dgm:pt>
    <dgm:pt modelId="{F2144E29-63A8-4256-9C81-4CB6A3694667}" type="parTrans" cxnId="{F68FDE61-F93A-4518-B12D-359ADE9628FA}">
      <dgm:prSet/>
      <dgm:spPr/>
      <dgm:t>
        <a:bodyPr/>
        <a:lstStyle/>
        <a:p>
          <a:pPr rtl="1"/>
          <a:endParaRPr lang="ar-SA"/>
        </a:p>
      </dgm:t>
    </dgm:pt>
    <dgm:pt modelId="{624EDC29-6FBC-4A5C-8CBC-C48C9043BB6D}" type="sibTrans" cxnId="{F68FDE61-F93A-4518-B12D-359ADE9628FA}">
      <dgm:prSet/>
      <dgm:spPr/>
      <dgm:t>
        <a:bodyPr/>
        <a:lstStyle/>
        <a:p>
          <a:pPr rtl="1"/>
          <a:endParaRPr lang="ar-SA"/>
        </a:p>
      </dgm:t>
    </dgm:pt>
    <dgm:pt modelId="{3FA70FCC-062D-41B1-86AA-247D343347F9}">
      <dgm:prSet/>
      <dgm:spPr/>
      <dgm:t>
        <a:bodyPr/>
        <a:lstStyle/>
        <a:p>
          <a:pPr rtl="1"/>
          <a:r>
            <a:rPr lang="ar-SA" dirty="0" smtClean="0"/>
            <a:t>نشاط تعليمي</a:t>
          </a:r>
          <a:endParaRPr lang="ar-SA" dirty="0"/>
        </a:p>
      </dgm:t>
    </dgm:pt>
    <dgm:pt modelId="{97878474-D7BA-402F-9B71-44D65131309B}" type="parTrans" cxnId="{A01DA34C-26F8-4208-897D-11E6E62F3C84}">
      <dgm:prSet/>
      <dgm:spPr/>
      <dgm:t>
        <a:bodyPr/>
        <a:lstStyle/>
        <a:p>
          <a:pPr rtl="1"/>
          <a:endParaRPr lang="ar-SA"/>
        </a:p>
      </dgm:t>
    </dgm:pt>
    <dgm:pt modelId="{8D009205-39A8-446B-BC51-CA3CDA57FBC1}" type="sibTrans" cxnId="{A01DA34C-26F8-4208-897D-11E6E62F3C84}">
      <dgm:prSet/>
      <dgm:spPr/>
      <dgm:t>
        <a:bodyPr/>
        <a:lstStyle/>
        <a:p>
          <a:pPr rtl="1"/>
          <a:endParaRPr lang="ar-SA"/>
        </a:p>
      </dgm:t>
    </dgm:pt>
    <dgm:pt modelId="{AD8F1B3D-5284-4233-BFBC-8231B3E8F79B}">
      <dgm:prSet/>
      <dgm:spPr/>
      <dgm:t>
        <a:bodyPr/>
        <a:lstStyle/>
        <a:p>
          <a:pPr rtl="1"/>
          <a:r>
            <a:rPr lang="ar-SA" dirty="0" smtClean="0"/>
            <a:t>نشاط تطبيقي</a:t>
          </a:r>
          <a:endParaRPr lang="ar-SA" dirty="0"/>
        </a:p>
      </dgm:t>
    </dgm:pt>
    <dgm:pt modelId="{7F8C675D-A0F7-4B0B-A204-FBA50517D448}" type="parTrans" cxnId="{682D8E92-9551-4E53-A026-5D78E4E5FA6D}">
      <dgm:prSet/>
      <dgm:spPr/>
      <dgm:t>
        <a:bodyPr/>
        <a:lstStyle/>
        <a:p>
          <a:pPr rtl="1"/>
          <a:endParaRPr lang="ar-SA"/>
        </a:p>
      </dgm:t>
    </dgm:pt>
    <dgm:pt modelId="{3352481C-B0DD-4D4E-911D-82237230FBFD}" type="sibTrans" cxnId="{682D8E92-9551-4E53-A026-5D78E4E5FA6D}">
      <dgm:prSet/>
      <dgm:spPr/>
      <dgm:t>
        <a:bodyPr/>
        <a:lstStyle/>
        <a:p>
          <a:pPr rtl="1"/>
          <a:endParaRPr lang="ar-SA"/>
        </a:p>
      </dgm:t>
    </dgm:pt>
    <dgm:pt modelId="{D37F60D4-C9E8-4BEC-9C05-F18229FE1516}" type="pres">
      <dgm:prSet presAssocID="{21B6A94B-53A3-48E5-BF80-DE4339EA59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350612AF-FB87-4212-B683-394515964A45}" type="pres">
      <dgm:prSet presAssocID="{352EF3E4-4045-4E38-B597-9FEC28DA30CB}" presName="hierRoot1" presStyleCnt="0">
        <dgm:presLayoutVars>
          <dgm:hierBranch val="init"/>
        </dgm:presLayoutVars>
      </dgm:prSet>
      <dgm:spPr/>
    </dgm:pt>
    <dgm:pt modelId="{B5F1A9F4-3C29-46B2-909F-A9D166C696DE}" type="pres">
      <dgm:prSet presAssocID="{352EF3E4-4045-4E38-B597-9FEC28DA30CB}" presName="rootComposite1" presStyleCnt="0"/>
      <dgm:spPr/>
    </dgm:pt>
    <dgm:pt modelId="{DAF563E2-3CDA-4704-B12E-356CE68CB375}" type="pres">
      <dgm:prSet presAssocID="{352EF3E4-4045-4E38-B597-9FEC28DA30CB}" presName="rootText1" presStyleLbl="node0" presStyleIdx="0" presStyleCnt="1" custScaleX="178366" custScaleY="13273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4228967-C0D2-48FE-A5B7-28EA79E1684A}" type="pres">
      <dgm:prSet presAssocID="{352EF3E4-4045-4E38-B597-9FEC28DA30CB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7443B800-0353-4AFA-B71F-7A70597995CC}" type="pres">
      <dgm:prSet presAssocID="{352EF3E4-4045-4E38-B597-9FEC28DA30CB}" presName="hierChild2" presStyleCnt="0"/>
      <dgm:spPr/>
    </dgm:pt>
    <dgm:pt modelId="{3E3B7C27-9EE4-4896-8B0B-E1AB8AFBC781}" type="pres">
      <dgm:prSet presAssocID="{85315BFA-4CEE-426E-A914-2D20551862EE}" presName="Name37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AA882752-75B4-429D-B422-2B855062735A}" type="pres">
      <dgm:prSet presAssocID="{7FFDBDA6-2312-4A50-AA3D-0DCC1E6AF658}" presName="hierRoot2" presStyleCnt="0">
        <dgm:presLayoutVars>
          <dgm:hierBranch val="init"/>
        </dgm:presLayoutVars>
      </dgm:prSet>
      <dgm:spPr/>
    </dgm:pt>
    <dgm:pt modelId="{8CB67DAC-0A2B-4273-A248-57B673DA536C}" type="pres">
      <dgm:prSet presAssocID="{7FFDBDA6-2312-4A50-AA3D-0DCC1E6AF658}" presName="rootComposite" presStyleCnt="0"/>
      <dgm:spPr/>
    </dgm:pt>
    <dgm:pt modelId="{30632C14-855B-4F6D-84B1-206DC22E3CF0}" type="pres">
      <dgm:prSet presAssocID="{7FFDBDA6-2312-4A50-AA3D-0DCC1E6AF658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B65DC6C-9682-493F-A226-D613E1A606CD}" type="pres">
      <dgm:prSet presAssocID="{7FFDBDA6-2312-4A50-AA3D-0DCC1E6AF658}" presName="rootConnector" presStyleLbl="node2" presStyleIdx="0" presStyleCnt="1"/>
      <dgm:spPr/>
      <dgm:t>
        <a:bodyPr/>
        <a:lstStyle/>
        <a:p>
          <a:pPr rtl="1"/>
          <a:endParaRPr lang="ar-SA"/>
        </a:p>
      </dgm:t>
    </dgm:pt>
    <dgm:pt modelId="{311B0BC5-3F7F-4026-91AE-75A460F36227}" type="pres">
      <dgm:prSet presAssocID="{7FFDBDA6-2312-4A50-AA3D-0DCC1E6AF658}" presName="hierChild4" presStyleCnt="0"/>
      <dgm:spPr/>
    </dgm:pt>
    <dgm:pt modelId="{CDC1D7C6-495B-4613-8114-35CE5F8F64E7}" type="pres">
      <dgm:prSet presAssocID="{7FFDBDA6-2312-4A50-AA3D-0DCC1E6AF658}" presName="hierChild5" presStyleCnt="0"/>
      <dgm:spPr/>
    </dgm:pt>
    <dgm:pt modelId="{FF6A08A5-405A-4F50-BC17-B2199C590EE7}" type="pres">
      <dgm:prSet presAssocID="{352EF3E4-4045-4E38-B597-9FEC28DA30CB}" presName="hierChild3" presStyleCnt="0"/>
      <dgm:spPr/>
    </dgm:pt>
    <dgm:pt modelId="{E89DD88B-5776-418E-9388-AEE2D7A4D065}" type="pres">
      <dgm:prSet presAssocID="{7253C983-B80E-47D3-BB5C-85C9FA7AA318}" presName="Name111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5E105607-3BB5-4EC7-8B86-8386D007DB7B}" type="pres">
      <dgm:prSet presAssocID="{3CB7F6DA-8246-466F-B1ED-ED1BA6BE35C3}" presName="hierRoot3" presStyleCnt="0">
        <dgm:presLayoutVars>
          <dgm:hierBranch val="init"/>
        </dgm:presLayoutVars>
      </dgm:prSet>
      <dgm:spPr/>
    </dgm:pt>
    <dgm:pt modelId="{05FCF84B-0C91-405C-B318-9EEFE5F38E42}" type="pres">
      <dgm:prSet presAssocID="{3CB7F6DA-8246-466F-B1ED-ED1BA6BE35C3}" presName="rootComposite3" presStyleCnt="0"/>
      <dgm:spPr/>
    </dgm:pt>
    <dgm:pt modelId="{979CC845-8125-495C-A78A-D33D6C02B522}" type="pres">
      <dgm:prSet presAssocID="{3CB7F6DA-8246-466F-B1ED-ED1BA6BE35C3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DDCDCDD-17B2-4AFB-8260-A65050751A08}" type="pres">
      <dgm:prSet presAssocID="{3CB7F6DA-8246-466F-B1ED-ED1BA6BE35C3}" presName="rootConnector3" presStyleLbl="asst1" presStyleIdx="0" presStyleCnt="2"/>
      <dgm:spPr/>
      <dgm:t>
        <a:bodyPr/>
        <a:lstStyle/>
        <a:p>
          <a:pPr rtl="1"/>
          <a:endParaRPr lang="ar-SA"/>
        </a:p>
      </dgm:t>
    </dgm:pt>
    <dgm:pt modelId="{4C1A3E09-E11B-4269-8842-8C805CE2AA6C}" type="pres">
      <dgm:prSet presAssocID="{3CB7F6DA-8246-466F-B1ED-ED1BA6BE35C3}" presName="hierChild6" presStyleCnt="0"/>
      <dgm:spPr/>
    </dgm:pt>
    <dgm:pt modelId="{96382795-8B45-4C6F-A54B-82FFCDA869DB}" type="pres">
      <dgm:prSet presAssocID="{97878474-D7BA-402F-9B71-44D65131309B}" presName="Name37" presStyleLbl="parChTrans1D3" presStyleIdx="0" presStyleCnt="4"/>
      <dgm:spPr/>
      <dgm:t>
        <a:bodyPr/>
        <a:lstStyle/>
        <a:p>
          <a:pPr rtl="1"/>
          <a:endParaRPr lang="ar-SA"/>
        </a:p>
      </dgm:t>
    </dgm:pt>
    <dgm:pt modelId="{4B72E8C9-08DA-4127-A04B-6F6AC6D9F7DE}" type="pres">
      <dgm:prSet presAssocID="{3FA70FCC-062D-41B1-86AA-247D343347F9}" presName="hierRoot2" presStyleCnt="0">
        <dgm:presLayoutVars>
          <dgm:hierBranch val="init"/>
        </dgm:presLayoutVars>
      </dgm:prSet>
      <dgm:spPr/>
    </dgm:pt>
    <dgm:pt modelId="{E14A91C3-3973-4091-A7EC-D74887533E70}" type="pres">
      <dgm:prSet presAssocID="{3FA70FCC-062D-41B1-86AA-247D343347F9}" presName="rootComposite" presStyleCnt="0"/>
      <dgm:spPr/>
    </dgm:pt>
    <dgm:pt modelId="{D9766BDC-E9A5-46BD-9080-FDE6D97B298A}" type="pres">
      <dgm:prSet presAssocID="{3FA70FCC-062D-41B1-86AA-247D343347F9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440D4F7-7000-489A-98CB-8F48F170236F}" type="pres">
      <dgm:prSet presAssocID="{3FA70FCC-062D-41B1-86AA-247D343347F9}" presName="rootConnector" presStyleLbl="node3" presStyleIdx="0" presStyleCnt="4"/>
      <dgm:spPr/>
      <dgm:t>
        <a:bodyPr/>
        <a:lstStyle/>
        <a:p>
          <a:pPr rtl="1"/>
          <a:endParaRPr lang="ar-SA"/>
        </a:p>
      </dgm:t>
    </dgm:pt>
    <dgm:pt modelId="{9584CD28-865A-4875-853D-E5C29F4999D9}" type="pres">
      <dgm:prSet presAssocID="{3FA70FCC-062D-41B1-86AA-247D343347F9}" presName="hierChild4" presStyleCnt="0"/>
      <dgm:spPr/>
    </dgm:pt>
    <dgm:pt modelId="{AC4940CA-058B-4510-A787-16BA95BA1B8E}" type="pres">
      <dgm:prSet presAssocID="{3FA70FCC-062D-41B1-86AA-247D343347F9}" presName="hierChild5" presStyleCnt="0"/>
      <dgm:spPr/>
    </dgm:pt>
    <dgm:pt modelId="{C4CD085D-2F38-41FA-962A-C2C68B34D98F}" type="pres">
      <dgm:prSet presAssocID="{7F8C675D-A0F7-4B0B-A204-FBA50517D448}" presName="Name37" presStyleLbl="parChTrans1D3" presStyleIdx="1" presStyleCnt="4"/>
      <dgm:spPr/>
      <dgm:t>
        <a:bodyPr/>
        <a:lstStyle/>
        <a:p>
          <a:pPr rtl="1"/>
          <a:endParaRPr lang="ar-SA"/>
        </a:p>
      </dgm:t>
    </dgm:pt>
    <dgm:pt modelId="{FDDE57B8-D595-4359-8898-D4CABD5DCECD}" type="pres">
      <dgm:prSet presAssocID="{AD8F1B3D-5284-4233-BFBC-8231B3E8F79B}" presName="hierRoot2" presStyleCnt="0">
        <dgm:presLayoutVars>
          <dgm:hierBranch val="init"/>
        </dgm:presLayoutVars>
      </dgm:prSet>
      <dgm:spPr/>
    </dgm:pt>
    <dgm:pt modelId="{1C156CE0-EDED-4A2B-88CB-E83F419E9B30}" type="pres">
      <dgm:prSet presAssocID="{AD8F1B3D-5284-4233-BFBC-8231B3E8F79B}" presName="rootComposite" presStyleCnt="0"/>
      <dgm:spPr/>
    </dgm:pt>
    <dgm:pt modelId="{354530D9-26A7-4589-9620-ECA8FB8EE1A2}" type="pres">
      <dgm:prSet presAssocID="{AD8F1B3D-5284-4233-BFBC-8231B3E8F79B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A83792C-1C03-4FC6-8C2B-2087DB8C3A1D}" type="pres">
      <dgm:prSet presAssocID="{AD8F1B3D-5284-4233-BFBC-8231B3E8F79B}" presName="rootConnector" presStyleLbl="node3" presStyleIdx="1" presStyleCnt="4"/>
      <dgm:spPr/>
      <dgm:t>
        <a:bodyPr/>
        <a:lstStyle/>
        <a:p>
          <a:pPr rtl="1"/>
          <a:endParaRPr lang="ar-SA"/>
        </a:p>
      </dgm:t>
    </dgm:pt>
    <dgm:pt modelId="{663587C1-67BB-425A-A9C9-F85FEB33EA4B}" type="pres">
      <dgm:prSet presAssocID="{AD8F1B3D-5284-4233-BFBC-8231B3E8F79B}" presName="hierChild4" presStyleCnt="0"/>
      <dgm:spPr/>
    </dgm:pt>
    <dgm:pt modelId="{C0DBB0DC-9321-43BF-B302-4C78DED22B03}" type="pres">
      <dgm:prSet presAssocID="{AD8F1B3D-5284-4233-BFBC-8231B3E8F79B}" presName="hierChild5" presStyleCnt="0"/>
      <dgm:spPr/>
    </dgm:pt>
    <dgm:pt modelId="{0220D616-58BD-4274-8B3E-66AD90F835C6}" type="pres">
      <dgm:prSet presAssocID="{3CB7F6DA-8246-466F-B1ED-ED1BA6BE35C3}" presName="hierChild7" presStyleCnt="0"/>
      <dgm:spPr/>
    </dgm:pt>
    <dgm:pt modelId="{F4BFBCA2-BF1C-461F-9335-8F5E03E57DFD}" type="pres">
      <dgm:prSet presAssocID="{9242FF45-6AA4-469E-B04A-28D2AD423525}" presName="Name111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7B742548-0826-41BD-8C74-A25D63443D9A}" type="pres">
      <dgm:prSet presAssocID="{5EA3C161-0525-4905-8509-D92BDF3DFB0C}" presName="hierRoot3" presStyleCnt="0">
        <dgm:presLayoutVars>
          <dgm:hierBranch val="init"/>
        </dgm:presLayoutVars>
      </dgm:prSet>
      <dgm:spPr/>
    </dgm:pt>
    <dgm:pt modelId="{BB3957D1-503D-4324-8C5C-5EDF4EF1FC8A}" type="pres">
      <dgm:prSet presAssocID="{5EA3C161-0525-4905-8509-D92BDF3DFB0C}" presName="rootComposite3" presStyleCnt="0"/>
      <dgm:spPr/>
    </dgm:pt>
    <dgm:pt modelId="{1C213D69-A9C1-41C8-8ADE-8155AA8E898F}" type="pres">
      <dgm:prSet presAssocID="{5EA3C161-0525-4905-8509-D92BDF3DFB0C}" presName="rootText3" presStyleLbl="asst1" presStyleIdx="1" presStyleCnt="2" custLinFactNeighborX="6510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15CDF73-316A-425C-84C4-E095CE4C1BE4}" type="pres">
      <dgm:prSet presAssocID="{5EA3C161-0525-4905-8509-D92BDF3DFB0C}" presName="rootConnector3" presStyleLbl="asst1" presStyleIdx="1" presStyleCnt="2"/>
      <dgm:spPr/>
      <dgm:t>
        <a:bodyPr/>
        <a:lstStyle/>
        <a:p>
          <a:pPr rtl="1"/>
          <a:endParaRPr lang="ar-SA"/>
        </a:p>
      </dgm:t>
    </dgm:pt>
    <dgm:pt modelId="{C8400F4A-7C92-49E1-985A-0203B8ACF546}" type="pres">
      <dgm:prSet presAssocID="{5EA3C161-0525-4905-8509-D92BDF3DFB0C}" presName="hierChild6" presStyleCnt="0"/>
      <dgm:spPr/>
    </dgm:pt>
    <dgm:pt modelId="{81998E50-71A3-41B7-818E-AD4DA8E36B37}" type="pres">
      <dgm:prSet presAssocID="{3D0D1061-B227-41D3-8D40-580CDA1D5453}" presName="Name37" presStyleLbl="parChTrans1D3" presStyleIdx="2" presStyleCnt="4"/>
      <dgm:spPr/>
      <dgm:t>
        <a:bodyPr/>
        <a:lstStyle/>
        <a:p>
          <a:pPr rtl="1"/>
          <a:endParaRPr lang="ar-SA"/>
        </a:p>
      </dgm:t>
    </dgm:pt>
    <dgm:pt modelId="{0A095CCE-F76A-4062-9B66-351752C35554}" type="pres">
      <dgm:prSet presAssocID="{D537C958-1C68-46A6-95EB-4CDC866D19E7}" presName="hierRoot2" presStyleCnt="0">
        <dgm:presLayoutVars>
          <dgm:hierBranch val="init"/>
        </dgm:presLayoutVars>
      </dgm:prSet>
      <dgm:spPr/>
    </dgm:pt>
    <dgm:pt modelId="{E56EDEB5-BB21-4F6E-9021-F9A98BAEF920}" type="pres">
      <dgm:prSet presAssocID="{D537C958-1C68-46A6-95EB-4CDC866D19E7}" presName="rootComposite" presStyleCnt="0"/>
      <dgm:spPr/>
    </dgm:pt>
    <dgm:pt modelId="{2E551D1D-6551-4CCC-B74C-B9F445AE7007}" type="pres">
      <dgm:prSet presAssocID="{D537C958-1C68-46A6-95EB-4CDC866D19E7}" presName="rootText" presStyleLbl="node3" presStyleIdx="2" presStyleCnt="4" custLinFactNeighborX="-596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6AB51DB-6F85-42E9-A592-7C8D11CB39EE}" type="pres">
      <dgm:prSet presAssocID="{D537C958-1C68-46A6-95EB-4CDC866D19E7}" presName="rootConnector" presStyleLbl="node3" presStyleIdx="2" presStyleCnt="4"/>
      <dgm:spPr/>
      <dgm:t>
        <a:bodyPr/>
        <a:lstStyle/>
        <a:p>
          <a:pPr rtl="1"/>
          <a:endParaRPr lang="ar-SA"/>
        </a:p>
      </dgm:t>
    </dgm:pt>
    <dgm:pt modelId="{38DB4979-AF26-4534-8BED-EE4E7A197F53}" type="pres">
      <dgm:prSet presAssocID="{D537C958-1C68-46A6-95EB-4CDC866D19E7}" presName="hierChild4" presStyleCnt="0"/>
      <dgm:spPr/>
    </dgm:pt>
    <dgm:pt modelId="{0BB953A8-C5B4-4830-9DA1-9C4D0B78708E}" type="pres">
      <dgm:prSet presAssocID="{D537C958-1C68-46A6-95EB-4CDC866D19E7}" presName="hierChild5" presStyleCnt="0"/>
      <dgm:spPr/>
    </dgm:pt>
    <dgm:pt modelId="{4709F108-F90B-4E97-837F-0AEEDAACECA3}" type="pres">
      <dgm:prSet presAssocID="{F2144E29-63A8-4256-9C81-4CB6A3694667}" presName="Name37" presStyleLbl="parChTrans1D3" presStyleIdx="3" presStyleCnt="4"/>
      <dgm:spPr/>
      <dgm:t>
        <a:bodyPr/>
        <a:lstStyle/>
        <a:p>
          <a:pPr rtl="1"/>
          <a:endParaRPr lang="ar-SA"/>
        </a:p>
      </dgm:t>
    </dgm:pt>
    <dgm:pt modelId="{172D63C4-63FC-4A66-B815-DE95726AA5B0}" type="pres">
      <dgm:prSet presAssocID="{93186227-F1AB-468C-BE43-2D4F8EC9C797}" presName="hierRoot2" presStyleCnt="0">
        <dgm:presLayoutVars>
          <dgm:hierBranch val="init"/>
        </dgm:presLayoutVars>
      </dgm:prSet>
      <dgm:spPr/>
    </dgm:pt>
    <dgm:pt modelId="{1D904DDD-3DD1-4A8F-85B3-52CE3544FF4F}" type="pres">
      <dgm:prSet presAssocID="{93186227-F1AB-468C-BE43-2D4F8EC9C797}" presName="rootComposite" presStyleCnt="0"/>
      <dgm:spPr/>
    </dgm:pt>
    <dgm:pt modelId="{1C3964B2-B8FA-4D69-B975-4D02E4CB2CAA}" type="pres">
      <dgm:prSet presAssocID="{93186227-F1AB-468C-BE43-2D4F8EC9C797}" presName="rootText" presStyleLbl="node3" presStyleIdx="3" presStyleCnt="4" custLinFactNeighborX="-596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7320800-5CC1-4B23-8608-F5A2C5A78C87}" type="pres">
      <dgm:prSet presAssocID="{93186227-F1AB-468C-BE43-2D4F8EC9C797}" presName="rootConnector" presStyleLbl="node3" presStyleIdx="3" presStyleCnt="4"/>
      <dgm:spPr/>
      <dgm:t>
        <a:bodyPr/>
        <a:lstStyle/>
        <a:p>
          <a:pPr rtl="1"/>
          <a:endParaRPr lang="ar-SA"/>
        </a:p>
      </dgm:t>
    </dgm:pt>
    <dgm:pt modelId="{8018EB9F-5EA4-4F24-B033-8CB08E5A3EC7}" type="pres">
      <dgm:prSet presAssocID="{93186227-F1AB-468C-BE43-2D4F8EC9C797}" presName="hierChild4" presStyleCnt="0"/>
      <dgm:spPr/>
    </dgm:pt>
    <dgm:pt modelId="{888C52DE-16FC-4448-B3A6-8865102D7580}" type="pres">
      <dgm:prSet presAssocID="{93186227-F1AB-468C-BE43-2D4F8EC9C797}" presName="hierChild5" presStyleCnt="0"/>
      <dgm:spPr/>
    </dgm:pt>
    <dgm:pt modelId="{7EB993BF-32C6-4754-8792-D12F87302FAE}" type="pres">
      <dgm:prSet presAssocID="{5EA3C161-0525-4905-8509-D92BDF3DFB0C}" presName="hierChild7" presStyleCnt="0"/>
      <dgm:spPr/>
    </dgm:pt>
  </dgm:ptLst>
  <dgm:cxnLst>
    <dgm:cxn modelId="{5C7C5B15-741A-4DA0-A224-8D093B31C850}" srcId="{352EF3E4-4045-4E38-B597-9FEC28DA30CB}" destId="{7FFDBDA6-2312-4A50-AA3D-0DCC1E6AF658}" srcOrd="2" destOrd="0" parTransId="{85315BFA-4CEE-426E-A914-2D20551862EE}" sibTransId="{B3E7E94C-1A2F-4002-835C-C0F813CDA8D2}"/>
    <dgm:cxn modelId="{1AA793A3-80E1-43AE-A7BC-FD5F0817DE23}" type="presOf" srcId="{93186227-F1AB-468C-BE43-2D4F8EC9C797}" destId="{1C3964B2-B8FA-4D69-B975-4D02E4CB2CAA}" srcOrd="0" destOrd="0" presId="urn:microsoft.com/office/officeart/2005/8/layout/orgChart1"/>
    <dgm:cxn modelId="{412508EF-6E29-44BA-9841-EAAFFC23057F}" type="presOf" srcId="{9242FF45-6AA4-469E-B04A-28D2AD423525}" destId="{F4BFBCA2-BF1C-461F-9335-8F5E03E57DFD}" srcOrd="0" destOrd="0" presId="urn:microsoft.com/office/officeart/2005/8/layout/orgChart1"/>
    <dgm:cxn modelId="{E5BC4320-FE95-4222-9CE7-D3155F373C8F}" type="presOf" srcId="{D537C958-1C68-46A6-95EB-4CDC866D19E7}" destId="{2E551D1D-6551-4CCC-B74C-B9F445AE7007}" srcOrd="0" destOrd="0" presId="urn:microsoft.com/office/officeart/2005/8/layout/orgChart1"/>
    <dgm:cxn modelId="{F8E0AFAB-D88B-4743-BB32-0C643824F9F7}" type="presOf" srcId="{3CB7F6DA-8246-466F-B1ED-ED1BA6BE35C3}" destId="{8DDCDCDD-17B2-4AFB-8260-A65050751A08}" srcOrd="1" destOrd="0" presId="urn:microsoft.com/office/officeart/2005/8/layout/orgChart1"/>
    <dgm:cxn modelId="{877BCBE8-C8B0-4399-98C7-E714B09BB672}" type="presOf" srcId="{3FA70FCC-062D-41B1-86AA-247D343347F9}" destId="{D9766BDC-E9A5-46BD-9080-FDE6D97B298A}" srcOrd="0" destOrd="0" presId="urn:microsoft.com/office/officeart/2005/8/layout/orgChart1"/>
    <dgm:cxn modelId="{50B4E20B-61DC-431A-BFF3-80C69B5F7ACF}" srcId="{352EF3E4-4045-4E38-B597-9FEC28DA30CB}" destId="{3CB7F6DA-8246-466F-B1ED-ED1BA6BE35C3}" srcOrd="0" destOrd="0" parTransId="{7253C983-B80E-47D3-BB5C-85C9FA7AA318}" sibTransId="{C305B198-E9C0-43B4-AB3C-2EBE32878858}"/>
    <dgm:cxn modelId="{A956BE8E-57DC-44C3-8FE9-A7AEC21D7EF3}" type="presOf" srcId="{5EA3C161-0525-4905-8509-D92BDF3DFB0C}" destId="{915CDF73-316A-425C-84C4-E095CE4C1BE4}" srcOrd="1" destOrd="0" presId="urn:microsoft.com/office/officeart/2005/8/layout/orgChart1"/>
    <dgm:cxn modelId="{F46431DA-A8E2-43CD-8BB4-3E8C972E2404}" type="presOf" srcId="{93186227-F1AB-468C-BE43-2D4F8EC9C797}" destId="{67320800-5CC1-4B23-8608-F5A2C5A78C87}" srcOrd="1" destOrd="0" presId="urn:microsoft.com/office/officeart/2005/8/layout/orgChart1"/>
    <dgm:cxn modelId="{FB6B32FE-A609-498F-886B-2082AB19812A}" type="presOf" srcId="{D537C958-1C68-46A6-95EB-4CDC866D19E7}" destId="{C6AB51DB-6F85-42E9-A592-7C8D11CB39EE}" srcOrd="1" destOrd="0" presId="urn:microsoft.com/office/officeart/2005/8/layout/orgChart1"/>
    <dgm:cxn modelId="{E16D4186-7F81-4A73-B51C-CC2ED146D833}" srcId="{5EA3C161-0525-4905-8509-D92BDF3DFB0C}" destId="{D537C958-1C68-46A6-95EB-4CDC866D19E7}" srcOrd="0" destOrd="0" parTransId="{3D0D1061-B227-41D3-8D40-580CDA1D5453}" sibTransId="{CB3E4FA3-3FB0-4002-B103-BBFB9E0F1A3B}"/>
    <dgm:cxn modelId="{F5DEBA43-3E59-4C48-9491-9C8219F975C5}" type="presOf" srcId="{85315BFA-4CEE-426E-A914-2D20551862EE}" destId="{3E3B7C27-9EE4-4896-8B0B-E1AB8AFBC781}" srcOrd="0" destOrd="0" presId="urn:microsoft.com/office/officeart/2005/8/layout/orgChart1"/>
    <dgm:cxn modelId="{179A4FD8-6DBD-4DAA-AEA9-A53372DCEE22}" type="presOf" srcId="{F2144E29-63A8-4256-9C81-4CB6A3694667}" destId="{4709F108-F90B-4E97-837F-0AEEDAACECA3}" srcOrd="0" destOrd="0" presId="urn:microsoft.com/office/officeart/2005/8/layout/orgChart1"/>
    <dgm:cxn modelId="{78747EEB-126B-470B-8CF2-3E164B8D6490}" type="presOf" srcId="{AD8F1B3D-5284-4233-BFBC-8231B3E8F79B}" destId="{354530D9-26A7-4589-9620-ECA8FB8EE1A2}" srcOrd="0" destOrd="0" presId="urn:microsoft.com/office/officeart/2005/8/layout/orgChart1"/>
    <dgm:cxn modelId="{355985E4-DD0C-4B4E-BCF9-4840365AD33D}" type="presOf" srcId="{352EF3E4-4045-4E38-B597-9FEC28DA30CB}" destId="{A4228967-C0D2-48FE-A5B7-28EA79E1684A}" srcOrd="1" destOrd="0" presId="urn:microsoft.com/office/officeart/2005/8/layout/orgChart1"/>
    <dgm:cxn modelId="{06E43593-74A6-4280-97FF-A87DDD0B0F90}" type="presOf" srcId="{352EF3E4-4045-4E38-B597-9FEC28DA30CB}" destId="{DAF563E2-3CDA-4704-B12E-356CE68CB375}" srcOrd="0" destOrd="0" presId="urn:microsoft.com/office/officeart/2005/8/layout/orgChart1"/>
    <dgm:cxn modelId="{5AEDFC95-E2D2-40FB-A683-34DBEF3ED13F}" type="presOf" srcId="{3FA70FCC-062D-41B1-86AA-247D343347F9}" destId="{0440D4F7-7000-489A-98CB-8F48F170236F}" srcOrd="1" destOrd="0" presId="urn:microsoft.com/office/officeart/2005/8/layout/orgChart1"/>
    <dgm:cxn modelId="{A21906FE-E995-4338-8655-435E3829F054}" type="presOf" srcId="{7253C983-B80E-47D3-BB5C-85C9FA7AA318}" destId="{E89DD88B-5776-418E-9388-AEE2D7A4D065}" srcOrd="0" destOrd="0" presId="urn:microsoft.com/office/officeart/2005/8/layout/orgChart1"/>
    <dgm:cxn modelId="{F6CDEA60-9CA6-4262-ACAA-83805791A637}" srcId="{21B6A94B-53A3-48E5-BF80-DE4339EA5929}" destId="{352EF3E4-4045-4E38-B597-9FEC28DA30CB}" srcOrd="0" destOrd="0" parTransId="{214C8216-F307-42B2-8C02-19D5779BF8FD}" sibTransId="{0E6009A7-1CDE-4419-9051-B6311BA231AE}"/>
    <dgm:cxn modelId="{C297429E-E7A6-4E3A-B7FA-8B2A5167D4EB}" type="presOf" srcId="{97878474-D7BA-402F-9B71-44D65131309B}" destId="{96382795-8B45-4C6F-A54B-82FFCDA869DB}" srcOrd="0" destOrd="0" presId="urn:microsoft.com/office/officeart/2005/8/layout/orgChart1"/>
    <dgm:cxn modelId="{4B5CD8F0-DA05-4C1B-AAEB-200688782A4D}" type="presOf" srcId="{3CB7F6DA-8246-466F-B1ED-ED1BA6BE35C3}" destId="{979CC845-8125-495C-A78A-D33D6C02B522}" srcOrd="0" destOrd="0" presId="urn:microsoft.com/office/officeart/2005/8/layout/orgChart1"/>
    <dgm:cxn modelId="{A01DA34C-26F8-4208-897D-11E6E62F3C84}" srcId="{3CB7F6DA-8246-466F-B1ED-ED1BA6BE35C3}" destId="{3FA70FCC-062D-41B1-86AA-247D343347F9}" srcOrd="0" destOrd="0" parTransId="{97878474-D7BA-402F-9B71-44D65131309B}" sibTransId="{8D009205-39A8-446B-BC51-CA3CDA57FBC1}"/>
    <dgm:cxn modelId="{9C1B4E53-CAB9-4044-B2A5-1FC85B1CF76E}" type="presOf" srcId="{7FFDBDA6-2312-4A50-AA3D-0DCC1E6AF658}" destId="{4B65DC6C-9682-493F-A226-D613E1A606CD}" srcOrd="1" destOrd="0" presId="urn:microsoft.com/office/officeart/2005/8/layout/orgChart1"/>
    <dgm:cxn modelId="{F68FDE61-F93A-4518-B12D-359ADE9628FA}" srcId="{5EA3C161-0525-4905-8509-D92BDF3DFB0C}" destId="{93186227-F1AB-468C-BE43-2D4F8EC9C797}" srcOrd="1" destOrd="0" parTransId="{F2144E29-63A8-4256-9C81-4CB6A3694667}" sibTransId="{624EDC29-6FBC-4A5C-8CBC-C48C9043BB6D}"/>
    <dgm:cxn modelId="{682D8E92-9551-4E53-A026-5D78E4E5FA6D}" srcId="{3CB7F6DA-8246-466F-B1ED-ED1BA6BE35C3}" destId="{AD8F1B3D-5284-4233-BFBC-8231B3E8F79B}" srcOrd="1" destOrd="0" parTransId="{7F8C675D-A0F7-4B0B-A204-FBA50517D448}" sibTransId="{3352481C-B0DD-4D4E-911D-82237230FBFD}"/>
    <dgm:cxn modelId="{CF8EEA52-1DD0-48B7-AD5A-AACD6FB1686D}" type="presOf" srcId="{7FFDBDA6-2312-4A50-AA3D-0DCC1E6AF658}" destId="{30632C14-855B-4F6D-84B1-206DC22E3CF0}" srcOrd="0" destOrd="0" presId="urn:microsoft.com/office/officeart/2005/8/layout/orgChart1"/>
    <dgm:cxn modelId="{613FAA38-D156-4B9B-AA00-5E7F394179BA}" type="presOf" srcId="{21B6A94B-53A3-48E5-BF80-DE4339EA5929}" destId="{D37F60D4-C9E8-4BEC-9C05-F18229FE1516}" srcOrd="0" destOrd="0" presId="urn:microsoft.com/office/officeart/2005/8/layout/orgChart1"/>
    <dgm:cxn modelId="{47BF0EF3-4B00-4DA3-A59E-160D75CECB19}" type="presOf" srcId="{7F8C675D-A0F7-4B0B-A204-FBA50517D448}" destId="{C4CD085D-2F38-41FA-962A-C2C68B34D98F}" srcOrd="0" destOrd="0" presId="urn:microsoft.com/office/officeart/2005/8/layout/orgChart1"/>
    <dgm:cxn modelId="{6190F7D8-AAAE-4ED3-9C06-2BBD9CBABEF3}" srcId="{352EF3E4-4045-4E38-B597-9FEC28DA30CB}" destId="{5EA3C161-0525-4905-8509-D92BDF3DFB0C}" srcOrd="1" destOrd="0" parTransId="{9242FF45-6AA4-469E-B04A-28D2AD423525}" sibTransId="{C14370EB-9E6A-4CD0-A1A2-70EBEFFBEBD7}"/>
    <dgm:cxn modelId="{236008B3-E499-45ED-9E89-6AB68A3E9539}" type="presOf" srcId="{5EA3C161-0525-4905-8509-D92BDF3DFB0C}" destId="{1C213D69-A9C1-41C8-8ADE-8155AA8E898F}" srcOrd="0" destOrd="0" presId="urn:microsoft.com/office/officeart/2005/8/layout/orgChart1"/>
    <dgm:cxn modelId="{3D2769B4-0FFB-4380-9E1C-296E74EE2BEA}" type="presOf" srcId="{3D0D1061-B227-41D3-8D40-580CDA1D5453}" destId="{81998E50-71A3-41B7-818E-AD4DA8E36B37}" srcOrd="0" destOrd="0" presId="urn:microsoft.com/office/officeart/2005/8/layout/orgChart1"/>
    <dgm:cxn modelId="{8D3449DE-0159-4946-8830-F5253FCFC68D}" type="presOf" srcId="{AD8F1B3D-5284-4233-BFBC-8231B3E8F79B}" destId="{4A83792C-1C03-4FC6-8C2B-2087DB8C3A1D}" srcOrd="1" destOrd="0" presId="urn:microsoft.com/office/officeart/2005/8/layout/orgChart1"/>
    <dgm:cxn modelId="{D7310236-E1E1-4197-BAD7-AD5607F7AD34}" type="presParOf" srcId="{D37F60D4-C9E8-4BEC-9C05-F18229FE1516}" destId="{350612AF-FB87-4212-B683-394515964A45}" srcOrd="0" destOrd="0" presId="urn:microsoft.com/office/officeart/2005/8/layout/orgChart1"/>
    <dgm:cxn modelId="{F6D5B095-EC52-476E-866A-038C448D6D30}" type="presParOf" srcId="{350612AF-FB87-4212-B683-394515964A45}" destId="{B5F1A9F4-3C29-46B2-909F-A9D166C696DE}" srcOrd="0" destOrd="0" presId="urn:microsoft.com/office/officeart/2005/8/layout/orgChart1"/>
    <dgm:cxn modelId="{1D6F652E-3DCB-4A69-AFF0-F2D185F1BA60}" type="presParOf" srcId="{B5F1A9F4-3C29-46B2-909F-A9D166C696DE}" destId="{DAF563E2-3CDA-4704-B12E-356CE68CB375}" srcOrd="0" destOrd="0" presId="urn:microsoft.com/office/officeart/2005/8/layout/orgChart1"/>
    <dgm:cxn modelId="{E3A0C1D0-4D49-475C-B4EA-C85C6AC2D0FD}" type="presParOf" srcId="{B5F1A9F4-3C29-46B2-909F-A9D166C696DE}" destId="{A4228967-C0D2-48FE-A5B7-28EA79E1684A}" srcOrd="1" destOrd="0" presId="urn:microsoft.com/office/officeart/2005/8/layout/orgChart1"/>
    <dgm:cxn modelId="{9A402320-C191-436D-A9D5-6BE4EFA67E01}" type="presParOf" srcId="{350612AF-FB87-4212-B683-394515964A45}" destId="{7443B800-0353-4AFA-B71F-7A70597995CC}" srcOrd="1" destOrd="0" presId="urn:microsoft.com/office/officeart/2005/8/layout/orgChart1"/>
    <dgm:cxn modelId="{C02D965B-5868-48E1-9EF3-CED0B930C65B}" type="presParOf" srcId="{7443B800-0353-4AFA-B71F-7A70597995CC}" destId="{3E3B7C27-9EE4-4896-8B0B-E1AB8AFBC781}" srcOrd="0" destOrd="0" presId="urn:microsoft.com/office/officeart/2005/8/layout/orgChart1"/>
    <dgm:cxn modelId="{28374264-69BA-4AF6-8D05-0848D6464C99}" type="presParOf" srcId="{7443B800-0353-4AFA-B71F-7A70597995CC}" destId="{AA882752-75B4-429D-B422-2B855062735A}" srcOrd="1" destOrd="0" presId="urn:microsoft.com/office/officeart/2005/8/layout/orgChart1"/>
    <dgm:cxn modelId="{67464E3D-0A13-40A0-8C11-BA2BDE7CCBD1}" type="presParOf" srcId="{AA882752-75B4-429D-B422-2B855062735A}" destId="{8CB67DAC-0A2B-4273-A248-57B673DA536C}" srcOrd="0" destOrd="0" presId="urn:microsoft.com/office/officeart/2005/8/layout/orgChart1"/>
    <dgm:cxn modelId="{5E706942-A3E3-4A56-9846-0353272CE92F}" type="presParOf" srcId="{8CB67DAC-0A2B-4273-A248-57B673DA536C}" destId="{30632C14-855B-4F6D-84B1-206DC22E3CF0}" srcOrd="0" destOrd="0" presId="urn:microsoft.com/office/officeart/2005/8/layout/orgChart1"/>
    <dgm:cxn modelId="{552ADBE9-9AA8-47EA-9506-F63ACC5BCB36}" type="presParOf" srcId="{8CB67DAC-0A2B-4273-A248-57B673DA536C}" destId="{4B65DC6C-9682-493F-A226-D613E1A606CD}" srcOrd="1" destOrd="0" presId="urn:microsoft.com/office/officeart/2005/8/layout/orgChart1"/>
    <dgm:cxn modelId="{35A9303D-BBEA-421F-B81F-CE2C7A2C8B37}" type="presParOf" srcId="{AA882752-75B4-429D-B422-2B855062735A}" destId="{311B0BC5-3F7F-4026-91AE-75A460F36227}" srcOrd="1" destOrd="0" presId="urn:microsoft.com/office/officeart/2005/8/layout/orgChart1"/>
    <dgm:cxn modelId="{BD73527E-025A-4152-9DD0-30CBD12FFE1A}" type="presParOf" srcId="{AA882752-75B4-429D-B422-2B855062735A}" destId="{CDC1D7C6-495B-4613-8114-35CE5F8F64E7}" srcOrd="2" destOrd="0" presId="urn:microsoft.com/office/officeart/2005/8/layout/orgChart1"/>
    <dgm:cxn modelId="{A0A71897-BDEA-4C24-A654-E259A357C5EF}" type="presParOf" srcId="{350612AF-FB87-4212-B683-394515964A45}" destId="{FF6A08A5-405A-4F50-BC17-B2199C590EE7}" srcOrd="2" destOrd="0" presId="urn:microsoft.com/office/officeart/2005/8/layout/orgChart1"/>
    <dgm:cxn modelId="{B9B57DD6-66BC-42BE-8862-B493142F8A4C}" type="presParOf" srcId="{FF6A08A5-405A-4F50-BC17-B2199C590EE7}" destId="{E89DD88B-5776-418E-9388-AEE2D7A4D065}" srcOrd="0" destOrd="0" presId="urn:microsoft.com/office/officeart/2005/8/layout/orgChart1"/>
    <dgm:cxn modelId="{7F4139E6-7604-4930-A3D7-50D26F98A847}" type="presParOf" srcId="{FF6A08A5-405A-4F50-BC17-B2199C590EE7}" destId="{5E105607-3BB5-4EC7-8B86-8386D007DB7B}" srcOrd="1" destOrd="0" presId="urn:microsoft.com/office/officeart/2005/8/layout/orgChart1"/>
    <dgm:cxn modelId="{877D9930-5E97-4844-B9F3-0106F8871505}" type="presParOf" srcId="{5E105607-3BB5-4EC7-8B86-8386D007DB7B}" destId="{05FCF84B-0C91-405C-B318-9EEFE5F38E42}" srcOrd="0" destOrd="0" presId="urn:microsoft.com/office/officeart/2005/8/layout/orgChart1"/>
    <dgm:cxn modelId="{0BDD029B-C155-4D90-BC89-4B757B186F27}" type="presParOf" srcId="{05FCF84B-0C91-405C-B318-9EEFE5F38E42}" destId="{979CC845-8125-495C-A78A-D33D6C02B522}" srcOrd="0" destOrd="0" presId="urn:microsoft.com/office/officeart/2005/8/layout/orgChart1"/>
    <dgm:cxn modelId="{5A65430F-20BE-424A-A939-FDE9C55510CD}" type="presParOf" srcId="{05FCF84B-0C91-405C-B318-9EEFE5F38E42}" destId="{8DDCDCDD-17B2-4AFB-8260-A65050751A08}" srcOrd="1" destOrd="0" presId="urn:microsoft.com/office/officeart/2005/8/layout/orgChart1"/>
    <dgm:cxn modelId="{ACF877A4-2C34-4EFB-92C7-9B9A82612660}" type="presParOf" srcId="{5E105607-3BB5-4EC7-8B86-8386D007DB7B}" destId="{4C1A3E09-E11B-4269-8842-8C805CE2AA6C}" srcOrd="1" destOrd="0" presId="urn:microsoft.com/office/officeart/2005/8/layout/orgChart1"/>
    <dgm:cxn modelId="{D7D4BA6A-C567-4139-8896-AF2A8723118B}" type="presParOf" srcId="{4C1A3E09-E11B-4269-8842-8C805CE2AA6C}" destId="{96382795-8B45-4C6F-A54B-82FFCDA869DB}" srcOrd="0" destOrd="0" presId="urn:microsoft.com/office/officeart/2005/8/layout/orgChart1"/>
    <dgm:cxn modelId="{40AE914F-8DB4-4BBA-8BC3-C21FAB8484CF}" type="presParOf" srcId="{4C1A3E09-E11B-4269-8842-8C805CE2AA6C}" destId="{4B72E8C9-08DA-4127-A04B-6F6AC6D9F7DE}" srcOrd="1" destOrd="0" presId="urn:microsoft.com/office/officeart/2005/8/layout/orgChart1"/>
    <dgm:cxn modelId="{3D4F554D-8DA8-421D-AA82-DBE263E442A0}" type="presParOf" srcId="{4B72E8C9-08DA-4127-A04B-6F6AC6D9F7DE}" destId="{E14A91C3-3973-4091-A7EC-D74887533E70}" srcOrd="0" destOrd="0" presId="urn:microsoft.com/office/officeart/2005/8/layout/orgChart1"/>
    <dgm:cxn modelId="{7CFC3112-015A-446C-AEF0-8FC9F9D77A1C}" type="presParOf" srcId="{E14A91C3-3973-4091-A7EC-D74887533E70}" destId="{D9766BDC-E9A5-46BD-9080-FDE6D97B298A}" srcOrd="0" destOrd="0" presId="urn:microsoft.com/office/officeart/2005/8/layout/orgChart1"/>
    <dgm:cxn modelId="{B4A0D88B-C217-4022-A934-22928C469F76}" type="presParOf" srcId="{E14A91C3-3973-4091-A7EC-D74887533E70}" destId="{0440D4F7-7000-489A-98CB-8F48F170236F}" srcOrd="1" destOrd="0" presId="urn:microsoft.com/office/officeart/2005/8/layout/orgChart1"/>
    <dgm:cxn modelId="{E43B4CA5-FFBA-46B4-A203-8124FEBA6015}" type="presParOf" srcId="{4B72E8C9-08DA-4127-A04B-6F6AC6D9F7DE}" destId="{9584CD28-865A-4875-853D-E5C29F4999D9}" srcOrd="1" destOrd="0" presId="urn:microsoft.com/office/officeart/2005/8/layout/orgChart1"/>
    <dgm:cxn modelId="{D2B2DECD-7DBD-4D6F-BED7-1D47BF278EBD}" type="presParOf" srcId="{4B72E8C9-08DA-4127-A04B-6F6AC6D9F7DE}" destId="{AC4940CA-058B-4510-A787-16BA95BA1B8E}" srcOrd="2" destOrd="0" presId="urn:microsoft.com/office/officeart/2005/8/layout/orgChart1"/>
    <dgm:cxn modelId="{5D89D306-4DDB-4F35-9987-A6CA46D38A65}" type="presParOf" srcId="{4C1A3E09-E11B-4269-8842-8C805CE2AA6C}" destId="{C4CD085D-2F38-41FA-962A-C2C68B34D98F}" srcOrd="2" destOrd="0" presId="urn:microsoft.com/office/officeart/2005/8/layout/orgChart1"/>
    <dgm:cxn modelId="{714C073E-FCA1-4AB4-AFBA-63127937CCA9}" type="presParOf" srcId="{4C1A3E09-E11B-4269-8842-8C805CE2AA6C}" destId="{FDDE57B8-D595-4359-8898-D4CABD5DCECD}" srcOrd="3" destOrd="0" presId="urn:microsoft.com/office/officeart/2005/8/layout/orgChart1"/>
    <dgm:cxn modelId="{B36E101F-D4ED-4955-B77E-2F1882860718}" type="presParOf" srcId="{FDDE57B8-D595-4359-8898-D4CABD5DCECD}" destId="{1C156CE0-EDED-4A2B-88CB-E83F419E9B30}" srcOrd="0" destOrd="0" presId="urn:microsoft.com/office/officeart/2005/8/layout/orgChart1"/>
    <dgm:cxn modelId="{9BBD6B7B-DC09-4843-87E6-BE64B4987C66}" type="presParOf" srcId="{1C156CE0-EDED-4A2B-88CB-E83F419E9B30}" destId="{354530D9-26A7-4589-9620-ECA8FB8EE1A2}" srcOrd="0" destOrd="0" presId="urn:microsoft.com/office/officeart/2005/8/layout/orgChart1"/>
    <dgm:cxn modelId="{0B991423-5992-4107-9A76-1CE2CAC17085}" type="presParOf" srcId="{1C156CE0-EDED-4A2B-88CB-E83F419E9B30}" destId="{4A83792C-1C03-4FC6-8C2B-2087DB8C3A1D}" srcOrd="1" destOrd="0" presId="urn:microsoft.com/office/officeart/2005/8/layout/orgChart1"/>
    <dgm:cxn modelId="{712CE2C7-AD29-463D-9889-999FCD303E4F}" type="presParOf" srcId="{FDDE57B8-D595-4359-8898-D4CABD5DCECD}" destId="{663587C1-67BB-425A-A9C9-F85FEB33EA4B}" srcOrd="1" destOrd="0" presId="urn:microsoft.com/office/officeart/2005/8/layout/orgChart1"/>
    <dgm:cxn modelId="{278A0BF3-7B92-4F9A-99B0-D9C5F66FE9B7}" type="presParOf" srcId="{FDDE57B8-D595-4359-8898-D4CABD5DCECD}" destId="{C0DBB0DC-9321-43BF-B302-4C78DED22B03}" srcOrd="2" destOrd="0" presId="urn:microsoft.com/office/officeart/2005/8/layout/orgChart1"/>
    <dgm:cxn modelId="{E39E1F91-3DE4-4AEE-A071-96D143AF380B}" type="presParOf" srcId="{5E105607-3BB5-4EC7-8B86-8386D007DB7B}" destId="{0220D616-58BD-4274-8B3E-66AD90F835C6}" srcOrd="2" destOrd="0" presId="urn:microsoft.com/office/officeart/2005/8/layout/orgChart1"/>
    <dgm:cxn modelId="{85F63F51-CC39-417F-9E7D-BAC8B5F9EBAB}" type="presParOf" srcId="{FF6A08A5-405A-4F50-BC17-B2199C590EE7}" destId="{F4BFBCA2-BF1C-461F-9335-8F5E03E57DFD}" srcOrd="2" destOrd="0" presId="urn:microsoft.com/office/officeart/2005/8/layout/orgChart1"/>
    <dgm:cxn modelId="{50A1D9B9-E292-40CA-ACA9-1B51C2A762F0}" type="presParOf" srcId="{FF6A08A5-405A-4F50-BC17-B2199C590EE7}" destId="{7B742548-0826-41BD-8C74-A25D63443D9A}" srcOrd="3" destOrd="0" presId="urn:microsoft.com/office/officeart/2005/8/layout/orgChart1"/>
    <dgm:cxn modelId="{053F7C9F-BBDA-4698-A067-D5D3F617C6AB}" type="presParOf" srcId="{7B742548-0826-41BD-8C74-A25D63443D9A}" destId="{BB3957D1-503D-4324-8C5C-5EDF4EF1FC8A}" srcOrd="0" destOrd="0" presId="urn:microsoft.com/office/officeart/2005/8/layout/orgChart1"/>
    <dgm:cxn modelId="{CE1D267E-5F4A-40D5-ACC2-8A3C50773323}" type="presParOf" srcId="{BB3957D1-503D-4324-8C5C-5EDF4EF1FC8A}" destId="{1C213D69-A9C1-41C8-8ADE-8155AA8E898F}" srcOrd="0" destOrd="0" presId="urn:microsoft.com/office/officeart/2005/8/layout/orgChart1"/>
    <dgm:cxn modelId="{0B78DF09-6F87-4C18-AF3A-286870270C17}" type="presParOf" srcId="{BB3957D1-503D-4324-8C5C-5EDF4EF1FC8A}" destId="{915CDF73-316A-425C-84C4-E095CE4C1BE4}" srcOrd="1" destOrd="0" presId="urn:microsoft.com/office/officeart/2005/8/layout/orgChart1"/>
    <dgm:cxn modelId="{B1FEA92F-A390-420C-B057-0C4E7E711408}" type="presParOf" srcId="{7B742548-0826-41BD-8C74-A25D63443D9A}" destId="{C8400F4A-7C92-49E1-985A-0203B8ACF546}" srcOrd="1" destOrd="0" presId="urn:microsoft.com/office/officeart/2005/8/layout/orgChart1"/>
    <dgm:cxn modelId="{E389945D-B3DF-4F10-877F-9CA2F20AB0C8}" type="presParOf" srcId="{C8400F4A-7C92-49E1-985A-0203B8ACF546}" destId="{81998E50-71A3-41B7-818E-AD4DA8E36B37}" srcOrd="0" destOrd="0" presId="urn:microsoft.com/office/officeart/2005/8/layout/orgChart1"/>
    <dgm:cxn modelId="{468C94DF-842A-4A01-9791-9F3D22733B2F}" type="presParOf" srcId="{C8400F4A-7C92-49E1-985A-0203B8ACF546}" destId="{0A095CCE-F76A-4062-9B66-351752C35554}" srcOrd="1" destOrd="0" presId="urn:microsoft.com/office/officeart/2005/8/layout/orgChart1"/>
    <dgm:cxn modelId="{2F9A3485-0E9E-4B16-8BCD-C1BE38E6E2CB}" type="presParOf" srcId="{0A095CCE-F76A-4062-9B66-351752C35554}" destId="{E56EDEB5-BB21-4F6E-9021-F9A98BAEF920}" srcOrd="0" destOrd="0" presId="urn:microsoft.com/office/officeart/2005/8/layout/orgChart1"/>
    <dgm:cxn modelId="{12C5FEEA-9A45-414A-BD91-2EAD662127E1}" type="presParOf" srcId="{E56EDEB5-BB21-4F6E-9021-F9A98BAEF920}" destId="{2E551D1D-6551-4CCC-B74C-B9F445AE7007}" srcOrd="0" destOrd="0" presId="urn:microsoft.com/office/officeart/2005/8/layout/orgChart1"/>
    <dgm:cxn modelId="{C7571E8D-66BC-4304-98C3-F1E8C5A22FE9}" type="presParOf" srcId="{E56EDEB5-BB21-4F6E-9021-F9A98BAEF920}" destId="{C6AB51DB-6F85-42E9-A592-7C8D11CB39EE}" srcOrd="1" destOrd="0" presId="urn:microsoft.com/office/officeart/2005/8/layout/orgChart1"/>
    <dgm:cxn modelId="{13F6164B-26CB-4B0F-B582-90C8A163FCA1}" type="presParOf" srcId="{0A095CCE-F76A-4062-9B66-351752C35554}" destId="{38DB4979-AF26-4534-8BED-EE4E7A197F53}" srcOrd="1" destOrd="0" presId="urn:microsoft.com/office/officeart/2005/8/layout/orgChart1"/>
    <dgm:cxn modelId="{FF67584A-CB4D-4035-B108-77C6E8B8638F}" type="presParOf" srcId="{0A095CCE-F76A-4062-9B66-351752C35554}" destId="{0BB953A8-C5B4-4830-9DA1-9C4D0B78708E}" srcOrd="2" destOrd="0" presId="urn:microsoft.com/office/officeart/2005/8/layout/orgChart1"/>
    <dgm:cxn modelId="{1D56911D-9F9C-43E5-AA8F-3498519074FE}" type="presParOf" srcId="{C8400F4A-7C92-49E1-985A-0203B8ACF546}" destId="{4709F108-F90B-4E97-837F-0AEEDAACECA3}" srcOrd="2" destOrd="0" presId="urn:microsoft.com/office/officeart/2005/8/layout/orgChart1"/>
    <dgm:cxn modelId="{87C402DB-03C4-4867-811C-934D0A8EBA1E}" type="presParOf" srcId="{C8400F4A-7C92-49E1-985A-0203B8ACF546}" destId="{172D63C4-63FC-4A66-B815-DE95726AA5B0}" srcOrd="3" destOrd="0" presId="urn:microsoft.com/office/officeart/2005/8/layout/orgChart1"/>
    <dgm:cxn modelId="{DB180FF7-1B37-434E-842B-C1323E762DCE}" type="presParOf" srcId="{172D63C4-63FC-4A66-B815-DE95726AA5B0}" destId="{1D904DDD-3DD1-4A8F-85B3-52CE3544FF4F}" srcOrd="0" destOrd="0" presId="urn:microsoft.com/office/officeart/2005/8/layout/orgChart1"/>
    <dgm:cxn modelId="{FDC25318-34D5-476F-8A60-BF3ACAEF7CD5}" type="presParOf" srcId="{1D904DDD-3DD1-4A8F-85B3-52CE3544FF4F}" destId="{1C3964B2-B8FA-4D69-B975-4D02E4CB2CAA}" srcOrd="0" destOrd="0" presId="urn:microsoft.com/office/officeart/2005/8/layout/orgChart1"/>
    <dgm:cxn modelId="{658158E6-45F6-4F0A-B68F-A45F77446B3A}" type="presParOf" srcId="{1D904DDD-3DD1-4A8F-85B3-52CE3544FF4F}" destId="{67320800-5CC1-4B23-8608-F5A2C5A78C87}" srcOrd="1" destOrd="0" presId="urn:microsoft.com/office/officeart/2005/8/layout/orgChart1"/>
    <dgm:cxn modelId="{77A3B519-EC56-4E7A-970B-8BC39984D904}" type="presParOf" srcId="{172D63C4-63FC-4A66-B815-DE95726AA5B0}" destId="{8018EB9F-5EA4-4F24-B033-8CB08E5A3EC7}" srcOrd="1" destOrd="0" presId="urn:microsoft.com/office/officeart/2005/8/layout/orgChart1"/>
    <dgm:cxn modelId="{6FD20C6B-B4C2-49FE-86FA-8B48A067B907}" type="presParOf" srcId="{172D63C4-63FC-4A66-B815-DE95726AA5B0}" destId="{888C52DE-16FC-4448-B3A6-8865102D7580}" srcOrd="2" destOrd="0" presId="urn:microsoft.com/office/officeart/2005/8/layout/orgChart1"/>
    <dgm:cxn modelId="{E8DBDB14-ED46-42F4-A949-D7CC16A875C5}" type="presParOf" srcId="{7B742548-0826-41BD-8C74-A25D63443D9A}" destId="{7EB993BF-32C6-4754-8792-D12F87302F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21F3FC-B4D8-4D6B-A278-94BC7470583C}" type="doc">
      <dgm:prSet loTypeId="urn:microsoft.com/office/officeart/2005/8/layout/cycle7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CD4CCB7C-0E01-49B6-9A89-1C3DF9C84870}">
      <dgm:prSet phldrT="[Text]"/>
      <dgm:spPr/>
      <dgm:t>
        <a:bodyPr/>
        <a:lstStyle/>
        <a:p>
          <a:pPr rtl="1"/>
          <a:r>
            <a:rPr lang="ar-SA" dirty="0" smtClean="0"/>
            <a:t>بدني</a:t>
          </a:r>
          <a:endParaRPr lang="ar-SA" dirty="0"/>
        </a:p>
      </dgm:t>
    </dgm:pt>
    <dgm:pt modelId="{2623CFF6-9B1B-4F21-A302-D74CBAE3A92C}" type="parTrans" cxnId="{5C2D262E-F768-427E-8129-48AB410581C8}">
      <dgm:prSet/>
      <dgm:spPr/>
      <dgm:t>
        <a:bodyPr/>
        <a:lstStyle/>
        <a:p>
          <a:pPr rtl="1"/>
          <a:endParaRPr lang="ar-SA"/>
        </a:p>
      </dgm:t>
    </dgm:pt>
    <dgm:pt modelId="{DBB54920-0558-4DA7-8F0C-376E80B75774}" type="sibTrans" cxnId="{5C2D262E-F768-427E-8129-48AB410581C8}">
      <dgm:prSet/>
      <dgm:spPr/>
      <dgm:t>
        <a:bodyPr/>
        <a:lstStyle/>
        <a:p>
          <a:pPr rtl="1"/>
          <a:endParaRPr lang="ar-SA"/>
        </a:p>
      </dgm:t>
    </dgm:pt>
    <dgm:pt modelId="{A8A65B74-C0D1-4445-8E64-45827FD59B94}">
      <dgm:prSet phldrT="[Text]"/>
      <dgm:spPr/>
      <dgm:t>
        <a:bodyPr/>
        <a:lstStyle/>
        <a:p>
          <a:pPr rtl="1"/>
          <a:r>
            <a:rPr lang="ar-SA" dirty="0" smtClean="0"/>
            <a:t>معرفي</a:t>
          </a:r>
          <a:endParaRPr lang="ar-SA" dirty="0"/>
        </a:p>
      </dgm:t>
    </dgm:pt>
    <dgm:pt modelId="{59F006CF-6319-435D-AE11-95DC0C3B2EBA}" type="parTrans" cxnId="{C5C971CA-342C-43AF-BB78-AD2C92881E13}">
      <dgm:prSet/>
      <dgm:spPr/>
      <dgm:t>
        <a:bodyPr/>
        <a:lstStyle/>
        <a:p>
          <a:pPr rtl="1"/>
          <a:endParaRPr lang="ar-SA"/>
        </a:p>
      </dgm:t>
    </dgm:pt>
    <dgm:pt modelId="{90C35E76-A70E-4668-A5EA-D40A320D535E}" type="sibTrans" cxnId="{C5C971CA-342C-43AF-BB78-AD2C92881E13}">
      <dgm:prSet/>
      <dgm:spPr/>
      <dgm:t>
        <a:bodyPr/>
        <a:lstStyle/>
        <a:p>
          <a:pPr rtl="1"/>
          <a:endParaRPr lang="ar-SA"/>
        </a:p>
      </dgm:t>
    </dgm:pt>
    <dgm:pt modelId="{23DCAA16-763E-4B47-B4B4-1F6DCA879CFC}">
      <dgm:prSet phldrT="[Text]"/>
      <dgm:spPr/>
      <dgm:t>
        <a:bodyPr/>
        <a:lstStyle/>
        <a:p>
          <a:pPr rtl="1"/>
          <a:r>
            <a:rPr lang="ar-SA" dirty="0" smtClean="0"/>
            <a:t>نفسي</a:t>
          </a:r>
          <a:endParaRPr lang="ar-SA" dirty="0"/>
        </a:p>
      </dgm:t>
    </dgm:pt>
    <dgm:pt modelId="{C8F3438D-AA55-4E90-A989-C76CD6244266}" type="parTrans" cxnId="{CD913351-8604-4557-86A4-4D4920DBD068}">
      <dgm:prSet/>
      <dgm:spPr/>
      <dgm:t>
        <a:bodyPr/>
        <a:lstStyle/>
        <a:p>
          <a:pPr rtl="1"/>
          <a:endParaRPr lang="ar-SA"/>
        </a:p>
      </dgm:t>
    </dgm:pt>
    <dgm:pt modelId="{72C3CBE6-62F1-4655-868A-369C06CED818}" type="sibTrans" cxnId="{CD913351-8604-4557-86A4-4D4920DBD068}">
      <dgm:prSet/>
      <dgm:spPr/>
      <dgm:t>
        <a:bodyPr/>
        <a:lstStyle/>
        <a:p>
          <a:pPr rtl="1"/>
          <a:endParaRPr lang="ar-SA"/>
        </a:p>
      </dgm:t>
    </dgm:pt>
    <dgm:pt modelId="{8D3DAA39-BD05-4944-B767-6D1B529DC5A0}" type="pres">
      <dgm:prSet presAssocID="{7C21F3FC-B4D8-4D6B-A278-94BC7470583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36BA318-8544-4E39-86DE-4CD0E9E46488}" type="pres">
      <dgm:prSet presAssocID="{CD4CCB7C-0E01-49B6-9A89-1C3DF9C8487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BD115B0-F398-4ED4-9756-6CC07AE306A1}" type="pres">
      <dgm:prSet presAssocID="{DBB54920-0558-4DA7-8F0C-376E80B75774}" presName="sibTrans" presStyleLbl="sibTrans2D1" presStyleIdx="0" presStyleCnt="3"/>
      <dgm:spPr/>
      <dgm:t>
        <a:bodyPr/>
        <a:lstStyle/>
        <a:p>
          <a:pPr rtl="1"/>
          <a:endParaRPr lang="ar-SA"/>
        </a:p>
      </dgm:t>
    </dgm:pt>
    <dgm:pt modelId="{CD62905C-EF5C-457E-A84D-82F6876BCE84}" type="pres">
      <dgm:prSet presAssocID="{DBB54920-0558-4DA7-8F0C-376E80B75774}" presName="connectorText" presStyleLbl="sibTrans2D1" presStyleIdx="0" presStyleCnt="3"/>
      <dgm:spPr/>
      <dgm:t>
        <a:bodyPr/>
        <a:lstStyle/>
        <a:p>
          <a:pPr rtl="1"/>
          <a:endParaRPr lang="ar-SA"/>
        </a:p>
      </dgm:t>
    </dgm:pt>
    <dgm:pt modelId="{0CB2B087-282E-484D-B55B-A6D2EEDE09A6}" type="pres">
      <dgm:prSet presAssocID="{A8A65B74-C0D1-4445-8E64-45827FD59B9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16CE9A3-EE67-41DB-9E35-DF3CECB7F802}" type="pres">
      <dgm:prSet presAssocID="{90C35E76-A70E-4668-A5EA-D40A320D535E}" presName="sibTrans" presStyleLbl="sibTrans2D1" presStyleIdx="1" presStyleCnt="3"/>
      <dgm:spPr/>
      <dgm:t>
        <a:bodyPr/>
        <a:lstStyle/>
        <a:p>
          <a:pPr rtl="1"/>
          <a:endParaRPr lang="ar-SA"/>
        </a:p>
      </dgm:t>
    </dgm:pt>
    <dgm:pt modelId="{8782F200-A643-4A8F-B97C-FDE3AB43AE67}" type="pres">
      <dgm:prSet presAssocID="{90C35E76-A70E-4668-A5EA-D40A320D535E}" presName="connectorText" presStyleLbl="sibTrans2D1" presStyleIdx="1" presStyleCnt="3"/>
      <dgm:spPr/>
      <dgm:t>
        <a:bodyPr/>
        <a:lstStyle/>
        <a:p>
          <a:pPr rtl="1"/>
          <a:endParaRPr lang="ar-SA"/>
        </a:p>
      </dgm:t>
    </dgm:pt>
    <dgm:pt modelId="{D7A337FA-347E-4002-AA3C-8F3C224F5B96}" type="pres">
      <dgm:prSet presAssocID="{23DCAA16-763E-4B47-B4B4-1F6DCA879CF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32B9ABB-45A5-4889-BBF4-9A5E35DF2BD7}" type="pres">
      <dgm:prSet presAssocID="{72C3CBE6-62F1-4655-868A-369C06CED818}" presName="sibTrans" presStyleLbl="sibTrans2D1" presStyleIdx="2" presStyleCnt="3"/>
      <dgm:spPr/>
      <dgm:t>
        <a:bodyPr/>
        <a:lstStyle/>
        <a:p>
          <a:pPr rtl="1"/>
          <a:endParaRPr lang="ar-SA"/>
        </a:p>
      </dgm:t>
    </dgm:pt>
    <dgm:pt modelId="{1822D430-3D01-4714-A2BA-BBDFBFBE281B}" type="pres">
      <dgm:prSet presAssocID="{72C3CBE6-62F1-4655-868A-369C06CED818}" presName="connectorText" presStyleLbl="sibTrans2D1" presStyleIdx="2" presStyleCnt="3"/>
      <dgm:spPr/>
      <dgm:t>
        <a:bodyPr/>
        <a:lstStyle/>
        <a:p>
          <a:pPr rtl="1"/>
          <a:endParaRPr lang="ar-SA"/>
        </a:p>
      </dgm:t>
    </dgm:pt>
  </dgm:ptLst>
  <dgm:cxnLst>
    <dgm:cxn modelId="{5F58D81E-EF70-4D03-BBB3-0B57556FC6EE}" type="presOf" srcId="{A8A65B74-C0D1-4445-8E64-45827FD59B94}" destId="{0CB2B087-282E-484D-B55B-A6D2EEDE09A6}" srcOrd="0" destOrd="0" presId="urn:microsoft.com/office/officeart/2005/8/layout/cycle7"/>
    <dgm:cxn modelId="{E2BB95AA-A261-461A-B381-D201FA79042B}" type="presOf" srcId="{CD4CCB7C-0E01-49B6-9A89-1C3DF9C84870}" destId="{336BA318-8544-4E39-86DE-4CD0E9E46488}" srcOrd="0" destOrd="0" presId="urn:microsoft.com/office/officeart/2005/8/layout/cycle7"/>
    <dgm:cxn modelId="{5C2D262E-F768-427E-8129-48AB410581C8}" srcId="{7C21F3FC-B4D8-4D6B-A278-94BC7470583C}" destId="{CD4CCB7C-0E01-49B6-9A89-1C3DF9C84870}" srcOrd="0" destOrd="0" parTransId="{2623CFF6-9B1B-4F21-A302-D74CBAE3A92C}" sibTransId="{DBB54920-0558-4DA7-8F0C-376E80B75774}"/>
    <dgm:cxn modelId="{CCF1AE02-1920-4700-BB83-928C817ABD86}" type="presOf" srcId="{DBB54920-0558-4DA7-8F0C-376E80B75774}" destId="{CD62905C-EF5C-457E-A84D-82F6876BCE84}" srcOrd="1" destOrd="0" presId="urn:microsoft.com/office/officeart/2005/8/layout/cycle7"/>
    <dgm:cxn modelId="{180B8DEA-226D-4839-9EA9-9B26B0AEEC4D}" type="presOf" srcId="{23DCAA16-763E-4B47-B4B4-1F6DCA879CFC}" destId="{D7A337FA-347E-4002-AA3C-8F3C224F5B96}" srcOrd="0" destOrd="0" presId="urn:microsoft.com/office/officeart/2005/8/layout/cycle7"/>
    <dgm:cxn modelId="{C5C971CA-342C-43AF-BB78-AD2C92881E13}" srcId="{7C21F3FC-B4D8-4D6B-A278-94BC7470583C}" destId="{A8A65B74-C0D1-4445-8E64-45827FD59B94}" srcOrd="1" destOrd="0" parTransId="{59F006CF-6319-435D-AE11-95DC0C3B2EBA}" sibTransId="{90C35E76-A70E-4668-A5EA-D40A320D535E}"/>
    <dgm:cxn modelId="{03D7B6F1-D89F-4FC9-83C2-A6A25F8F9784}" type="presOf" srcId="{72C3CBE6-62F1-4655-868A-369C06CED818}" destId="{1822D430-3D01-4714-A2BA-BBDFBFBE281B}" srcOrd="1" destOrd="0" presId="urn:microsoft.com/office/officeart/2005/8/layout/cycle7"/>
    <dgm:cxn modelId="{3AD90A53-2A1A-43A2-906F-F89D943231E4}" type="presOf" srcId="{7C21F3FC-B4D8-4D6B-A278-94BC7470583C}" destId="{8D3DAA39-BD05-4944-B767-6D1B529DC5A0}" srcOrd="0" destOrd="0" presId="urn:microsoft.com/office/officeart/2005/8/layout/cycle7"/>
    <dgm:cxn modelId="{CD913351-8604-4557-86A4-4D4920DBD068}" srcId="{7C21F3FC-B4D8-4D6B-A278-94BC7470583C}" destId="{23DCAA16-763E-4B47-B4B4-1F6DCA879CFC}" srcOrd="2" destOrd="0" parTransId="{C8F3438D-AA55-4E90-A989-C76CD6244266}" sibTransId="{72C3CBE6-62F1-4655-868A-369C06CED818}"/>
    <dgm:cxn modelId="{DD5CE8E1-1C4C-40B7-897C-02C3C5BB4DE7}" type="presOf" srcId="{DBB54920-0558-4DA7-8F0C-376E80B75774}" destId="{ABD115B0-F398-4ED4-9756-6CC07AE306A1}" srcOrd="0" destOrd="0" presId="urn:microsoft.com/office/officeart/2005/8/layout/cycle7"/>
    <dgm:cxn modelId="{5D511FB1-1966-46D9-B0C1-70DBE1200435}" type="presOf" srcId="{90C35E76-A70E-4668-A5EA-D40A320D535E}" destId="{8782F200-A643-4A8F-B97C-FDE3AB43AE67}" srcOrd="1" destOrd="0" presId="urn:microsoft.com/office/officeart/2005/8/layout/cycle7"/>
    <dgm:cxn modelId="{A1AEA918-B9AE-4C0E-9908-45622E108904}" type="presOf" srcId="{72C3CBE6-62F1-4655-868A-369C06CED818}" destId="{632B9ABB-45A5-4889-BBF4-9A5E35DF2BD7}" srcOrd="0" destOrd="0" presId="urn:microsoft.com/office/officeart/2005/8/layout/cycle7"/>
    <dgm:cxn modelId="{A2BCD369-CFCD-4CA3-A1DA-35EAC1FA86A0}" type="presOf" srcId="{90C35E76-A70E-4668-A5EA-D40A320D535E}" destId="{516CE9A3-EE67-41DB-9E35-DF3CECB7F802}" srcOrd="0" destOrd="0" presId="urn:microsoft.com/office/officeart/2005/8/layout/cycle7"/>
    <dgm:cxn modelId="{4875954D-C23E-42E6-BB28-78442FDB227A}" type="presParOf" srcId="{8D3DAA39-BD05-4944-B767-6D1B529DC5A0}" destId="{336BA318-8544-4E39-86DE-4CD0E9E46488}" srcOrd="0" destOrd="0" presId="urn:microsoft.com/office/officeart/2005/8/layout/cycle7"/>
    <dgm:cxn modelId="{E7C9788D-E0DE-43ED-ACBB-B4775DA2FBA2}" type="presParOf" srcId="{8D3DAA39-BD05-4944-B767-6D1B529DC5A0}" destId="{ABD115B0-F398-4ED4-9756-6CC07AE306A1}" srcOrd="1" destOrd="0" presId="urn:microsoft.com/office/officeart/2005/8/layout/cycle7"/>
    <dgm:cxn modelId="{99824678-0F33-400A-BDF7-390539B000DC}" type="presParOf" srcId="{ABD115B0-F398-4ED4-9756-6CC07AE306A1}" destId="{CD62905C-EF5C-457E-A84D-82F6876BCE84}" srcOrd="0" destOrd="0" presId="urn:microsoft.com/office/officeart/2005/8/layout/cycle7"/>
    <dgm:cxn modelId="{5CF8AEA1-F42A-4027-BDB0-5403F6B01148}" type="presParOf" srcId="{8D3DAA39-BD05-4944-B767-6D1B529DC5A0}" destId="{0CB2B087-282E-484D-B55B-A6D2EEDE09A6}" srcOrd="2" destOrd="0" presId="urn:microsoft.com/office/officeart/2005/8/layout/cycle7"/>
    <dgm:cxn modelId="{C657D24E-FF41-43FD-AEA2-5BE472D77F45}" type="presParOf" srcId="{8D3DAA39-BD05-4944-B767-6D1B529DC5A0}" destId="{516CE9A3-EE67-41DB-9E35-DF3CECB7F802}" srcOrd="3" destOrd="0" presId="urn:microsoft.com/office/officeart/2005/8/layout/cycle7"/>
    <dgm:cxn modelId="{24878B6D-B494-4832-A93E-A4197A7AEB37}" type="presParOf" srcId="{516CE9A3-EE67-41DB-9E35-DF3CECB7F802}" destId="{8782F200-A643-4A8F-B97C-FDE3AB43AE67}" srcOrd="0" destOrd="0" presId="urn:microsoft.com/office/officeart/2005/8/layout/cycle7"/>
    <dgm:cxn modelId="{81A39568-394F-40D4-9474-C37A02F69B51}" type="presParOf" srcId="{8D3DAA39-BD05-4944-B767-6D1B529DC5A0}" destId="{D7A337FA-347E-4002-AA3C-8F3C224F5B96}" srcOrd="4" destOrd="0" presId="urn:microsoft.com/office/officeart/2005/8/layout/cycle7"/>
    <dgm:cxn modelId="{9EEB37B7-55F7-46B2-9EF3-40D1D179CD58}" type="presParOf" srcId="{8D3DAA39-BD05-4944-B767-6D1B529DC5A0}" destId="{632B9ABB-45A5-4889-BBF4-9A5E35DF2BD7}" srcOrd="5" destOrd="0" presId="urn:microsoft.com/office/officeart/2005/8/layout/cycle7"/>
    <dgm:cxn modelId="{9A8B4C6F-3AD3-444F-89DB-E0F25DA5DD72}" type="presParOf" srcId="{632B9ABB-45A5-4889-BBF4-9A5E35DF2BD7}" destId="{1822D430-3D01-4714-A2BA-BBDFBFBE281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AC23D1-C42F-473E-AD56-5F3376DEB561}">
      <dsp:nvSpPr>
        <dsp:cNvPr id="0" name=""/>
        <dsp:cNvSpPr/>
      </dsp:nvSpPr>
      <dsp:spPr>
        <a:xfrm>
          <a:off x="1086002" y="451431"/>
          <a:ext cx="4163262" cy="215154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B142E1-7474-4971-A6A3-479E21F13CA2}">
      <dsp:nvSpPr>
        <dsp:cNvPr id="0" name=""/>
        <dsp:cNvSpPr/>
      </dsp:nvSpPr>
      <dsp:spPr>
        <a:xfrm>
          <a:off x="1210421" y="703057"/>
          <a:ext cx="1933285" cy="1840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66675" rIns="66675" bIns="66675" numCol="1" spcCol="1270" anchor="t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وقت التخطيط للأنشطة </a:t>
          </a:r>
          <a:endParaRPr lang="ar-SA" sz="3500" kern="1200" dirty="0"/>
        </a:p>
      </dsp:txBody>
      <dsp:txXfrm>
        <a:off x="1210421" y="703057"/>
        <a:ext cx="1933285" cy="1840623"/>
      </dsp:txXfrm>
    </dsp:sp>
    <dsp:sp modelId="{C387929E-B1EB-4CAF-942E-8F058888E406}">
      <dsp:nvSpPr>
        <dsp:cNvPr id="0" name=""/>
        <dsp:cNvSpPr/>
      </dsp:nvSpPr>
      <dsp:spPr>
        <a:xfrm>
          <a:off x="3186775" y="703057"/>
          <a:ext cx="1933285" cy="1840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66675" rIns="66675" bIns="66675" numCol="1" spcCol="1270" anchor="t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وقت الانتظار بلا نشاط تعليمي</a:t>
          </a:r>
          <a:endParaRPr lang="ar-SA" sz="3500" kern="1200" dirty="0"/>
        </a:p>
      </dsp:txBody>
      <dsp:txXfrm>
        <a:off x="3186775" y="703057"/>
        <a:ext cx="1933285" cy="1840623"/>
      </dsp:txXfrm>
    </dsp:sp>
    <dsp:sp modelId="{90F5EAC8-AC67-4BE2-B2D7-A7CDCF96AC5C}">
      <dsp:nvSpPr>
        <dsp:cNvPr id="0" name=""/>
        <dsp:cNvSpPr/>
      </dsp:nvSpPr>
      <dsp:spPr>
        <a:xfrm>
          <a:off x="655320" y="20859"/>
          <a:ext cx="813511" cy="813511"/>
        </a:xfrm>
        <a:prstGeom prst="plus">
          <a:avLst>
            <a:gd name="adj" fmla="val 328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6B1A2-5A5D-4EE4-BF39-B512B718558F}">
      <dsp:nvSpPr>
        <dsp:cNvPr id="0" name=""/>
        <dsp:cNvSpPr/>
      </dsp:nvSpPr>
      <dsp:spPr>
        <a:xfrm>
          <a:off x="4675022" y="313417"/>
          <a:ext cx="765657" cy="262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843C1-ED19-4F1D-A48D-D9B7A0489676}">
      <dsp:nvSpPr>
        <dsp:cNvPr id="0" name=""/>
        <dsp:cNvSpPr/>
      </dsp:nvSpPr>
      <dsp:spPr>
        <a:xfrm>
          <a:off x="3167633" y="706993"/>
          <a:ext cx="478" cy="1757972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9F108-F90B-4E97-837F-0AEEDAACECA3}">
      <dsp:nvSpPr>
        <dsp:cNvPr id="0" name=""/>
        <dsp:cNvSpPr/>
      </dsp:nvSpPr>
      <dsp:spPr>
        <a:xfrm>
          <a:off x="4810826" y="1778953"/>
          <a:ext cx="126788" cy="1513855"/>
        </a:xfrm>
        <a:custGeom>
          <a:avLst/>
          <a:gdLst/>
          <a:ahLst/>
          <a:cxnLst/>
          <a:rect l="0" t="0" r="0" b="0"/>
          <a:pathLst>
            <a:path>
              <a:moveTo>
                <a:pt x="126788" y="0"/>
              </a:moveTo>
              <a:lnTo>
                <a:pt x="126788" y="1513855"/>
              </a:lnTo>
              <a:lnTo>
                <a:pt x="0" y="151385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98E50-71A3-41B7-818E-AD4DA8E36B37}">
      <dsp:nvSpPr>
        <dsp:cNvPr id="0" name=""/>
        <dsp:cNvSpPr/>
      </dsp:nvSpPr>
      <dsp:spPr>
        <a:xfrm>
          <a:off x="4810826" y="1778953"/>
          <a:ext cx="126788" cy="595191"/>
        </a:xfrm>
        <a:custGeom>
          <a:avLst/>
          <a:gdLst/>
          <a:ahLst/>
          <a:cxnLst/>
          <a:rect l="0" t="0" r="0" b="0"/>
          <a:pathLst>
            <a:path>
              <a:moveTo>
                <a:pt x="126788" y="0"/>
              </a:moveTo>
              <a:lnTo>
                <a:pt x="126788" y="595191"/>
              </a:lnTo>
              <a:lnTo>
                <a:pt x="0" y="59519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FBCA2-BF1C-461F-9335-8F5E03E57DFD}">
      <dsp:nvSpPr>
        <dsp:cNvPr id="0" name=""/>
        <dsp:cNvSpPr/>
      </dsp:nvSpPr>
      <dsp:spPr>
        <a:xfrm>
          <a:off x="3312368" y="860288"/>
          <a:ext cx="978300" cy="59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191"/>
              </a:lnTo>
              <a:lnTo>
                <a:pt x="978300" y="5951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D085D-2F38-41FA-962A-C2C68B34D98F}">
      <dsp:nvSpPr>
        <dsp:cNvPr id="0" name=""/>
        <dsp:cNvSpPr/>
      </dsp:nvSpPr>
      <dsp:spPr>
        <a:xfrm>
          <a:off x="1688531" y="1778953"/>
          <a:ext cx="194084" cy="1513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3855"/>
              </a:lnTo>
              <a:lnTo>
                <a:pt x="194084" y="151385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82795-8B45-4C6F-A54B-82FFCDA869DB}">
      <dsp:nvSpPr>
        <dsp:cNvPr id="0" name=""/>
        <dsp:cNvSpPr/>
      </dsp:nvSpPr>
      <dsp:spPr>
        <a:xfrm>
          <a:off x="1688531" y="1778953"/>
          <a:ext cx="194084" cy="59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191"/>
              </a:lnTo>
              <a:lnTo>
                <a:pt x="194084" y="59519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DD88B-5776-418E-9388-AEE2D7A4D065}">
      <dsp:nvSpPr>
        <dsp:cNvPr id="0" name=""/>
        <dsp:cNvSpPr/>
      </dsp:nvSpPr>
      <dsp:spPr>
        <a:xfrm>
          <a:off x="2335478" y="860288"/>
          <a:ext cx="976889" cy="595191"/>
        </a:xfrm>
        <a:custGeom>
          <a:avLst/>
          <a:gdLst/>
          <a:ahLst/>
          <a:cxnLst/>
          <a:rect l="0" t="0" r="0" b="0"/>
          <a:pathLst>
            <a:path>
              <a:moveTo>
                <a:pt x="976889" y="0"/>
              </a:moveTo>
              <a:lnTo>
                <a:pt x="976889" y="595191"/>
              </a:lnTo>
              <a:lnTo>
                <a:pt x="0" y="5951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B7C27-9EE4-4896-8B0B-E1AB8AFBC781}">
      <dsp:nvSpPr>
        <dsp:cNvPr id="0" name=""/>
        <dsp:cNvSpPr/>
      </dsp:nvSpPr>
      <dsp:spPr>
        <a:xfrm>
          <a:off x="3266648" y="860288"/>
          <a:ext cx="91440" cy="30277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277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563E2-3CDA-4704-B12E-356CE68CB375}">
      <dsp:nvSpPr>
        <dsp:cNvPr id="0" name=""/>
        <dsp:cNvSpPr/>
      </dsp:nvSpPr>
      <dsp:spPr>
        <a:xfrm>
          <a:off x="2158434" y="1557"/>
          <a:ext cx="2307866" cy="858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>
              <a:solidFill>
                <a:srgbClr val="FFC000"/>
              </a:solidFill>
            </a:rPr>
            <a:t>بنية درس تربية بدنية</a:t>
          </a:r>
          <a:endParaRPr lang="ar-SA" sz="2800" kern="1200" dirty="0">
            <a:solidFill>
              <a:srgbClr val="FFC000"/>
            </a:solidFill>
          </a:endParaRPr>
        </a:p>
      </dsp:txBody>
      <dsp:txXfrm>
        <a:off x="2158434" y="1557"/>
        <a:ext cx="2307866" cy="858731"/>
      </dsp:txXfrm>
    </dsp:sp>
    <dsp:sp modelId="{30632C14-855B-4F6D-84B1-206DC22E3CF0}">
      <dsp:nvSpPr>
        <dsp:cNvPr id="0" name=""/>
        <dsp:cNvSpPr/>
      </dsp:nvSpPr>
      <dsp:spPr>
        <a:xfrm>
          <a:off x="2665421" y="3887999"/>
          <a:ext cx="1293893" cy="6469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الجزء الختامي</a:t>
          </a:r>
          <a:endParaRPr lang="ar-SA" sz="2300" kern="1200" dirty="0"/>
        </a:p>
      </dsp:txBody>
      <dsp:txXfrm>
        <a:off x="2665421" y="3887999"/>
        <a:ext cx="1293893" cy="646946"/>
      </dsp:txXfrm>
    </dsp:sp>
    <dsp:sp modelId="{979CC845-8125-495C-A78A-D33D6C02B522}">
      <dsp:nvSpPr>
        <dsp:cNvPr id="0" name=""/>
        <dsp:cNvSpPr/>
      </dsp:nvSpPr>
      <dsp:spPr>
        <a:xfrm>
          <a:off x="1041584" y="1132006"/>
          <a:ext cx="1293893" cy="6469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الجزء الرئيسي</a:t>
          </a:r>
          <a:endParaRPr lang="ar-SA" sz="2300" kern="1200" dirty="0"/>
        </a:p>
      </dsp:txBody>
      <dsp:txXfrm>
        <a:off x="1041584" y="1132006"/>
        <a:ext cx="1293893" cy="646946"/>
      </dsp:txXfrm>
    </dsp:sp>
    <dsp:sp modelId="{D9766BDC-E9A5-46BD-9080-FDE6D97B298A}">
      <dsp:nvSpPr>
        <dsp:cNvPr id="0" name=""/>
        <dsp:cNvSpPr/>
      </dsp:nvSpPr>
      <dsp:spPr>
        <a:xfrm>
          <a:off x="1882615" y="2050670"/>
          <a:ext cx="1293893" cy="6469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نشاط تعليمي</a:t>
          </a:r>
          <a:endParaRPr lang="ar-SA" sz="2300" kern="1200" dirty="0"/>
        </a:p>
      </dsp:txBody>
      <dsp:txXfrm>
        <a:off x="1882615" y="2050670"/>
        <a:ext cx="1293893" cy="646946"/>
      </dsp:txXfrm>
    </dsp:sp>
    <dsp:sp modelId="{354530D9-26A7-4589-9620-ECA8FB8EE1A2}">
      <dsp:nvSpPr>
        <dsp:cNvPr id="0" name=""/>
        <dsp:cNvSpPr/>
      </dsp:nvSpPr>
      <dsp:spPr>
        <a:xfrm>
          <a:off x="1882615" y="2969335"/>
          <a:ext cx="1293893" cy="6469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نشاط تطبيقي</a:t>
          </a:r>
          <a:endParaRPr lang="ar-SA" sz="2300" kern="1200" dirty="0"/>
        </a:p>
      </dsp:txBody>
      <dsp:txXfrm>
        <a:off x="1882615" y="2969335"/>
        <a:ext cx="1293893" cy="646946"/>
      </dsp:txXfrm>
    </dsp:sp>
    <dsp:sp modelId="{1C213D69-A9C1-41C8-8ADE-8155AA8E898F}">
      <dsp:nvSpPr>
        <dsp:cNvPr id="0" name=""/>
        <dsp:cNvSpPr/>
      </dsp:nvSpPr>
      <dsp:spPr>
        <a:xfrm>
          <a:off x="4290668" y="1132006"/>
          <a:ext cx="1293893" cy="6469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الجزء التمهيدي</a:t>
          </a:r>
          <a:endParaRPr lang="ar-SA" sz="2300" kern="1200" dirty="0"/>
        </a:p>
      </dsp:txBody>
      <dsp:txXfrm>
        <a:off x="4290668" y="1132006"/>
        <a:ext cx="1293893" cy="646946"/>
      </dsp:txXfrm>
    </dsp:sp>
    <dsp:sp modelId="{2E551D1D-6551-4CCC-B74C-B9F445AE7007}">
      <dsp:nvSpPr>
        <dsp:cNvPr id="0" name=""/>
        <dsp:cNvSpPr/>
      </dsp:nvSpPr>
      <dsp:spPr>
        <a:xfrm>
          <a:off x="3516932" y="2050670"/>
          <a:ext cx="1293893" cy="6469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احماء</a:t>
          </a:r>
          <a:endParaRPr lang="ar-SA" sz="2300" kern="1200" dirty="0"/>
        </a:p>
      </dsp:txBody>
      <dsp:txXfrm>
        <a:off x="3516932" y="2050670"/>
        <a:ext cx="1293893" cy="646946"/>
      </dsp:txXfrm>
    </dsp:sp>
    <dsp:sp modelId="{1C3964B2-B8FA-4D69-B975-4D02E4CB2CAA}">
      <dsp:nvSpPr>
        <dsp:cNvPr id="0" name=""/>
        <dsp:cNvSpPr/>
      </dsp:nvSpPr>
      <dsp:spPr>
        <a:xfrm>
          <a:off x="3516932" y="2969335"/>
          <a:ext cx="1293893" cy="6469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إعداد بدني</a:t>
          </a:r>
          <a:endParaRPr lang="ar-SA" sz="2300" kern="1200" dirty="0"/>
        </a:p>
      </dsp:txBody>
      <dsp:txXfrm>
        <a:off x="3516932" y="2969335"/>
        <a:ext cx="1293893" cy="6469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BA318-8544-4E39-86DE-4CD0E9E46488}">
      <dsp:nvSpPr>
        <dsp:cNvPr id="0" name=""/>
        <dsp:cNvSpPr/>
      </dsp:nvSpPr>
      <dsp:spPr>
        <a:xfrm>
          <a:off x="1409731" y="896"/>
          <a:ext cx="1681130" cy="8405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/>
            <a:t>بدني</a:t>
          </a:r>
          <a:endParaRPr lang="ar-SA" sz="3800" kern="1200" dirty="0"/>
        </a:p>
      </dsp:txBody>
      <dsp:txXfrm>
        <a:off x="1434350" y="25515"/>
        <a:ext cx="1631892" cy="791327"/>
      </dsp:txXfrm>
    </dsp:sp>
    <dsp:sp modelId="{ABD115B0-F398-4ED4-9756-6CC07AE306A1}">
      <dsp:nvSpPr>
        <dsp:cNvPr id="0" name=""/>
        <dsp:cNvSpPr/>
      </dsp:nvSpPr>
      <dsp:spPr>
        <a:xfrm rot="3600000">
          <a:off x="2506348" y="1476124"/>
          <a:ext cx="875897" cy="2941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300" kern="1200"/>
        </a:p>
      </dsp:txBody>
      <dsp:txXfrm>
        <a:off x="2594607" y="1534963"/>
        <a:ext cx="699379" cy="176519"/>
      </dsp:txXfrm>
    </dsp:sp>
    <dsp:sp modelId="{0CB2B087-282E-484D-B55B-A6D2EEDE09A6}">
      <dsp:nvSpPr>
        <dsp:cNvPr id="0" name=""/>
        <dsp:cNvSpPr/>
      </dsp:nvSpPr>
      <dsp:spPr>
        <a:xfrm>
          <a:off x="2797732" y="2404984"/>
          <a:ext cx="1681130" cy="8405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/>
            <a:t>معرفي</a:t>
          </a:r>
          <a:endParaRPr lang="ar-SA" sz="3800" kern="1200" dirty="0"/>
        </a:p>
      </dsp:txBody>
      <dsp:txXfrm>
        <a:off x="2822351" y="2429603"/>
        <a:ext cx="1631892" cy="791327"/>
      </dsp:txXfrm>
    </dsp:sp>
    <dsp:sp modelId="{516CE9A3-EE67-41DB-9E35-DF3CECB7F802}">
      <dsp:nvSpPr>
        <dsp:cNvPr id="0" name=""/>
        <dsp:cNvSpPr/>
      </dsp:nvSpPr>
      <dsp:spPr>
        <a:xfrm rot="10800000">
          <a:off x="1812348" y="2678168"/>
          <a:ext cx="875897" cy="2941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300" kern="1200"/>
        </a:p>
      </dsp:txBody>
      <dsp:txXfrm rot="10800000">
        <a:off x="1900607" y="2737007"/>
        <a:ext cx="699379" cy="176519"/>
      </dsp:txXfrm>
    </dsp:sp>
    <dsp:sp modelId="{D7A337FA-347E-4002-AA3C-8F3C224F5B96}">
      <dsp:nvSpPr>
        <dsp:cNvPr id="0" name=""/>
        <dsp:cNvSpPr/>
      </dsp:nvSpPr>
      <dsp:spPr>
        <a:xfrm>
          <a:off x="21731" y="2404984"/>
          <a:ext cx="1681130" cy="84056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/>
            <a:t>نفسي</a:t>
          </a:r>
          <a:endParaRPr lang="ar-SA" sz="3800" kern="1200" dirty="0"/>
        </a:p>
      </dsp:txBody>
      <dsp:txXfrm>
        <a:off x="46350" y="2429603"/>
        <a:ext cx="1631892" cy="791327"/>
      </dsp:txXfrm>
    </dsp:sp>
    <dsp:sp modelId="{632B9ABB-45A5-4889-BBF4-9A5E35DF2BD7}">
      <dsp:nvSpPr>
        <dsp:cNvPr id="0" name=""/>
        <dsp:cNvSpPr/>
      </dsp:nvSpPr>
      <dsp:spPr>
        <a:xfrm rot="18000000">
          <a:off x="1118347" y="1476124"/>
          <a:ext cx="875897" cy="2941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300" kern="1200"/>
        </a:p>
      </dsp:txBody>
      <dsp:txXfrm>
        <a:off x="1206606" y="1534963"/>
        <a:ext cx="699379" cy="176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54B8D-C516-4BE8-BA39-17F6C1FEC5A0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EDF4F-03E4-4570-973F-137C41FC9A3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467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A7BD3-3F0E-46BA-8067-4261588CB9A7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21C86-B7E4-401D-AF44-7719D00B118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567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E0DA4-1B06-43BD-8E56-5DBE52EF7DA1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B8CE4-52BB-4005-90DB-25C523092F6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249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42591-30B1-4D7A-879A-738B991AAB12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AE6A2-55B6-4D46-8AA0-F79BF9707B4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746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4308A-494B-4820-B373-01665076E755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8309B-3F35-4842-A980-78AA038AD6B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77885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E58D7-A361-4F9E-8E20-36E5DDA2660C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3FE91-57A6-4FCD-82F6-78135725D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870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583DC-40DF-4FF9-A786-B3505C341DC5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70D0-F0EB-444F-8274-E26AD1FE41A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334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F3F1A-3935-4EE5-B7F4-47561F1E19D0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CD886-7FB6-4730-B02C-54BF7E1D4F1F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936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DF576-5C13-42E0-93C4-2479B588C20E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092FA-6FC7-45D2-AC06-3C8AB576276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1073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37A90-1CA3-4EB1-BB15-25FF6A8844E8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A294A-E7DA-4693-BF27-8EE5C8E5D4F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010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486F1-8841-42E9-B3E6-C78A082979D5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8D2DF-F52C-4E6F-B4AE-3BC8095DA3E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533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46597DF-2167-4D48-8675-E9A051963AA9}" type="datetimeFigureOut">
              <a:rPr lang="ar-SA"/>
              <a:pPr>
                <a:defRPr/>
              </a:pPr>
              <a:t>12/07/35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97BAFF6-3DD5-4805-82F4-4856D1F0B07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5" r:id="rId2"/>
    <p:sldLayoutId id="2147483754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5" r:id="rId9"/>
    <p:sldLayoutId id="2147483751" r:id="rId10"/>
    <p:sldLayoutId id="214748375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460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914400" indent="-2460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187450" indent="-2095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462088" indent="-209550" algn="r" rtl="1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dirty="0" smtClean="0"/>
              <a:t>مخطط درس تربية بدنية 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05064"/>
            <a:ext cx="7854950" cy="976510"/>
          </a:xfrm>
        </p:spPr>
        <p:txBody>
          <a:bodyPr/>
          <a:lstStyle/>
          <a:p>
            <a:pPr marR="0" eaLnBrk="1" hangingPunct="1"/>
            <a:r>
              <a:rPr lang="ar-SA" altLang="ar-SA" dirty="0" smtClean="0"/>
              <a:t>د. راشد محمد الجساس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تجهيز الملعب </a:t>
            </a:r>
          </a:p>
        </p:txBody>
      </p:sp>
      <p:pic>
        <p:nvPicPr>
          <p:cNvPr id="14339" name="Picture 4" descr="sport tool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286000"/>
            <a:ext cx="4351338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14875" y="1643063"/>
            <a:ext cx="4143375" cy="4894262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atin typeface="+mn-lt"/>
                <a:cs typeface="+mn-cs"/>
              </a:rPr>
              <a:t>تعليمات عامة حول استخدام الادوات: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latin typeface="+mn-lt"/>
                <a:cs typeface="+mn-cs"/>
              </a:rPr>
              <a:t>يراعي المعلم تجهيز الادوات الرياضية و التقنية  التي يحتاجها لتنفيذ الدرس قبل بداية الحصة و نزول الطلاب .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latin typeface="+mn-lt"/>
                <a:cs typeface="+mn-cs"/>
              </a:rPr>
              <a:t>يحدد المعلم مكان مخصص لجمع الادوات بعد استخدامها .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latin typeface="+mn-lt"/>
                <a:cs typeface="+mn-cs"/>
              </a:rPr>
              <a:t>يعطي المعلم اوامره للطلاب لجمع الادوات من ارضية الملعب بعد انتهاء النشاط و الدرس .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latin typeface="+mn-lt"/>
                <a:cs typeface="+mn-cs"/>
              </a:rPr>
              <a:t>الادوات موزعة على اجزاء المعلب وفق رغبة المعلم 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الحضور والغياب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sz="2800" b="1" dirty="0" smtClean="0">
                <a:ea typeface="+mn-ea"/>
              </a:rPr>
              <a:t>اعمال رئيسية خلال الجزء الاول من الدرس :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2800" dirty="0" smtClean="0">
                <a:ea typeface="+mn-ea"/>
              </a:rPr>
              <a:t>تجهيز كشف حضور الطلاب لحصة التربية البدنية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2800" dirty="0" smtClean="0">
                <a:ea typeface="+mn-ea"/>
              </a:rPr>
              <a:t>اخذ الغياب مباشرة عند حضور الطلاب ، وعدم الانتظار حتى اكتمال حضور كافة الطلاب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A" sz="2800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sz="2800" b="1" dirty="0" smtClean="0">
                <a:ea typeface="+mn-ea"/>
              </a:rPr>
              <a:t>تنبيه هام</a:t>
            </a:r>
            <a:r>
              <a:rPr lang="ar-SA" sz="2800" dirty="0" smtClean="0">
                <a:ea typeface="+mn-ea"/>
              </a:rPr>
              <a:t>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2800" dirty="0" smtClean="0">
                <a:ea typeface="+mn-ea"/>
              </a:rPr>
              <a:t> ابدأ الدرس ( الاحماء) حال تواجد </a:t>
            </a:r>
            <a:r>
              <a:rPr lang="ar-SA" sz="2800" b="1" dirty="0" smtClean="0">
                <a:ea typeface="+mn-ea"/>
              </a:rPr>
              <a:t>أغلب</a:t>
            </a:r>
            <a:r>
              <a:rPr lang="ar-SA" sz="2800" dirty="0" smtClean="0">
                <a:ea typeface="+mn-ea"/>
              </a:rPr>
              <a:t> الفصل بالملعب.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2800" dirty="0" smtClean="0">
                <a:ea typeface="+mn-ea"/>
              </a:rPr>
              <a:t>لا </a:t>
            </a:r>
            <a:r>
              <a:rPr lang="ar-SA" sz="2800" b="1" dirty="0" smtClean="0">
                <a:ea typeface="+mn-ea"/>
              </a:rPr>
              <a:t>تنتظر</a:t>
            </a:r>
            <a:r>
              <a:rPr lang="ar-SA" sz="2800" dirty="0" smtClean="0">
                <a:ea typeface="+mn-ea"/>
              </a:rPr>
              <a:t> ، بعض الطلاب يتأخر في تغيير الملابس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2800" dirty="0" smtClean="0">
                <a:ea typeface="+mn-ea"/>
              </a:rPr>
              <a:t>حد اقصى لبداية الجزء الثاني </a:t>
            </a:r>
            <a:r>
              <a:rPr lang="ar-SA" sz="2800" b="1" dirty="0" smtClean="0">
                <a:ea typeface="+mn-ea"/>
              </a:rPr>
              <a:t>خمس</a:t>
            </a:r>
            <a:r>
              <a:rPr lang="ar-SA" sz="2800" dirty="0" smtClean="0">
                <a:ea typeface="+mn-ea"/>
              </a:rPr>
              <a:t> دقائق. </a:t>
            </a:r>
          </a:p>
        </p:txBody>
      </p:sp>
      <p:pic>
        <p:nvPicPr>
          <p:cNvPr id="15364" name="Picture 3" descr="5 mins clo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0"/>
            <a:ext cx="25527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4" descr="5 mins clo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5000625"/>
            <a:ext cx="25527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الجزء الثاني : الاحماء والاعداد البدني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r>
              <a:rPr lang="ar-SA" altLang="ar-SA" dirty="0" smtClean="0"/>
              <a:t>يهدف إلى تهيئة الطالب لدرس التربية البدنية . </a:t>
            </a:r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r>
              <a:rPr lang="ar-SA" altLang="ar-SA" b="1" dirty="0" smtClean="0"/>
              <a:t>عناصر التهيئة =</a:t>
            </a:r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  <a:p>
            <a:pPr eaLnBrk="1" hangingPunct="1">
              <a:buFont typeface="Arial" pitchFamily="34" charset="0"/>
              <a:buNone/>
            </a:pPr>
            <a:endParaRPr lang="ar-SA" altLang="ar-SA" dirty="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928662" y="2825760"/>
          <a:ext cx="4500594" cy="3246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b="1" smtClean="0"/>
              <a:t>تنبيه هام جداً</a:t>
            </a:r>
            <a:endParaRPr lang="ar-SA" altLang="ar-SA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ar-SA" b="1" dirty="0" smtClean="0"/>
              <a:t>خواص الجزء التمهيدي ( الاحماء العام) :</a:t>
            </a:r>
          </a:p>
          <a:p>
            <a:pPr marL="358775" indent="-339725" eaLnBrk="1" hangingPunct="1">
              <a:buFont typeface="+mj-lt"/>
              <a:buAutoNum type="arabicPeriod"/>
              <a:defRPr/>
            </a:pPr>
            <a:r>
              <a:rPr lang="ar-SA" altLang="ar-SA" b="1" dirty="0" smtClean="0"/>
              <a:t>الوقت </a:t>
            </a:r>
            <a:r>
              <a:rPr lang="ar-SA" altLang="ar-SA" dirty="0" smtClean="0"/>
              <a:t>= 7 إلى 12 دقائق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ar-SA" altLang="ar-SA" b="1" dirty="0"/>
              <a:t>اختصر</a:t>
            </a:r>
            <a:r>
              <a:rPr lang="ar-SA" altLang="ar-SA" dirty="0" smtClean="0"/>
              <a:t> في التعليمات الموجهة للطالب بما 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ar-SA" altLang="ar-SA" dirty="0" smtClean="0"/>
              <a:t>يتعلق شرح الاوضاع في التمرينات ، التمرين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b="1" dirty="0"/>
              <a:t>اختيار</a:t>
            </a:r>
            <a:r>
              <a:rPr lang="ar-SA" dirty="0" smtClean="0"/>
              <a:t> المادة من تمرينات او  انشطة متنوعة و مشوقة ، بسيطة وسهلة ، يغلب عليها طابع الفرح و الانطلاق ، وتتميز بالحركة السريعة او الجري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b="1" dirty="0"/>
              <a:t>لا</a:t>
            </a:r>
            <a:r>
              <a:rPr lang="ar-SA" b="1" dirty="0" smtClean="0"/>
              <a:t> تستغرق </a:t>
            </a:r>
            <a:r>
              <a:rPr lang="ar-SA" dirty="0" smtClean="0"/>
              <a:t>في اصلاح أخطاء او اوضاع التمرينات . 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ar-SA" altLang="ar-SA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ar-SA" altLang="ar-SA" dirty="0" smtClean="0"/>
              <a:t/>
            </a:r>
            <a:br>
              <a:rPr lang="ar-SA" altLang="ar-SA" dirty="0" smtClean="0"/>
            </a:br>
            <a:r>
              <a:rPr lang="ar-SA" altLang="ar-SA" dirty="0" smtClean="0"/>
              <a:t/>
            </a:r>
            <a:br>
              <a:rPr lang="ar-SA" altLang="ar-SA" dirty="0" smtClean="0"/>
            </a:br>
            <a:endParaRPr lang="ar-SA" altLang="ar-SA" dirty="0" smtClean="0"/>
          </a:p>
        </p:txBody>
      </p:sp>
      <p:pic>
        <p:nvPicPr>
          <p:cNvPr id="17412" name="Picture 4" descr="ten mins clo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39800"/>
            <a:ext cx="2271713" cy="282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altLang="ar-SA" smtClean="0"/>
              <a:t>خواص جزء الإعداد البدني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ar-SA" b="1" dirty="0" smtClean="0"/>
              <a:t>مادته</a:t>
            </a:r>
            <a:r>
              <a:rPr lang="ar-SA" dirty="0" smtClean="0"/>
              <a:t> :عبارة عن تمرينات تتصف بكونها حركية .</a:t>
            </a:r>
          </a:p>
          <a:p>
            <a:pPr>
              <a:defRPr/>
            </a:pPr>
            <a:r>
              <a:rPr lang="ar-SA" b="1" dirty="0" smtClean="0"/>
              <a:t>طبيعة التمرينات</a:t>
            </a:r>
            <a:r>
              <a:rPr lang="ar-SA" dirty="0" smtClean="0"/>
              <a:t>: تتناسب مع مستوى سن ونضج التلاميذ.</a:t>
            </a:r>
          </a:p>
          <a:p>
            <a:pPr>
              <a:defRPr/>
            </a:pPr>
            <a:r>
              <a:rPr lang="ar-SA" b="1" dirty="0" smtClean="0"/>
              <a:t>الغرض منه </a:t>
            </a:r>
            <a:r>
              <a:rPr lang="ar-SA" dirty="0" smtClean="0"/>
              <a:t>: اكتساب وتحسين مستوى اللياقة البدنية للتلاميذ . </a:t>
            </a:r>
          </a:p>
          <a:p>
            <a:pPr>
              <a:defRPr/>
            </a:pPr>
            <a:r>
              <a:rPr lang="ar-SA" b="1" dirty="0" smtClean="0"/>
              <a:t>الحمل التدريبي : </a:t>
            </a:r>
            <a:r>
              <a:rPr lang="ar-SA" dirty="0" smtClean="0"/>
              <a:t>التدرج بدرجة الحمل عن طريق اختيار التمارين ذات الاحمال المتوسطة عقب التمارين ذات الاحمال العالية او العكس حتى نتجنب الإجهاد العضلي.</a:t>
            </a:r>
          </a:p>
          <a:p>
            <a:pPr>
              <a:defRPr/>
            </a:pPr>
            <a:endParaRPr lang="ar-SA" dirty="0" smtClean="0"/>
          </a:p>
          <a:p>
            <a:pPr marL="0" indent="0">
              <a:buFont typeface="Wingdings 2" pitchFamily="18" charset="2"/>
              <a:buNone/>
              <a:defRPr/>
            </a:pPr>
            <a:r>
              <a:rPr lang="ar-SA" b="1" dirty="0" smtClean="0"/>
              <a:t>ملاحظات عامة :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ar-SA" dirty="0" smtClean="0"/>
              <a:t>قدر الامكان اختر الراحة الايجابية .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ar-SA" dirty="0" smtClean="0"/>
              <a:t>نوع بين التمارين بحيث تؤدى بعضها من الثبات والاخر من الحركة . </a:t>
            </a:r>
          </a:p>
          <a:p>
            <a:pPr>
              <a:defRPr/>
            </a:pPr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b="1" smtClean="0"/>
              <a:t>احماء بسيط</a:t>
            </a:r>
            <a:endParaRPr lang="ar-SA" altLang="ar-SA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1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ar-SA" dirty="0" smtClean="0">
              <a:ea typeface="+mn-ea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dirty="0" smtClean="0">
                <a:ea typeface="+mn-ea"/>
              </a:rPr>
              <a:t> شكل واحد من النشاط البدني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dirty="0" smtClean="0">
                <a:ea typeface="+mn-ea"/>
              </a:rPr>
              <a:t>( جري ، مشي)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b="1" dirty="0" smtClean="0">
                <a:ea typeface="+mn-ea"/>
              </a:rPr>
              <a:t>مميزاته</a:t>
            </a:r>
            <a:r>
              <a:rPr lang="ar-SA" dirty="0" smtClean="0">
                <a:ea typeface="+mn-ea"/>
              </a:rPr>
              <a:t> : سهولة التنفيذ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b="1" dirty="0" smtClean="0">
                <a:ea typeface="+mn-ea"/>
              </a:rPr>
              <a:t>عيوبه</a:t>
            </a:r>
            <a:r>
              <a:rPr lang="ar-SA" dirty="0" smtClean="0">
                <a:ea typeface="+mn-ea"/>
              </a:rPr>
              <a:t>: مُمل للطلاب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A" dirty="0" smtClean="0">
              <a:ea typeface="+mn-ea"/>
            </a:endParaRPr>
          </a:p>
        </p:txBody>
      </p:sp>
      <p:pic>
        <p:nvPicPr>
          <p:cNvPr id="19460" name="Picture 3" descr="runnin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286000"/>
            <a:ext cx="4425950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/>
          <a:lstStyle/>
          <a:p>
            <a:pPr algn="ctr" eaLnBrk="1" hangingPunct="1"/>
            <a:r>
              <a:rPr lang="ar-SA" altLang="ar-SA" b="1" smtClean="0"/>
              <a:t>إحماء محطات و موانع </a:t>
            </a:r>
            <a:endParaRPr lang="ar-SA" altLang="ar-SA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500438" y="1600200"/>
            <a:ext cx="5186362" cy="4525963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ar-SA" altLang="ar-SA" b="1" smtClean="0"/>
              <a:t>وصف الاحماء :</a:t>
            </a:r>
          </a:p>
          <a:p>
            <a:pPr eaLnBrk="1" hangingPunct="1"/>
            <a:r>
              <a:rPr lang="ar-SA" altLang="ar-SA" smtClean="0"/>
              <a:t>يحوى عدد من المحطات موزعة على منطقة اللعب . </a:t>
            </a:r>
          </a:p>
          <a:p>
            <a:pPr eaLnBrk="1" hangingPunct="1"/>
            <a:r>
              <a:rPr lang="ar-SA" altLang="ar-SA" smtClean="0"/>
              <a:t>يخصص تمرين و نشاط لكل محطة . </a:t>
            </a:r>
          </a:p>
          <a:p>
            <a:pPr eaLnBrk="1" hangingPunct="1"/>
            <a:r>
              <a:rPr lang="ar-SA" altLang="ar-SA" smtClean="0"/>
              <a:t>ينتقل الطالب من محطة لأخرى بعد تنفيذ التمرين . </a:t>
            </a:r>
          </a:p>
          <a:p>
            <a:pPr eaLnBrk="1" hangingPunct="1"/>
            <a:r>
              <a:rPr lang="ar-SA" altLang="ar-SA" smtClean="0"/>
              <a:t>يضبط التمرين بعدد محدد من التكرارات. </a:t>
            </a:r>
          </a:p>
          <a:p>
            <a:pPr eaLnBrk="1" hangingPunct="1"/>
            <a:r>
              <a:rPr lang="ar-SA" altLang="ar-SA" smtClean="0"/>
              <a:t>يراعى تنوع ، وقت الانتقال بين المحطات عند الاداء.</a:t>
            </a:r>
          </a:p>
        </p:txBody>
      </p:sp>
      <p:pic>
        <p:nvPicPr>
          <p:cNvPr id="20484" name="Picture 3" descr="محطات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357438"/>
            <a:ext cx="3214688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009650"/>
          </a:xfrm>
        </p:spPr>
        <p:txBody>
          <a:bodyPr/>
          <a:lstStyle/>
          <a:p>
            <a:pPr algn="ctr" eaLnBrk="1" hangingPunct="1"/>
            <a:r>
              <a:rPr lang="ar-SA" altLang="ar-SA" smtClean="0"/>
              <a:t>نموذج لإحماء محطات و موانع 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ar-SA" altLang="ar-SA" b="1" smtClean="0"/>
              <a:t>تستخدم الأنشطة والتمرينات ادناه في تصميم احماء الموانع :</a:t>
            </a:r>
          </a:p>
          <a:p>
            <a:pPr eaLnBrk="1" hangingPunct="1"/>
            <a:r>
              <a:rPr lang="ar-SA" altLang="ar-SA" smtClean="0"/>
              <a:t> الوثب داخل الاطواق .</a:t>
            </a:r>
          </a:p>
          <a:p>
            <a:pPr eaLnBrk="1" hangingPunct="1"/>
            <a:r>
              <a:rPr lang="ar-SA" altLang="ar-SA" smtClean="0"/>
              <a:t>المشي على مقعد سويدي . </a:t>
            </a:r>
          </a:p>
          <a:p>
            <a:pPr eaLnBrk="1" hangingPunct="1"/>
            <a:r>
              <a:rPr lang="ar-SA" altLang="ar-SA" smtClean="0"/>
              <a:t>الجري زجزاج حول اقماع . </a:t>
            </a:r>
          </a:p>
          <a:p>
            <a:pPr eaLnBrk="1" hangingPunct="1"/>
            <a:r>
              <a:rPr lang="ar-SA" altLang="ar-SA" smtClean="0"/>
              <a:t>الوثب بالقدمين فوق مقعد سويدي . </a:t>
            </a:r>
          </a:p>
          <a:p>
            <a:pPr eaLnBrk="1" hangingPunct="1"/>
            <a:r>
              <a:rPr lang="ar-SA" altLang="ar-SA" smtClean="0"/>
              <a:t>الدحرجة الامامية على مرتبة . </a:t>
            </a:r>
          </a:p>
          <a:p>
            <a:pPr eaLnBrk="1" hangingPunct="1"/>
            <a:r>
              <a:rPr lang="ar-SA" altLang="ar-SA" smtClean="0"/>
              <a:t>الحجل فوق العصا . </a:t>
            </a:r>
          </a:p>
          <a:p>
            <a:pPr eaLnBrk="1" hangingPunct="1"/>
            <a:r>
              <a:rPr lang="ar-SA" altLang="ar-SA" smtClean="0"/>
              <a:t>ضغط عشر مرات 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اللعاب الصغيرة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b="1" dirty="0" smtClean="0">
                <a:ea typeface="+mn-ea"/>
              </a:rPr>
              <a:t>وصف الاحماء بالالعاب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dirty="0" smtClean="0">
                <a:ea typeface="+mn-ea"/>
              </a:rPr>
              <a:t>يختار المعلم لعبة توافق طبيعة موضوع الدرس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dirty="0" smtClean="0">
                <a:ea typeface="+mn-ea"/>
              </a:rPr>
              <a:t>مصادر الالعاب تشمل : الموروث الثقافي للمجتمع ، لعبة رياضية معدلة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b="1" dirty="0" smtClean="0">
                <a:ea typeface="+mn-ea"/>
              </a:rPr>
              <a:t>مميزاته: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>
                <a:ea typeface="+mn-ea"/>
              </a:rPr>
              <a:t>تعزيز العلاقات الطيبة بين الطلاب.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>
                <a:ea typeface="+mn-ea"/>
              </a:rPr>
              <a:t>تربط الطالب بالموروث الثقافي للمجتمع 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b="1" dirty="0" smtClean="0">
                <a:ea typeface="+mn-ea"/>
              </a:rPr>
              <a:t>عيوبه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dirty="0" smtClean="0">
                <a:ea typeface="+mn-ea"/>
              </a:rPr>
              <a:t>صعوبة ربط الجانب موضوع الدرس مع اللعبة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dirty="0" smtClean="0">
                <a:ea typeface="+mn-ea"/>
              </a:rPr>
              <a:t>مخالفة الصورة الذهنية لدرس التربية البدنية التي تقوم على تمرينات بدنية ذات نسق و رتم منتظم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ar-SA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ar-SA" dirty="0" smtClean="0">
              <a:ea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مثال لألعاب صغيرة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2800" b="1" dirty="0" smtClean="0">
                <a:ea typeface="+mn-ea"/>
              </a:rPr>
              <a:t>العاب المطاردة :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2800" dirty="0" smtClean="0">
                <a:ea typeface="+mn-ea"/>
              </a:rPr>
              <a:t>طاق طاقية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2800" dirty="0" smtClean="0">
                <a:ea typeface="+mn-ea"/>
              </a:rPr>
              <a:t>الثعبان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2800" b="1" dirty="0" smtClean="0">
                <a:ea typeface="+mn-ea"/>
              </a:rPr>
              <a:t>العاب التصويب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2800" dirty="0" smtClean="0">
                <a:ea typeface="+mn-ea"/>
              </a:rPr>
              <a:t>صياد السمك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2800" dirty="0" smtClean="0">
                <a:ea typeface="+mn-ea"/>
              </a:rPr>
              <a:t>بطل الدائرة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2800" b="1" dirty="0" smtClean="0">
                <a:ea typeface="+mn-ea"/>
              </a:rPr>
              <a:t>العاب الحجل والقفز: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2800" dirty="0" smtClean="0">
                <a:ea typeface="+mn-ea"/>
              </a:rPr>
              <a:t>المروحة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2800" dirty="0" smtClean="0">
                <a:ea typeface="+mn-ea"/>
              </a:rPr>
              <a:t>سباق الخياش</a:t>
            </a:r>
            <a:endParaRPr lang="ar-SA" sz="2800" dirty="0">
              <a:ea typeface="+mn-ea"/>
            </a:endParaRPr>
          </a:p>
        </p:txBody>
      </p:sp>
      <p:pic>
        <p:nvPicPr>
          <p:cNvPr id="23556" name="Picture 3" descr="طاق طاقية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714500"/>
            <a:ext cx="3602037" cy="236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4" descr="الخياش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076700"/>
            <a:ext cx="3617912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أهداف المحاضرة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ان يعرف الطالب :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مكونات اجزاء الدرس الرئيسية.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مكونات كل جزء ، و ادوار المعلم المختلفة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مهارة – الشرح ، العروض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انماط التغذية الراجعة  في درس التربية البدنية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A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ar-SA" dirty="0" smtClean="0">
              <a:ea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الجزء الثالث : الرئيسي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ar-SA" altLang="ar-SA" b="1" smtClean="0"/>
              <a:t>ينقسم الجزء الثالث إلى قسمان اساسيان هما : </a:t>
            </a:r>
          </a:p>
          <a:p>
            <a:pPr eaLnBrk="1" hangingPunct="1"/>
            <a:r>
              <a:rPr lang="ar-SA" altLang="ar-SA" b="1" smtClean="0"/>
              <a:t>النشاط التعليمي  . </a:t>
            </a:r>
          </a:p>
          <a:p>
            <a:pPr eaLnBrk="1" hangingPunct="1"/>
            <a:r>
              <a:rPr lang="ar-SA" altLang="ar-SA" b="1" smtClean="0"/>
              <a:t>النشاط التطبيقي .</a:t>
            </a:r>
          </a:p>
          <a:p>
            <a:pPr eaLnBrk="1" hangingPunct="1"/>
            <a:endParaRPr lang="ar-SA" altLang="ar-SA" smtClean="0"/>
          </a:p>
          <a:p>
            <a:pPr eaLnBrk="1" hangingPunct="1">
              <a:buFont typeface="Arial" pitchFamily="34" charset="0"/>
              <a:buNone/>
            </a:pPr>
            <a:r>
              <a:rPr lang="ar-SA" altLang="ar-SA" smtClean="0"/>
              <a:t>يعتبر هذا الجزء لب درس التربية البدنية ، و فيه يكتسب التلاميذ المهارات الحركية المختلفة ، و المعارف والمعلومات الرياضية ، والقيم والاتجاهات الايجابية نحو ممارسة النشاط البدني </a:t>
            </a:r>
          </a:p>
          <a:p>
            <a:pPr eaLnBrk="1" hangingPunct="1">
              <a:buFont typeface="Arial" pitchFamily="34" charset="0"/>
              <a:buNone/>
            </a:pPr>
            <a:endParaRPr lang="ar-SA" altLang="ar-SA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 smtClean="0"/>
              <a:t>النشاط التعليمي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endParaRPr lang="ar-SA" altLang="ar-SA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ar-SA" altLang="ar-SA" dirty="0" smtClean="0"/>
              <a:t>يشرح </a:t>
            </a:r>
            <a:r>
              <a:rPr lang="ar-SA" altLang="ar-SA" dirty="0"/>
              <a:t>المعلم  موضوع الدرس (المهارة).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ar-SA" altLang="ar-SA" dirty="0"/>
              <a:t>يعرض نموذج توضيحي للمهارة في مدة لا تزيد عن 3-5 دقائق .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ar-SA" altLang="ar-SA" dirty="0"/>
              <a:t>إعطاء فرصة للتلاميذ لتطبيق المهارة و تلقي تغذية راجعة مباشرة امام جميع الطلاب. 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ar-SA" altLang="ar-SA" dirty="0"/>
          </a:p>
          <a:p>
            <a:pPr eaLnBrk="1" hangingPunct="1">
              <a:buFont typeface="Arial" pitchFamily="34" charset="0"/>
              <a:buNone/>
              <a:defRPr/>
            </a:pPr>
            <a:r>
              <a:rPr lang="ar-SA" altLang="ar-SA" dirty="0"/>
              <a:t>بعد وصول التلاميذ إلى التوافق المبدئ للأداء المهارة ينتقلون إلى الجزء التالي من الدرس . </a:t>
            </a:r>
          </a:p>
          <a:p>
            <a:pPr>
              <a:defRPr/>
            </a:pPr>
            <a:endParaRPr lang="ar-S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/>
          <a:lstStyle/>
          <a:p>
            <a:pPr algn="ctr" eaLnBrk="1" hangingPunct="1"/>
            <a:r>
              <a:rPr lang="ar-SA" altLang="ar-SA" smtClean="0"/>
              <a:t>الوقت + التشكيلات</a:t>
            </a:r>
          </a:p>
        </p:txBody>
      </p:sp>
      <p:pic>
        <p:nvPicPr>
          <p:cNvPr id="7" name="Picture 6" descr="تشكيلات كشافة.jpg"/>
          <p:cNvPicPr>
            <a:picLocks noChangeAspect="1"/>
          </p:cNvPicPr>
          <p:nvPr/>
        </p:nvPicPr>
        <p:blipFill>
          <a:blip r:embed="rId2"/>
          <a:srcRect t="7291" b="6250"/>
          <a:stretch>
            <a:fillRect/>
          </a:stretch>
        </p:blipFill>
        <p:spPr>
          <a:xfrm>
            <a:off x="1857356" y="1500174"/>
            <a:ext cx="7072362" cy="52149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628" name="صورة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23532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عنصر نائب للمحتوى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altLang="ar-SA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الجزء الرابع : النشاط التطبيقي 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ar-SA" altLang="ar-SA" b="1" smtClean="0"/>
              <a:t>الهدف</a:t>
            </a:r>
            <a:r>
              <a:rPr lang="ar-SA" altLang="ar-SA" smtClean="0"/>
              <a:t> : </a:t>
            </a:r>
            <a:r>
              <a:rPr lang="ar-SA" altLang="ar-SA" sz="2400" smtClean="0"/>
              <a:t>يعنى الجزء التطبيقي بإعطاء الطالب فرصة لممارسة المهارة حتى يصل لدرجة من التوافق والاتقان.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ar-SA" altLang="ar-SA" b="1" smtClean="0"/>
              <a:t>التوزيعات</a:t>
            </a:r>
            <a:r>
              <a:rPr lang="ar-SA" altLang="ar-SA" smtClean="0"/>
              <a:t> :</a:t>
            </a:r>
            <a:r>
              <a:rPr lang="ar-SA" altLang="ar-SA" sz="2400" smtClean="0"/>
              <a:t>يمارس الطلاب المهارة في اشكال متعددة حسب خطة المعلم : فردي ، زوجي ، مجموعات. 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ar-SA" altLang="ar-SA" smtClean="0"/>
              <a:t> </a:t>
            </a:r>
            <a:r>
              <a:rPr lang="ar-SA" altLang="ar-SA" b="1" smtClean="0"/>
              <a:t>التدرج</a:t>
            </a:r>
            <a:r>
              <a:rPr lang="ar-SA" altLang="ar-SA" smtClean="0"/>
              <a:t> : </a:t>
            </a:r>
            <a:r>
              <a:rPr lang="ar-SA" altLang="ar-SA" sz="2400" smtClean="0"/>
              <a:t>يراعى عند تنظيم النشاط التطبيقي التدرج في تعليم المهارة ، بحيث يؤدي الطالب الخطوات الفنية السهلة قبل الصعبة . 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ar-SA" altLang="ar-SA" b="1" smtClean="0"/>
              <a:t>تطبيق عملي </a:t>
            </a:r>
            <a:r>
              <a:rPr lang="ar-SA" altLang="ar-SA" smtClean="0"/>
              <a:t>:</a:t>
            </a:r>
            <a:r>
              <a:rPr lang="ar-SA" altLang="ar-SA" sz="2400" smtClean="0"/>
              <a:t>يفضل ختم الجزء التطبيقي بأداء المهارة في سياقها الطبيعي حتى نساعد الطالب على فهم 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ar-SA" altLang="ar-SA" b="1" smtClean="0"/>
              <a:t>تحفيز الطلاب : </a:t>
            </a:r>
            <a:r>
              <a:rPr lang="ar-SA" altLang="ar-SA" sz="2400" smtClean="0"/>
              <a:t>تشجيع الطلاب على تطبيق ما تعلموه بالجزء التعليمي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الجزء الخامس: الختامي 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ar-SA" altLang="ar-SA" b="1" dirty="0" smtClean="0"/>
              <a:t>يهدف الجزء الختامي الى :</a:t>
            </a:r>
          </a:p>
          <a:p>
            <a:pPr eaLnBrk="1" hangingPunct="1">
              <a:defRPr/>
            </a:pPr>
            <a:r>
              <a:rPr lang="ar-SA" altLang="ar-SA" dirty="0" smtClean="0"/>
              <a:t>تهدئة الجسم فسيولوجيا من حمل التدريب الذي تناوله في الدرس. </a:t>
            </a:r>
          </a:p>
          <a:p>
            <a:pPr eaLnBrk="1" hangingPunct="1">
              <a:defRPr/>
            </a:pPr>
            <a:r>
              <a:rPr lang="ar-SA" altLang="ar-SA" dirty="0" smtClean="0"/>
              <a:t>إعداد الطالب للعودة لحجرة الصف . </a:t>
            </a:r>
          </a:p>
          <a:p>
            <a:pPr eaLnBrk="1" hangingPunct="1">
              <a:defRPr/>
            </a:pPr>
            <a:endParaRPr lang="ar-SA" altLang="ar-SA" dirty="0"/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ar-SA" altLang="ar-SA" b="1" dirty="0" smtClean="0"/>
              <a:t>مكوناته</a:t>
            </a:r>
            <a:r>
              <a:rPr lang="ar-SA" altLang="ar-SA" dirty="0" smtClean="0"/>
              <a:t> : </a:t>
            </a:r>
          </a:p>
          <a:p>
            <a:pPr eaLnBrk="1" hangingPunct="1">
              <a:defRPr/>
            </a:pPr>
            <a:r>
              <a:rPr lang="ar-SA" altLang="ar-SA" dirty="0" smtClean="0"/>
              <a:t>تمرينات استرخاء لتنظيم التنفس و تهدئة الاجهزة العضوية . </a:t>
            </a:r>
          </a:p>
          <a:p>
            <a:pPr eaLnBrk="1" hangingPunct="1">
              <a:defRPr/>
            </a:pPr>
            <a:r>
              <a:rPr lang="ar-SA" altLang="ar-SA" dirty="0" smtClean="0"/>
              <a:t>مراجعة سريعة لأهداف الدرس .</a:t>
            </a:r>
          </a:p>
          <a:p>
            <a:pPr eaLnBrk="1" hangingPunct="1">
              <a:defRPr/>
            </a:pPr>
            <a:r>
              <a:rPr lang="ar-SA" altLang="ar-SA" dirty="0" smtClean="0"/>
              <a:t> تعزيز تعلم الطلاب من خلال ابرز اداء جيد للمهارة من قبل احدهم.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مميزات درس التربية البدنية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ar-SA" altLang="ar-SA" b="1" smtClean="0"/>
              <a:t>يتميز درس التربية البدنية بـ :</a:t>
            </a:r>
          </a:p>
          <a:p>
            <a:pPr eaLnBrk="1" hangingPunct="1"/>
            <a:r>
              <a:rPr lang="ar-SA" altLang="ar-SA" smtClean="0"/>
              <a:t>ميزة مكانية : يمارس في الاماكن المفتوحة والصالات المغلقة.</a:t>
            </a:r>
          </a:p>
          <a:p>
            <a:pPr eaLnBrk="1" hangingPunct="1"/>
            <a:r>
              <a:rPr lang="ar-SA" altLang="ar-SA" smtClean="0"/>
              <a:t>طبيعة المادة : يشكل النشاط البدني العمود الفقري لمادة التربية البدنية . </a:t>
            </a:r>
          </a:p>
          <a:p>
            <a:pPr eaLnBrk="1" hangingPunct="1"/>
            <a:r>
              <a:rPr lang="ar-SA" altLang="ar-SA" smtClean="0"/>
              <a:t>طبيعة المتعلمين: الشباب من سن 6 حتى 17 سنه 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altLang="ar-SA" smtClean="0"/>
              <a:t>اهمية التخطيط</a:t>
            </a:r>
          </a:p>
        </p:txBody>
      </p:sp>
      <p:sp>
        <p:nvSpPr>
          <p:cNvPr id="8195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altLang="ar-SA" b="1" smtClean="0"/>
              <a:t>المدرس الجيد </a:t>
            </a:r>
            <a:r>
              <a:rPr lang="ar-SA" altLang="ar-SA" smtClean="0"/>
              <a:t>: الذي يستعين بالتخطيط لمواجهة أي تحديات تقف امام تحقيق اهداف الدرس . </a:t>
            </a:r>
          </a:p>
          <a:p>
            <a:r>
              <a:rPr lang="ar-SA" altLang="ar-SA" smtClean="0"/>
              <a:t>الوقت المبذول في التخطيط لدرس ينعكس ايجاباً على وقت تعلم الطالب اثناء الدرس ، فالعلاقة طردية . </a:t>
            </a:r>
          </a:p>
        </p:txBody>
      </p:sp>
      <p:graphicFrame>
        <p:nvGraphicFramePr>
          <p:cNvPr id="5" name="رسم تخطيطي 4"/>
          <p:cNvGraphicFramePr/>
          <p:nvPr/>
        </p:nvGraphicFramePr>
        <p:xfrm>
          <a:off x="1547664" y="3933056"/>
          <a:ext cx="6096000" cy="2623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altLang="ar-SA" b="1" smtClean="0"/>
              <a:t>القرارات الخاصة بنية درس تربية بدنية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endParaRPr lang="ar-SA" b="1" dirty="0" smtClean="0"/>
          </a:p>
          <a:p>
            <a:pPr marL="0" indent="0">
              <a:buFont typeface="Wingdings 2" pitchFamily="18" charset="2"/>
              <a:buNone/>
              <a:defRPr/>
            </a:pPr>
            <a:r>
              <a:rPr lang="ar-SA" b="1" dirty="0" smtClean="0"/>
              <a:t>أولاً: قرارات خاصة بمحتوى و مضمون الحصة 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ماذا ينبغي ان يتعلمه التلاميذ في نهاية الدرس 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ما الانشطة التي يتم اختيارها لدعم عملية التعلم 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ما المستوى المناسب الذي يجب ان تكون عليه هذه الانشطة 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ما حجم او كمية النشاطات التي تتناسب مع زمن الحصة ؟ 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ar-SA" dirty="0"/>
          </a:p>
          <a:p>
            <a:pPr marL="0" indent="0">
              <a:buFont typeface="Wingdings 2" pitchFamily="18" charset="2"/>
              <a:buNone/>
              <a:defRPr/>
            </a:pPr>
            <a:endParaRPr lang="ar-SA" dirty="0" smtClean="0"/>
          </a:p>
          <a:p>
            <a:pPr marL="0" indent="0">
              <a:buFont typeface="Wingdings 2" pitchFamily="18" charset="2"/>
              <a:buNone/>
              <a:defRPr/>
            </a:pPr>
            <a:r>
              <a:rPr lang="ar-SA" sz="2000" dirty="0" smtClean="0"/>
              <a:t>( </a:t>
            </a:r>
            <a:r>
              <a:rPr lang="ar-SA" sz="2000" dirty="0" err="1" smtClean="0"/>
              <a:t>البساطي</a:t>
            </a:r>
            <a:r>
              <a:rPr lang="ar-SA" sz="2000" dirty="0" smtClean="0"/>
              <a:t> ، 2009، ص. 80) </a:t>
            </a:r>
            <a:endParaRPr lang="ar-SA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عنوان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23950"/>
          </a:xfrm>
        </p:spPr>
        <p:txBody>
          <a:bodyPr/>
          <a:lstStyle/>
          <a:p>
            <a:pPr algn="ctr"/>
            <a:r>
              <a:rPr lang="ar-SA" altLang="ar-SA" dirty="0" smtClean="0"/>
              <a:t>يتبع القرارات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endParaRPr lang="ar-SA" b="1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ar-SA" b="1" dirty="0" smtClean="0"/>
              <a:t>ثانياً</a:t>
            </a:r>
            <a:r>
              <a:rPr lang="ar-SA" b="1" dirty="0" smtClean="0"/>
              <a:t>: </a:t>
            </a:r>
            <a:r>
              <a:rPr lang="ar-SA" b="1" dirty="0" smtClean="0"/>
              <a:t>قرارات خاصة بتقسيم الطلاب 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كيف </a:t>
            </a:r>
            <a:r>
              <a:rPr lang="ar-SA" dirty="0" smtClean="0"/>
              <a:t>يمكن تحقيق الاستفادة و الاستخدام المناسب للمساحات المحددة 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كيف يمكن استخدام التلاميذ للأدوات والاجهزة اثناء الدرس 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كيف يمكن تحديد ادوار العمل وتوزيعها على التلاميذ اثناء الدرس </a:t>
            </a:r>
            <a:r>
              <a:rPr lang="ar-SA" dirty="0" smtClean="0"/>
              <a:t>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b="1" dirty="0" smtClean="0"/>
              <a:t> </a:t>
            </a:r>
            <a:r>
              <a:rPr lang="ar-SA" dirty="0"/>
              <a:t>ما التشكيل المناسب لتقسيم التلاميذ وفقا لعددهم ؟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ar-SA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altLang="ar-SA" smtClean="0"/>
              <a:t>يتبع القرارات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endParaRPr lang="ar-SA" b="1" dirty="0" smtClean="0"/>
          </a:p>
          <a:p>
            <a:pPr marL="0" indent="0">
              <a:buFont typeface="Wingdings 2" pitchFamily="18" charset="2"/>
              <a:buNone/>
              <a:defRPr/>
            </a:pPr>
            <a:r>
              <a:rPr lang="ar-SA" b="1" dirty="0" smtClean="0"/>
              <a:t>ثالثاً: القرارات الخاصة بتقديم و عرض نشاطات التعلم 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ماهي المعدات اللازمة لدعم عملية التعليم 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كيف يتم تقديم الشرح و العرض التوضيحي 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ما اسلوب تقديم وعرض نشاطات التعلم ؟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ar-SA" dirty="0" smtClean="0"/>
              <a:t>كيف يمكن للتلاميذ توضحي مدى فهمهم لدرس ؟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عنوان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927100"/>
          </a:xfrm>
        </p:spPr>
        <p:txBody>
          <a:bodyPr/>
          <a:lstStyle/>
          <a:p>
            <a:pPr algn="ctr"/>
            <a:r>
              <a:rPr lang="ar-SA" altLang="ar-SA" b="1" smtClean="0"/>
              <a:t>بنية الدرس </a:t>
            </a:r>
          </a:p>
        </p:txBody>
      </p:sp>
      <p:sp>
        <p:nvSpPr>
          <p:cNvPr id="12291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endParaRPr lang="ar-SA" altLang="ar-SA" smtClean="0"/>
          </a:p>
        </p:txBody>
      </p:sp>
      <p:graphicFrame>
        <p:nvGraphicFramePr>
          <p:cNvPr id="5" name="رسم تخطيطي 4"/>
          <p:cNvGraphicFramePr/>
          <p:nvPr/>
        </p:nvGraphicFramePr>
        <p:xfrm>
          <a:off x="1619672" y="1844824"/>
          <a:ext cx="662473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ar-SA" smtClean="0"/>
              <a:t>الجزء الاول : التمهيدي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1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b="1" dirty="0" smtClean="0">
                <a:ea typeface="+mn-ea"/>
              </a:rPr>
              <a:t>يحتوي على : </a:t>
            </a:r>
            <a:r>
              <a:rPr lang="ar-SA" altLang="ar-SA" dirty="0"/>
              <a:t>مهام لوجستية  عامة ؟ </a:t>
            </a:r>
            <a:endParaRPr lang="ar-SA" b="1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ar-SA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ar-SA" b="1" dirty="0" smtClean="0">
                <a:ea typeface="+mn-ea"/>
              </a:rPr>
              <a:t>ادوار المعلم :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تجهيز الملعب ( اول حصة )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اخذ الحضور والغياب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مقدمة عن الدرس واهدافه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ar-SA" dirty="0" smtClean="0">
                <a:ea typeface="+mn-ea"/>
              </a:rPr>
              <a:t>حصر مخالفات الطلاب النظامية والرياضية.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397</TotalTime>
  <Words>1073</Words>
  <Application>Microsoft Office PowerPoint</Application>
  <PresentationFormat>عرض على الشاشة (3:4)‏</PresentationFormat>
  <Paragraphs>178</Paragraphs>
  <Slides>24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Flow</vt:lpstr>
      <vt:lpstr>مخطط درس تربية بدنية </vt:lpstr>
      <vt:lpstr>أهداف المحاضرة</vt:lpstr>
      <vt:lpstr>مميزات درس التربية البدنية</vt:lpstr>
      <vt:lpstr>اهمية التخطيط</vt:lpstr>
      <vt:lpstr>القرارات الخاصة بنية درس تربية بدنية </vt:lpstr>
      <vt:lpstr>يتبع القرارات </vt:lpstr>
      <vt:lpstr>يتبع القرارات </vt:lpstr>
      <vt:lpstr>بنية الدرس </vt:lpstr>
      <vt:lpstr>الجزء الاول : التمهيدي</vt:lpstr>
      <vt:lpstr>تجهيز الملعب </vt:lpstr>
      <vt:lpstr>الحضور والغياب</vt:lpstr>
      <vt:lpstr>الجزء الثاني : الاحماء والاعداد البدني</vt:lpstr>
      <vt:lpstr>تنبيه هام جداً</vt:lpstr>
      <vt:lpstr>خواص جزء الإعداد البدني</vt:lpstr>
      <vt:lpstr>احماء بسيط</vt:lpstr>
      <vt:lpstr>إحماء محطات و موانع </vt:lpstr>
      <vt:lpstr>نموذج لإحماء محطات و موانع </vt:lpstr>
      <vt:lpstr>اللعاب الصغيرة</vt:lpstr>
      <vt:lpstr>مثال لألعاب صغيرة</vt:lpstr>
      <vt:lpstr>الجزء الثالث : الرئيسي </vt:lpstr>
      <vt:lpstr>النشاط التعليمي </vt:lpstr>
      <vt:lpstr>الوقت + التشكيلات</vt:lpstr>
      <vt:lpstr>الجزء الرابع : النشاط التطبيقي </vt:lpstr>
      <vt:lpstr>الجزء الخامس: الختامي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تخطيط درس تربية بدنية</dc:title>
  <dc:creator>user</dc:creator>
  <cp:lastModifiedBy>user</cp:lastModifiedBy>
  <cp:revision>57</cp:revision>
  <dcterms:created xsi:type="dcterms:W3CDTF">2013-11-04T15:02:56Z</dcterms:created>
  <dcterms:modified xsi:type="dcterms:W3CDTF">2014-05-11T11:27:15Z</dcterms:modified>
</cp:coreProperties>
</file>