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34"/>
    <p:restoredTop sz="94674"/>
  </p:normalViewPr>
  <p:slideViewPr>
    <p:cSldViewPr snapToGrid="0" snapToObjects="1">
      <p:cViewPr varScale="1">
        <p:scale>
          <a:sx n="48" d="100"/>
          <a:sy n="48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Tree </a:t>
          </a:r>
          <a:r>
            <a:rPr lang="ar-SA" sz="1800" dirty="0"/>
            <a:t>شجرة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aerial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pPr rtl="0"/>
          <a:r>
            <a:rPr lang="en-GB" sz="1800" dirty="0"/>
            <a:t>Whorled 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Non stipules </a:t>
          </a:r>
          <a:r>
            <a:rPr lang="ar-SA" sz="1800" dirty="0"/>
            <a:t>غير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78DC9D-5D18-40A5-95E7-190B91D3EA7A}" type="pres">
      <dgm:prSet presAssocID="{A772A219-F081-4B1F-AE92-C61B026E40FF}" presName="parentText" presStyleLbl="node1" presStyleIdx="5" presStyleCnt="6" custLinFactNeighborY="-777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50A56AE2-86F9-49F9-98D7-857700B8BA8D}" type="presOf" srcId="{09F1D3F9-0852-42F8-B1F8-99A1F0B19883}" destId="{7047258B-523E-4D6E-AC85-84B08F1E2DBC}" srcOrd="0" destOrd="0" presId="urn:microsoft.com/office/officeart/2005/8/layout/vList2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63660B29-F56F-4B8B-9211-54FCAFEC35EB}" type="presOf" srcId="{2ACC7CAF-0443-419A-B0B7-D786C0749554}" destId="{ED7A63DE-60CD-4DA0-9EBF-0E92261DB7A3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5178960B-3AFC-4DEA-9B28-6263D4B647FE}" type="presOf" srcId="{EE31D4BC-AEB3-48EF-A990-2408932B1AE0}" destId="{9A76B8A7-CE09-4291-A6BC-5D31D3B8237F}" srcOrd="0" destOrd="0" presId="urn:microsoft.com/office/officeart/2005/8/layout/vList2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B3CB7CA4-F763-41A7-BA15-FBC0E4AA8E5F}" type="presOf" srcId="{B9ED0F7E-860F-46AD-8FC3-8E048D41AF87}" destId="{E5A4E28B-7BEC-48A5-AF4B-4E4AA846E183}" srcOrd="0" destOrd="0" presId="urn:microsoft.com/office/officeart/2005/8/layout/vList2"/>
    <dgm:cxn modelId="{D5DEC3A8-7017-4254-A129-1EE5E7196629}" type="presOf" srcId="{A772A219-F081-4B1F-AE92-C61B026E40FF}" destId="{F678DC9D-5D18-40A5-95E7-190B91D3EA7A}" srcOrd="0" destOrd="0" presId="urn:microsoft.com/office/officeart/2005/8/layout/vList2"/>
    <dgm:cxn modelId="{F0CE3FED-6896-4079-ADFF-F54016D211B1}" type="presOf" srcId="{213F54BD-94C2-4C2F-A720-B18D351FB31C}" destId="{72790101-C7EF-49DD-8C71-288C27AC4B26}" srcOrd="0" destOrd="0" presId="urn:microsoft.com/office/officeart/2005/8/layout/vList2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BD15B3EA-8A7C-4458-9BFB-0F9921280D81}" type="presOf" srcId="{0D072A85-D1F0-48F1-9DE7-8BB5C7A6B192}" destId="{C8052891-4C2D-4C6F-86FD-A4484CF86FD8}" srcOrd="0" destOrd="0" presId="urn:microsoft.com/office/officeart/2005/8/layout/vList2"/>
    <dgm:cxn modelId="{DD5D012C-D237-4B38-8681-41D853F31930}" type="presOf" srcId="{74A5E7FC-076B-4402-8A99-912D37DB03E5}" destId="{4B71DC69-E45F-4F65-8ED9-3365C1018852}" srcOrd="0" destOrd="0" presId="urn:microsoft.com/office/officeart/2005/8/layout/vList2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F9D1CBFA-E4F0-40EC-B1EC-0D17BFBA65AB}" type="presOf" srcId="{A15E4153-8FDC-4BBC-BADF-1C4444BF8BDA}" destId="{FD83F0C7-A60D-47EA-B3AC-2000CFEF1B7A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6E2B27B7-EA00-4BFC-88E8-D2BB08743172}" type="presOf" srcId="{0343DBB6-859C-42FB-996D-A72B72F947BE}" destId="{14BFBD29-5B9E-42A7-9B65-616D88B10C6B}" srcOrd="0" destOrd="0" presId="urn:microsoft.com/office/officeart/2005/8/layout/vList2"/>
    <dgm:cxn modelId="{CBDF9604-53FE-4389-A017-B7B6226AC427}" type="presOf" srcId="{4070A961-8E83-41D2-AACE-6A95174C9A41}" destId="{463933E9-7536-4F12-A632-158E4ED314C6}" srcOrd="0" destOrd="0" presId="urn:microsoft.com/office/officeart/2005/8/layout/vList2"/>
    <dgm:cxn modelId="{710D539B-1F52-49E0-90B8-284049CD9B46}" type="presOf" srcId="{35D35B5A-1D5B-431A-B4D6-1008A9A1A7B8}" destId="{E6778114-E75F-42DE-A5DE-14AF9395C8F0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B20F8E5E-9DE0-47DB-8D69-7D1E2DAD86FB}" type="presOf" srcId="{AC7D70AD-54AF-4FC5-A85B-34B4EE69A8A3}" destId="{2BECD20E-E582-40F1-B74C-24AC89BD7E45}" srcOrd="0" destOrd="0" presId="urn:microsoft.com/office/officeart/2005/8/layout/vList2"/>
    <dgm:cxn modelId="{14DD916E-3A0E-4DF6-9002-2215312AE333}" type="presParOf" srcId="{E6778114-E75F-42DE-A5DE-14AF9395C8F0}" destId="{E5A4E28B-7BEC-48A5-AF4B-4E4AA846E183}" srcOrd="0" destOrd="0" presId="urn:microsoft.com/office/officeart/2005/8/layout/vList2"/>
    <dgm:cxn modelId="{2D9EAD8A-12C2-49A5-8D0B-A7471F942368}" type="presParOf" srcId="{E6778114-E75F-42DE-A5DE-14AF9395C8F0}" destId="{9A76B8A7-CE09-4291-A6BC-5D31D3B8237F}" srcOrd="1" destOrd="0" presId="urn:microsoft.com/office/officeart/2005/8/layout/vList2"/>
    <dgm:cxn modelId="{15C0B449-696D-41C4-A32C-8C7C14AD8433}" type="presParOf" srcId="{E6778114-E75F-42DE-A5DE-14AF9395C8F0}" destId="{ED7A63DE-60CD-4DA0-9EBF-0E92261DB7A3}" srcOrd="2" destOrd="0" presId="urn:microsoft.com/office/officeart/2005/8/layout/vList2"/>
    <dgm:cxn modelId="{C366E562-9769-420E-82D6-0A1CE20DC332}" type="presParOf" srcId="{E6778114-E75F-42DE-A5DE-14AF9395C8F0}" destId="{2BECD20E-E582-40F1-B74C-24AC89BD7E45}" srcOrd="3" destOrd="0" presId="urn:microsoft.com/office/officeart/2005/8/layout/vList2"/>
    <dgm:cxn modelId="{B5387386-1960-43F9-AC0A-E86BFA087A01}" type="presParOf" srcId="{E6778114-E75F-42DE-A5DE-14AF9395C8F0}" destId="{14BFBD29-5B9E-42A7-9B65-616D88B10C6B}" srcOrd="4" destOrd="0" presId="urn:microsoft.com/office/officeart/2005/8/layout/vList2"/>
    <dgm:cxn modelId="{B9CE59FC-2407-4160-BF04-50DB4988E1C9}" type="presParOf" srcId="{E6778114-E75F-42DE-A5DE-14AF9395C8F0}" destId="{4B71DC69-E45F-4F65-8ED9-3365C1018852}" srcOrd="5" destOrd="0" presId="urn:microsoft.com/office/officeart/2005/8/layout/vList2"/>
    <dgm:cxn modelId="{3C4B6BBF-924E-481E-B44C-4769E6EB88F8}" type="presParOf" srcId="{E6778114-E75F-42DE-A5DE-14AF9395C8F0}" destId="{7047258B-523E-4D6E-AC85-84B08F1E2DBC}" srcOrd="6" destOrd="0" presId="urn:microsoft.com/office/officeart/2005/8/layout/vList2"/>
    <dgm:cxn modelId="{3415305D-F655-453B-906E-DBA3C3F0FCFE}" type="presParOf" srcId="{E6778114-E75F-42DE-A5DE-14AF9395C8F0}" destId="{FD83F0C7-A60D-47EA-B3AC-2000CFEF1B7A}" srcOrd="7" destOrd="0" presId="urn:microsoft.com/office/officeart/2005/8/layout/vList2"/>
    <dgm:cxn modelId="{863EED22-CC4B-42A5-BA07-9C7161733E7C}" type="presParOf" srcId="{E6778114-E75F-42DE-A5DE-14AF9395C8F0}" destId="{463933E9-7536-4F12-A632-158E4ED314C6}" srcOrd="8" destOrd="0" presId="urn:microsoft.com/office/officeart/2005/8/layout/vList2"/>
    <dgm:cxn modelId="{DC0CAB82-26B6-4065-9D7A-E74CA1C0620C}" type="presParOf" srcId="{E6778114-E75F-42DE-A5DE-14AF9395C8F0}" destId="{C8052891-4C2D-4C6F-86FD-A4484CF86FD8}" srcOrd="9" destOrd="0" presId="urn:microsoft.com/office/officeart/2005/8/layout/vList2"/>
    <dgm:cxn modelId="{11EA1F43-77C3-4E71-B6E0-45C4A6067546}" type="presParOf" srcId="{E6778114-E75F-42DE-A5DE-14AF9395C8F0}" destId="{F678DC9D-5D18-40A5-95E7-190B91D3EA7A}" srcOrd="10" destOrd="0" presId="urn:microsoft.com/office/officeart/2005/8/layout/vList2"/>
    <dgm:cxn modelId="{41F73752-FBAA-4916-BE25-9F030332A86D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imbricate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 :متراكب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الزهري: ملتف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stamens</a:t>
          </a: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728A100-C48A-4D57-9A91-D2C3C0BD2B33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411CB08-1EB8-4937-A3A8-35720EA16A96}" type="par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028B0AB-2FF9-40CB-BA33-9A216AACBF7C}" type="sib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15E3D6-B779-4E68-8966-C6463B8B89B5}" type="pres">
      <dgm:prSet presAssocID="{79EDE571-6404-4DDE-A9F1-C2E5418808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20B954-D60B-43BE-AEB2-0F62BB5097ED}" type="pres">
      <dgm:prSet presAssocID="{B41A83DC-9E34-489F-B8ED-52D4E9F6C4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A2315FE-3218-4294-BB9C-1DCB5DC4F1E9}" type="presOf" srcId="{F781C305-1ABE-493E-BDA2-EA0F7A869BA4}" destId="{450F00DC-BCB9-4979-9D48-D12C56D40BD1}" srcOrd="0" destOrd="1" presId="urn:microsoft.com/office/officeart/2005/8/layout/vList2"/>
    <dgm:cxn modelId="{728F6EA2-8F59-4168-B902-EAE1EDD1E6CF}" type="presOf" srcId="{B41A83DC-9E34-489F-B8ED-52D4E9F6C43C}" destId="{0D20B954-D60B-43BE-AEB2-0F62BB5097ED}" srcOrd="0" destOrd="0" presId="urn:microsoft.com/office/officeart/2005/8/layout/vList2"/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96631D2B-D428-406C-9F56-EB5DBE869CF6}" srcId="{2F9349F3-DC4F-4839-8F52-81C8102EDF13}" destId="{79EDE571-6404-4DDE-A9F1-C2E541880846}" srcOrd="3" destOrd="0" parTransId="{1110510C-FF3A-4E8A-9B30-AF0DC56BABCD}" sibTransId="{45F475C5-AD8F-4CEF-847F-1C1B670F83E9}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F1D8C90B-89A3-46D1-97D3-0AE06514C1B0}" type="presOf" srcId="{05DB6E9F-EBE4-49A6-B0AC-9679FD6B4804}" destId="{A1C045CD-8F12-4797-AF7C-35612034CC43}" srcOrd="0" destOrd="0" presId="urn:microsoft.com/office/officeart/2005/8/layout/vList2"/>
    <dgm:cxn modelId="{CE3CE546-CAD3-4796-A2FD-3CBF1CC83F7D}" type="presOf" srcId="{4F9F541A-79C4-4591-BF38-FE86A863E116}" destId="{7F66C957-C17D-4495-B347-0A2F77D0ABCA}" srcOrd="0" destOrd="0" presId="urn:microsoft.com/office/officeart/2005/8/layout/vList2"/>
    <dgm:cxn modelId="{A12FAD45-D8B8-483F-AB9C-429A68F57D44}" type="presOf" srcId="{9C6C3BAD-5EEB-4BB9-AAE5-9BDD7CDCE1C3}" destId="{4F175E56-2974-4E91-8391-3F0E75EEAD08}" srcOrd="0" destOrd="0" presId="urn:microsoft.com/office/officeart/2005/8/layout/vList2"/>
    <dgm:cxn modelId="{BF8A1223-606A-418D-B942-EE7E96CD7D93}" type="presOf" srcId="{7EEAECAC-3AED-47B3-B20C-8D5C01B31F1B}" destId="{49989A2F-F9C3-41F5-B0E7-A7371F25E58B}" srcOrd="0" destOrd="1" presId="urn:microsoft.com/office/officeart/2005/8/layout/vList2"/>
    <dgm:cxn modelId="{9F33AA3D-2ECA-4A49-87FB-E017FDA5414B}" type="presOf" srcId="{0BF81263-9EC9-40B3-B797-051FC9923411}" destId="{EE9D8029-2C12-4E87-A5EF-85AE2B4DDB0A}" srcOrd="0" destOrd="0" presId="urn:microsoft.com/office/officeart/2005/8/layout/vList2"/>
    <dgm:cxn modelId="{75952723-18D0-4728-96ED-ED865D94F3B8}" type="presOf" srcId="{79EDE571-6404-4DDE-A9F1-C2E541880846}" destId="{6315E3D6-B779-4E68-8966-C6463B8B89B5}" srcOrd="0" destOrd="0" presId="urn:microsoft.com/office/officeart/2005/8/layout/vList2"/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3C7BB4FD-FF1B-4317-BAD7-A570B2C00F91}" type="presOf" srcId="{8728A100-C48A-4D57-9A91-D2C3C0BD2B33}" destId="{EE9D8029-2C12-4E87-A5EF-85AE2B4DDB0A}" srcOrd="0" destOrd="1" presId="urn:microsoft.com/office/officeart/2005/8/layout/vList2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48B873C1-2E99-46B2-8572-D06DD8C0D995}" type="presOf" srcId="{83071520-81C0-4A41-ACF1-6237EED1E9A3}" destId="{49989A2F-F9C3-41F5-B0E7-A7371F25E58B}" srcOrd="0" destOrd="0" presId="urn:microsoft.com/office/officeart/2005/8/layout/vList2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C07A283E-56BC-4468-AD2F-5A08E57EF375}" type="presOf" srcId="{B730C9C7-2D8D-4BD9-B151-2D58073DA93D}" destId="{2F246516-5347-450A-A877-3B3BA5F3D24E}" srcOrd="0" destOrd="0" presId="urn:microsoft.com/office/officeart/2005/8/layout/vList2"/>
    <dgm:cxn modelId="{4EE94F9A-F135-4F12-83A6-A8471DC3C71C}" srcId="{2F9349F3-DC4F-4839-8F52-81C8102EDF13}" destId="{B41A83DC-9E34-489F-B8ED-52D4E9F6C43C}" srcOrd="4" destOrd="0" parTransId="{BF4813E2-51ED-484F-A2C7-C03D499988AB}" sibTransId="{81D5B720-0ED2-442A-95B8-858446768AF5}"/>
    <dgm:cxn modelId="{C1F819E0-515E-4025-A405-0E9768EB5EDB}" type="presOf" srcId="{F3D7EDC0-DED5-4EB4-B960-654A36317787}" destId="{CB5C84FF-7F08-4774-8942-A233BAC1D762}" srcOrd="0" destOrd="0" presId="urn:microsoft.com/office/officeart/2005/8/layout/vList2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3FE4BC0B-4589-4F0B-896D-BA9FCA340D0A}" srcId="{B41A83DC-9E34-489F-B8ED-52D4E9F6C43C}" destId="{8728A100-C48A-4D57-9A91-D2C3C0BD2B33}" srcOrd="1" destOrd="0" parTransId="{3411CB08-1EB8-4937-A3A8-35720EA16A96}" sibTransId="{C028B0AB-2FF9-40CB-BA33-9A216AACBF7C}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5C991AE2-6D33-4023-BF5B-43F2C9CEC901}" type="presOf" srcId="{2F9349F3-DC4F-4839-8F52-81C8102EDF13}" destId="{3F4150B0-8AE6-4F35-A7C3-E12ADFCD99E1}" srcOrd="0" destOrd="0" presId="urn:microsoft.com/office/officeart/2005/8/layout/vList2"/>
    <dgm:cxn modelId="{99740D80-04D5-4D2D-9571-028C5E3A6B92}" type="presOf" srcId="{857EEFCB-2E8E-46C9-9F5B-5BDEE027245A}" destId="{450F00DC-BCB9-4979-9D48-D12C56D40BD1}" srcOrd="0" destOrd="0" presId="urn:microsoft.com/office/officeart/2005/8/layout/vList2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69222AE0-9D42-4CD0-B04D-522838B062F8}" type="presParOf" srcId="{3F4150B0-8AE6-4F35-A7C3-E12ADFCD99E1}" destId="{CB5C84FF-7F08-4774-8942-A233BAC1D762}" srcOrd="0" destOrd="0" presId="urn:microsoft.com/office/officeart/2005/8/layout/vList2"/>
    <dgm:cxn modelId="{916102B4-EC7C-4E05-91E4-D0EB6A2C0D74}" type="presParOf" srcId="{3F4150B0-8AE6-4F35-A7C3-E12ADFCD99E1}" destId="{4F175E56-2974-4E91-8391-3F0E75EEAD08}" srcOrd="1" destOrd="0" presId="urn:microsoft.com/office/officeart/2005/8/layout/vList2"/>
    <dgm:cxn modelId="{F710F0DD-DE8D-4BCE-BD32-8AD9645F308B}" type="presParOf" srcId="{3F4150B0-8AE6-4F35-A7C3-E12ADFCD99E1}" destId="{2F246516-5347-450A-A877-3B3BA5F3D24E}" srcOrd="2" destOrd="0" presId="urn:microsoft.com/office/officeart/2005/8/layout/vList2"/>
    <dgm:cxn modelId="{43BA232E-94EF-4AD1-93B4-4CE3899DC4EB}" type="presParOf" srcId="{3F4150B0-8AE6-4F35-A7C3-E12ADFCD99E1}" destId="{A1C045CD-8F12-4797-AF7C-35612034CC43}" srcOrd="3" destOrd="0" presId="urn:microsoft.com/office/officeart/2005/8/layout/vList2"/>
    <dgm:cxn modelId="{CF48B58E-7416-4265-A871-698F7AB85DCC}" type="presParOf" srcId="{3F4150B0-8AE6-4F35-A7C3-E12ADFCD99E1}" destId="{7F66C957-C17D-4495-B347-0A2F77D0ABCA}" srcOrd="4" destOrd="0" presId="urn:microsoft.com/office/officeart/2005/8/layout/vList2"/>
    <dgm:cxn modelId="{DC973F4C-6A1D-413A-9858-0C7FB4BFAC49}" type="presParOf" srcId="{3F4150B0-8AE6-4F35-A7C3-E12ADFCD99E1}" destId="{450F00DC-BCB9-4979-9D48-D12C56D40BD1}" srcOrd="5" destOrd="0" presId="urn:microsoft.com/office/officeart/2005/8/layout/vList2"/>
    <dgm:cxn modelId="{1C073AB5-682D-4CFD-9B77-275BB585F628}" type="presParOf" srcId="{3F4150B0-8AE6-4F35-A7C3-E12ADFCD99E1}" destId="{6315E3D6-B779-4E68-8966-C6463B8B89B5}" srcOrd="6" destOrd="0" presId="urn:microsoft.com/office/officeart/2005/8/layout/vList2"/>
    <dgm:cxn modelId="{8808EC14-AC8C-401E-91E7-91F3A05F078C}" type="presParOf" srcId="{3F4150B0-8AE6-4F35-A7C3-E12ADFCD99E1}" destId="{49989A2F-F9C3-41F5-B0E7-A7371F25E58B}" srcOrd="7" destOrd="0" presId="urn:microsoft.com/office/officeart/2005/8/layout/vList2"/>
    <dgm:cxn modelId="{D65183B2-5794-4FA6-ABB5-B78207BE981A}" type="presParOf" srcId="{3F4150B0-8AE6-4F35-A7C3-E12ADFCD99E1}" destId="{0D20B954-D60B-43BE-AEB2-0F62BB5097ED}" srcOrd="8" destOrd="0" presId="urn:microsoft.com/office/officeart/2005/8/layout/vList2"/>
    <dgm:cxn modelId="{DA16282D-E13E-4F23-BA9A-8C925583C469}" type="presParOf" srcId="{3F4150B0-8AE6-4F35-A7C3-E12ADFCD99E1}" destId="{EE9D8029-2C12-4E87-A5EF-85AE2B4DDB0A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2 carpels </a:t>
          </a:r>
          <a:r>
            <a:rPr lang="ar-SA" sz="1800" dirty="0"/>
            <a:t>2 كربلة سائب </a:t>
          </a:r>
          <a:endParaRPr lang="en-US" sz="1800" dirty="0"/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</a:t>
          </a:r>
          <a:r>
            <a:rPr lang="en-US" sz="1800" dirty="0" err="1"/>
            <a:t>Axile</a:t>
          </a:r>
          <a:r>
            <a:rPr lang="en-US" sz="1800" dirty="0"/>
            <a:t> </a:t>
          </a:r>
          <a:r>
            <a:rPr lang="ar-SA" sz="1800" dirty="0"/>
            <a:t>محوري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4AA263AE-1412-F74C-BB23-1464C43D32F6}">
      <dgm:prSet/>
      <dgm:spPr/>
      <dgm:t>
        <a:bodyPr/>
        <a:lstStyle/>
        <a:p>
          <a:pPr rtl="0"/>
          <a:r>
            <a:rPr lang="ar-SA" dirty="0"/>
            <a:t>نوع الثمرة </a:t>
          </a:r>
          <a:endParaRPr lang="en-US" dirty="0"/>
        </a:p>
      </dgm:t>
    </dgm:pt>
    <dgm:pt modelId="{080872EB-0304-0B41-8367-AAF98EC102EE}" type="parTrans" cxnId="{3311122F-8320-4243-A3FC-D15C30BA720A}">
      <dgm:prSet/>
      <dgm:spPr/>
      <dgm:t>
        <a:bodyPr/>
        <a:lstStyle/>
        <a:p>
          <a:endParaRPr lang="en-US"/>
        </a:p>
      </dgm:t>
    </dgm:pt>
    <dgm:pt modelId="{AAD7E72C-CD11-8C47-9B2C-E4487BFC50EC}" type="sibTrans" cxnId="{3311122F-8320-4243-A3FC-D15C30BA720A}">
      <dgm:prSet/>
      <dgm:spPr/>
      <dgm:t>
        <a:bodyPr/>
        <a:lstStyle/>
        <a:p>
          <a:endParaRPr lang="en-US"/>
        </a:p>
      </dgm:t>
    </dgm:pt>
    <dgm:pt modelId="{E18491AF-00D6-5E4C-9AB6-7CAF946964F5}">
      <dgm:prSet/>
      <dgm:spPr/>
      <dgm:t>
        <a:bodyPr/>
        <a:lstStyle/>
        <a:p>
          <a:pPr rtl="0"/>
          <a:r>
            <a:rPr lang="en-US" b="0" i="0" dirty="0"/>
            <a:t>A pair of elongated follicles</a:t>
          </a:r>
          <a:r>
            <a:rPr lang="ar-SA" b="0" i="0" dirty="0"/>
            <a:t>.</a:t>
          </a:r>
          <a:r>
            <a:rPr lang="en-GB" dirty="0"/>
            <a:t> </a:t>
          </a:r>
          <a:endParaRPr lang="en-US" dirty="0"/>
        </a:p>
      </dgm:t>
    </dgm:pt>
    <dgm:pt modelId="{36F0F883-41C4-DE42-8959-B9CF836B27E3}" type="parTrans" cxnId="{8C5B46B0-2849-3049-9199-4D4DEC810D67}">
      <dgm:prSet/>
      <dgm:spPr/>
      <dgm:t>
        <a:bodyPr/>
        <a:lstStyle/>
        <a:p>
          <a:endParaRPr lang="en-US"/>
        </a:p>
      </dgm:t>
    </dgm:pt>
    <dgm:pt modelId="{20B2DB34-836C-6E44-B1CC-F5876F1A14EF}" type="sibTrans" cxnId="{8C5B46B0-2849-3049-9199-4D4DEC810D67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4AE0FCD-93B7-463D-9E4A-A85B287CBEB0}" type="pres">
      <dgm:prSet presAssocID="{D76EC5CF-63A2-40D1-B500-DCD63F85FF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908589-2E0A-4EF0-89AB-10083DF301BD}" type="pres">
      <dgm:prSet presAssocID="{D76EC5CF-63A2-40D1-B500-DCD63F85FFD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3502DF-6DD3-4ABD-82DE-C25F1652204C}" type="pres">
      <dgm:prSet presAssocID="{94939DEE-4069-46FA-AEF3-188E692A8D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0D203-43B7-4FB2-B260-79D77403372D}" type="pres">
      <dgm:prSet presAssocID="{94939DEE-4069-46FA-AEF3-188E692A8D4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9D09C-81DB-4D98-A212-A56CC9E945F8}" type="pres">
      <dgm:prSet presAssocID="{763D1E24-CCAB-4D99-BC31-97B844CF89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3110C7-54AB-4031-8992-37A2B7269C13}" type="pres">
      <dgm:prSet presAssocID="{763D1E24-CCAB-4D99-BC31-97B844CF89C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44C979-867A-4D94-A13B-533D67ADCDD2}" type="pres">
      <dgm:prSet presAssocID="{D79431AC-5A01-43C1-A472-ADFDBE3DBD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45DB67-FF0C-45ED-BEC0-7D65E1EB4FA3}" type="pres">
      <dgm:prSet presAssocID="{D79431AC-5A01-43C1-A472-ADFDBE3DBD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5903C-36A3-E343-9592-F5E420DA6FF5}" type="pres">
      <dgm:prSet presAssocID="{4AA263AE-1412-F74C-BB23-1464C43D32F6}" presName="parentText" presStyleLbl="node1" presStyleIdx="4" presStyleCnt="5" custScaleY="9090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C10348-2053-1B4D-8844-E2C05F6611B5}" type="pres">
      <dgm:prSet presAssocID="{4AA263AE-1412-F74C-BB23-1464C43D32F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B44FB950-E9AD-4623-86AF-5DEA49DF3DC2}" type="presOf" srcId="{4AA263AE-1412-F74C-BB23-1464C43D32F6}" destId="{8E05903C-36A3-E343-9592-F5E420DA6FF5}" srcOrd="0" destOrd="0" presId="urn:microsoft.com/office/officeart/2005/8/layout/vList2"/>
    <dgm:cxn modelId="{D37A42CE-3C88-49ED-9191-BAF1BE00E2DA}" type="presOf" srcId="{94939DEE-4069-46FA-AEF3-188E692A8D4A}" destId="{503502DF-6DD3-4ABD-82DE-C25F1652204C}" srcOrd="0" destOrd="0" presId="urn:microsoft.com/office/officeart/2005/8/layout/vList2"/>
    <dgm:cxn modelId="{444D3E44-501D-4CDD-83E8-4DD06DED6B32}" type="presOf" srcId="{9A9B4B72-3E06-41C4-A3FD-6F5028AB3589}" destId="{93908589-2E0A-4EF0-89AB-10083DF301BD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204786C4-709A-4E04-BFF9-B5EAD7AFB4E3}" type="presOf" srcId="{6226FDC1-BBF3-424F-B477-06F92708251B}" destId="{2F45DB67-FF0C-45ED-BEC0-7D65E1EB4FA3}" srcOrd="0" destOrd="0" presId="urn:microsoft.com/office/officeart/2005/8/layout/vList2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5FBD80A8-5001-4F89-8618-76EE6EF113DF}" type="presOf" srcId="{763D1E24-CCAB-4D99-BC31-97B844CF89C4}" destId="{53D9D09C-81DB-4D98-A212-A56CC9E945F8}" srcOrd="0" destOrd="0" presId="urn:microsoft.com/office/officeart/2005/8/layout/vList2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F09FF7EA-420C-49FA-8653-58ADDCFBE700}" type="presOf" srcId="{E18491AF-00D6-5E4C-9AB6-7CAF946964F5}" destId="{1DC10348-2053-1B4D-8844-E2C05F6611B5}" srcOrd="0" destOrd="0" presId="urn:microsoft.com/office/officeart/2005/8/layout/vList2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8E57B94C-5296-4C9A-B8B4-4DCBE2CED5EE}" type="presOf" srcId="{D79431AC-5A01-43C1-A472-ADFDBE3DBD96}" destId="{7244C979-867A-4D94-A13B-533D67ADCDD2}" srcOrd="0" destOrd="0" presId="urn:microsoft.com/office/officeart/2005/8/layout/vList2"/>
    <dgm:cxn modelId="{BAAFBC36-6E05-4C97-9D6B-B47DF2F47B82}" type="presOf" srcId="{D3BBBF70-32CF-4037-B4C1-31252FCF1E8C}" destId="{BC3110C7-54AB-4031-8992-37A2B7269C13}" srcOrd="0" destOrd="0" presId="urn:microsoft.com/office/officeart/2005/8/layout/vList2"/>
    <dgm:cxn modelId="{CAFDCAB8-4CE9-43ED-8146-1E3332BF1350}" type="presOf" srcId="{CC912246-B39C-48D0-9526-6EDAA17E3FF5}" destId="{A4B07CC7-8FDD-49B1-ABDE-F1C1DAAEFDF8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3A561495-B12E-4932-A1A7-3DAECBE4A31B}" type="presOf" srcId="{20F974E1-BE6A-41F1-A55E-7207FF152952}" destId="{8150D203-43B7-4FB2-B260-79D77403372D}" srcOrd="0" destOrd="0" presId="urn:microsoft.com/office/officeart/2005/8/layout/vList2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3311122F-8320-4243-A3FC-D15C30BA720A}" srcId="{CC912246-B39C-48D0-9526-6EDAA17E3FF5}" destId="{4AA263AE-1412-F74C-BB23-1464C43D32F6}" srcOrd="4" destOrd="0" parTransId="{080872EB-0304-0B41-8367-AAF98EC102EE}" sibTransId="{AAD7E72C-CD11-8C47-9B2C-E4487BFC50EC}"/>
    <dgm:cxn modelId="{A5698529-E691-4E84-9650-6ADD3C1D487B}" type="presOf" srcId="{D76EC5CF-63A2-40D1-B500-DCD63F85FFDC}" destId="{84AE0FCD-93B7-463D-9E4A-A85B287CBEB0}" srcOrd="0" destOrd="0" presId="urn:microsoft.com/office/officeart/2005/8/layout/vList2"/>
    <dgm:cxn modelId="{8C5B46B0-2849-3049-9199-4D4DEC810D67}" srcId="{4AA263AE-1412-F74C-BB23-1464C43D32F6}" destId="{E18491AF-00D6-5E4C-9AB6-7CAF946964F5}" srcOrd="0" destOrd="0" parTransId="{36F0F883-41C4-DE42-8959-B9CF836B27E3}" sibTransId="{20B2DB34-836C-6E44-B1CC-F5876F1A14EF}"/>
    <dgm:cxn modelId="{6EADD384-AE1C-477D-AD00-A2E950DDBB49}" type="presParOf" srcId="{A4B07CC7-8FDD-49B1-ABDE-F1C1DAAEFDF8}" destId="{84AE0FCD-93B7-463D-9E4A-A85B287CBEB0}" srcOrd="0" destOrd="0" presId="urn:microsoft.com/office/officeart/2005/8/layout/vList2"/>
    <dgm:cxn modelId="{6970C817-08C3-4063-A276-4623C8BF1B1F}" type="presParOf" srcId="{A4B07CC7-8FDD-49B1-ABDE-F1C1DAAEFDF8}" destId="{93908589-2E0A-4EF0-89AB-10083DF301BD}" srcOrd="1" destOrd="0" presId="urn:microsoft.com/office/officeart/2005/8/layout/vList2"/>
    <dgm:cxn modelId="{DAF75075-7FE1-4A69-A718-2632CF43EFD4}" type="presParOf" srcId="{A4B07CC7-8FDD-49B1-ABDE-F1C1DAAEFDF8}" destId="{503502DF-6DD3-4ABD-82DE-C25F1652204C}" srcOrd="2" destOrd="0" presId="urn:microsoft.com/office/officeart/2005/8/layout/vList2"/>
    <dgm:cxn modelId="{F7E96AF6-3F9D-43E7-BEC2-FD2FFA2367CD}" type="presParOf" srcId="{A4B07CC7-8FDD-49B1-ABDE-F1C1DAAEFDF8}" destId="{8150D203-43B7-4FB2-B260-79D77403372D}" srcOrd="3" destOrd="0" presId="urn:microsoft.com/office/officeart/2005/8/layout/vList2"/>
    <dgm:cxn modelId="{69FA7CE4-DAFB-4956-B188-566213776174}" type="presParOf" srcId="{A4B07CC7-8FDD-49B1-ABDE-F1C1DAAEFDF8}" destId="{53D9D09C-81DB-4D98-A212-A56CC9E945F8}" srcOrd="4" destOrd="0" presId="urn:microsoft.com/office/officeart/2005/8/layout/vList2"/>
    <dgm:cxn modelId="{65764F96-C3A3-4B07-BE1C-684707744A83}" type="presParOf" srcId="{A4B07CC7-8FDD-49B1-ABDE-F1C1DAAEFDF8}" destId="{BC3110C7-54AB-4031-8992-37A2B7269C13}" srcOrd="5" destOrd="0" presId="urn:microsoft.com/office/officeart/2005/8/layout/vList2"/>
    <dgm:cxn modelId="{C858EA57-0285-49C7-9CB8-58C664CAA6FC}" type="presParOf" srcId="{A4B07CC7-8FDD-49B1-ABDE-F1C1DAAEFDF8}" destId="{7244C979-867A-4D94-A13B-533D67ADCDD2}" srcOrd="6" destOrd="0" presId="urn:microsoft.com/office/officeart/2005/8/layout/vList2"/>
    <dgm:cxn modelId="{3A45107C-A4F2-4B3C-96F4-934618EAB0DC}" type="presParOf" srcId="{A4B07CC7-8FDD-49B1-ABDE-F1C1DAAEFDF8}" destId="{2F45DB67-FF0C-45ED-BEC0-7D65E1EB4FA3}" srcOrd="7" destOrd="0" presId="urn:microsoft.com/office/officeart/2005/8/layout/vList2"/>
    <dgm:cxn modelId="{CD974573-8B83-43D0-835F-6906E12B0E40}" type="presParOf" srcId="{A4B07CC7-8FDD-49B1-ABDE-F1C1DAAEFDF8}" destId="{8E05903C-36A3-E343-9592-F5E420DA6FF5}" srcOrd="8" destOrd="0" presId="urn:microsoft.com/office/officeart/2005/8/layout/vList2"/>
    <dgm:cxn modelId="{06E0CF55-CE66-498D-A8C9-297DD2866BD5}" type="presParOf" srcId="{A4B07CC7-8FDD-49B1-ABDE-F1C1DAAEFDF8}" destId="{1DC10348-2053-1B4D-8844-E2C05F6611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herbs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aerial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r>
            <a:rPr lang="en-GB" sz="1800" dirty="0"/>
            <a:t>alternate </a:t>
          </a:r>
          <a:r>
            <a:rPr lang="ar-SA" sz="1800" dirty="0"/>
            <a:t>متبادل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stipules</a:t>
          </a:r>
          <a:r>
            <a:rPr lang="ar-SA" sz="1800" dirty="0"/>
            <a:t>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78DC9D-5D18-40A5-95E7-190B91D3EA7A}" type="pres">
      <dgm:prSet presAssocID="{A772A219-F081-4B1F-AE92-C61B026E40FF}" presName="parentText" presStyleLbl="node1" presStyleIdx="5" presStyleCnt="6" custLinFactNeighborY="-777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48B6DAEF-F3F5-4EA0-B26B-C977CBDA82CC}" type="presOf" srcId="{09F1D3F9-0852-42F8-B1F8-99A1F0B19883}" destId="{7047258B-523E-4D6E-AC85-84B08F1E2DBC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7AB77FD4-6D5A-4A01-9A5C-549A8D9AB192}" type="presOf" srcId="{74A5E7FC-076B-4402-8A99-912D37DB03E5}" destId="{4B71DC69-E45F-4F65-8ED9-3365C1018852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73A2DDB0-141E-49D7-9A85-FEBBF3A58B0A}" type="presOf" srcId="{0343DBB6-859C-42FB-996D-A72B72F947BE}" destId="{14BFBD29-5B9E-42A7-9B65-616D88B10C6B}" srcOrd="0" destOrd="0" presId="urn:microsoft.com/office/officeart/2005/8/layout/vList2"/>
    <dgm:cxn modelId="{C4B1793E-A4F9-4EF9-A4D9-57A5C451A219}" type="presOf" srcId="{EE31D4BC-AEB3-48EF-A990-2408932B1AE0}" destId="{9A76B8A7-CE09-4291-A6BC-5D31D3B8237F}" srcOrd="0" destOrd="0" presId="urn:microsoft.com/office/officeart/2005/8/layout/vList2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6D9F19CA-F639-4F1C-80F0-4B14BDB1E9CF}" type="presOf" srcId="{A772A219-F081-4B1F-AE92-C61B026E40FF}" destId="{F678DC9D-5D18-40A5-95E7-190B91D3EA7A}" srcOrd="0" destOrd="0" presId="urn:microsoft.com/office/officeart/2005/8/layout/vList2"/>
    <dgm:cxn modelId="{FB4C1244-7460-4779-BAA6-97C05087A332}" type="presOf" srcId="{35D35B5A-1D5B-431A-B4D6-1008A9A1A7B8}" destId="{E6778114-E75F-42DE-A5DE-14AF9395C8F0}" srcOrd="0" destOrd="0" presId="urn:microsoft.com/office/officeart/2005/8/layout/vList2"/>
    <dgm:cxn modelId="{B9C6E778-901E-40D9-8EA1-91970F71E4A3}" type="presOf" srcId="{0D072A85-D1F0-48F1-9DE7-8BB5C7A6B192}" destId="{C8052891-4C2D-4C6F-86FD-A4484CF86FD8}" srcOrd="0" destOrd="0" presId="urn:microsoft.com/office/officeart/2005/8/layout/vList2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466863DD-6DCA-4BAC-9F25-83914C70A552}" type="presOf" srcId="{A15E4153-8FDC-4BBC-BADF-1C4444BF8BDA}" destId="{FD83F0C7-A60D-47EA-B3AC-2000CFEF1B7A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356FEA59-6BA2-499C-8866-352483A55738}" type="presOf" srcId="{B9ED0F7E-860F-46AD-8FC3-8E048D41AF87}" destId="{E5A4E28B-7BEC-48A5-AF4B-4E4AA846E183}" srcOrd="0" destOrd="0" presId="urn:microsoft.com/office/officeart/2005/8/layout/vList2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E7585532-96CA-4A6D-A2C3-82441093C31D}" type="presOf" srcId="{2ACC7CAF-0443-419A-B0B7-D786C0749554}" destId="{ED7A63DE-60CD-4DA0-9EBF-0E92261DB7A3}" srcOrd="0" destOrd="0" presId="urn:microsoft.com/office/officeart/2005/8/layout/vList2"/>
    <dgm:cxn modelId="{258D86EC-FCAF-4DBA-B71A-D11FDECD1714}" type="presOf" srcId="{4070A961-8E83-41D2-AACE-6A95174C9A41}" destId="{463933E9-7536-4F12-A632-158E4ED314C6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6F8D375E-7B3D-42F8-B381-98B56FF23516}" type="presOf" srcId="{213F54BD-94C2-4C2F-A720-B18D351FB31C}" destId="{72790101-C7EF-49DD-8C71-288C27AC4B26}" srcOrd="0" destOrd="0" presId="urn:microsoft.com/office/officeart/2005/8/layout/vList2"/>
    <dgm:cxn modelId="{67E1D2C2-9222-4149-AEF0-7735587CE509}" type="presOf" srcId="{AC7D70AD-54AF-4FC5-A85B-34B4EE69A8A3}" destId="{2BECD20E-E582-40F1-B74C-24AC89BD7E45}" srcOrd="0" destOrd="0" presId="urn:microsoft.com/office/officeart/2005/8/layout/vList2"/>
    <dgm:cxn modelId="{8DDA1A9B-3E44-4FF6-9BA2-17A68AE01217}" type="presParOf" srcId="{E6778114-E75F-42DE-A5DE-14AF9395C8F0}" destId="{E5A4E28B-7BEC-48A5-AF4B-4E4AA846E183}" srcOrd="0" destOrd="0" presId="urn:microsoft.com/office/officeart/2005/8/layout/vList2"/>
    <dgm:cxn modelId="{60455A1A-55C0-42C6-BEDB-E41768378D31}" type="presParOf" srcId="{E6778114-E75F-42DE-A5DE-14AF9395C8F0}" destId="{9A76B8A7-CE09-4291-A6BC-5D31D3B8237F}" srcOrd="1" destOrd="0" presId="urn:microsoft.com/office/officeart/2005/8/layout/vList2"/>
    <dgm:cxn modelId="{AF6D823B-39E3-4A04-BAE4-DE879A465001}" type="presParOf" srcId="{E6778114-E75F-42DE-A5DE-14AF9395C8F0}" destId="{ED7A63DE-60CD-4DA0-9EBF-0E92261DB7A3}" srcOrd="2" destOrd="0" presId="urn:microsoft.com/office/officeart/2005/8/layout/vList2"/>
    <dgm:cxn modelId="{0AB1D499-8777-4DD1-8756-91D1F828286F}" type="presParOf" srcId="{E6778114-E75F-42DE-A5DE-14AF9395C8F0}" destId="{2BECD20E-E582-40F1-B74C-24AC89BD7E45}" srcOrd="3" destOrd="0" presId="urn:microsoft.com/office/officeart/2005/8/layout/vList2"/>
    <dgm:cxn modelId="{FDB73673-D34A-48B5-9926-43F37551FF2C}" type="presParOf" srcId="{E6778114-E75F-42DE-A5DE-14AF9395C8F0}" destId="{14BFBD29-5B9E-42A7-9B65-616D88B10C6B}" srcOrd="4" destOrd="0" presId="urn:microsoft.com/office/officeart/2005/8/layout/vList2"/>
    <dgm:cxn modelId="{74859B85-3DED-42B6-902F-68432439E92F}" type="presParOf" srcId="{E6778114-E75F-42DE-A5DE-14AF9395C8F0}" destId="{4B71DC69-E45F-4F65-8ED9-3365C1018852}" srcOrd="5" destOrd="0" presId="urn:microsoft.com/office/officeart/2005/8/layout/vList2"/>
    <dgm:cxn modelId="{CCD5CEDA-239E-422A-9794-CF28280B4BC4}" type="presParOf" srcId="{E6778114-E75F-42DE-A5DE-14AF9395C8F0}" destId="{7047258B-523E-4D6E-AC85-84B08F1E2DBC}" srcOrd="6" destOrd="0" presId="urn:microsoft.com/office/officeart/2005/8/layout/vList2"/>
    <dgm:cxn modelId="{05DB6A57-5B9B-4273-B78A-22ECA5C39B4E}" type="presParOf" srcId="{E6778114-E75F-42DE-A5DE-14AF9395C8F0}" destId="{FD83F0C7-A60D-47EA-B3AC-2000CFEF1B7A}" srcOrd="7" destOrd="0" presId="urn:microsoft.com/office/officeart/2005/8/layout/vList2"/>
    <dgm:cxn modelId="{3DB2EFF3-C748-4DC7-B732-B6E2C022CE10}" type="presParOf" srcId="{E6778114-E75F-42DE-A5DE-14AF9395C8F0}" destId="{463933E9-7536-4F12-A632-158E4ED314C6}" srcOrd="8" destOrd="0" presId="urn:microsoft.com/office/officeart/2005/8/layout/vList2"/>
    <dgm:cxn modelId="{7A5A21D6-83AB-4D12-8447-D6C2BAEB889B}" type="presParOf" srcId="{E6778114-E75F-42DE-A5DE-14AF9395C8F0}" destId="{C8052891-4C2D-4C6F-86FD-A4484CF86FD8}" srcOrd="9" destOrd="0" presId="urn:microsoft.com/office/officeart/2005/8/layout/vList2"/>
    <dgm:cxn modelId="{2BB7E818-F054-461B-AE1A-FF1501792E63}" type="presParOf" srcId="{E6778114-E75F-42DE-A5DE-14AF9395C8F0}" destId="{F678DC9D-5D18-40A5-95E7-190B91D3EA7A}" srcOrd="10" destOrd="0" presId="urn:microsoft.com/office/officeart/2005/8/layout/vList2"/>
    <dgm:cxn modelId="{10895D4B-C938-48D6-B432-1975CEBEAC9D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Recymose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GB" sz="18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GB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مصراعي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الزهري: ملتف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Stamens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>
              <a:latin typeface="Times New Roman" pitchFamily="18" charset="0"/>
              <a:cs typeface="Times New Roman" pitchFamily="18" charset="0"/>
            </a:rPr>
            <a:t>numerous (staminal tube)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انبوبة سدائية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D69F24E-339E-9549-83E6-25A14908F6E5}">
      <dgm:prSet/>
      <dgm:spPr/>
      <dgm:t>
        <a:bodyPr/>
        <a:lstStyle/>
        <a:p>
          <a:pPr rtl="0"/>
          <a:r>
            <a:rPr lang="en-GB" dirty="0"/>
            <a:t>Epicalyx:7 sepals</a:t>
          </a:r>
          <a:endParaRPr lang="en-US" dirty="0"/>
        </a:p>
      </dgm:t>
    </dgm:pt>
    <dgm:pt modelId="{C0C152E4-1519-5145-96B6-A5ACAEAEA090}" type="parTrans" cxnId="{A0D9A8B7-D2DB-F94C-8682-910610BB76DF}">
      <dgm:prSet/>
      <dgm:spPr/>
      <dgm:t>
        <a:bodyPr/>
        <a:lstStyle/>
        <a:p>
          <a:endParaRPr lang="en-US"/>
        </a:p>
      </dgm:t>
    </dgm:pt>
    <dgm:pt modelId="{CF5B52AE-43DB-3645-88BC-0C04C16F0844}" type="sibTrans" cxnId="{A0D9A8B7-D2DB-F94C-8682-910610BB76DF}">
      <dgm:prSet/>
      <dgm:spPr/>
      <dgm:t>
        <a:bodyPr/>
        <a:lstStyle/>
        <a:p>
          <a:endParaRPr lang="en-US"/>
        </a:p>
      </dgm:t>
    </dgm:pt>
    <dgm:pt modelId="{E253DE95-434A-3B48-8C7A-95811CE7C6DA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1669899-3215-884D-BB82-3ADED9DCBF43}" type="parTrans" cxnId="{DA45E174-9D4D-0F4D-BD14-007D52571A51}">
      <dgm:prSet/>
      <dgm:spPr/>
      <dgm:t>
        <a:bodyPr/>
        <a:lstStyle/>
        <a:p>
          <a:endParaRPr lang="en-US"/>
        </a:p>
      </dgm:t>
    </dgm:pt>
    <dgm:pt modelId="{AFE8261D-D79A-A949-8680-82BC4DA90897}" type="sibTrans" cxnId="{DA45E174-9D4D-0F4D-BD14-007D52571A51}">
      <dgm:prSet/>
      <dgm:spPr/>
      <dgm:t>
        <a:bodyPr/>
        <a:lstStyle/>
        <a:p>
          <a:endParaRPr lang="en-US"/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B5C84FF-7F08-4774-8942-A233BAC1D762}" type="pres">
      <dgm:prSet presAssocID="{F3D7EDC0-DED5-4EB4-B960-654A3631778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246516-5347-450A-A877-3B3BA5F3D24E}" type="pres">
      <dgm:prSet presAssocID="{B730C9C7-2D8D-4BD9-B151-2D58073DA9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16D047-BF09-1544-8674-2352BE880B77}" type="pres">
      <dgm:prSet presAssocID="{ED69F24E-339E-9549-83E6-25A14908F6E5}" presName="parentText" presStyleLbl="node1" presStyleIdx="2" presStyleCnt="6" custLinFactNeighborX="-4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F2866A-AF66-6841-BDF9-3F7D2E7B9B37}" type="pres">
      <dgm:prSet presAssocID="{CF5B52AE-43DB-3645-88BC-0C04C16F0844}" presName="spacer" presStyleCnt="0"/>
      <dgm:spPr/>
    </dgm:pt>
    <dgm:pt modelId="{7F66C957-C17D-4495-B347-0A2F77D0ABCA}" type="pres">
      <dgm:prSet presAssocID="{4F9F541A-79C4-4591-BF38-FE86A863E11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15E3D6-B779-4E68-8966-C6463B8B89B5}" type="pres">
      <dgm:prSet presAssocID="{79EDE571-6404-4DDE-A9F1-C2E5418808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20B954-D60B-43BE-AEB2-0F62BB5097ED}" type="pres">
      <dgm:prSet presAssocID="{B41A83DC-9E34-489F-B8ED-52D4E9F6C43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DA45E174-9D4D-0F4D-BD14-007D52571A51}" srcId="{B41A83DC-9E34-489F-B8ED-52D4E9F6C43C}" destId="{E253DE95-434A-3B48-8C7A-95811CE7C6DA}" srcOrd="1" destOrd="0" parTransId="{A1669899-3215-884D-BB82-3ADED9DCBF43}" sibTransId="{AFE8261D-D79A-A949-8680-82BC4DA90897}"/>
    <dgm:cxn modelId="{E87634F8-21E3-4F4F-B32A-C098491FBF64}" type="presOf" srcId="{F3D7EDC0-DED5-4EB4-B960-654A36317787}" destId="{CB5C84FF-7F08-4774-8942-A233BAC1D762}" srcOrd="0" destOrd="0" presId="urn:microsoft.com/office/officeart/2005/8/layout/vList2"/>
    <dgm:cxn modelId="{96631D2B-D428-406C-9F56-EB5DBE869CF6}" srcId="{2F9349F3-DC4F-4839-8F52-81C8102EDF13}" destId="{79EDE571-6404-4DDE-A9F1-C2E541880846}" srcOrd="4" destOrd="0" parTransId="{1110510C-FF3A-4E8A-9B30-AF0DC56BABCD}" sibTransId="{45F475C5-AD8F-4CEF-847F-1C1B670F83E9}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A0D9A8B7-D2DB-F94C-8682-910610BB76DF}" srcId="{2F9349F3-DC4F-4839-8F52-81C8102EDF13}" destId="{ED69F24E-339E-9549-83E6-25A14908F6E5}" srcOrd="2" destOrd="0" parTransId="{C0C152E4-1519-5145-96B6-A5ACAEAEA090}" sibTransId="{CF5B52AE-43DB-3645-88BC-0C04C16F0844}"/>
    <dgm:cxn modelId="{0D77BC7C-78EB-4D0A-A6A3-AAC39D307005}" type="presOf" srcId="{83071520-81C0-4A41-ACF1-6237EED1E9A3}" destId="{49989A2F-F9C3-41F5-B0E7-A7371F25E58B}" srcOrd="0" destOrd="0" presId="urn:microsoft.com/office/officeart/2005/8/layout/vList2"/>
    <dgm:cxn modelId="{6F8A35B7-1BC1-471D-90B1-E433A4338758}" type="presOf" srcId="{7EEAECAC-3AED-47B3-B20C-8D5C01B31F1B}" destId="{49989A2F-F9C3-41F5-B0E7-A7371F25E58B}" srcOrd="0" destOrd="1" presId="urn:microsoft.com/office/officeart/2005/8/layout/vList2"/>
    <dgm:cxn modelId="{DB994242-9C04-46EA-8129-E6937A920D19}" type="presOf" srcId="{857EEFCB-2E8E-46C9-9F5B-5BDEE027245A}" destId="{450F00DC-BCB9-4979-9D48-D12C56D40BD1}" srcOrd="0" destOrd="0" presId="urn:microsoft.com/office/officeart/2005/8/layout/vList2"/>
    <dgm:cxn modelId="{CA58CE1D-B4BE-4F1F-8D33-AC6FF0EB26A6}" type="presOf" srcId="{0BF81263-9EC9-40B3-B797-051FC9923411}" destId="{EE9D8029-2C12-4E87-A5EF-85AE2B4DDB0A}" srcOrd="0" destOrd="0" presId="urn:microsoft.com/office/officeart/2005/8/layout/vList2"/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FE3CC101-6CE3-46F5-A465-0CD6ED29CCAE}" type="presOf" srcId="{B41A83DC-9E34-489F-B8ED-52D4E9F6C43C}" destId="{0D20B954-D60B-43BE-AEB2-0F62BB5097ED}" srcOrd="0" destOrd="0" presId="urn:microsoft.com/office/officeart/2005/8/layout/vList2"/>
    <dgm:cxn modelId="{B7A63605-3285-B249-AA88-57B48E88BAA6}" type="presOf" srcId="{ED69F24E-339E-9549-83E6-25A14908F6E5}" destId="{2C16D047-BF09-1544-8674-2352BE880B77}" srcOrd="0" destOrd="0" presId="urn:microsoft.com/office/officeart/2005/8/layout/vList2"/>
    <dgm:cxn modelId="{1E9937B0-A27C-4265-8596-D37662282959}" type="presOf" srcId="{79EDE571-6404-4DDE-A9F1-C2E541880846}" destId="{6315E3D6-B779-4E68-8966-C6463B8B89B5}" srcOrd="0" destOrd="0" presId="urn:microsoft.com/office/officeart/2005/8/layout/vList2"/>
    <dgm:cxn modelId="{6A2DB90E-C25D-4963-81F3-DD9D5FA875DF}" type="presOf" srcId="{05DB6E9F-EBE4-49A6-B0AC-9679FD6B4804}" destId="{A1C045CD-8F12-4797-AF7C-35612034CC43}" srcOrd="0" destOrd="0" presId="urn:microsoft.com/office/officeart/2005/8/layout/vList2"/>
    <dgm:cxn modelId="{AF67200B-94DD-4FA6-9588-B09714B3271E}" type="presOf" srcId="{F781C305-1ABE-493E-BDA2-EA0F7A869BA4}" destId="{450F00DC-BCB9-4979-9D48-D12C56D40BD1}" srcOrd="0" destOrd="1" presId="urn:microsoft.com/office/officeart/2005/8/layout/vList2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02CFAC02-419D-C846-90CE-3BBE3EB86B5E}" type="presOf" srcId="{E253DE95-434A-3B48-8C7A-95811CE7C6DA}" destId="{EE9D8029-2C12-4E87-A5EF-85AE2B4DDB0A}" srcOrd="0" destOrd="1" presId="urn:microsoft.com/office/officeart/2005/8/layout/vList2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4EE94F9A-F135-4F12-83A6-A8471DC3C71C}" srcId="{2F9349F3-DC4F-4839-8F52-81C8102EDF13}" destId="{B41A83DC-9E34-489F-B8ED-52D4E9F6C43C}" srcOrd="5" destOrd="0" parTransId="{BF4813E2-51ED-484F-A2C7-C03D499988AB}" sibTransId="{81D5B720-0ED2-442A-95B8-858446768AF5}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D878A637-BDEC-4944-AB89-1622E59F4753}" type="presOf" srcId="{2F9349F3-DC4F-4839-8F52-81C8102EDF13}" destId="{3F4150B0-8AE6-4F35-A7C3-E12ADFCD99E1}" srcOrd="0" destOrd="0" presId="urn:microsoft.com/office/officeart/2005/8/layout/vList2"/>
    <dgm:cxn modelId="{ECF93DBB-11C2-4E69-A250-C49085707C94}" type="presOf" srcId="{9C6C3BAD-5EEB-4BB9-AAE5-9BDD7CDCE1C3}" destId="{4F175E56-2974-4E91-8391-3F0E75EEAD08}" srcOrd="0" destOrd="0" presId="urn:microsoft.com/office/officeart/2005/8/layout/vList2"/>
    <dgm:cxn modelId="{758919CB-DC4F-4C08-AC36-E3CB4E044325}" type="presOf" srcId="{B730C9C7-2D8D-4BD9-B151-2D58073DA93D}" destId="{2F246516-5347-450A-A877-3B3BA5F3D24E}" srcOrd="0" destOrd="0" presId="urn:microsoft.com/office/officeart/2005/8/layout/vList2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6E9DEF73-D988-420A-9FB1-67F8C8D04CA5}" srcId="{2F9349F3-DC4F-4839-8F52-81C8102EDF13}" destId="{4F9F541A-79C4-4591-BF38-FE86A863E116}" srcOrd="3" destOrd="0" parTransId="{933CF614-7C28-4A52-BE49-EE1F2A2442B2}" sibTransId="{8D462746-A14C-487A-8181-632F6D854A1E}"/>
    <dgm:cxn modelId="{F7AFF900-C26A-4F4C-AF4B-ED7D4F56A3FE}" type="presOf" srcId="{4F9F541A-79C4-4591-BF38-FE86A863E116}" destId="{7F66C957-C17D-4495-B347-0A2F77D0ABCA}" srcOrd="0" destOrd="0" presId="urn:microsoft.com/office/officeart/2005/8/layout/vList2"/>
    <dgm:cxn modelId="{C6E3B518-0D70-476D-8FF6-D850B15FBCEE}" type="presParOf" srcId="{3F4150B0-8AE6-4F35-A7C3-E12ADFCD99E1}" destId="{CB5C84FF-7F08-4774-8942-A233BAC1D762}" srcOrd="0" destOrd="0" presId="urn:microsoft.com/office/officeart/2005/8/layout/vList2"/>
    <dgm:cxn modelId="{05BA4DA6-E89F-4BEE-9035-B472A5807D86}" type="presParOf" srcId="{3F4150B0-8AE6-4F35-A7C3-E12ADFCD99E1}" destId="{4F175E56-2974-4E91-8391-3F0E75EEAD08}" srcOrd="1" destOrd="0" presId="urn:microsoft.com/office/officeart/2005/8/layout/vList2"/>
    <dgm:cxn modelId="{1317341F-E42B-4330-9AEF-4D0D23A75E16}" type="presParOf" srcId="{3F4150B0-8AE6-4F35-A7C3-E12ADFCD99E1}" destId="{2F246516-5347-450A-A877-3B3BA5F3D24E}" srcOrd="2" destOrd="0" presId="urn:microsoft.com/office/officeart/2005/8/layout/vList2"/>
    <dgm:cxn modelId="{EF2AC1A0-118A-45CA-B611-F23487ABA7AE}" type="presParOf" srcId="{3F4150B0-8AE6-4F35-A7C3-E12ADFCD99E1}" destId="{A1C045CD-8F12-4797-AF7C-35612034CC43}" srcOrd="3" destOrd="0" presId="urn:microsoft.com/office/officeart/2005/8/layout/vList2"/>
    <dgm:cxn modelId="{2395E638-4AD0-9B42-9B09-60F09B777171}" type="presParOf" srcId="{3F4150B0-8AE6-4F35-A7C3-E12ADFCD99E1}" destId="{2C16D047-BF09-1544-8674-2352BE880B77}" srcOrd="4" destOrd="0" presId="urn:microsoft.com/office/officeart/2005/8/layout/vList2"/>
    <dgm:cxn modelId="{7A74561B-30EA-8A46-AB8E-6C9D21DEE3BD}" type="presParOf" srcId="{3F4150B0-8AE6-4F35-A7C3-E12ADFCD99E1}" destId="{B2F2866A-AF66-6841-BDF9-3F7D2E7B9B37}" srcOrd="5" destOrd="0" presId="urn:microsoft.com/office/officeart/2005/8/layout/vList2"/>
    <dgm:cxn modelId="{1E624366-3FBD-40BD-97F7-C6D79AC52A4B}" type="presParOf" srcId="{3F4150B0-8AE6-4F35-A7C3-E12ADFCD99E1}" destId="{7F66C957-C17D-4495-B347-0A2F77D0ABCA}" srcOrd="6" destOrd="0" presId="urn:microsoft.com/office/officeart/2005/8/layout/vList2"/>
    <dgm:cxn modelId="{07C901B1-2F81-46BF-BDCF-11D751C194C3}" type="presParOf" srcId="{3F4150B0-8AE6-4F35-A7C3-E12ADFCD99E1}" destId="{450F00DC-BCB9-4979-9D48-D12C56D40BD1}" srcOrd="7" destOrd="0" presId="urn:microsoft.com/office/officeart/2005/8/layout/vList2"/>
    <dgm:cxn modelId="{A05E0D79-CEBB-4985-A88E-F53AEFB1635B}" type="presParOf" srcId="{3F4150B0-8AE6-4F35-A7C3-E12ADFCD99E1}" destId="{6315E3D6-B779-4E68-8966-C6463B8B89B5}" srcOrd="8" destOrd="0" presId="urn:microsoft.com/office/officeart/2005/8/layout/vList2"/>
    <dgm:cxn modelId="{061725D4-0C50-47D3-90ED-8394F9CEA702}" type="presParOf" srcId="{3F4150B0-8AE6-4F35-A7C3-E12ADFCD99E1}" destId="{49989A2F-F9C3-41F5-B0E7-A7371F25E58B}" srcOrd="9" destOrd="0" presId="urn:microsoft.com/office/officeart/2005/8/layout/vList2"/>
    <dgm:cxn modelId="{2B7A70F3-C958-4DF8-A4D7-4048839353B6}" type="presParOf" srcId="{3F4150B0-8AE6-4F35-A7C3-E12ADFCD99E1}" destId="{0D20B954-D60B-43BE-AEB2-0F62BB5097ED}" srcOrd="10" destOrd="0" presId="urn:microsoft.com/office/officeart/2005/8/layout/vList2"/>
    <dgm:cxn modelId="{E762A07E-BE82-42EA-BB35-4E2DA25111A5}" type="presParOf" srcId="{3F4150B0-8AE6-4F35-A7C3-E12ADFCD99E1}" destId="{EE9D8029-2C12-4E87-A5EF-85AE2B4DDB0A}" srcOrd="1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polycarpellary</a:t>
          </a:r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</a:t>
          </a:r>
          <a:r>
            <a:rPr lang="en-GB" sz="1800" dirty="0" err="1"/>
            <a:t>axile</a:t>
          </a:r>
          <a:r>
            <a:rPr lang="en-GB" sz="1800" dirty="0"/>
            <a:t> </a:t>
          </a:r>
          <a:r>
            <a:rPr lang="ar-SA" sz="1800" dirty="0"/>
            <a:t>محوري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4AA263AE-1412-F74C-BB23-1464C43D32F6}">
      <dgm:prSet/>
      <dgm:spPr/>
      <dgm:t>
        <a:bodyPr/>
        <a:lstStyle/>
        <a:p>
          <a:pPr rtl="0"/>
          <a:r>
            <a:rPr lang="ar-SA" dirty="0"/>
            <a:t>نوع الثمرة </a:t>
          </a:r>
          <a:endParaRPr lang="en-US" dirty="0"/>
        </a:p>
      </dgm:t>
    </dgm:pt>
    <dgm:pt modelId="{080872EB-0304-0B41-8367-AAF98EC102EE}" type="parTrans" cxnId="{3311122F-8320-4243-A3FC-D15C30BA720A}">
      <dgm:prSet/>
      <dgm:spPr/>
      <dgm:t>
        <a:bodyPr/>
        <a:lstStyle/>
        <a:p>
          <a:endParaRPr lang="en-US"/>
        </a:p>
      </dgm:t>
    </dgm:pt>
    <dgm:pt modelId="{AAD7E72C-CD11-8C47-9B2C-E4487BFC50EC}" type="sibTrans" cxnId="{3311122F-8320-4243-A3FC-D15C30BA720A}">
      <dgm:prSet/>
      <dgm:spPr/>
      <dgm:t>
        <a:bodyPr/>
        <a:lstStyle/>
        <a:p>
          <a:endParaRPr lang="en-US"/>
        </a:p>
      </dgm:t>
    </dgm:pt>
    <dgm:pt modelId="{E18491AF-00D6-5E4C-9AB6-7CAF946964F5}">
      <dgm:prSet/>
      <dgm:spPr/>
      <dgm:t>
        <a:bodyPr/>
        <a:lstStyle/>
        <a:p>
          <a:pPr rtl="0"/>
          <a:r>
            <a:rPr lang="en-GB" dirty="0"/>
            <a:t>Capsule </a:t>
          </a:r>
          <a:r>
            <a:rPr lang="ar-SA" dirty="0"/>
            <a:t>علبة</a:t>
          </a:r>
          <a:r>
            <a:rPr lang="en-GB" dirty="0"/>
            <a:t>, </a:t>
          </a:r>
          <a:endParaRPr lang="en-US" dirty="0"/>
        </a:p>
      </dgm:t>
    </dgm:pt>
    <dgm:pt modelId="{36F0F883-41C4-DE42-8959-B9CF836B27E3}" type="parTrans" cxnId="{8C5B46B0-2849-3049-9199-4D4DEC810D67}">
      <dgm:prSet/>
      <dgm:spPr/>
      <dgm:t>
        <a:bodyPr/>
        <a:lstStyle/>
        <a:p>
          <a:endParaRPr lang="en-US"/>
        </a:p>
      </dgm:t>
    </dgm:pt>
    <dgm:pt modelId="{20B2DB34-836C-6E44-B1CC-F5876F1A14EF}" type="sibTrans" cxnId="{8C5B46B0-2849-3049-9199-4D4DEC810D67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4AE0FCD-93B7-463D-9E4A-A85B287CBEB0}" type="pres">
      <dgm:prSet presAssocID="{D76EC5CF-63A2-40D1-B500-DCD63F85FF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908589-2E0A-4EF0-89AB-10083DF301BD}" type="pres">
      <dgm:prSet presAssocID="{D76EC5CF-63A2-40D1-B500-DCD63F85FFD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3502DF-6DD3-4ABD-82DE-C25F1652204C}" type="pres">
      <dgm:prSet presAssocID="{94939DEE-4069-46FA-AEF3-188E692A8D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0D203-43B7-4FB2-B260-79D77403372D}" type="pres">
      <dgm:prSet presAssocID="{94939DEE-4069-46FA-AEF3-188E692A8D4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9D09C-81DB-4D98-A212-A56CC9E945F8}" type="pres">
      <dgm:prSet presAssocID="{763D1E24-CCAB-4D99-BC31-97B844CF89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3110C7-54AB-4031-8992-37A2B7269C13}" type="pres">
      <dgm:prSet presAssocID="{763D1E24-CCAB-4D99-BC31-97B844CF89C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44C979-867A-4D94-A13B-533D67ADCDD2}" type="pres">
      <dgm:prSet presAssocID="{D79431AC-5A01-43C1-A472-ADFDBE3DBD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45DB67-FF0C-45ED-BEC0-7D65E1EB4FA3}" type="pres">
      <dgm:prSet presAssocID="{D79431AC-5A01-43C1-A472-ADFDBE3DBD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5903C-36A3-E343-9592-F5E420DA6FF5}" type="pres">
      <dgm:prSet presAssocID="{4AA263AE-1412-F74C-BB23-1464C43D32F6}" presName="parentText" presStyleLbl="node1" presStyleIdx="4" presStyleCnt="5" custScaleY="9090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C10348-2053-1B4D-8844-E2C05F6611B5}" type="pres">
      <dgm:prSet presAssocID="{4AA263AE-1412-F74C-BB23-1464C43D32F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74C7C0E6-D75A-4BFA-9078-3AD70232E93C}" type="presOf" srcId="{E18491AF-00D6-5E4C-9AB6-7CAF946964F5}" destId="{1DC10348-2053-1B4D-8844-E2C05F6611B5}" srcOrd="0" destOrd="0" presId="urn:microsoft.com/office/officeart/2005/8/layout/vList2"/>
    <dgm:cxn modelId="{F34D10E3-4FDA-4DB8-8258-F405A67890F1}" type="presOf" srcId="{4AA263AE-1412-F74C-BB23-1464C43D32F6}" destId="{8E05903C-36A3-E343-9592-F5E420DA6FF5}" srcOrd="0" destOrd="0" presId="urn:microsoft.com/office/officeart/2005/8/layout/vList2"/>
    <dgm:cxn modelId="{D3E9437F-FA2D-4E68-AA14-E582471A94CA}" type="presOf" srcId="{CC912246-B39C-48D0-9526-6EDAA17E3FF5}" destId="{A4B07CC7-8FDD-49B1-ABDE-F1C1DAAEFDF8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448740F2-6FD9-47E0-94A1-FC4FC3CDC296}" type="presOf" srcId="{763D1E24-CCAB-4D99-BC31-97B844CF89C4}" destId="{53D9D09C-81DB-4D98-A212-A56CC9E945F8}" srcOrd="0" destOrd="0" presId="urn:microsoft.com/office/officeart/2005/8/layout/vList2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7BD3F73F-BAB8-4BC4-A8DA-DFCE36F445C7}" type="presOf" srcId="{94939DEE-4069-46FA-AEF3-188E692A8D4A}" destId="{503502DF-6DD3-4ABD-82DE-C25F1652204C}" srcOrd="0" destOrd="0" presId="urn:microsoft.com/office/officeart/2005/8/layout/vList2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176652F0-94A4-40F7-AF35-E8E45FE9879C}" type="presOf" srcId="{20F974E1-BE6A-41F1-A55E-7207FF152952}" destId="{8150D203-43B7-4FB2-B260-79D77403372D}" srcOrd="0" destOrd="0" presId="urn:microsoft.com/office/officeart/2005/8/layout/vList2"/>
    <dgm:cxn modelId="{47ABB7D7-A8CA-4E00-8BAB-C45FECE5FBBE}" type="presOf" srcId="{D76EC5CF-63A2-40D1-B500-DCD63F85FFDC}" destId="{84AE0FCD-93B7-463D-9E4A-A85B287CBEB0}" srcOrd="0" destOrd="0" presId="urn:microsoft.com/office/officeart/2005/8/layout/vList2"/>
    <dgm:cxn modelId="{AA79EE58-A6E9-4814-A948-18BE0C57B434}" type="presOf" srcId="{6226FDC1-BBF3-424F-B477-06F92708251B}" destId="{2F45DB67-FF0C-45ED-BEC0-7D65E1EB4FA3}" srcOrd="0" destOrd="0" presId="urn:microsoft.com/office/officeart/2005/8/layout/vList2"/>
    <dgm:cxn modelId="{428B73CC-C215-4ED3-A98E-468D36D362B3}" type="presOf" srcId="{D3BBBF70-32CF-4037-B4C1-31252FCF1E8C}" destId="{BC3110C7-54AB-4031-8992-37A2B7269C13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DF529FCE-64A1-40E6-8BE3-6092F3FE45E0}" type="presOf" srcId="{9A9B4B72-3E06-41C4-A3FD-6F5028AB3589}" destId="{93908589-2E0A-4EF0-89AB-10083DF301BD}" srcOrd="0" destOrd="0" presId="urn:microsoft.com/office/officeart/2005/8/layout/vList2"/>
    <dgm:cxn modelId="{65742F7E-E37B-49A0-B9BB-2EC9A40B6C99}" type="presOf" srcId="{D79431AC-5A01-43C1-A472-ADFDBE3DBD96}" destId="{7244C979-867A-4D94-A13B-533D67ADCDD2}" srcOrd="0" destOrd="0" presId="urn:microsoft.com/office/officeart/2005/8/layout/vList2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3311122F-8320-4243-A3FC-D15C30BA720A}" srcId="{CC912246-B39C-48D0-9526-6EDAA17E3FF5}" destId="{4AA263AE-1412-F74C-BB23-1464C43D32F6}" srcOrd="4" destOrd="0" parTransId="{080872EB-0304-0B41-8367-AAF98EC102EE}" sibTransId="{AAD7E72C-CD11-8C47-9B2C-E4487BFC50EC}"/>
    <dgm:cxn modelId="{8C5B46B0-2849-3049-9199-4D4DEC810D67}" srcId="{4AA263AE-1412-F74C-BB23-1464C43D32F6}" destId="{E18491AF-00D6-5E4C-9AB6-7CAF946964F5}" srcOrd="0" destOrd="0" parTransId="{36F0F883-41C4-DE42-8959-B9CF836B27E3}" sibTransId="{20B2DB34-836C-6E44-B1CC-F5876F1A14EF}"/>
    <dgm:cxn modelId="{C1AE5C97-B7BC-437F-9900-D06DA7CEA0E5}" type="presParOf" srcId="{A4B07CC7-8FDD-49B1-ABDE-F1C1DAAEFDF8}" destId="{84AE0FCD-93B7-463D-9E4A-A85B287CBEB0}" srcOrd="0" destOrd="0" presId="urn:microsoft.com/office/officeart/2005/8/layout/vList2"/>
    <dgm:cxn modelId="{9C9704ED-C7AA-4AE0-94A3-528F0EB8EFA5}" type="presParOf" srcId="{A4B07CC7-8FDD-49B1-ABDE-F1C1DAAEFDF8}" destId="{93908589-2E0A-4EF0-89AB-10083DF301BD}" srcOrd="1" destOrd="0" presId="urn:microsoft.com/office/officeart/2005/8/layout/vList2"/>
    <dgm:cxn modelId="{FA3CE18B-F900-4AD6-8AA5-D89145304D8B}" type="presParOf" srcId="{A4B07CC7-8FDD-49B1-ABDE-F1C1DAAEFDF8}" destId="{503502DF-6DD3-4ABD-82DE-C25F1652204C}" srcOrd="2" destOrd="0" presId="urn:microsoft.com/office/officeart/2005/8/layout/vList2"/>
    <dgm:cxn modelId="{C3157EC8-F3F7-481B-AF26-E01D7442C405}" type="presParOf" srcId="{A4B07CC7-8FDD-49B1-ABDE-F1C1DAAEFDF8}" destId="{8150D203-43B7-4FB2-B260-79D77403372D}" srcOrd="3" destOrd="0" presId="urn:microsoft.com/office/officeart/2005/8/layout/vList2"/>
    <dgm:cxn modelId="{0F0B4346-104E-482D-B82E-DFA6704DF197}" type="presParOf" srcId="{A4B07CC7-8FDD-49B1-ABDE-F1C1DAAEFDF8}" destId="{53D9D09C-81DB-4D98-A212-A56CC9E945F8}" srcOrd="4" destOrd="0" presId="urn:microsoft.com/office/officeart/2005/8/layout/vList2"/>
    <dgm:cxn modelId="{5B793EE6-F506-418A-9E21-0A3A27A266CC}" type="presParOf" srcId="{A4B07CC7-8FDD-49B1-ABDE-F1C1DAAEFDF8}" destId="{BC3110C7-54AB-4031-8992-37A2B7269C13}" srcOrd="5" destOrd="0" presId="urn:microsoft.com/office/officeart/2005/8/layout/vList2"/>
    <dgm:cxn modelId="{01B6BE2C-00D3-4EA5-B9CB-B5DF43C2C029}" type="presParOf" srcId="{A4B07CC7-8FDD-49B1-ABDE-F1C1DAAEFDF8}" destId="{7244C979-867A-4D94-A13B-533D67ADCDD2}" srcOrd="6" destOrd="0" presId="urn:microsoft.com/office/officeart/2005/8/layout/vList2"/>
    <dgm:cxn modelId="{D08DF755-BA7E-42DE-A834-4F315D8ECB37}" type="presParOf" srcId="{A4B07CC7-8FDD-49B1-ABDE-F1C1DAAEFDF8}" destId="{2F45DB67-FF0C-45ED-BEC0-7D65E1EB4FA3}" srcOrd="7" destOrd="0" presId="urn:microsoft.com/office/officeart/2005/8/layout/vList2"/>
    <dgm:cxn modelId="{6A38761B-7260-4B60-8982-7225A81C0DBA}" type="presParOf" srcId="{A4B07CC7-8FDD-49B1-ABDE-F1C1DAAEFDF8}" destId="{8E05903C-36A3-E343-9592-F5E420DA6FF5}" srcOrd="8" destOrd="0" presId="urn:microsoft.com/office/officeart/2005/8/layout/vList2"/>
    <dgm:cxn modelId="{E2809091-AB96-45FB-A859-B1A269D27358}" type="presParOf" srcId="{A4B07CC7-8FDD-49B1-ABDE-F1C1DAAEFDF8}" destId="{1DC10348-2053-1B4D-8844-E2C05F6611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herbs or shrub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aerial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r>
            <a:rPr lang="en-GB" sz="1800" dirty="0"/>
            <a:t>alternate </a:t>
          </a:r>
          <a:r>
            <a:rPr lang="ar-SA" sz="1800" dirty="0"/>
            <a:t>متبادل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stipules</a:t>
          </a:r>
          <a:r>
            <a:rPr lang="ar-SA" sz="1800" dirty="0"/>
            <a:t>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78DC9D-5D18-40A5-95E7-190B91D3EA7A}" type="pres">
      <dgm:prSet presAssocID="{A772A219-F081-4B1F-AE92-C61B026E40FF}" presName="parentText" presStyleLbl="node1" presStyleIdx="5" presStyleCnt="6" custLinFactNeighborY="-777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48B6DAEF-F3F5-4EA0-B26B-C977CBDA82CC}" type="presOf" srcId="{09F1D3F9-0852-42F8-B1F8-99A1F0B19883}" destId="{7047258B-523E-4D6E-AC85-84B08F1E2DBC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7AB77FD4-6D5A-4A01-9A5C-549A8D9AB192}" type="presOf" srcId="{74A5E7FC-076B-4402-8A99-912D37DB03E5}" destId="{4B71DC69-E45F-4F65-8ED9-3365C1018852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73A2DDB0-141E-49D7-9A85-FEBBF3A58B0A}" type="presOf" srcId="{0343DBB6-859C-42FB-996D-A72B72F947BE}" destId="{14BFBD29-5B9E-42A7-9B65-616D88B10C6B}" srcOrd="0" destOrd="0" presId="urn:microsoft.com/office/officeart/2005/8/layout/vList2"/>
    <dgm:cxn modelId="{C4B1793E-A4F9-4EF9-A4D9-57A5C451A219}" type="presOf" srcId="{EE31D4BC-AEB3-48EF-A990-2408932B1AE0}" destId="{9A76B8A7-CE09-4291-A6BC-5D31D3B8237F}" srcOrd="0" destOrd="0" presId="urn:microsoft.com/office/officeart/2005/8/layout/vList2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6D9F19CA-F639-4F1C-80F0-4B14BDB1E9CF}" type="presOf" srcId="{A772A219-F081-4B1F-AE92-C61B026E40FF}" destId="{F678DC9D-5D18-40A5-95E7-190B91D3EA7A}" srcOrd="0" destOrd="0" presId="urn:microsoft.com/office/officeart/2005/8/layout/vList2"/>
    <dgm:cxn modelId="{FB4C1244-7460-4779-BAA6-97C05087A332}" type="presOf" srcId="{35D35B5A-1D5B-431A-B4D6-1008A9A1A7B8}" destId="{E6778114-E75F-42DE-A5DE-14AF9395C8F0}" srcOrd="0" destOrd="0" presId="urn:microsoft.com/office/officeart/2005/8/layout/vList2"/>
    <dgm:cxn modelId="{B9C6E778-901E-40D9-8EA1-91970F71E4A3}" type="presOf" srcId="{0D072A85-D1F0-48F1-9DE7-8BB5C7A6B192}" destId="{C8052891-4C2D-4C6F-86FD-A4484CF86FD8}" srcOrd="0" destOrd="0" presId="urn:microsoft.com/office/officeart/2005/8/layout/vList2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466863DD-6DCA-4BAC-9F25-83914C70A552}" type="presOf" srcId="{A15E4153-8FDC-4BBC-BADF-1C4444BF8BDA}" destId="{FD83F0C7-A60D-47EA-B3AC-2000CFEF1B7A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356FEA59-6BA2-499C-8866-352483A55738}" type="presOf" srcId="{B9ED0F7E-860F-46AD-8FC3-8E048D41AF87}" destId="{E5A4E28B-7BEC-48A5-AF4B-4E4AA846E183}" srcOrd="0" destOrd="0" presId="urn:microsoft.com/office/officeart/2005/8/layout/vList2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E7585532-96CA-4A6D-A2C3-82441093C31D}" type="presOf" srcId="{2ACC7CAF-0443-419A-B0B7-D786C0749554}" destId="{ED7A63DE-60CD-4DA0-9EBF-0E92261DB7A3}" srcOrd="0" destOrd="0" presId="urn:microsoft.com/office/officeart/2005/8/layout/vList2"/>
    <dgm:cxn modelId="{258D86EC-FCAF-4DBA-B71A-D11FDECD1714}" type="presOf" srcId="{4070A961-8E83-41D2-AACE-6A95174C9A41}" destId="{463933E9-7536-4F12-A632-158E4ED314C6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6F8D375E-7B3D-42F8-B381-98B56FF23516}" type="presOf" srcId="{213F54BD-94C2-4C2F-A720-B18D351FB31C}" destId="{72790101-C7EF-49DD-8C71-288C27AC4B26}" srcOrd="0" destOrd="0" presId="urn:microsoft.com/office/officeart/2005/8/layout/vList2"/>
    <dgm:cxn modelId="{67E1D2C2-9222-4149-AEF0-7735587CE509}" type="presOf" srcId="{AC7D70AD-54AF-4FC5-A85B-34B4EE69A8A3}" destId="{2BECD20E-E582-40F1-B74C-24AC89BD7E45}" srcOrd="0" destOrd="0" presId="urn:microsoft.com/office/officeart/2005/8/layout/vList2"/>
    <dgm:cxn modelId="{8DDA1A9B-3E44-4FF6-9BA2-17A68AE01217}" type="presParOf" srcId="{E6778114-E75F-42DE-A5DE-14AF9395C8F0}" destId="{E5A4E28B-7BEC-48A5-AF4B-4E4AA846E183}" srcOrd="0" destOrd="0" presId="urn:microsoft.com/office/officeart/2005/8/layout/vList2"/>
    <dgm:cxn modelId="{60455A1A-55C0-42C6-BEDB-E41768378D31}" type="presParOf" srcId="{E6778114-E75F-42DE-A5DE-14AF9395C8F0}" destId="{9A76B8A7-CE09-4291-A6BC-5D31D3B8237F}" srcOrd="1" destOrd="0" presId="urn:microsoft.com/office/officeart/2005/8/layout/vList2"/>
    <dgm:cxn modelId="{AF6D823B-39E3-4A04-BAE4-DE879A465001}" type="presParOf" srcId="{E6778114-E75F-42DE-A5DE-14AF9395C8F0}" destId="{ED7A63DE-60CD-4DA0-9EBF-0E92261DB7A3}" srcOrd="2" destOrd="0" presId="urn:microsoft.com/office/officeart/2005/8/layout/vList2"/>
    <dgm:cxn modelId="{0AB1D499-8777-4DD1-8756-91D1F828286F}" type="presParOf" srcId="{E6778114-E75F-42DE-A5DE-14AF9395C8F0}" destId="{2BECD20E-E582-40F1-B74C-24AC89BD7E45}" srcOrd="3" destOrd="0" presId="urn:microsoft.com/office/officeart/2005/8/layout/vList2"/>
    <dgm:cxn modelId="{FDB73673-D34A-48B5-9926-43F37551FF2C}" type="presParOf" srcId="{E6778114-E75F-42DE-A5DE-14AF9395C8F0}" destId="{14BFBD29-5B9E-42A7-9B65-616D88B10C6B}" srcOrd="4" destOrd="0" presId="urn:microsoft.com/office/officeart/2005/8/layout/vList2"/>
    <dgm:cxn modelId="{74859B85-3DED-42B6-902F-68432439E92F}" type="presParOf" srcId="{E6778114-E75F-42DE-A5DE-14AF9395C8F0}" destId="{4B71DC69-E45F-4F65-8ED9-3365C1018852}" srcOrd="5" destOrd="0" presId="urn:microsoft.com/office/officeart/2005/8/layout/vList2"/>
    <dgm:cxn modelId="{CCD5CEDA-239E-422A-9794-CF28280B4BC4}" type="presParOf" srcId="{E6778114-E75F-42DE-A5DE-14AF9395C8F0}" destId="{7047258B-523E-4D6E-AC85-84B08F1E2DBC}" srcOrd="6" destOrd="0" presId="urn:microsoft.com/office/officeart/2005/8/layout/vList2"/>
    <dgm:cxn modelId="{05DB6A57-5B9B-4273-B78A-22ECA5C39B4E}" type="presParOf" srcId="{E6778114-E75F-42DE-A5DE-14AF9395C8F0}" destId="{FD83F0C7-A60D-47EA-B3AC-2000CFEF1B7A}" srcOrd="7" destOrd="0" presId="urn:microsoft.com/office/officeart/2005/8/layout/vList2"/>
    <dgm:cxn modelId="{3DB2EFF3-C748-4DC7-B732-B6E2C022CE10}" type="presParOf" srcId="{E6778114-E75F-42DE-A5DE-14AF9395C8F0}" destId="{463933E9-7536-4F12-A632-158E4ED314C6}" srcOrd="8" destOrd="0" presId="urn:microsoft.com/office/officeart/2005/8/layout/vList2"/>
    <dgm:cxn modelId="{7A5A21D6-83AB-4D12-8447-D6C2BAEB889B}" type="presParOf" srcId="{E6778114-E75F-42DE-A5DE-14AF9395C8F0}" destId="{C8052891-4C2D-4C6F-86FD-A4484CF86FD8}" srcOrd="9" destOrd="0" presId="urn:microsoft.com/office/officeart/2005/8/layout/vList2"/>
    <dgm:cxn modelId="{2BB7E818-F054-461B-AE1A-FF1501792E63}" type="presParOf" srcId="{E6778114-E75F-42DE-A5DE-14AF9395C8F0}" destId="{F678DC9D-5D18-40A5-95E7-190B91D3EA7A}" srcOrd="10" destOrd="0" presId="urn:microsoft.com/office/officeart/2005/8/layout/vList2"/>
    <dgm:cxn modelId="{10895D4B-C938-48D6-B432-1975CEBEAC9D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b="0" i="0" dirty="0" err="1"/>
            <a:t>quincuncial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dirty="0" err="1"/>
            <a:t>valvate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pPr rtl="0"/>
          <a:r>
            <a:rPr lang="en-GB" sz="1800" dirty="0">
              <a:latin typeface="Times New Roman" pitchFamily="18" charset="0"/>
              <a:cs typeface="Times New Roman" pitchFamily="18" charset="0"/>
            </a:rPr>
            <a:t>5 stamens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53DE95-434A-3B48-8C7A-95811CE7C6DA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1669899-3215-884D-BB82-3ADED9DCBF43}" type="parTrans" cxnId="{DA45E174-9D4D-0F4D-BD14-007D52571A51}">
      <dgm:prSet/>
      <dgm:spPr/>
      <dgm:t>
        <a:bodyPr/>
        <a:lstStyle/>
        <a:p>
          <a:endParaRPr lang="en-US"/>
        </a:p>
      </dgm:t>
    </dgm:pt>
    <dgm:pt modelId="{AFE8261D-D79A-A949-8680-82BC4DA90897}" type="sibTrans" cxnId="{DA45E174-9D4D-0F4D-BD14-007D52571A51}">
      <dgm:prSet/>
      <dgm:spPr/>
      <dgm:t>
        <a:bodyPr/>
        <a:lstStyle/>
        <a:p>
          <a:endParaRPr lang="en-US"/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15E3D6-B779-4E68-8966-C6463B8B89B5}" type="pres">
      <dgm:prSet presAssocID="{79EDE571-6404-4DDE-A9F1-C2E5418808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20B954-D60B-43BE-AEB2-0F62BB5097ED}" type="pres">
      <dgm:prSet presAssocID="{B41A83DC-9E34-489F-B8ED-52D4E9F6C4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DA45E174-9D4D-0F4D-BD14-007D52571A51}" srcId="{B41A83DC-9E34-489F-B8ED-52D4E9F6C43C}" destId="{E253DE95-434A-3B48-8C7A-95811CE7C6DA}" srcOrd="1" destOrd="0" parTransId="{A1669899-3215-884D-BB82-3ADED9DCBF43}" sibTransId="{AFE8261D-D79A-A949-8680-82BC4DA90897}"/>
    <dgm:cxn modelId="{E87634F8-21E3-4F4F-B32A-C098491FBF64}" type="presOf" srcId="{F3D7EDC0-DED5-4EB4-B960-654A36317787}" destId="{CB5C84FF-7F08-4774-8942-A233BAC1D762}" srcOrd="0" destOrd="0" presId="urn:microsoft.com/office/officeart/2005/8/layout/vList2"/>
    <dgm:cxn modelId="{96631D2B-D428-406C-9F56-EB5DBE869CF6}" srcId="{2F9349F3-DC4F-4839-8F52-81C8102EDF13}" destId="{79EDE571-6404-4DDE-A9F1-C2E541880846}" srcOrd="3" destOrd="0" parTransId="{1110510C-FF3A-4E8A-9B30-AF0DC56BABCD}" sibTransId="{45F475C5-AD8F-4CEF-847F-1C1B670F83E9}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0D77BC7C-78EB-4D0A-A6A3-AAC39D307005}" type="presOf" srcId="{83071520-81C0-4A41-ACF1-6237EED1E9A3}" destId="{49989A2F-F9C3-41F5-B0E7-A7371F25E58B}" srcOrd="0" destOrd="0" presId="urn:microsoft.com/office/officeart/2005/8/layout/vList2"/>
    <dgm:cxn modelId="{6F8A35B7-1BC1-471D-90B1-E433A4338758}" type="presOf" srcId="{7EEAECAC-3AED-47B3-B20C-8D5C01B31F1B}" destId="{49989A2F-F9C3-41F5-B0E7-A7371F25E58B}" srcOrd="0" destOrd="1" presId="urn:microsoft.com/office/officeart/2005/8/layout/vList2"/>
    <dgm:cxn modelId="{DB994242-9C04-46EA-8129-E6937A920D19}" type="presOf" srcId="{857EEFCB-2E8E-46C9-9F5B-5BDEE027245A}" destId="{450F00DC-BCB9-4979-9D48-D12C56D40BD1}" srcOrd="0" destOrd="0" presId="urn:microsoft.com/office/officeart/2005/8/layout/vList2"/>
    <dgm:cxn modelId="{CA58CE1D-B4BE-4F1F-8D33-AC6FF0EB26A6}" type="presOf" srcId="{0BF81263-9EC9-40B3-B797-051FC9923411}" destId="{EE9D8029-2C12-4E87-A5EF-85AE2B4DDB0A}" srcOrd="0" destOrd="0" presId="urn:microsoft.com/office/officeart/2005/8/layout/vList2"/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FE3CC101-6CE3-46F5-A465-0CD6ED29CCAE}" type="presOf" srcId="{B41A83DC-9E34-489F-B8ED-52D4E9F6C43C}" destId="{0D20B954-D60B-43BE-AEB2-0F62BB5097ED}" srcOrd="0" destOrd="0" presId="urn:microsoft.com/office/officeart/2005/8/layout/vList2"/>
    <dgm:cxn modelId="{AF67200B-94DD-4FA6-9588-B09714B3271E}" type="presOf" srcId="{F781C305-1ABE-493E-BDA2-EA0F7A869BA4}" destId="{450F00DC-BCB9-4979-9D48-D12C56D40BD1}" srcOrd="0" destOrd="1" presId="urn:microsoft.com/office/officeart/2005/8/layout/vList2"/>
    <dgm:cxn modelId="{1E9937B0-A27C-4265-8596-D37662282959}" type="presOf" srcId="{79EDE571-6404-4DDE-A9F1-C2E541880846}" destId="{6315E3D6-B779-4E68-8966-C6463B8B89B5}" srcOrd="0" destOrd="0" presId="urn:microsoft.com/office/officeart/2005/8/layout/vList2"/>
    <dgm:cxn modelId="{6A2DB90E-C25D-4963-81F3-DD9D5FA875DF}" type="presOf" srcId="{05DB6E9F-EBE4-49A6-B0AC-9679FD6B4804}" destId="{A1C045CD-8F12-4797-AF7C-35612034CC43}" srcOrd="0" destOrd="0" presId="urn:microsoft.com/office/officeart/2005/8/layout/vList2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02CFAC02-419D-C846-90CE-3BBE3EB86B5E}" type="presOf" srcId="{E253DE95-434A-3B48-8C7A-95811CE7C6DA}" destId="{EE9D8029-2C12-4E87-A5EF-85AE2B4DDB0A}" srcOrd="0" destOrd="1" presId="urn:microsoft.com/office/officeart/2005/8/layout/vList2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4EE94F9A-F135-4F12-83A6-A8471DC3C71C}" srcId="{2F9349F3-DC4F-4839-8F52-81C8102EDF13}" destId="{B41A83DC-9E34-489F-B8ED-52D4E9F6C43C}" srcOrd="4" destOrd="0" parTransId="{BF4813E2-51ED-484F-A2C7-C03D499988AB}" sibTransId="{81D5B720-0ED2-442A-95B8-858446768AF5}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D878A637-BDEC-4944-AB89-1622E59F4753}" type="presOf" srcId="{2F9349F3-DC4F-4839-8F52-81C8102EDF13}" destId="{3F4150B0-8AE6-4F35-A7C3-E12ADFCD99E1}" srcOrd="0" destOrd="0" presId="urn:microsoft.com/office/officeart/2005/8/layout/vList2"/>
    <dgm:cxn modelId="{ECF93DBB-11C2-4E69-A250-C49085707C94}" type="presOf" srcId="{9C6C3BAD-5EEB-4BB9-AAE5-9BDD7CDCE1C3}" destId="{4F175E56-2974-4E91-8391-3F0E75EEAD08}" srcOrd="0" destOrd="0" presId="urn:microsoft.com/office/officeart/2005/8/layout/vList2"/>
    <dgm:cxn modelId="{758919CB-DC4F-4C08-AC36-E3CB4E044325}" type="presOf" srcId="{B730C9C7-2D8D-4BD9-B151-2D58073DA93D}" destId="{2F246516-5347-450A-A877-3B3BA5F3D24E}" srcOrd="0" destOrd="0" presId="urn:microsoft.com/office/officeart/2005/8/layout/vList2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F7AFF900-C26A-4F4C-AF4B-ED7D4F56A3FE}" type="presOf" srcId="{4F9F541A-79C4-4591-BF38-FE86A863E116}" destId="{7F66C957-C17D-4495-B347-0A2F77D0ABCA}" srcOrd="0" destOrd="0" presId="urn:microsoft.com/office/officeart/2005/8/layout/vList2"/>
    <dgm:cxn modelId="{C6E3B518-0D70-476D-8FF6-D850B15FBCEE}" type="presParOf" srcId="{3F4150B0-8AE6-4F35-A7C3-E12ADFCD99E1}" destId="{CB5C84FF-7F08-4774-8942-A233BAC1D762}" srcOrd="0" destOrd="0" presId="urn:microsoft.com/office/officeart/2005/8/layout/vList2"/>
    <dgm:cxn modelId="{05BA4DA6-E89F-4BEE-9035-B472A5807D86}" type="presParOf" srcId="{3F4150B0-8AE6-4F35-A7C3-E12ADFCD99E1}" destId="{4F175E56-2974-4E91-8391-3F0E75EEAD08}" srcOrd="1" destOrd="0" presId="urn:microsoft.com/office/officeart/2005/8/layout/vList2"/>
    <dgm:cxn modelId="{1317341F-E42B-4330-9AEF-4D0D23A75E16}" type="presParOf" srcId="{3F4150B0-8AE6-4F35-A7C3-E12ADFCD99E1}" destId="{2F246516-5347-450A-A877-3B3BA5F3D24E}" srcOrd="2" destOrd="0" presId="urn:microsoft.com/office/officeart/2005/8/layout/vList2"/>
    <dgm:cxn modelId="{EF2AC1A0-118A-45CA-B611-F23487ABA7AE}" type="presParOf" srcId="{3F4150B0-8AE6-4F35-A7C3-E12ADFCD99E1}" destId="{A1C045CD-8F12-4797-AF7C-35612034CC43}" srcOrd="3" destOrd="0" presId="urn:microsoft.com/office/officeart/2005/8/layout/vList2"/>
    <dgm:cxn modelId="{1E624366-3FBD-40BD-97F7-C6D79AC52A4B}" type="presParOf" srcId="{3F4150B0-8AE6-4F35-A7C3-E12ADFCD99E1}" destId="{7F66C957-C17D-4495-B347-0A2F77D0ABCA}" srcOrd="4" destOrd="0" presId="urn:microsoft.com/office/officeart/2005/8/layout/vList2"/>
    <dgm:cxn modelId="{07C901B1-2F81-46BF-BDCF-11D751C194C3}" type="presParOf" srcId="{3F4150B0-8AE6-4F35-A7C3-E12ADFCD99E1}" destId="{450F00DC-BCB9-4979-9D48-D12C56D40BD1}" srcOrd="5" destOrd="0" presId="urn:microsoft.com/office/officeart/2005/8/layout/vList2"/>
    <dgm:cxn modelId="{A05E0D79-CEBB-4985-A88E-F53AEFB1635B}" type="presParOf" srcId="{3F4150B0-8AE6-4F35-A7C3-E12ADFCD99E1}" destId="{6315E3D6-B779-4E68-8966-C6463B8B89B5}" srcOrd="6" destOrd="0" presId="urn:microsoft.com/office/officeart/2005/8/layout/vList2"/>
    <dgm:cxn modelId="{061725D4-0C50-47D3-90ED-8394F9CEA702}" type="presParOf" srcId="{3F4150B0-8AE6-4F35-A7C3-E12ADFCD99E1}" destId="{49989A2F-F9C3-41F5-B0E7-A7371F25E58B}" srcOrd="7" destOrd="0" presId="urn:microsoft.com/office/officeart/2005/8/layout/vList2"/>
    <dgm:cxn modelId="{2B7A70F3-C958-4DF8-A4D7-4048839353B6}" type="presParOf" srcId="{3F4150B0-8AE6-4F35-A7C3-E12ADFCD99E1}" destId="{0D20B954-D60B-43BE-AEB2-0F62BB5097ED}" srcOrd="8" destOrd="0" presId="urn:microsoft.com/office/officeart/2005/8/layout/vList2"/>
    <dgm:cxn modelId="{E762A07E-BE82-42EA-BB35-4E2DA25111A5}" type="presParOf" srcId="{3F4150B0-8AE6-4F35-A7C3-E12ADFCD99E1}" destId="{EE9D8029-2C12-4E87-A5EF-85AE2B4DDB0A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2-carpellary</a:t>
          </a:r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</a:t>
          </a:r>
          <a:r>
            <a:rPr lang="en-GB" sz="1800" dirty="0" err="1"/>
            <a:t>axile</a:t>
          </a:r>
          <a:r>
            <a:rPr lang="en-GB" sz="1800" dirty="0"/>
            <a:t> </a:t>
          </a:r>
          <a:r>
            <a:rPr lang="ar-SA" sz="1800" dirty="0"/>
            <a:t>محوري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4AA263AE-1412-F74C-BB23-1464C43D32F6}">
      <dgm:prSet/>
      <dgm:spPr/>
      <dgm:t>
        <a:bodyPr/>
        <a:lstStyle/>
        <a:p>
          <a:pPr rtl="0"/>
          <a:r>
            <a:rPr lang="ar-SA" dirty="0"/>
            <a:t>نوع الثمرة </a:t>
          </a:r>
          <a:endParaRPr lang="en-US" dirty="0"/>
        </a:p>
      </dgm:t>
    </dgm:pt>
    <dgm:pt modelId="{080872EB-0304-0B41-8367-AAF98EC102EE}" type="parTrans" cxnId="{3311122F-8320-4243-A3FC-D15C30BA720A}">
      <dgm:prSet/>
      <dgm:spPr/>
      <dgm:t>
        <a:bodyPr/>
        <a:lstStyle/>
        <a:p>
          <a:endParaRPr lang="en-US"/>
        </a:p>
      </dgm:t>
    </dgm:pt>
    <dgm:pt modelId="{AAD7E72C-CD11-8C47-9B2C-E4487BFC50EC}" type="sibTrans" cxnId="{3311122F-8320-4243-A3FC-D15C30BA720A}">
      <dgm:prSet/>
      <dgm:spPr/>
      <dgm:t>
        <a:bodyPr/>
        <a:lstStyle/>
        <a:p>
          <a:endParaRPr lang="en-US"/>
        </a:p>
      </dgm:t>
    </dgm:pt>
    <dgm:pt modelId="{E18491AF-00D6-5E4C-9AB6-7CAF946964F5}">
      <dgm:prSet/>
      <dgm:spPr/>
      <dgm:t>
        <a:bodyPr/>
        <a:lstStyle/>
        <a:p>
          <a:pPr rtl="0"/>
          <a:r>
            <a:rPr lang="en-GB" dirty="0"/>
            <a:t>Capsule </a:t>
          </a:r>
          <a:r>
            <a:rPr lang="ar-SA" dirty="0"/>
            <a:t>علبة</a:t>
          </a:r>
          <a:r>
            <a:rPr lang="en-GB" dirty="0"/>
            <a:t>, </a:t>
          </a:r>
          <a:endParaRPr lang="en-US" dirty="0"/>
        </a:p>
      </dgm:t>
    </dgm:pt>
    <dgm:pt modelId="{36F0F883-41C4-DE42-8959-B9CF836B27E3}" type="parTrans" cxnId="{8C5B46B0-2849-3049-9199-4D4DEC810D67}">
      <dgm:prSet/>
      <dgm:spPr/>
      <dgm:t>
        <a:bodyPr/>
        <a:lstStyle/>
        <a:p>
          <a:endParaRPr lang="en-US"/>
        </a:p>
      </dgm:t>
    </dgm:pt>
    <dgm:pt modelId="{20B2DB34-836C-6E44-B1CC-F5876F1A14EF}" type="sibTrans" cxnId="{8C5B46B0-2849-3049-9199-4D4DEC810D67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4AE0FCD-93B7-463D-9E4A-A85B287CBEB0}" type="pres">
      <dgm:prSet presAssocID="{D76EC5CF-63A2-40D1-B500-DCD63F85FF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908589-2E0A-4EF0-89AB-10083DF301BD}" type="pres">
      <dgm:prSet presAssocID="{D76EC5CF-63A2-40D1-B500-DCD63F85FFD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3502DF-6DD3-4ABD-82DE-C25F1652204C}" type="pres">
      <dgm:prSet presAssocID="{94939DEE-4069-46FA-AEF3-188E692A8D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0D203-43B7-4FB2-B260-79D77403372D}" type="pres">
      <dgm:prSet presAssocID="{94939DEE-4069-46FA-AEF3-188E692A8D4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9D09C-81DB-4D98-A212-A56CC9E945F8}" type="pres">
      <dgm:prSet presAssocID="{763D1E24-CCAB-4D99-BC31-97B844CF89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3110C7-54AB-4031-8992-37A2B7269C13}" type="pres">
      <dgm:prSet presAssocID="{763D1E24-CCAB-4D99-BC31-97B844CF89C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44C979-867A-4D94-A13B-533D67ADCDD2}" type="pres">
      <dgm:prSet presAssocID="{D79431AC-5A01-43C1-A472-ADFDBE3DBD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45DB67-FF0C-45ED-BEC0-7D65E1EB4FA3}" type="pres">
      <dgm:prSet presAssocID="{D79431AC-5A01-43C1-A472-ADFDBE3DBD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5903C-36A3-E343-9592-F5E420DA6FF5}" type="pres">
      <dgm:prSet presAssocID="{4AA263AE-1412-F74C-BB23-1464C43D32F6}" presName="parentText" presStyleLbl="node1" presStyleIdx="4" presStyleCnt="5" custScaleY="9090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C10348-2053-1B4D-8844-E2C05F6611B5}" type="pres">
      <dgm:prSet presAssocID="{4AA263AE-1412-F74C-BB23-1464C43D32F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74C7C0E6-D75A-4BFA-9078-3AD70232E93C}" type="presOf" srcId="{E18491AF-00D6-5E4C-9AB6-7CAF946964F5}" destId="{1DC10348-2053-1B4D-8844-E2C05F6611B5}" srcOrd="0" destOrd="0" presId="urn:microsoft.com/office/officeart/2005/8/layout/vList2"/>
    <dgm:cxn modelId="{F34D10E3-4FDA-4DB8-8258-F405A67890F1}" type="presOf" srcId="{4AA263AE-1412-F74C-BB23-1464C43D32F6}" destId="{8E05903C-36A3-E343-9592-F5E420DA6FF5}" srcOrd="0" destOrd="0" presId="urn:microsoft.com/office/officeart/2005/8/layout/vList2"/>
    <dgm:cxn modelId="{D3E9437F-FA2D-4E68-AA14-E582471A94CA}" type="presOf" srcId="{CC912246-B39C-48D0-9526-6EDAA17E3FF5}" destId="{A4B07CC7-8FDD-49B1-ABDE-F1C1DAAEFDF8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448740F2-6FD9-47E0-94A1-FC4FC3CDC296}" type="presOf" srcId="{763D1E24-CCAB-4D99-BC31-97B844CF89C4}" destId="{53D9D09C-81DB-4D98-A212-A56CC9E945F8}" srcOrd="0" destOrd="0" presId="urn:microsoft.com/office/officeart/2005/8/layout/vList2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7BD3F73F-BAB8-4BC4-A8DA-DFCE36F445C7}" type="presOf" srcId="{94939DEE-4069-46FA-AEF3-188E692A8D4A}" destId="{503502DF-6DD3-4ABD-82DE-C25F1652204C}" srcOrd="0" destOrd="0" presId="urn:microsoft.com/office/officeart/2005/8/layout/vList2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176652F0-94A4-40F7-AF35-E8E45FE9879C}" type="presOf" srcId="{20F974E1-BE6A-41F1-A55E-7207FF152952}" destId="{8150D203-43B7-4FB2-B260-79D77403372D}" srcOrd="0" destOrd="0" presId="urn:microsoft.com/office/officeart/2005/8/layout/vList2"/>
    <dgm:cxn modelId="{47ABB7D7-A8CA-4E00-8BAB-C45FECE5FBBE}" type="presOf" srcId="{D76EC5CF-63A2-40D1-B500-DCD63F85FFDC}" destId="{84AE0FCD-93B7-463D-9E4A-A85B287CBEB0}" srcOrd="0" destOrd="0" presId="urn:microsoft.com/office/officeart/2005/8/layout/vList2"/>
    <dgm:cxn modelId="{AA79EE58-A6E9-4814-A948-18BE0C57B434}" type="presOf" srcId="{6226FDC1-BBF3-424F-B477-06F92708251B}" destId="{2F45DB67-FF0C-45ED-BEC0-7D65E1EB4FA3}" srcOrd="0" destOrd="0" presId="urn:microsoft.com/office/officeart/2005/8/layout/vList2"/>
    <dgm:cxn modelId="{428B73CC-C215-4ED3-A98E-468D36D362B3}" type="presOf" srcId="{D3BBBF70-32CF-4037-B4C1-31252FCF1E8C}" destId="{BC3110C7-54AB-4031-8992-37A2B7269C13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DF529FCE-64A1-40E6-8BE3-6092F3FE45E0}" type="presOf" srcId="{9A9B4B72-3E06-41C4-A3FD-6F5028AB3589}" destId="{93908589-2E0A-4EF0-89AB-10083DF301BD}" srcOrd="0" destOrd="0" presId="urn:microsoft.com/office/officeart/2005/8/layout/vList2"/>
    <dgm:cxn modelId="{65742F7E-E37B-49A0-B9BB-2EC9A40B6C99}" type="presOf" srcId="{D79431AC-5A01-43C1-A472-ADFDBE3DBD96}" destId="{7244C979-867A-4D94-A13B-533D67ADCDD2}" srcOrd="0" destOrd="0" presId="urn:microsoft.com/office/officeart/2005/8/layout/vList2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3311122F-8320-4243-A3FC-D15C30BA720A}" srcId="{CC912246-B39C-48D0-9526-6EDAA17E3FF5}" destId="{4AA263AE-1412-F74C-BB23-1464C43D32F6}" srcOrd="4" destOrd="0" parTransId="{080872EB-0304-0B41-8367-AAF98EC102EE}" sibTransId="{AAD7E72C-CD11-8C47-9B2C-E4487BFC50EC}"/>
    <dgm:cxn modelId="{8C5B46B0-2849-3049-9199-4D4DEC810D67}" srcId="{4AA263AE-1412-F74C-BB23-1464C43D32F6}" destId="{E18491AF-00D6-5E4C-9AB6-7CAF946964F5}" srcOrd="0" destOrd="0" parTransId="{36F0F883-41C4-DE42-8959-B9CF836B27E3}" sibTransId="{20B2DB34-836C-6E44-B1CC-F5876F1A14EF}"/>
    <dgm:cxn modelId="{C1AE5C97-B7BC-437F-9900-D06DA7CEA0E5}" type="presParOf" srcId="{A4B07CC7-8FDD-49B1-ABDE-F1C1DAAEFDF8}" destId="{84AE0FCD-93B7-463D-9E4A-A85B287CBEB0}" srcOrd="0" destOrd="0" presId="urn:microsoft.com/office/officeart/2005/8/layout/vList2"/>
    <dgm:cxn modelId="{9C9704ED-C7AA-4AE0-94A3-528F0EB8EFA5}" type="presParOf" srcId="{A4B07CC7-8FDD-49B1-ABDE-F1C1DAAEFDF8}" destId="{93908589-2E0A-4EF0-89AB-10083DF301BD}" srcOrd="1" destOrd="0" presId="urn:microsoft.com/office/officeart/2005/8/layout/vList2"/>
    <dgm:cxn modelId="{FA3CE18B-F900-4AD6-8AA5-D89145304D8B}" type="presParOf" srcId="{A4B07CC7-8FDD-49B1-ABDE-F1C1DAAEFDF8}" destId="{503502DF-6DD3-4ABD-82DE-C25F1652204C}" srcOrd="2" destOrd="0" presId="urn:microsoft.com/office/officeart/2005/8/layout/vList2"/>
    <dgm:cxn modelId="{C3157EC8-F3F7-481B-AF26-E01D7442C405}" type="presParOf" srcId="{A4B07CC7-8FDD-49B1-ABDE-F1C1DAAEFDF8}" destId="{8150D203-43B7-4FB2-B260-79D77403372D}" srcOrd="3" destOrd="0" presId="urn:microsoft.com/office/officeart/2005/8/layout/vList2"/>
    <dgm:cxn modelId="{0F0B4346-104E-482D-B82E-DFA6704DF197}" type="presParOf" srcId="{A4B07CC7-8FDD-49B1-ABDE-F1C1DAAEFDF8}" destId="{53D9D09C-81DB-4D98-A212-A56CC9E945F8}" srcOrd="4" destOrd="0" presId="urn:microsoft.com/office/officeart/2005/8/layout/vList2"/>
    <dgm:cxn modelId="{5B793EE6-F506-418A-9E21-0A3A27A266CC}" type="presParOf" srcId="{A4B07CC7-8FDD-49B1-ABDE-F1C1DAAEFDF8}" destId="{BC3110C7-54AB-4031-8992-37A2B7269C13}" srcOrd="5" destOrd="0" presId="urn:microsoft.com/office/officeart/2005/8/layout/vList2"/>
    <dgm:cxn modelId="{01B6BE2C-00D3-4EA5-B9CB-B5DF43C2C029}" type="presParOf" srcId="{A4B07CC7-8FDD-49B1-ABDE-F1C1DAAEFDF8}" destId="{7244C979-867A-4D94-A13B-533D67ADCDD2}" srcOrd="6" destOrd="0" presId="urn:microsoft.com/office/officeart/2005/8/layout/vList2"/>
    <dgm:cxn modelId="{D08DF755-BA7E-42DE-A834-4F315D8ECB37}" type="presParOf" srcId="{A4B07CC7-8FDD-49B1-ABDE-F1C1DAAEFDF8}" destId="{2F45DB67-FF0C-45ED-BEC0-7D65E1EB4FA3}" srcOrd="7" destOrd="0" presId="urn:microsoft.com/office/officeart/2005/8/layout/vList2"/>
    <dgm:cxn modelId="{6A38761B-7260-4B60-8982-7225A81C0DBA}" type="presParOf" srcId="{A4B07CC7-8FDD-49B1-ABDE-F1C1DAAEFDF8}" destId="{8E05903C-36A3-E343-9592-F5E420DA6FF5}" srcOrd="8" destOrd="0" presId="urn:microsoft.com/office/officeart/2005/8/layout/vList2"/>
    <dgm:cxn modelId="{E2809091-AB96-45FB-A859-B1A269D27358}" type="presParOf" srcId="{A4B07CC7-8FDD-49B1-ABDE-F1C1DAAEFDF8}" destId="{1DC10348-2053-1B4D-8844-E2C05F6611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1352"/>
          <a:ext cx="4005263" cy="56546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604" y="28956"/>
        <a:ext cx="3950055" cy="510253"/>
      </dsp:txXfrm>
    </dsp:sp>
    <dsp:sp modelId="{9A76B8A7-CE09-4291-A6BC-5D31D3B8237F}">
      <dsp:nvSpPr>
        <dsp:cNvPr id="0" name=""/>
        <dsp:cNvSpPr/>
      </dsp:nvSpPr>
      <dsp:spPr>
        <a:xfrm>
          <a:off x="0" y="566814"/>
          <a:ext cx="4005263" cy="29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Tree </a:t>
          </a:r>
          <a:r>
            <a:rPr lang="ar-SA" sz="1800" kern="1200" dirty="0"/>
            <a:t>شجرة</a:t>
          </a:r>
          <a:endParaRPr lang="en-US" sz="1800" kern="1200" dirty="0"/>
        </a:p>
      </dsp:txBody>
      <dsp:txXfrm>
        <a:off x="0" y="566814"/>
        <a:ext cx="4005263" cy="290942"/>
      </dsp:txXfrm>
    </dsp:sp>
    <dsp:sp modelId="{ED7A63DE-60CD-4DA0-9EBF-0E92261DB7A3}">
      <dsp:nvSpPr>
        <dsp:cNvPr id="0" name=""/>
        <dsp:cNvSpPr/>
      </dsp:nvSpPr>
      <dsp:spPr>
        <a:xfrm>
          <a:off x="0" y="857756"/>
          <a:ext cx="4005263" cy="565461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604" y="885360"/>
        <a:ext cx="3950055" cy="510253"/>
      </dsp:txXfrm>
    </dsp:sp>
    <dsp:sp modelId="{2BECD20E-E582-40F1-B74C-24AC89BD7E45}">
      <dsp:nvSpPr>
        <dsp:cNvPr id="0" name=""/>
        <dsp:cNvSpPr/>
      </dsp:nvSpPr>
      <dsp:spPr>
        <a:xfrm>
          <a:off x="0" y="1423218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aerial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23218"/>
        <a:ext cx="4005263" cy="280733"/>
      </dsp:txXfrm>
    </dsp:sp>
    <dsp:sp modelId="{14BFBD29-5B9E-42A7-9B65-616D88B10C6B}">
      <dsp:nvSpPr>
        <dsp:cNvPr id="0" name=""/>
        <dsp:cNvSpPr/>
      </dsp:nvSpPr>
      <dsp:spPr>
        <a:xfrm>
          <a:off x="0" y="1703952"/>
          <a:ext cx="4005263" cy="565461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604" y="1731556"/>
        <a:ext cx="3950055" cy="510253"/>
      </dsp:txXfrm>
    </dsp:sp>
    <dsp:sp modelId="{4B71DC69-E45F-4F65-8ED9-3365C1018852}">
      <dsp:nvSpPr>
        <dsp:cNvPr id="0" name=""/>
        <dsp:cNvSpPr/>
      </dsp:nvSpPr>
      <dsp:spPr>
        <a:xfrm>
          <a:off x="0" y="2269414"/>
          <a:ext cx="4005263" cy="29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Whorled </a:t>
          </a:r>
          <a:endParaRPr lang="en-US" sz="1800" kern="1200" dirty="0"/>
        </a:p>
      </dsp:txBody>
      <dsp:txXfrm>
        <a:off x="0" y="2269414"/>
        <a:ext cx="4005263" cy="296046"/>
      </dsp:txXfrm>
    </dsp:sp>
    <dsp:sp modelId="{7047258B-523E-4D6E-AC85-84B08F1E2DBC}">
      <dsp:nvSpPr>
        <dsp:cNvPr id="0" name=""/>
        <dsp:cNvSpPr/>
      </dsp:nvSpPr>
      <dsp:spPr>
        <a:xfrm>
          <a:off x="0" y="2565460"/>
          <a:ext cx="4005263" cy="565461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604" y="2593064"/>
        <a:ext cx="3950055" cy="510253"/>
      </dsp:txXfrm>
    </dsp:sp>
    <dsp:sp modelId="{FD83F0C7-A60D-47EA-B3AC-2000CFEF1B7A}">
      <dsp:nvSpPr>
        <dsp:cNvPr id="0" name=""/>
        <dsp:cNvSpPr/>
      </dsp:nvSpPr>
      <dsp:spPr>
        <a:xfrm>
          <a:off x="0" y="3130922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Non stipules </a:t>
          </a:r>
          <a:r>
            <a:rPr lang="ar-SA" sz="1800" kern="1200" dirty="0"/>
            <a:t>غير مؤذنة </a:t>
          </a:r>
          <a:endParaRPr lang="en-US" sz="1800" kern="1200" dirty="0"/>
        </a:p>
      </dsp:txBody>
      <dsp:txXfrm>
        <a:off x="0" y="3130922"/>
        <a:ext cx="4005263" cy="280733"/>
      </dsp:txXfrm>
    </dsp:sp>
    <dsp:sp modelId="{463933E9-7536-4F12-A632-158E4ED314C6}">
      <dsp:nvSpPr>
        <dsp:cNvPr id="0" name=""/>
        <dsp:cNvSpPr/>
      </dsp:nvSpPr>
      <dsp:spPr>
        <a:xfrm>
          <a:off x="0" y="3411656"/>
          <a:ext cx="4005263" cy="565461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604" y="3439260"/>
        <a:ext cx="3950055" cy="510253"/>
      </dsp:txXfrm>
    </dsp:sp>
    <dsp:sp modelId="{C8052891-4C2D-4C6F-86FD-A4484CF86FD8}">
      <dsp:nvSpPr>
        <dsp:cNvPr id="0" name=""/>
        <dsp:cNvSpPr/>
      </dsp:nvSpPr>
      <dsp:spPr>
        <a:xfrm>
          <a:off x="0" y="3977118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77118"/>
        <a:ext cx="4005263" cy="280733"/>
      </dsp:txXfrm>
    </dsp:sp>
    <dsp:sp modelId="{F678DC9D-5D18-40A5-95E7-190B91D3EA7A}">
      <dsp:nvSpPr>
        <dsp:cNvPr id="0" name=""/>
        <dsp:cNvSpPr/>
      </dsp:nvSpPr>
      <dsp:spPr>
        <a:xfrm>
          <a:off x="0" y="4236016"/>
          <a:ext cx="4005263" cy="565461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604" y="4263620"/>
        <a:ext cx="3950055" cy="510253"/>
      </dsp:txXfrm>
    </dsp:sp>
    <dsp:sp modelId="{72790101-C7EF-49DD-8C71-288C27AC4B26}">
      <dsp:nvSpPr>
        <dsp:cNvPr id="0" name=""/>
        <dsp:cNvSpPr/>
      </dsp:nvSpPr>
      <dsp:spPr>
        <a:xfrm>
          <a:off x="0" y="4823313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23313"/>
        <a:ext cx="4005263" cy="280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54530"/>
          <a:ext cx="5718716" cy="4680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2846" y="77376"/>
        <a:ext cx="5673024" cy="422308"/>
      </dsp:txXfrm>
    </dsp:sp>
    <dsp:sp modelId="{4F175E56-2974-4E91-8391-3F0E75EEAD08}">
      <dsp:nvSpPr>
        <dsp:cNvPr id="0" name=""/>
        <dsp:cNvSpPr/>
      </dsp:nvSpPr>
      <dsp:spPr>
        <a:xfrm>
          <a:off x="0" y="522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2530"/>
        <a:ext cx="5718716" cy="414000"/>
      </dsp:txXfrm>
    </dsp:sp>
    <dsp:sp modelId="{2F246516-5347-450A-A877-3B3BA5F3D24E}">
      <dsp:nvSpPr>
        <dsp:cNvPr id="0" name=""/>
        <dsp:cNvSpPr/>
      </dsp:nvSpPr>
      <dsp:spPr>
        <a:xfrm>
          <a:off x="0" y="936530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959376"/>
        <a:ext cx="5673024" cy="422308"/>
      </dsp:txXfrm>
    </dsp:sp>
    <dsp:sp modelId="{A1C045CD-8F12-4797-AF7C-35612034CC43}">
      <dsp:nvSpPr>
        <dsp:cNvPr id="0" name=""/>
        <dsp:cNvSpPr/>
      </dsp:nvSpPr>
      <dsp:spPr>
        <a:xfrm>
          <a:off x="0" y="1404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04530"/>
        <a:ext cx="5718716" cy="414000"/>
      </dsp:txXfrm>
    </dsp:sp>
    <dsp:sp modelId="{7F66C957-C17D-4495-B347-0A2F77D0ABCA}">
      <dsp:nvSpPr>
        <dsp:cNvPr id="0" name=""/>
        <dsp:cNvSpPr/>
      </dsp:nvSpPr>
      <dsp:spPr>
        <a:xfrm>
          <a:off x="0" y="1818530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1841376"/>
        <a:ext cx="5673024" cy="422308"/>
      </dsp:txXfrm>
    </dsp:sp>
    <dsp:sp modelId="{450F00DC-BCB9-4979-9D48-D12C56D40BD1}">
      <dsp:nvSpPr>
        <dsp:cNvPr id="0" name=""/>
        <dsp:cNvSpPr/>
      </dsp:nvSpPr>
      <dsp:spPr>
        <a:xfrm>
          <a:off x="0" y="2286530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imbricate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 :متراكب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86530"/>
        <a:ext cx="5718716" cy="582187"/>
      </dsp:txXfrm>
    </dsp:sp>
    <dsp:sp modelId="{6315E3D6-B779-4E68-8966-C6463B8B89B5}">
      <dsp:nvSpPr>
        <dsp:cNvPr id="0" name=""/>
        <dsp:cNvSpPr/>
      </dsp:nvSpPr>
      <dsp:spPr>
        <a:xfrm>
          <a:off x="0" y="2868718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2891564"/>
        <a:ext cx="5673024" cy="422308"/>
      </dsp:txXfrm>
    </dsp:sp>
    <dsp:sp modelId="{49989A2F-F9C3-41F5-B0E7-A7371F25E58B}">
      <dsp:nvSpPr>
        <dsp:cNvPr id="0" name=""/>
        <dsp:cNvSpPr/>
      </dsp:nvSpPr>
      <dsp:spPr>
        <a:xfrm>
          <a:off x="0" y="3336718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الزهري: ملتف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36718"/>
        <a:ext cx="5718716" cy="582187"/>
      </dsp:txXfrm>
    </dsp:sp>
    <dsp:sp modelId="{0D20B954-D60B-43BE-AEB2-0F62BB5097ED}">
      <dsp:nvSpPr>
        <dsp:cNvPr id="0" name=""/>
        <dsp:cNvSpPr/>
      </dsp:nvSpPr>
      <dsp:spPr>
        <a:xfrm>
          <a:off x="0" y="3918905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3941751"/>
        <a:ext cx="5673024" cy="422308"/>
      </dsp:txXfrm>
    </dsp:sp>
    <dsp:sp modelId="{EE9D8029-2C12-4E87-A5EF-85AE2B4DDB0A}">
      <dsp:nvSpPr>
        <dsp:cNvPr id="0" name=""/>
        <dsp:cNvSpPr/>
      </dsp:nvSpPr>
      <dsp:spPr>
        <a:xfrm>
          <a:off x="0" y="4386905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stamens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86905"/>
        <a:ext cx="5718716" cy="58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13431"/>
          <a:ext cx="4345258" cy="57914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2" y="41703"/>
        <a:ext cx="4288714" cy="522605"/>
      </dsp:txXfrm>
    </dsp:sp>
    <dsp:sp modelId="{93908589-2E0A-4EF0-89AB-10083DF301BD}">
      <dsp:nvSpPr>
        <dsp:cNvPr id="0" name=""/>
        <dsp:cNvSpPr/>
      </dsp:nvSpPr>
      <dsp:spPr>
        <a:xfrm>
          <a:off x="0" y="5925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2 carpels </a:t>
          </a:r>
          <a:r>
            <a:rPr lang="ar-SA" sz="1800" kern="1200" dirty="0"/>
            <a:t>2 كربلة سائب </a:t>
          </a:r>
          <a:endParaRPr lang="en-US" sz="1800" kern="1200" dirty="0"/>
        </a:p>
      </dsp:txBody>
      <dsp:txXfrm>
        <a:off x="0" y="592581"/>
        <a:ext cx="4345258" cy="331200"/>
      </dsp:txXfrm>
    </dsp:sp>
    <dsp:sp modelId="{503502DF-6DD3-4ABD-82DE-C25F1652204C}">
      <dsp:nvSpPr>
        <dsp:cNvPr id="0" name=""/>
        <dsp:cNvSpPr/>
      </dsp:nvSpPr>
      <dsp:spPr>
        <a:xfrm>
          <a:off x="0" y="923781"/>
          <a:ext cx="4345258" cy="57914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8272" y="952053"/>
        <a:ext cx="4288714" cy="522605"/>
      </dsp:txXfrm>
    </dsp:sp>
    <dsp:sp modelId="{8150D203-43B7-4FB2-B260-79D77403372D}">
      <dsp:nvSpPr>
        <dsp:cNvPr id="0" name=""/>
        <dsp:cNvSpPr/>
      </dsp:nvSpPr>
      <dsp:spPr>
        <a:xfrm>
          <a:off x="0" y="15029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</a:t>
          </a:r>
          <a:r>
            <a:rPr lang="en-US" sz="1800" kern="1200" dirty="0" err="1"/>
            <a:t>Axile</a:t>
          </a:r>
          <a:r>
            <a:rPr lang="en-US" sz="1800" kern="1200" dirty="0"/>
            <a:t> </a:t>
          </a:r>
          <a:r>
            <a:rPr lang="ar-SA" sz="1800" kern="1200" dirty="0"/>
            <a:t>محوري</a:t>
          </a:r>
          <a:endParaRPr lang="en-US" sz="1800" kern="1200" dirty="0"/>
        </a:p>
      </dsp:txBody>
      <dsp:txXfrm>
        <a:off x="0" y="1502931"/>
        <a:ext cx="4345258" cy="331200"/>
      </dsp:txXfrm>
    </dsp:sp>
    <dsp:sp modelId="{53D9D09C-81DB-4D98-A212-A56CC9E945F8}">
      <dsp:nvSpPr>
        <dsp:cNvPr id="0" name=""/>
        <dsp:cNvSpPr/>
      </dsp:nvSpPr>
      <dsp:spPr>
        <a:xfrm>
          <a:off x="0" y="183413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8272" y="1862403"/>
        <a:ext cx="4288714" cy="522605"/>
      </dsp:txXfrm>
    </dsp:sp>
    <dsp:sp modelId="{BC3110C7-54AB-4031-8992-37A2B7269C13}">
      <dsp:nvSpPr>
        <dsp:cNvPr id="0" name=""/>
        <dsp:cNvSpPr/>
      </dsp:nvSpPr>
      <dsp:spPr>
        <a:xfrm>
          <a:off x="0" y="24132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413281"/>
        <a:ext cx="4345258" cy="331200"/>
      </dsp:txXfrm>
    </dsp:sp>
    <dsp:sp modelId="{7244C979-867A-4D94-A13B-533D67ADCDD2}">
      <dsp:nvSpPr>
        <dsp:cNvPr id="0" name=""/>
        <dsp:cNvSpPr/>
      </dsp:nvSpPr>
      <dsp:spPr>
        <a:xfrm>
          <a:off x="0" y="274448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8272" y="2772753"/>
        <a:ext cx="4288714" cy="522605"/>
      </dsp:txXfrm>
    </dsp:sp>
    <dsp:sp modelId="{2F45DB67-FF0C-45ED-BEC0-7D65E1EB4FA3}">
      <dsp:nvSpPr>
        <dsp:cNvPr id="0" name=""/>
        <dsp:cNvSpPr/>
      </dsp:nvSpPr>
      <dsp:spPr>
        <a:xfrm>
          <a:off x="0" y="33236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323631"/>
        <a:ext cx="4345258" cy="331200"/>
      </dsp:txXfrm>
    </dsp:sp>
    <dsp:sp modelId="{8E05903C-36A3-E343-9592-F5E420DA6FF5}">
      <dsp:nvSpPr>
        <dsp:cNvPr id="0" name=""/>
        <dsp:cNvSpPr/>
      </dsp:nvSpPr>
      <dsp:spPr>
        <a:xfrm>
          <a:off x="0" y="3654831"/>
          <a:ext cx="4345258" cy="52649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نوع الثمرة </a:t>
          </a:r>
          <a:endParaRPr lang="en-US" sz="2000" kern="1200" dirty="0"/>
        </a:p>
      </dsp:txBody>
      <dsp:txXfrm>
        <a:off x="25702" y="3680533"/>
        <a:ext cx="4293854" cy="475095"/>
      </dsp:txXfrm>
    </dsp:sp>
    <dsp:sp modelId="{1DC10348-2053-1B4D-8844-E2C05F6611B5}">
      <dsp:nvSpPr>
        <dsp:cNvPr id="0" name=""/>
        <dsp:cNvSpPr/>
      </dsp:nvSpPr>
      <dsp:spPr>
        <a:xfrm>
          <a:off x="0" y="41813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A pair of elongated follicles</a:t>
          </a:r>
          <a:r>
            <a:rPr lang="ar-SA" sz="1600" b="0" i="0" kern="1200" dirty="0"/>
            <a:t>.</a:t>
          </a:r>
          <a:r>
            <a:rPr lang="en-GB" sz="1600" kern="1200" dirty="0"/>
            <a:t> </a:t>
          </a:r>
          <a:endParaRPr lang="en-US" sz="1600" kern="1200" dirty="0"/>
        </a:p>
      </dsp:txBody>
      <dsp:txXfrm>
        <a:off x="0" y="4181331"/>
        <a:ext cx="4345258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1352"/>
          <a:ext cx="4005263" cy="56546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604" y="28956"/>
        <a:ext cx="3950055" cy="510253"/>
      </dsp:txXfrm>
    </dsp:sp>
    <dsp:sp modelId="{9A76B8A7-CE09-4291-A6BC-5D31D3B8237F}">
      <dsp:nvSpPr>
        <dsp:cNvPr id="0" name=""/>
        <dsp:cNvSpPr/>
      </dsp:nvSpPr>
      <dsp:spPr>
        <a:xfrm>
          <a:off x="0" y="566814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herbs</a:t>
          </a:r>
          <a:endParaRPr lang="en-US" sz="1800" kern="1200" dirty="0"/>
        </a:p>
      </dsp:txBody>
      <dsp:txXfrm>
        <a:off x="0" y="566814"/>
        <a:ext cx="4005263" cy="280733"/>
      </dsp:txXfrm>
    </dsp:sp>
    <dsp:sp modelId="{ED7A63DE-60CD-4DA0-9EBF-0E92261DB7A3}">
      <dsp:nvSpPr>
        <dsp:cNvPr id="0" name=""/>
        <dsp:cNvSpPr/>
      </dsp:nvSpPr>
      <dsp:spPr>
        <a:xfrm>
          <a:off x="0" y="847548"/>
          <a:ext cx="4005263" cy="565461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604" y="875152"/>
        <a:ext cx="3950055" cy="510253"/>
      </dsp:txXfrm>
    </dsp:sp>
    <dsp:sp modelId="{2BECD20E-E582-40F1-B74C-24AC89BD7E45}">
      <dsp:nvSpPr>
        <dsp:cNvPr id="0" name=""/>
        <dsp:cNvSpPr/>
      </dsp:nvSpPr>
      <dsp:spPr>
        <a:xfrm>
          <a:off x="0" y="1413010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aerial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13010"/>
        <a:ext cx="4005263" cy="280733"/>
      </dsp:txXfrm>
    </dsp:sp>
    <dsp:sp modelId="{14BFBD29-5B9E-42A7-9B65-616D88B10C6B}">
      <dsp:nvSpPr>
        <dsp:cNvPr id="0" name=""/>
        <dsp:cNvSpPr/>
      </dsp:nvSpPr>
      <dsp:spPr>
        <a:xfrm>
          <a:off x="0" y="1693743"/>
          <a:ext cx="4005263" cy="565461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604" y="1721347"/>
        <a:ext cx="3950055" cy="510253"/>
      </dsp:txXfrm>
    </dsp:sp>
    <dsp:sp modelId="{4B71DC69-E45F-4F65-8ED9-3365C1018852}">
      <dsp:nvSpPr>
        <dsp:cNvPr id="0" name=""/>
        <dsp:cNvSpPr/>
      </dsp:nvSpPr>
      <dsp:spPr>
        <a:xfrm>
          <a:off x="0" y="2259205"/>
          <a:ext cx="4005263" cy="29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alternate </a:t>
          </a:r>
          <a:r>
            <a:rPr lang="ar-SA" sz="1800" kern="1200" dirty="0"/>
            <a:t>متبادل</a:t>
          </a:r>
          <a:endParaRPr lang="en-US" sz="1800" kern="1200" dirty="0"/>
        </a:p>
      </dsp:txBody>
      <dsp:txXfrm>
        <a:off x="0" y="2259205"/>
        <a:ext cx="4005263" cy="290942"/>
      </dsp:txXfrm>
    </dsp:sp>
    <dsp:sp modelId="{7047258B-523E-4D6E-AC85-84B08F1E2DBC}">
      <dsp:nvSpPr>
        <dsp:cNvPr id="0" name=""/>
        <dsp:cNvSpPr/>
      </dsp:nvSpPr>
      <dsp:spPr>
        <a:xfrm>
          <a:off x="0" y="2550147"/>
          <a:ext cx="4005263" cy="565461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604" y="2577751"/>
        <a:ext cx="3950055" cy="510253"/>
      </dsp:txXfrm>
    </dsp:sp>
    <dsp:sp modelId="{FD83F0C7-A60D-47EA-B3AC-2000CFEF1B7A}">
      <dsp:nvSpPr>
        <dsp:cNvPr id="0" name=""/>
        <dsp:cNvSpPr/>
      </dsp:nvSpPr>
      <dsp:spPr>
        <a:xfrm>
          <a:off x="0" y="3115609"/>
          <a:ext cx="4005263" cy="29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stipules</a:t>
          </a:r>
          <a:r>
            <a:rPr lang="ar-SA" sz="1800" kern="1200" dirty="0"/>
            <a:t> مؤذنة </a:t>
          </a:r>
          <a:endParaRPr lang="en-US" sz="1800" kern="1200" dirty="0"/>
        </a:p>
      </dsp:txBody>
      <dsp:txXfrm>
        <a:off x="0" y="3115609"/>
        <a:ext cx="4005263" cy="296046"/>
      </dsp:txXfrm>
    </dsp:sp>
    <dsp:sp modelId="{463933E9-7536-4F12-A632-158E4ED314C6}">
      <dsp:nvSpPr>
        <dsp:cNvPr id="0" name=""/>
        <dsp:cNvSpPr/>
      </dsp:nvSpPr>
      <dsp:spPr>
        <a:xfrm>
          <a:off x="0" y="3411656"/>
          <a:ext cx="4005263" cy="565461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604" y="3439260"/>
        <a:ext cx="3950055" cy="510253"/>
      </dsp:txXfrm>
    </dsp:sp>
    <dsp:sp modelId="{C8052891-4C2D-4C6F-86FD-A4484CF86FD8}">
      <dsp:nvSpPr>
        <dsp:cNvPr id="0" name=""/>
        <dsp:cNvSpPr/>
      </dsp:nvSpPr>
      <dsp:spPr>
        <a:xfrm>
          <a:off x="0" y="3977118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77118"/>
        <a:ext cx="4005263" cy="280733"/>
      </dsp:txXfrm>
    </dsp:sp>
    <dsp:sp modelId="{F678DC9D-5D18-40A5-95E7-190B91D3EA7A}">
      <dsp:nvSpPr>
        <dsp:cNvPr id="0" name=""/>
        <dsp:cNvSpPr/>
      </dsp:nvSpPr>
      <dsp:spPr>
        <a:xfrm>
          <a:off x="0" y="4236016"/>
          <a:ext cx="4005263" cy="565461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604" y="4263620"/>
        <a:ext cx="3950055" cy="510253"/>
      </dsp:txXfrm>
    </dsp:sp>
    <dsp:sp modelId="{72790101-C7EF-49DD-8C71-288C27AC4B26}">
      <dsp:nvSpPr>
        <dsp:cNvPr id="0" name=""/>
        <dsp:cNvSpPr/>
      </dsp:nvSpPr>
      <dsp:spPr>
        <a:xfrm>
          <a:off x="0" y="4823313"/>
          <a:ext cx="4005263" cy="2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23313"/>
        <a:ext cx="4005263" cy="280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18429"/>
          <a:ext cx="5718716" cy="43436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1204" y="39633"/>
        <a:ext cx="5676308" cy="391954"/>
      </dsp:txXfrm>
    </dsp:sp>
    <dsp:sp modelId="{4F175E56-2974-4E91-8391-3F0E75EEAD08}">
      <dsp:nvSpPr>
        <dsp:cNvPr id="0" name=""/>
        <dsp:cNvSpPr/>
      </dsp:nvSpPr>
      <dsp:spPr>
        <a:xfrm>
          <a:off x="0" y="452791"/>
          <a:ext cx="5718716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Recymose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2791"/>
        <a:ext cx="5718716" cy="298080"/>
      </dsp:txXfrm>
    </dsp:sp>
    <dsp:sp modelId="{2F246516-5347-450A-A877-3B3BA5F3D24E}">
      <dsp:nvSpPr>
        <dsp:cNvPr id="0" name=""/>
        <dsp:cNvSpPr/>
      </dsp:nvSpPr>
      <dsp:spPr>
        <a:xfrm>
          <a:off x="0" y="750871"/>
          <a:ext cx="5718716" cy="434362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04" y="772075"/>
        <a:ext cx="5676308" cy="391954"/>
      </dsp:txXfrm>
    </dsp:sp>
    <dsp:sp modelId="{A1C045CD-8F12-4797-AF7C-35612034CC43}">
      <dsp:nvSpPr>
        <dsp:cNvPr id="0" name=""/>
        <dsp:cNvSpPr/>
      </dsp:nvSpPr>
      <dsp:spPr>
        <a:xfrm>
          <a:off x="0" y="1185234"/>
          <a:ext cx="5718716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85234"/>
        <a:ext cx="5718716" cy="298080"/>
      </dsp:txXfrm>
    </dsp:sp>
    <dsp:sp modelId="{2C16D047-BF09-1544-8674-2352BE880B77}">
      <dsp:nvSpPr>
        <dsp:cNvPr id="0" name=""/>
        <dsp:cNvSpPr/>
      </dsp:nvSpPr>
      <dsp:spPr>
        <a:xfrm>
          <a:off x="0" y="1483314"/>
          <a:ext cx="5718716" cy="434362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Epicalyx:7 sepals</a:t>
          </a:r>
          <a:endParaRPr lang="en-US" sz="1800" kern="1200" dirty="0"/>
        </a:p>
      </dsp:txBody>
      <dsp:txXfrm>
        <a:off x="21204" y="1504518"/>
        <a:ext cx="5676308" cy="391954"/>
      </dsp:txXfrm>
    </dsp:sp>
    <dsp:sp modelId="{7F66C957-C17D-4495-B347-0A2F77D0ABCA}">
      <dsp:nvSpPr>
        <dsp:cNvPr id="0" name=""/>
        <dsp:cNvSpPr/>
      </dsp:nvSpPr>
      <dsp:spPr>
        <a:xfrm>
          <a:off x="0" y="1969516"/>
          <a:ext cx="5718716" cy="434362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04" y="1990720"/>
        <a:ext cx="5676308" cy="391954"/>
      </dsp:txXfrm>
    </dsp:sp>
    <dsp:sp modelId="{450F00DC-BCB9-4979-9D48-D12C56D40BD1}">
      <dsp:nvSpPr>
        <dsp:cNvPr id="0" name=""/>
        <dsp:cNvSpPr/>
      </dsp:nvSpPr>
      <dsp:spPr>
        <a:xfrm>
          <a:off x="0" y="2403879"/>
          <a:ext cx="5718716" cy="57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GB" sz="1800" kern="12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GB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مصراعي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03879"/>
        <a:ext cx="5718716" cy="577530"/>
      </dsp:txXfrm>
    </dsp:sp>
    <dsp:sp modelId="{6315E3D6-B779-4E68-8966-C6463B8B89B5}">
      <dsp:nvSpPr>
        <dsp:cNvPr id="0" name=""/>
        <dsp:cNvSpPr/>
      </dsp:nvSpPr>
      <dsp:spPr>
        <a:xfrm>
          <a:off x="0" y="2981409"/>
          <a:ext cx="5718716" cy="434362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04" y="3002613"/>
        <a:ext cx="5676308" cy="391954"/>
      </dsp:txXfrm>
    </dsp:sp>
    <dsp:sp modelId="{49989A2F-F9C3-41F5-B0E7-A7371F25E58B}">
      <dsp:nvSpPr>
        <dsp:cNvPr id="0" name=""/>
        <dsp:cNvSpPr/>
      </dsp:nvSpPr>
      <dsp:spPr>
        <a:xfrm>
          <a:off x="0" y="3415771"/>
          <a:ext cx="5718716" cy="57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الزهري: ملتف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15771"/>
        <a:ext cx="5718716" cy="577530"/>
      </dsp:txXfrm>
    </dsp:sp>
    <dsp:sp modelId="{0D20B954-D60B-43BE-AEB2-0F62BB5097ED}">
      <dsp:nvSpPr>
        <dsp:cNvPr id="0" name=""/>
        <dsp:cNvSpPr/>
      </dsp:nvSpPr>
      <dsp:spPr>
        <a:xfrm>
          <a:off x="0" y="3993301"/>
          <a:ext cx="5718716" cy="434362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04" y="4014505"/>
        <a:ext cx="5676308" cy="391954"/>
      </dsp:txXfrm>
    </dsp:sp>
    <dsp:sp modelId="{EE9D8029-2C12-4E87-A5EF-85AE2B4DDB0A}">
      <dsp:nvSpPr>
        <dsp:cNvPr id="0" name=""/>
        <dsp:cNvSpPr/>
      </dsp:nvSpPr>
      <dsp:spPr>
        <a:xfrm>
          <a:off x="0" y="4427664"/>
          <a:ext cx="5718716" cy="57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Stamens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>
              <a:latin typeface="Times New Roman" pitchFamily="18" charset="0"/>
              <a:cs typeface="Times New Roman" pitchFamily="18" charset="0"/>
            </a:rPr>
            <a:t>numerous (staminal tube)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انبوبة سدائية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27664"/>
        <a:ext cx="5718716" cy="577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13431"/>
          <a:ext cx="4345258" cy="57914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2" y="41703"/>
        <a:ext cx="4288714" cy="522605"/>
      </dsp:txXfrm>
    </dsp:sp>
    <dsp:sp modelId="{93908589-2E0A-4EF0-89AB-10083DF301BD}">
      <dsp:nvSpPr>
        <dsp:cNvPr id="0" name=""/>
        <dsp:cNvSpPr/>
      </dsp:nvSpPr>
      <dsp:spPr>
        <a:xfrm>
          <a:off x="0" y="5925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polycarpellary</a:t>
          </a:r>
        </a:p>
      </dsp:txBody>
      <dsp:txXfrm>
        <a:off x="0" y="592581"/>
        <a:ext cx="4345258" cy="331200"/>
      </dsp:txXfrm>
    </dsp:sp>
    <dsp:sp modelId="{503502DF-6DD3-4ABD-82DE-C25F1652204C}">
      <dsp:nvSpPr>
        <dsp:cNvPr id="0" name=""/>
        <dsp:cNvSpPr/>
      </dsp:nvSpPr>
      <dsp:spPr>
        <a:xfrm>
          <a:off x="0" y="923781"/>
          <a:ext cx="4345258" cy="57914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8272" y="952053"/>
        <a:ext cx="4288714" cy="522605"/>
      </dsp:txXfrm>
    </dsp:sp>
    <dsp:sp modelId="{8150D203-43B7-4FB2-B260-79D77403372D}">
      <dsp:nvSpPr>
        <dsp:cNvPr id="0" name=""/>
        <dsp:cNvSpPr/>
      </dsp:nvSpPr>
      <dsp:spPr>
        <a:xfrm>
          <a:off x="0" y="15029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</a:t>
          </a:r>
          <a:r>
            <a:rPr lang="en-GB" sz="1800" kern="1200" dirty="0" err="1"/>
            <a:t>axile</a:t>
          </a:r>
          <a:r>
            <a:rPr lang="en-GB" sz="1800" kern="1200" dirty="0"/>
            <a:t> </a:t>
          </a:r>
          <a:r>
            <a:rPr lang="ar-SA" sz="1800" kern="1200" dirty="0"/>
            <a:t>محوري</a:t>
          </a:r>
          <a:endParaRPr lang="en-US" sz="1800" kern="1200" dirty="0"/>
        </a:p>
      </dsp:txBody>
      <dsp:txXfrm>
        <a:off x="0" y="1502931"/>
        <a:ext cx="4345258" cy="331200"/>
      </dsp:txXfrm>
    </dsp:sp>
    <dsp:sp modelId="{53D9D09C-81DB-4D98-A212-A56CC9E945F8}">
      <dsp:nvSpPr>
        <dsp:cNvPr id="0" name=""/>
        <dsp:cNvSpPr/>
      </dsp:nvSpPr>
      <dsp:spPr>
        <a:xfrm>
          <a:off x="0" y="183413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8272" y="1862403"/>
        <a:ext cx="4288714" cy="522605"/>
      </dsp:txXfrm>
    </dsp:sp>
    <dsp:sp modelId="{BC3110C7-54AB-4031-8992-37A2B7269C13}">
      <dsp:nvSpPr>
        <dsp:cNvPr id="0" name=""/>
        <dsp:cNvSpPr/>
      </dsp:nvSpPr>
      <dsp:spPr>
        <a:xfrm>
          <a:off x="0" y="24132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413281"/>
        <a:ext cx="4345258" cy="331200"/>
      </dsp:txXfrm>
    </dsp:sp>
    <dsp:sp modelId="{7244C979-867A-4D94-A13B-533D67ADCDD2}">
      <dsp:nvSpPr>
        <dsp:cNvPr id="0" name=""/>
        <dsp:cNvSpPr/>
      </dsp:nvSpPr>
      <dsp:spPr>
        <a:xfrm>
          <a:off x="0" y="274448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8272" y="2772753"/>
        <a:ext cx="4288714" cy="522605"/>
      </dsp:txXfrm>
    </dsp:sp>
    <dsp:sp modelId="{2F45DB67-FF0C-45ED-BEC0-7D65E1EB4FA3}">
      <dsp:nvSpPr>
        <dsp:cNvPr id="0" name=""/>
        <dsp:cNvSpPr/>
      </dsp:nvSpPr>
      <dsp:spPr>
        <a:xfrm>
          <a:off x="0" y="33236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323631"/>
        <a:ext cx="4345258" cy="331200"/>
      </dsp:txXfrm>
    </dsp:sp>
    <dsp:sp modelId="{8E05903C-36A3-E343-9592-F5E420DA6FF5}">
      <dsp:nvSpPr>
        <dsp:cNvPr id="0" name=""/>
        <dsp:cNvSpPr/>
      </dsp:nvSpPr>
      <dsp:spPr>
        <a:xfrm>
          <a:off x="0" y="3654831"/>
          <a:ext cx="4345258" cy="52649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نوع الثمرة </a:t>
          </a:r>
          <a:endParaRPr lang="en-US" sz="2000" kern="1200" dirty="0"/>
        </a:p>
      </dsp:txBody>
      <dsp:txXfrm>
        <a:off x="25702" y="3680533"/>
        <a:ext cx="4293854" cy="475095"/>
      </dsp:txXfrm>
    </dsp:sp>
    <dsp:sp modelId="{1DC10348-2053-1B4D-8844-E2C05F6611B5}">
      <dsp:nvSpPr>
        <dsp:cNvPr id="0" name=""/>
        <dsp:cNvSpPr/>
      </dsp:nvSpPr>
      <dsp:spPr>
        <a:xfrm>
          <a:off x="0" y="41813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Capsule </a:t>
          </a:r>
          <a:r>
            <a:rPr lang="ar-SA" sz="1600" kern="1200" dirty="0"/>
            <a:t>علبة</a:t>
          </a:r>
          <a:r>
            <a:rPr lang="en-GB" sz="1600" kern="1200" dirty="0"/>
            <a:t>, </a:t>
          </a:r>
          <a:endParaRPr lang="en-US" sz="1600" kern="1200" dirty="0"/>
        </a:p>
      </dsp:txBody>
      <dsp:txXfrm>
        <a:off x="0" y="4181331"/>
        <a:ext cx="4345258" cy="331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1297"/>
          <a:ext cx="4005263" cy="56378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522" y="28819"/>
        <a:ext cx="3950219" cy="508738"/>
      </dsp:txXfrm>
    </dsp:sp>
    <dsp:sp modelId="{9A76B8A7-CE09-4291-A6BC-5D31D3B8237F}">
      <dsp:nvSpPr>
        <dsp:cNvPr id="0" name=""/>
        <dsp:cNvSpPr/>
      </dsp:nvSpPr>
      <dsp:spPr>
        <a:xfrm>
          <a:off x="0" y="565079"/>
          <a:ext cx="4005263" cy="29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herbs or shrub</a:t>
          </a:r>
          <a:endParaRPr lang="en-US" sz="1800" kern="1200" dirty="0"/>
        </a:p>
      </dsp:txBody>
      <dsp:txXfrm>
        <a:off x="0" y="565079"/>
        <a:ext cx="4005263" cy="295167"/>
      </dsp:txXfrm>
    </dsp:sp>
    <dsp:sp modelId="{ED7A63DE-60CD-4DA0-9EBF-0E92261DB7A3}">
      <dsp:nvSpPr>
        <dsp:cNvPr id="0" name=""/>
        <dsp:cNvSpPr/>
      </dsp:nvSpPr>
      <dsp:spPr>
        <a:xfrm>
          <a:off x="0" y="860246"/>
          <a:ext cx="4005263" cy="563782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522" y="887768"/>
        <a:ext cx="3950219" cy="508738"/>
      </dsp:txXfrm>
    </dsp:sp>
    <dsp:sp modelId="{2BECD20E-E582-40F1-B74C-24AC89BD7E45}">
      <dsp:nvSpPr>
        <dsp:cNvPr id="0" name=""/>
        <dsp:cNvSpPr/>
      </dsp:nvSpPr>
      <dsp:spPr>
        <a:xfrm>
          <a:off x="0" y="1424029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aerial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24029"/>
        <a:ext cx="4005263" cy="284988"/>
      </dsp:txXfrm>
    </dsp:sp>
    <dsp:sp modelId="{14BFBD29-5B9E-42A7-9B65-616D88B10C6B}">
      <dsp:nvSpPr>
        <dsp:cNvPr id="0" name=""/>
        <dsp:cNvSpPr/>
      </dsp:nvSpPr>
      <dsp:spPr>
        <a:xfrm>
          <a:off x="0" y="1709017"/>
          <a:ext cx="4005263" cy="563782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522" y="1736539"/>
        <a:ext cx="3950219" cy="508738"/>
      </dsp:txXfrm>
    </dsp:sp>
    <dsp:sp modelId="{4B71DC69-E45F-4F65-8ED9-3365C1018852}">
      <dsp:nvSpPr>
        <dsp:cNvPr id="0" name=""/>
        <dsp:cNvSpPr/>
      </dsp:nvSpPr>
      <dsp:spPr>
        <a:xfrm>
          <a:off x="0" y="2272800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alternate </a:t>
          </a:r>
          <a:r>
            <a:rPr lang="ar-SA" sz="1800" kern="1200" dirty="0"/>
            <a:t>متبادل</a:t>
          </a:r>
          <a:endParaRPr lang="en-US" sz="1800" kern="1200" dirty="0"/>
        </a:p>
      </dsp:txBody>
      <dsp:txXfrm>
        <a:off x="0" y="2272800"/>
        <a:ext cx="4005263" cy="284988"/>
      </dsp:txXfrm>
    </dsp:sp>
    <dsp:sp modelId="{7047258B-523E-4D6E-AC85-84B08F1E2DBC}">
      <dsp:nvSpPr>
        <dsp:cNvPr id="0" name=""/>
        <dsp:cNvSpPr/>
      </dsp:nvSpPr>
      <dsp:spPr>
        <a:xfrm>
          <a:off x="0" y="2557789"/>
          <a:ext cx="4005263" cy="563782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522" y="2585311"/>
        <a:ext cx="3950219" cy="508738"/>
      </dsp:txXfrm>
    </dsp:sp>
    <dsp:sp modelId="{FD83F0C7-A60D-47EA-B3AC-2000CFEF1B7A}">
      <dsp:nvSpPr>
        <dsp:cNvPr id="0" name=""/>
        <dsp:cNvSpPr/>
      </dsp:nvSpPr>
      <dsp:spPr>
        <a:xfrm>
          <a:off x="0" y="3121571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stipules</a:t>
          </a:r>
          <a:r>
            <a:rPr lang="ar-SA" sz="1800" kern="1200" dirty="0"/>
            <a:t> مؤذنة </a:t>
          </a:r>
          <a:endParaRPr lang="en-US" sz="1800" kern="1200" dirty="0"/>
        </a:p>
      </dsp:txBody>
      <dsp:txXfrm>
        <a:off x="0" y="3121571"/>
        <a:ext cx="4005263" cy="284988"/>
      </dsp:txXfrm>
    </dsp:sp>
    <dsp:sp modelId="{463933E9-7536-4F12-A632-158E4ED314C6}">
      <dsp:nvSpPr>
        <dsp:cNvPr id="0" name=""/>
        <dsp:cNvSpPr/>
      </dsp:nvSpPr>
      <dsp:spPr>
        <a:xfrm>
          <a:off x="0" y="3406560"/>
          <a:ext cx="4005263" cy="563782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522" y="3434082"/>
        <a:ext cx="3950219" cy="508738"/>
      </dsp:txXfrm>
    </dsp:sp>
    <dsp:sp modelId="{C8052891-4C2D-4C6F-86FD-A4484CF86FD8}">
      <dsp:nvSpPr>
        <dsp:cNvPr id="0" name=""/>
        <dsp:cNvSpPr/>
      </dsp:nvSpPr>
      <dsp:spPr>
        <a:xfrm>
          <a:off x="0" y="3970342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70342"/>
        <a:ext cx="4005263" cy="284988"/>
      </dsp:txXfrm>
    </dsp:sp>
    <dsp:sp modelId="{F678DC9D-5D18-40A5-95E7-190B91D3EA7A}">
      <dsp:nvSpPr>
        <dsp:cNvPr id="0" name=""/>
        <dsp:cNvSpPr/>
      </dsp:nvSpPr>
      <dsp:spPr>
        <a:xfrm>
          <a:off x="0" y="4233165"/>
          <a:ext cx="4005263" cy="563782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522" y="4260687"/>
        <a:ext cx="3950219" cy="508738"/>
      </dsp:txXfrm>
    </dsp:sp>
    <dsp:sp modelId="{72790101-C7EF-49DD-8C71-288C27AC4B26}">
      <dsp:nvSpPr>
        <dsp:cNvPr id="0" name=""/>
        <dsp:cNvSpPr/>
      </dsp:nvSpPr>
      <dsp:spPr>
        <a:xfrm>
          <a:off x="0" y="4819113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19113"/>
        <a:ext cx="4005263" cy="284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41593"/>
          <a:ext cx="5718716" cy="4680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2846" y="64439"/>
        <a:ext cx="5673024" cy="422308"/>
      </dsp:txXfrm>
    </dsp:sp>
    <dsp:sp modelId="{4F175E56-2974-4E91-8391-3F0E75EEAD08}">
      <dsp:nvSpPr>
        <dsp:cNvPr id="0" name=""/>
        <dsp:cNvSpPr/>
      </dsp:nvSpPr>
      <dsp:spPr>
        <a:xfrm>
          <a:off x="0" y="509593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9593"/>
        <a:ext cx="5718716" cy="414000"/>
      </dsp:txXfrm>
    </dsp:sp>
    <dsp:sp modelId="{2F246516-5347-450A-A877-3B3BA5F3D24E}">
      <dsp:nvSpPr>
        <dsp:cNvPr id="0" name=""/>
        <dsp:cNvSpPr/>
      </dsp:nvSpPr>
      <dsp:spPr>
        <a:xfrm>
          <a:off x="0" y="923593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946439"/>
        <a:ext cx="5673024" cy="422308"/>
      </dsp:txXfrm>
    </dsp:sp>
    <dsp:sp modelId="{A1C045CD-8F12-4797-AF7C-35612034CC43}">
      <dsp:nvSpPr>
        <dsp:cNvPr id="0" name=""/>
        <dsp:cNvSpPr/>
      </dsp:nvSpPr>
      <dsp:spPr>
        <a:xfrm>
          <a:off x="0" y="1391593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91593"/>
        <a:ext cx="5718716" cy="414000"/>
      </dsp:txXfrm>
    </dsp:sp>
    <dsp:sp modelId="{7F66C957-C17D-4495-B347-0A2F77D0ABCA}">
      <dsp:nvSpPr>
        <dsp:cNvPr id="0" name=""/>
        <dsp:cNvSpPr/>
      </dsp:nvSpPr>
      <dsp:spPr>
        <a:xfrm>
          <a:off x="0" y="1805593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1828439"/>
        <a:ext cx="5673024" cy="422308"/>
      </dsp:txXfrm>
    </dsp:sp>
    <dsp:sp modelId="{450F00DC-BCB9-4979-9D48-D12C56D40BD1}">
      <dsp:nvSpPr>
        <dsp:cNvPr id="0" name=""/>
        <dsp:cNvSpPr/>
      </dsp:nvSpPr>
      <dsp:spPr>
        <a:xfrm>
          <a:off x="0" y="2273593"/>
          <a:ext cx="5718716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b="0" i="0" kern="1200" dirty="0" err="1"/>
            <a:t>quincuncial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73593"/>
        <a:ext cx="5718716" cy="595125"/>
      </dsp:txXfrm>
    </dsp:sp>
    <dsp:sp modelId="{6315E3D6-B779-4E68-8966-C6463B8B89B5}">
      <dsp:nvSpPr>
        <dsp:cNvPr id="0" name=""/>
        <dsp:cNvSpPr/>
      </dsp:nvSpPr>
      <dsp:spPr>
        <a:xfrm>
          <a:off x="0" y="2868718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2891564"/>
        <a:ext cx="5673024" cy="422308"/>
      </dsp:txXfrm>
    </dsp:sp>
    <dsp:sp modelId="{49989A2F-F9C3-41F5-B0E7-A7371F25E58B}">
      <dsp:nvSpPr>
        <dsp:cNvPr id="0" name=""/>
        <dsp:cNvSpPr/>
      </dsp:nvSpPr>
      <dsp:spPr>
        <a:xfrm>
          <a:off x="0" y="3336718"/>
          <a:ext cx="5718716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dirty="0" err="1"/>
            <a:t>valvate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36718"/>
        <a:ext cx="5718716" cy="595125"/>
      </dsp:txXfrm>
    </dsp:sp>
    <dsp:sp modelId="{0D20B954-D60B-43BE-AEB2-0F62BB5097ED}">
      <dsp:nvSpPr>
        <dsp:cNvPr id="0" name=""/>
        <dsp:cNvSpPr/>
      </dsp:nvSpPr>
      <dsp:spPr>
        <a:xfrm>
          <a:off x="0" y="3931843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3954689"/>
        <a:ext cx="5673024" cy="422308"/>
      </dsp:txXfrm>
    </dsp:sp>
    <dsp:sp modelId="{EE9D8029-2C12-4E87-A5EF-85AE2B4DDB0A}">
      <dsp:nvSpPr>
        <dsp:cNvPr id="0" name=""/>
        <dsp:cNvSpPr/>
      </dsp:nvSpPr>
      <dsp:spPr>
        <a:xfrm>
          <a:off x="0" y="4399843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Times New Roman" pitchFamily="18" charset="0"/>
              <a:cs typeface="Times New Roman" pitchFamily="18" charset="0"/>
            </a:rPr>
            <a:t>5 stamens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99843"/>
        <a:ext cx="5718716" cy="5821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13431"/>
          <a:ext cx="4345258" cy="57914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2" y="41703"/>
        <a:ext cx="4288714" cy="522605"/>
      </dsp:txXfrm>
    </dsp:sp>
    <dsp:sp modelId="{93908589-2E0A-4EF0-89AB-10083DF301BD}">
      <dsp:nvSpPr>
        <dsp:cNvPr id="0" name=""/>
        <dsp:cNvSpPr/>
      </dsp:nvSpPr>
      <dsp:spPr>
        <a:xfrm>
          <a:off x="0" y="5925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2-carpellary</a:t>
          </a:r>
        </a:p>
      </dsp:txBody>
      <dsp:txXfrm>
        <a:off x="0" y="592581"/>
        <a:ext cx="4345258" cy="331200"/>
      </dsp:txXfrm>
    </dsp:sp>
    <dsp:sp modelId="{503502DF-6DD3-4ABD-82DE-C25F1652204C}">
      <dsp:nvSpPr>
        <dsp:cNvPr id="0" name=""/>
        <dsp:cNvSpPr/>
      </dsp:nvSpPr>
      <dsp:spPr>
        <a:xfrm>
          <a:off x="0" y="923781"/>
          <a:ext cx="4345258" cy="57914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8272" y="952053"/>
        <a:ext cx="4288714" cy="522605"/>
      </dsp:txXfrm>
    </dsp:sp>
    <dsp:sp modelId="{8150D203-43B7-4FB2-B260-79D77403372D}">
      <dsp:nvSpPr>
        <dsp:cNvPr id="0" name=""/>
        <dsp:cNvSpPr/>
      </dsp:nvSpPr>
      <dsp:spPr>
        <a:xfrm>
          <a:off x="0" y="15029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</a:t>
          </a:r>
          <a:r>
            <a:rPr lang="en-GB" sz="1800" kern="1200" dirty="0" err="1"/>
            <a:t>axile</a:t>
          </a:r>
          <a:r>
            <a:rPr lang="en-GB" sz="1800" kern="1200" dirty="0"/>
            <a:t> </a:t>
          </a:r>
          <a:r>
            <a:rPr lang="ar-SA" sz="1800" kern="1200" dirty="0"/>
            <a:t>محوري</a:t>
          </a:r>
          <a:endParaRPr lang="en-US" sz="1800" kern="1200" dirty="0"/>
        </a:p>
      </dsp:txBody>
      <dsp:txXfrm>
        <a:off x="0" y="1502931"/>
        <a:ext cx="4345258" cy="331200"/>
      </dsp:txXfrm>
    </dsp:sp>
    <dsp:sp modelId="{53D9D09C-81DB-4D98-A212-A56CC9E945F8}">
      <dsp:nvSpPr>
        <dsp:cNvPr id="0" name=""/>
        <dsp:cNvSpPr/>
      </dsp:nvSpPr>
      <dsp:spPr>
        <a:xfrm>
          <a:off x="0" y="183413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8272" y="1862403"/>
        <a:ext cx="4288714" cy="522605"/>
      </dsp:txXfrm>
    </dsp:sp>
    <dsp:sp modelId="{BC3110C7-54AB-4031-8992-37A2B7269C13}">
      <dsp:nvSpPr>
        <dsp:cNvPr id="0" name=""/>
        <dsp:cNvSpPr/>
      </dsp:nvSpPr>
      <dsp:spPr>
        <a:xfrm>
          <a:off x="0" y="24132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413281"/>
        <a:ext cx="4345258" cy="331200"/>
      </dsp:txXfrm>
    </dsp:sp>
    <dsp:sp modelId="{7244C979-867A-4D94-A13B-533D67ADCDD2}">
      <dsp:nvSpPr>
        <dsp:cNvPr id="0" name=""/>
        <dsp:cNvSpPr/>
      </dsp:nvSpPr>
      <dsp:spPr>
        <a:xfrm>
          <a:off x="0" y="274448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8272" y="2772753"/>
        <a:ext cx="4288714" cy="522605"/>
      </dsp:txXfrm>
    </dsp:sp>
    <dsp:sp modelId="{2F45DB67-FF0C-45ED-BEC0-7D65E1EB4FA3}">
      <dsp:nvSpPr>
        <dsp:cNvPr id="0" name=""/>
        <dsp:cNvSpPr/>
      </dsp:nvSpPr>
      <dsp:spPr>
        <a:xfrm>
          <a:off x="0" y="33236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323631"/>
        <a:ext cx="4345258" cy="331200"/>
      </dsp:txXfrm>
    </dsp:sp>
    <dsp:sp modelId="{8E05903C-36A3-E343-9592-F5E420DA6FF5}">
      <dsp:nvSpPr>
        <dsp:cNvPr id="0" name=""/>
        <dsp:cNvSpPr/>
      </dsp:nvSpPr>
      <dsp:spPr>
        <a:xfrm>
          <a:off x="0" y="3654831"/>
          <a:ext cx="4345258" cy="52649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نوع الثمرة </a:t>
          </a:r>
          <a:endParaRPr lang="en-US" sz="2000" kern="1200" dirty="0"/>
        </a:p>
      </dsp:txBody>
      <dsp:txXfrm>
        <a:off x="25702" y="3680533"/>
        <a:ext cx="4293854" cy="475095"/>
      </dsp:txXfrm>
    </dsp:sp>
    <dsp:sp modelId="{1DC10348-2053-1B4D-8844-E2C05F6611B5}">
      <dsp:nvSpPr>
        <dsp:cNvPr id="0" name=""/>
        <dsp:cNvSpPr/>
      </dsp:nvSpPr>
      <dsp:spPr>
        <a:xfrm>
          <a:off x="0" y="41813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Capsule </a:t>
          </a:r>
          <a:r>
            <a:rPr lang="ar-SA" sz="1600" kern="1200" dirty="0"/>
            <a:t>علبة</a:t>
          </a:r>
          <a:r>
            <a:rPr lang="en-GB" sz="1600" kern="1200" dirty="0"/>
            <a:t>, </a:t>
          </a:r>
          <a:endParaRPr lang="en-US" sz="1600" kern="1200" dirty="0"/>
        </a:p>
      </dsp:txBody>
      <dsp:txXfrm>
        <a:off x="0" y="4181331"/>
        <a:ext cx="4345258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BF433-514E-104F-B526-D16FFD1E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432FF2-50F6-D94D-A2C4-8ED7516D7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6A9013-E517-2F43-A395-89D1690F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8EFC8-08DA-8C42-8A39-76111195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FB27F-88EC-534D-8708-BC4D4171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20A1-264B-E044-842E-7E619DF6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DD5633-A2B5-C94C-AA17-E757563EB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69D7A6-983A-6645-8045-20C9CB92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B07DDC-52E5-4D44-AFB5-555AA1F9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999284-CAE7-744A-BD7F-6D0DD11D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9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C05B0E-A490-CA44-9B0E-627C4308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D16397-B7E3-D649-A1F8-52B84DA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89515F-0DCC-5647-9377-5AB63D71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15277-5BD8-CA4C-8BBA-C5205355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019EB-FFE8-4F42-BC52-D8184EF9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2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BE55E-7C23-0C46-93FA-1E9FE13B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79FCB-E73A-F642-ADF1-797FA1D2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207B1F-4142-0347-B0E5-91962389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AD3228-44D8-0C40-8200-C3B93300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1214F-9C23-FC42-9A59-5E638160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65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EDC7D-A5A4-AD40-90A6-6E5A3042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646A34-AE59-A14F-8F7D-FBEC0DB3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DDB21-514C-5544-B480-39A19BDE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00F9C3-D6C8-DA48-915E-70F3F220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0F963-481D-F94C-B34A-ED4537CA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1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2106F-75A9-6341-AA73-DFE9FBAA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72202-6B8D-3149-8FB6-CCE1B120F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6289BF-C7E7-6247-867C-BF1E0AF1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6F9328-D253-5B42-84D8-0B4B91ED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E1A945-EEB5-1D4F-B1CE-6122044F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06FB9F-DB27-AE46-B25F-7615ADE2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6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3EBC5-FA42-F84D-8C32-1116A552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480072-3595-BF4E-9781-163C2335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9553D6-43EB-A44A-A775-447C13E43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D1AAC2-4C82-3C40-A2F9-2D239CBE2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35C011-CCB8-7649-B737-3D306FB77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CA6373-7C75-C943-97F1-49C29400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451A20-E2C0-E746-B870-6DB56D9B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CFDDD0-D069-9645-861C-546C10DB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63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0F9DE-000C-F84B-B89C-E406E979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CC004B-3374-BF4A-A324-761E6F1F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7F5728-A2FA-1B41-9E1D-AB4DB911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4E0FC6-F6E2-7C4D-9CAE-B3365A4A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05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0683F8-587F-1945-A3F3-6CFB8785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D96BEC-659D-7A42-93B5-771F6251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05A1C1-29C5-F744-850C-2781BBE2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85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7619-0349-9140-86EB-9BFA6B81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41B91-8843-6246-87D3-8D594EF4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6429E4-4ECB-8B43-8C77-CAB75E6A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7EB35-10EF-6A47-A782-72393072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81873-446B-1341-BCC3-EF721F69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F6761B-B108-FF4F-8784-170C1E51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3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5C06C-A29E-114A-B960-D440C050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4D733A-45CF-FE41-9ED9-B488A0E3C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3A5F0-E586-114D-A1B8-63A96C13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8FCA0B-18B7-3E4D-999C-E2B85E88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92BA9-1484-EF42-9887-99F24EF6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8806B2-D71A-564E-97F9-A23AFBC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27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D2CADC-2799-B44B-A39C-B8D40841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3E171-304D-0245-893A-1CA3B951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D7D4C-5F01-BE4D-939C-EFA1C5BE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98CE-75DD-D14B-BDE3-C447F8B57918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ADA6DC-80BC-6C41-B3F2-36DD960C9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475B1-3F15-C143-8408-FED35AD8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8A52-5C1B-ED46-881E-81486623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0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ologydiscussion.com/angiosperm/dicotyledons/convolvulaceae-characters-distribution-and-types/4841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ologydiscussion.com/plants/flowering-plants/an-overview-on-familyapocynaceae-botany/1964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logydiscussion.com/angiosperm/dicotyledons/malvaceae-characters-distribution-and-types/4800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484A4-5B08-CF43-A288-563AE4726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000" b="1" dirty="0"/>
              <a:t>الياسمين الهندي </a:t>
            </a:r>
            <a:r>
              <a:rPr lang="en-US" sz="4000" b="1" i="1" dirty="0" err="1">
                <a:latin typeface="Times New Roman" panose="02020603050405020304" pitchFamily="18" charset="0"/>
                <a:ea typeface="PingFang HK" panose="020B0400000000000000" pitchFamily="34" charset="-120"/>
                <a:cs typeface="Times New Roman" panose="02020603050405020304" pitchFamily="18" charset="0"/>
              </a:rPr>
              <a:t>Plumeria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</a:t>
            </a:r>
            <a:r>
              <a:rPr lang="ar-SA" sz="4000" b="1" dirty="0"/>
              <a:t> </a:t>
            </a:r>
            <a:br>
              <a:rPr lang="ar-SA" sz="4000" b="1" dirty="0"/>
            </a:br>
            <a:r>
              <a:rPr lang="ar-SA" sz="4000" b="1" dirty="0"/>
              <a:t>الخطمية </a:t>
            </a:r>
            <a:r>
              <a:rPr lang="en-GB" sz="4000" b="1" i="1" dirty="0"/>
              <a:t>Althaea </a:t>
            </a:r>
            <a:r>
              <a:rPr lang="en-GB" sz="4000" b="1" i="1" dirty="0" err="1"/>
              <a:t>rosa</a:t>
            </a:r>
            <a:r>
              <a:rPr lang="ar-SA" sz="4000" b="1" i="1" dirty="0"/>
              <a:t/>
            </a:r>
            <a:br>
              <a:rPr lang="ar-SA" sz="4000" b="1" i="1" dirty="0"/>
            </a:br>
            <a:r>
              <a:rPr lang="ar-SA" sz="4000" b="1" i="1" dirty="0"/>
              <a:t>زهرة الصباح </a:t>
            </a:r>
            <a:r>
              <a:rPr lang="en-US" sz="4000" b="1" i="1" dirty="0"/>
              <a:t>Ipomoea </a:t>
            </a:r>
            <a:r>
              <a:rPr lang="en-US" sz="4000" b="1" i="1" dirty="0" smtClean="0"/>
              <a:t>sp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33958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cs typeface="+mj-cs"/>
              </a:rPr>
              <a:t>Family:</a:t>
            </a:r>
            <a:r>
              <a:rPr lang="en-US" sz="4000" dirty="0">
                <a:cs typeface="+mj-cs"/>
              </a:rPr>
              <a:t> </a:t>
            </a:r>
            <a:r>
              <a:rPr lang="en-US" sz="4000" dirty="0" err="1">
                <a:cs typeface="+mj-cs"/>
              </a:rPr>
              <a:t>Convolvulaceae</a:t>
            </a:r>
            <a:endParaRPr lang="en-GB" sz="4000" b="1" dirty="0">
              <a:cs typeface="+mj-cs"/>
            </a:endParaRPr>
          </a:p>
          <a:p>
            <a:pPr algn="l"/>
            <a:r>
              <a:rPr lang="en-GB" sz="4000" b="1" dirty="0">
                <a:cs typeface="+mj-cs"/>
              </a:rPr>
              <a:t>Genius:</a:t>
            </a:r>
            <a:r>
              <a:rPr lang="en-US" sz="4000" i="1" dirty="0">
                <a:cs typeface="+mj-cs"/>
              </a:rPr>
              <a:t> Ipomoea </a:t>
            </a:r>
            <a:r>
              <a:rPr lang="en-US" sz="4000" i="1" dirty="0" err="1">
                <a:cs typeface="+mj-cs"/>
              </a:rPr>
              <a:t>spp</a:t>
            </a:r>
            <a:endParaRPr lang="en-GB" sz="4000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r>
              <a:rPr lang="en-US" sz="4000" b="1" dirty="0">
                <a:cs typeface="+mj-cs"/>
              </a:rPr>
              <a:t>Reference</a:t>
            </a:r>
          </a:p>
          <a:p>
            <a:pPr algn="l"/>
            <a:r>
              <a:rPr lang="en-US" b="1" dirty="0">
                <a:cs typeface="+mj-cs"/>
                <a:hlinkClick r:id="rId2"/>
              </a:rPr>
              <a:t>http://www.biologydiscussion.com/angiosperm/dicotyledons/convolvulaceae-characters-distribution-and-types/48414</a:t>
            </a:r>
            <a:endParaRPr lang="en-US" b="1" dirty="0">
              <a:cs typeface="+mj-cs"/>
            </a:endParaRPr>
          </a:p>
          <a:p>
            <a:pPr algn="l"/>
            <a:r>
              <a:rPr lang="en-US" sz="4000" b="1" dirty="0">
                <a:cs typeface="+mj-cs"/>
              </a:rPr>
              <a:t> </a:t>
            </a:r>
            <a:endParaRPr lang="ar-SA" sz="4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BDB9-20B9-49BF-9125-7F3AF03CAC0F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err="1"/>
              <a:t>ا.العنود</a:t>
            </a:r>
            <a:r>
              <a:rPr lang="ar-SA" dirty="0"/>
              <a:t> </a:t>
            </a:r>
            <a:r>
              <a:rPr lang="ar-SA" dirty="0" err="1"/>
              <a:t>الفغم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C1AFEE-9F4A-9048-AA8A-6A781D6C0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132" y="1051560"/>
            <a:ext cx="480866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7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 fontScale="90000"/>
          </a:bodyPr>
          <a:lstStyle/>
          <a:p>
            <a:r>
              <a:rPr lang="ar-SA" dirty="0"/>
              <a:t>الخصائص الخضرية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5169863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711-1DC6-4196-A78A-2253279C0F9A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97C88A-FE3E-DB45-87E4-56BA2A1B9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920" y="1027906"/>
            <a:ext cx="3305810" cy="4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5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28865452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08225582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56E-92E5-408C-A391-A7A8BC73C65E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776373E-2FE4-B74C-B8FB-A9B35934E150}"/>
              </a:ext>
            </a:extLst>
          </p:cNvPr>
          <p:cNvSpPr txBox="1">
            <a:spLocks/>
          </p:cNvSpPr>
          <p:nvPr/>
        </p:nvSpPr>
        <p:spPr>
          <a:xfrm>
            <a:off x="4968515" y="3852671"/>
            <a:ext cx="3716500" cy="97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0B4E62-E1FF-7C4C-81E3-E1FB45C18328}"/>
              </a:ext>
            </a:extLst>
          </p:cNvPr>
          <p:cNvSpPr txBox="1"/>
          <p:nvPr/>
        </p:nvSpPr>
        <p:spPr>
          <a:xfrm>
            <a:off x="7319670" y="2123242"/>
            <a:ext cx="949001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DA2B-837D-43D5-BCB2-6AC82DD72E18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4120BC-984E-BC44-AF11-7B92230B3F2F}"/>
              </a:ext>
            </a:extLst>
          </p:cNvPr>
          <p:cNvSpPr/>
          <p:nvPr/>
        </p:nvSpPr>
        <p:spPr>
          <a:xfrm>
            <a:off x="1319529" y="3615904"/>
            <a:ext cx="374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CA5650-6F65-D942-B431-9BD6DDFB5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00" y="364488"/>
            <a:ext cx="2452130" cy="3251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5193B8-EEB1-AA4F-BABE-BE800C614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896" y="4562932"/>
            <a:ext cx="3840343" cy="1472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C77C3F-8326-0741-99E9-E8789E9B5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89" y="732592"/>
            <a:ext cx="2298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Apocynaceae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Genes: </a:t>
            </a:r>
            <a:r>
              <a:rPr lang="en-US" sz="4000" b="1" dirty="0" err="1">
                <a:latin typeface="Times New Roman" panose="02020603050405020304" pitchFamily="18" charset="0"/>
                <a:ea typeface="PingFang HK" panose="020B0400000000000000" pitchFamily="34" charset="-120"/>
                <a:cs typeface="Times New Roman" panose="02020603050405020304" pitchFamily="18" charset="0"/>
              </a:rPr>
              <a:t>Plumeria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http://www.biologydiscussion.com/plants/flowering-plants/an-overview-on-familyapocynaceae-botany/19648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BDB9-20B9-49BF-9125-7F3AF03CAC0F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4BE5D8-2CA8-1946-8187-DA1274B8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420" y="325058"/>
            <a:ext cx="3680645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7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 fontScale="90000"/>
          </a:bodyPr>
          <a:lstStyle/>
          <a:p>
            <a:r>
              <a:rPr lang="ar-SA" dirty="0"/>
              <a:t>الخصائص الخضرية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2745613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711-1DC6-4196-A78A-2253279C0F9A}" type="datetime1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A0326C-7719-C443-AA0B-B15C7CD6B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464" y="458152"/>
            <a:ext cx="3648456" cy="6080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E8F8C4-94FD-7946-9817-77F14C546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463" y="2605088"/>
            <a:ext cx="2619832" cy="23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6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55993140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28377248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56E-92E5-408C-A391-A7A8BC73C65E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8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776373E-2FE4-B74C-B8FB-A9B35934E150}"/>
              </a:ext>
            </a:extLst>
          </p:cNvPr>
          <p:cNvSpPr txBox="1">
            <a:spLocks/>
          </p:cNvSpPr>
          <p:nvPr/>
        </p:nvSpPr>
        <p:spPr>
          <a:xfrm>
            <a:off x="6825070" y="3912920"/>
            <a:ext cx="2618313" cy="72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0B4E62-E1FF-7C4C-81E3-E1FB45C18328}"/>
              </a:ext>
            </a:extLst>
          </p:cNvPr>
          <p:cNvSpPr txBox="1"/>
          <p:nvPr/>
        </p:nvSpPr>
        <p:spPr>
          <a:xfrm>
            <a:off x="7319670" y="2123242"/>
            <a:ext cx="949001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DA2B-837D-43D5-BCB2-6AC82DD72E18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D8FD84-6CBB-D34F-81B8-75FE4005D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50" y="365760"/>
            <a:ext cx="9922510" cy="3383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012D1-C72F-A344-9410-B97C9216BA68}"/>
              </a:ext>
            </a:extLst>
          </p:cNvPr>
          <p:cNvSpPr/>
          <p:nvPr/>
        </p:nvSpPr>
        <p:spPr>
          <a:xfrm>
            <a:off x="1516379" y="3893434"/>
            <a:ext cx="252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12D092-CC22-A14D-A3B4-B5C74EBFC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129" y="5130143"/>
            <a:ext cx="5572941" cy="6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8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cs typeface="+mj-cs"/>
              </a:rPr>
              <a:t>Family: </a:t>
            </a:r>
            <a:r>
              <a:rPr lang="en-GB" sz="4000" b="1" dirty="0" err="1">
                <a:cs typeface="+mj-cs"/>
              </a:rPr>
              <a:t>Malvaceae</a:t>
            </a:r>
            <a:r>
              <a:rPr lang="en-GB" sz="4000" b="1" dirty="0">
                <a:cs typeface="+mj-cs"/>
              </a:rPr>
              <a:t> </a:t>
            </a:r>
          </a:p>
          <a:p>
            <a:pPr algn="l"/>
            <a:r>
              <a:rPr lang="en-GB" sz="4000" b="1" dirty="0">
                <a:cs typeface="+mj-cs"/>
              </a:rPr>
              <a:t>Genius: </a:t>
            </a:r>
            <a:r>
              <a:rPr lang="en-GB" sz="4000" b="1" i="1" dirty="0">
                <a:cs typeface="+mj-cs"/>
              </a:rPr>
              <a:t>Althaea </a:t>
            </a:r>
            <a:r>
              <a:rPr lang="en-GB" sz="4000" b="1" i="1" dirty="0" err="1">
                <a:cs typeface="+mj-cs"/>
              </a:rPr>
              <a:t>rosa</a:t>
            </a:r>
            <a:endParaRPr lang="en-GB" sz="4000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endParaRPr lang="ar-SA" sz="2000" b="1" dirty="0">
              <a:cs typeface="+mj-cs"/>
            </a:endParaRPr>
          </a:p>
          <a:p>
            <a:pPr algn="l"/>
            <a:r>
              <a:rPr lang="en-US" sz="2000" b="1" dirty="0">
                <a:cs typeface="+mj-cs"/>
              </a:rPr>
              <a:t>Reference </a:t>
            </a:r>
            <a:endParaRPr lang="ar-SA" sz="2000" b="1" dirty="0">
              <a:cs typeface="+mj-cs"/>
            </a:endParaRPr>
          </a:p>
          <a:p>
            <a:pPr algn="l"/>
            <a:r>
              <a:rPr lang="en-US" sz="2000" b="1" dirty="0">
                <a:cs typeface="+mj-cs"/>
                <a:hlinkClick r:id="rId2"/>
              </a:rPr>
              <a:t>http://www.biologydiscussion.com/angiosperm/dicotyledons/malvaceae-characters-distribution-and-types/48004</a:t>
            </a:r>
            <a:endParaRPr lang="ar-SA" sz="2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  <a:p>
            <a:pPr algn="l"/>
            <a:endParaRPr lang="en-US" sz="4000" b="1" dirty="0"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BDB9-20B9-49BF-9125-7F3AF03CAC0F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3B820F11-435A-B646-97FE-73894793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952" y="709709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4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 fontScale="90000"/>
          </a:bodyPr>
          <a:lstStyle/>
          <a:p>
            <a:r>
              <a:rPr lang="ar-SA" dirty="0"/>
              <a:t>الخصائص الخضرية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9433346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711-1DC6-4196-A78A-2253279C0F9A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664E2D-19DB-3C42-BD3A-C0D6ED4577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86" b="13353"/>
          <a:stretch/>
        </p:blipFill>
        <p:spPr>
          <a:xfrm>
            <a:off x="6772275" y="1690688"/>
            <a:ext cx="4350385" cy="40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00071912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56850977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56E-92E5-408C-A391-A7A8BC73C65E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776373E-2FE4-B74C-B8FB-A9B35934E150}"/>
              </a:ext>
            </a:extLst>
          </p:cNvPr>
          <p:cNvSpPr txBox="1">
            <a:spLocks/>
          </p:cNvSpPr>
          <p:nvPr/>
        </p:nvSpPr>
        <p:spPr>
          <a:xfrm>
            <a:off x="5267480" y="3608304"/>
            <a:ext cx="3716500" cy="97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0B4E62-E1FF-7C4C-81E3-E1FB45C18328}"/>
              </a:ext>
            </a:extLst>
          </p:cNvPr>
          <p:cNvSpPr txBox="1"/>
          <p:nvPr/>
        </p:nvSpPr>
        <p:spPr>
          <a:xfrm>
            <a:off x="7319670" y="2123242"/>
            <a:ext cx="949001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DA2B-837D-43D5-BCB2-6AC82DD72E18}" type="datetime1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45036C-69EF-314C-9D58-B0E4B1CA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920" y="4621530"/>
            <a:ext cx="4897120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F301C1-BA3B-BB49-AB77-6DE661A6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919" y="571771"/>
            <a:ext cx="7846061" cy="29943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4120BC-984E-BC44-AF11-7B92230B3F2F}"/>
              </a:ext>
            </a:extLst>
          </p:cNvPr>
          <p:cNvSpPr/>
          <p:nvPr/>
        </p:nvSpPr>
        <p:spPr>
          <a:xfrm>
            <a:off x="1319529" y="3615904"/>
            <a:ext cx="374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417</Words>
  <Application>Microsoft Macintosh PowerPoint</Application>
  <PresentationFormat>مخصص</PresentationFormat>
  <Paragraphs>181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الياسمين الهندي Plumeria pp  الخطمية Althaea rosa زهرة الصباح Ipomoea sp</vt:lpstr>
      <vt:lpstr>الشريحة 2</vt:lpstr>
      <vt:lpstr>الخصائص الخضرية  vegetative characteristics</vt:lpstr>
      <vt:lpstr>الخصائص الزهرية  Floral characteristics</vt:lpstr>
      <vt:lpstr>الشريحة 5</vt:lpstr>
      <vt:lpstr>الشريحة 6</vt:lpstr>
      <vt:lpstr>الخصائص الخضرية  vegetative characteristics</vt:lpstr>
      <vt:lpstr>الخصائص الزهرية  Floral characteristics</vt:lpstr>
      <vt:lpstr>الشريحة 9</vt:lpstr>
      <vt:lpstr>الشريحة 10</vt:lpstr>
      <vt:lpstr>الخصائص الخضرية  vegetative characteristics</vt:lpstr>
      <vt:lpstr>الخصائص الزهرية  Floral characteristics</vt:lpstr>
      <vt:lpstr>الشريحة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Alanoud Talal Alfaghom</dc:creator>
  <cp:lastModifiedBy>KCC</cp:lastModifiedBy>
  <cp:revision>15</cp:revision>
  <dcterms:created xsi:type="dcterms:W3CDTF">2018-03-26T15:56:01Z</dcterms:created>
  <dcterms:modified xsi:type="dcterms:W3CDTF">2018-04-04T07:34:54Z</dcterms:modified>
</cp:coreProperties>
</file>