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CF7-2181-4984-B628-F6E61ACC29D4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307D-2EB4-4722-90FF-906C52ED66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CF7-2181-4984-B628-F6E61ACC29D4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307D-2EB4-4722-90FF-906C52ED66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CF7-2181-4984-B628-F6E61ACC29D4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307D-2EB4-4722-90FF-906C52ED66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CF7-2181-4984-B628-F6E61ACC29D4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307D-2EB4-4722-90FF-906C52ED66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CF7-2181-4984-B628-F6E61ACC29D4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307D-2EB4-4722-90FF-906C52ED66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CF7-2181-4984-B628-F6E61ACC29D4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307D-2EB4-4722-90FF-906C52ED66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CF7-2181-4984-B628-F6E61ACC29D4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307D-2EB4-4722-90FF-906C52ED66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CF7-2181-4984-B628-F6E61ACC29D4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307D-2EB4-4722-90FF-906C52ED66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CF7-2181-4984-B628-F6E61ACC29D4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307D-2EB4-4722-90FF-906C52ED66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CF7-2181-4984-B628-F6E61ACC29D4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307D-2EB4-4722-90FF-906C52ED66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CF7-2181-4984-B628-F6E61ACC29D4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C307D-2EB4-4722-90FF-906C52ED66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00CF7-2181-4984-B628-F6E61ACC29D4}" type="datetimeFigureOut">
              <a:rPr lang="en-US" smtClean="0"/>
              <a:t>2/25/2017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C307D-2EB4-4722-90FF-906C52ED66A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 cstate="print"/>
          <a:srcRect l="36097" t="22395" r="35684" b="53968"/>
          <a:stretch>
            <a:fillRect/>
          </a:stretch>
        </p:blipFill>
        <p:spPr>
          <a:xfrm>
            <a:off x="351027" y="325164"/>
            <a:ext cx="8261497" cy="2429691"/>
          </a:xfrm>
          <a:prstGeom prst="rect">
            <a:avLst/>
          </a:prstGeom>
        </p:spPr>
      </p:pic>
      <p:sp>
        <p:nvSpPr>
          <p:cNvPr id="5" name="مربع نص 1"/>
          <p:cNvSpPr txBox="1"/>
          <p:nvPr/>
        </p:nvSpPr>
        <p:spPr>
          <a:xfrm>
            <a:off x="7826322" y="377414"/>
            <a:ext cx="966652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MA" sz="2800" b="1" dirty="0" smtClean="0">
                <a:solidFill>
                  <a:srgbClr val="FF0000"/>
                </a:solidFill>
              </a:rPr>
              <a:t>واجب: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مربع نص 3"/>
          <p:cNvSpPr txBox="1"/>
          <p:nvPr/>
        </p:nvSpPr>
        <p:spPr>
          <a:xfrm>
            <a:off x="1059761" y="2833225"/>
            <a:ext cx="6531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MA" sz="2400" dirty="0" smtClean="0"/>
              <a:t>ثم اوجد التكرار </a:t>
            </a:r>
            <a:r>
              <a:rPr lang="ar-MA" sz="2400" dirty="0" err="1" smtClean="0"/>
              <a:t>النسبي </a:t>
            </a:r>
            <a:r>
              <a:rPr lang="ar-MA" sz="2400" dirty="0" smtClean="0"/>
              <a:t>, </a:t>
            </a:r>
            <a:r>
              <a:rPr lang="ar-MA" sz="2400" dirty="0" err="1" smtClean="0"/>
              <a:t>والمئوي </a:t>
            </a:r>
            <a:r>
              <a:rPr lang="ar-MA" sz="2400" dirty="0" smtClean="0"/>
              <a:t>, والصاعد و الهابط </a:t>
            </a:r>
            <a:endParaRPr lang="en-US" sz="2400" dirty="0"/>
          </a:p>
        </p:txBody>
      </p:sp>
      <p:pic>
        <p:nvPicPr>
          <p:cNvPr id="7" name="table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82723" y="4191770"/>
            <a:ext cx="5675868" cy="2341067"/>
          </a:xfrm>
          <a:prstGeom prst="rect">
            <a:avLst/>
          </a:prstGeom>
        </p:spPr>
      </p:pic>
      <p:sp>
        <p:nvSpPr>
          <p:cNvPr id="8" name="مربع نص 5"/>
          <p:cNvSpPr txBox="1"/>
          <p:nvPr/>
        </p:nvSpPr>
        <p:spPr>
          <a:xfrm>
            <a:off x="4756552" y="3617002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-2 </a:t>
            </a:r>
            <a:r>
              <a:rPr lang="ar-MA" dirty="0" smtClean="0"/>
              <a:t> اكملي الجدول </a:t>
            </a:r>
            <a:r>
              <a:rPr lang="ar-MA" dirty="0" err="1" smtClean="0"/>
              <a:t>التالي :</a:t>
            </a:r>
            <a:endParaRPr lang="en-US" dirty="0"/>
          </a:p>
        </p:txBody>
      </p:sp>
      <p:sp>
        <p:nvSpPr>
          <p:cNvPr id="9" name="مربع نص 6"/>
          <p:cNvSpPr txBox="1"/>
          <p:nvPr/>
        </p:nvSpPr>
        <p:spPr>
          <a:xfrm>
            <a:off x="7469019" y="494981"/>
            <a:ext cx="37221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-1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عرض على الشاشة (3:4)‏</PresentationFormat>
  <Paragraphs>4</Paragraphs>
  <Slides>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سمة Office</vt:lpstr>
      <vt:lpstr>الشريحة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skills</dc:creator>
  <cp:lastModifiedBy>skills</cp:lastModifiedBy>
  <cp:revision>1</cp:revision>
  <dcterms:created xsi:type="dcterms:W3CDTF">2017-02-25T12:29:02Z</dcterms:created>
  <dcterms:modified xsi:type="dcterms:W3CDTF">2017-02-25T12:30:00Z</dcterms:modified>
</cp:coreProperties>
</file>