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2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49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496D2B-FC9D-4713-9565-01E93C1B6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6D2B-FC9D-4713-9565-01E93C1B6D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56D907-0A1D-4110-B7CA-0771ED541621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3E85C-9EA7-4399-BDF1-9DB69731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67D9-18A9-4051-A982-345B4BC547EB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5395-4D66-4D81-A195-7919DCF27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D2DCC3-2318-42B6-98C1-A67D480290A7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534A8B-49F4-450B-B90C-31CBA2AB6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9525-614E-45EE-9AD2-74312997973C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439ED9-CF04-4F26-9889-BD660D2DF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DDAC-FABD-4795-959C-8550A6B8253B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3D6E25-3E76-4593-8176-C2E59C37C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E619CA-CA64-4CD5-9B4E-634424D9B725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D9E88C-3391-44DD-A66C-9E8678A38A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3ABB75-060E-4512-A356-4EFF524E895B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DE3A6-C854-470B-A24C-A0FD18CA5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ADE3-7E65-4A3A-B551-99FE33B28548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0DD6FA-8806-4832-852E-A35D527E4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96BA-2448-4AB4-B825-C2F1ACD44041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EFC13-2F1A-4CD6-88E1-1AF7BB743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F063-55BF-4853-AD37-FA1EA15E5BF8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6F300-322C-4DF1-A073-0B229FAD4A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9C0474-F373-4D4F-B83D-67640CBF89C9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4A8E87-4175-4474-84DA-32B041E28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082602-4EC6-4AF9-A3E8-8D8CEE9424DF}" type="datetime1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D20271-B5FE-41B6-BC87-C0760B571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612133_bayyan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-71462"/>
            <a:ext cx="40957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8030" y="357166"/>
            <a:ext cx="2528878" cy="1470025"/>
          </a:xfrm>
        </p:spPr>
        <p:txBody>
          <a:bodyPr/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المملكة العربية السعودية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جامعة الملك سعود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كلية التربية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قسم المناهج وطرق التدريس</a:t>
            </a:r>
            <a:endParaRPr lang="en-US" sz="1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" descr="C:\Documents and Settings\ASUS\سطح المكتب\البحث\ksu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8" descr="كلية التربية بجامعة الملك سعو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071955"/>
            <a:ext cx="1857388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 txBox="1">
            <a:spLocks/>
          </p:cNvSpPr>
          <p:nvPr/>
        </p:nvSpPr>
        <p:spPr bwMode="auto">
          <a:xfrm>
            <a:off x="251520" y="375406"/>
            <a:ext cx="83582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ea typeface="+mj-ea"/>
              <a:cs typeface="Traditional Arabic" pitchFamily="18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الواجب الثالث </a:t>
            </a:r>
            <a:endParaRPr lang="en-US" sz="6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ea typeface="+mj-ea"/>
              <a:cs typeface="Traditional Arabic" pitchFamily="18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تقويم البرنامج التعليمي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إعــداد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الطالب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/>
            </a:r>
            <a:b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</a:b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أحمد سلطان مبارك الشهراني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kern="0" dirty="0" smtClean="0">
                <a:latin typeface="Traditional Arabic" pitchFamily="18" charset="-78"/>
                <a:ea typeface="+mj-ea"/>
                <a:cs typeface="Traditional Arabic" pitchFamily="18" charset="-78"/>
              </a:rPr>
              <a:t>432107850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0" y="6000768"/>
            <a:ext cx="9144000" cy="857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			            	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506" name="Picture 2" descr="http://cdn1.iconfinder.com/data/icons/prettyoffice/256/delete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6534" cy="436534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7715272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575 نهج 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إشراف الدكتور / رياض الحسن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43306" y="62150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تصميم برامج الحاسب التعليمية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أخطاء إملائية في شاشة حول 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539706" y="1628800"/>
            <a:ext cx="8136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لم تكن أخطاء إملائية بمعنى الكلمة ولكن نوع الخط المستخدم لم يتوافق مع البرنامج فقمت بتوحيد الخط في كافة أجزاء البرنامج إلى الخط </a:t>
            </a:r>
            <a:r>
              <a:rPr lang="en-US" sz="2800" b="1" dirty="0">
                <a:latin typeface="Traditional Arabic" pitchFamily="18" charset="-78"/>
                <a:cs typeface="Traditional Arabic" pitchFamily="18" charset="-78"/>
              </a:rPr>
              <a:t>Traditional Arabic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وجعلها متوافقة مع لوحة القصة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17" y="3016015"/>
            <a:ext cx="6552728" cy="37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التحكم بحجم الفيديو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94751"/>
            <a:ext cx="7151687" cy="49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283968" y="5517232"/>
            <a:ext cx="5760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/>
              <a:t>550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308304" y="3678452"/>
            <a:ext cx="5760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/>
              <a:t>350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5273347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فعالية الشخصية الكرتونية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991123"/>
            <a:ext cx="4285140" cy="303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7264"/>
            <a:ext cx="4285140" cy="303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سهم منحني 10"/>
          <p:cNvSpPr/>
          <p:nvPr/>
        </p:nvSpPr>
        <p:spPr>
          <a:xfrm rot="16200000" flipH="1">
            <a:off x="2534868" y="713605"/>
            <a:ext cx="1049928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347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قلة الأسئلة وسهولتها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13502"/>
            <a:ext cx="6912768" cy="34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155679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حاولت أن تكون بسيطة جداً لكي يقبل الطالب عليها وعددها قليل أيضاً لكي لا يحس الطالب بالملل , كما أن هذه البرمجية موجهة إلى المبتدئين والذين ليس لديهم أي خلفية عن </a:t>
            </a:r>
            <a:r>
              <a:rPr lang="ar-SA" sz="2800" b="1" dirty="0" err="1">
                <a:latin typeface="Traditional Arabic" pitchFamily="18" charset="-78"/>
                <a:cs typeface="Traditional Arabic" pitchFamily="18" charset="-78"/>
              </a:rPr>
              <a:t>تويتر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وكيفية استخدامه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3347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بعض الإيجابيات للبرنامج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83722" y="1700808"/>
            <a:ext cx="792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إضافة إلى ما سبق فقد كانت هنالك ردة فعل إيجابية من الكثير منهم سأذكر منها على سبيل المثال ما يلي :</a:t>
            </a:r>
            <a:endParaRPr lang="en-US" sz="2400" b="1" dirty="0">
              <a:solidFill>
                <a:schemeClr val="accent2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يحتوي البرنامج على مقاطع فيديو تجذب الانتباه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عملية التقريب في الفيديو ممتازة جداً ومعبرة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صوت الشرح واضح جداً ومفصّل وواقعي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تنسيق الألوان ممتاز في كافة البرمجية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السهولة والوضوح في الطرح والاستخدام 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حجم البرنامج صغير جداً مقارنة بغيره من البرمجيات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طريقة الامتحانات فعالة جداً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عرض نتيجة الامتحان والتغذية الراجعة في كل سؤال ممتازة في تعريف الطالب بمستواه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سهولة الانتقال داخل البرمجية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400" b="1" dirty="0">
                <a:latin typeface="Traditional Arabic" pitchFamily="18" charset="-78"/>
                <a:cs typeface="Traditional Arabic" pitchFamily="18" charset="-78"/>
              </a:rPr>
              <a:t>عبّر المشرفون بأنه من أفضل البرمجيات التفاعلية وخاصة نظام الامتحانات فيه .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1582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 bwMode="auto">
          <a:xfrm>
            <a:off x="214282" y="857232"/>
            <a:ext cx="8358246" cy="53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وصلى الله على نبينا محمد وعلى آله وصحبه وسلم</a:t>
            </a:r>
            <a:r>
              <a:rPr kumimoji="0" lang="ar-SA" sz="8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ar-SA" sz="8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mohammad bold art 1" pitchFamily="2" charset="-78"/>
            </a:endParaRPr>
          </a:p>
        </p:txBody>
      </p:sp>
      <p:pic>
        <p:nvPicPr>
          <p:cNvPr id="11" name="Picture 4" descr="http://www.merchantsfundingllc.com/images/homeicon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76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dn1.iconfinder.com/data/icons/prettyoffice/256/delete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6534" cy="4365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شرح وتوضيح تقنية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تويتر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وموقعها على شبكة الإنترنت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تم طرح البرنامج التعليمي على عدد من المختصين في هذا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المجال والمعلمين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والمشرفين التربويين والطلاب على النحو التالي :</a:t>
            </a:r>
          </a:p>
          <a:p>
            <a:pPr algn="ctr" rtl="1">
              <a:buNone/>
            </a:pP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8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35738"/>
              </p:ext>
            </p:extLst>
          </p:nvPr>
        </p:nvGraphicFramePr>
        <p:xfrm>
          <a:off x="936569" y="2708920"/>
          <a:ext cx="7235832" cy="274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1944"/>
                <a:gridCol w="2006805"/>
                <a:gridCol w="281708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الفئة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العدد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الموقع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المختصين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3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جامعة الملك خالد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المختصين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4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جامعة الملك سعود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المشرفين</a:t>
                      </a:r>
                      <a:r>
                        <a:rPr lang="ar-SA" sz="24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التربويون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6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إدارة التربية والتعليم بمنطقة عسير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المعلمون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10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ثانويات</a:t>
                      </a:r>
                      <a:r>
                        <a:rPr lang="ar-SA" sz="24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ومتوسطات ابها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الطلاب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28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ثانوية حنين بأبها</a:t>
                      </a:r>
                      <a:endParaRPr lang="ar-SA" sz="24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أهم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الملاحظات في 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>
                <a:latin typeface="Traditional Arabic" pitchFamily="18" charset="-78"/>
                <a:cs typeface="Traditional Arabic" pitchFamily="18" charset="-78"/>
              </a:rPr>
              <a:pPr/>
              <a:t>3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4932040" y="1628800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خليفة واجهة البرنامج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4932040" y="2492896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حجم شاشة العرض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4932040" y="3429000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نمط الخط المستخدم في عرض الأهداف وتاريخ </a:t>
            </a:r>
            <a:r>
              <a:rPr lang="ar-SA" sz="2400" b="1" dirty="0" err="1" smtClean="0">
                <a:latin typeface="Traditional Arabic" pitchFamily="18" charset="-78"/>
                <a:cs typeface="Traditional Arabic" pitchFamily="18" charset="-78"/>
              </a:rPr>
              <a:t>تويتر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وحول البرنامج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4932040" y="4365104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أخطاء إملائية في شاشة حول البرنامج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4" descr="http://www.merchantsfundingllc.com/images/homeicon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مستطيل مستدير الزوايا 19">
            <a:hlinkClick r:id="rId9" action="ppaction://hlinksldjump"/>
          </p:cNvPr>
          <p:cNvSpPr/>
          <p:nvPr/>
        </p:nvSpPr>
        <p:spPr>
          <a:xfrm>
            <a:off x="250192" y="1628800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بعض الأزرار في شاشة تاريخ </a:t>
            </a:r>
            <a:r>
              <a:rPr lang="ar-SA" sz="2400" b="1" dirty="0" err="1" smtClean="0">
                <a:latin typeface="Traditional Arabic" pitchFamily="18" charset="-78"/>
                <a:cs typeface="Traditional Arabic" pitchFamily="18" charset="-78"/>
              </a:rPr>
              <a:t>تويتر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1" name="مستطيل مستدير الزوايا 20">
            <a:hlinkClick r:id="rId10" action="ppaction://hlinksldjump"/>
          </p:cNvPr>
          <p:cNvSpPr/>
          <p:nvPr/>
        </p:nvSpPr>
        <p:spPr>
          <a:xfrm>
            <a:off x="250192" y="2492896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صورة تاريخ </a:t>
            </a:r>
            <a:r>
              <a:rPr lang="ar-SA" sz="2400" b="1" dirty="0" err="1" smtClean="0">
                <a:latin typeface="Traditional Arabic" pitchFamily="18" charset="-78"/>
                <a:cs typeface="Traditional Arabic" pitchFamily="18" charset="-78"/>
              </a:rPr>
              <a:t>تويتر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مستطيل مستدير الزوايا 21">
            <a:hlinkClick r:id="rId11" action="ppaction://hlinksldjump"/>
          </p:cNvPr>
          <p:cNvSpPr/>
          <p:nvPr/>
        </p:nvSpPr>
        <p:spPr>
          <a:xfrm>
            <a:off x="250192" y="3429000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خلفية البرنامج بشكل عام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مستطيل مستدير الزوايا 22">
            <a:hlinkClick r:id="rId12" action="ppaction://hlinksldjump"/>
          </p:cNvPr>
          <p:cNvSpPr/>
          <p:nvPr/>
        </p:nvSpPr>
        <p:spPr>
          <a:xfrm>
            <a:off x="250192" y="4365104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التحكم بحجم الفيديو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ستطيل مستدير الزوايا 16">
            <a:hlinkClick r:id="rId13" action="ppaction://hlinksldjump"/>
          </p:cNvPr>
          <p:cNvSpPr/>
          <p:nvPr/>
        </p:nvSpPr>
        <p:spPr>
          <a:xfrm>
            <a:off x="4932040" y="5301208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فعالية الشخصية الكرتونية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مستطيل مستدير الزوايا 18">
            <a:hlinkClick r:id="rId14" action="ppaction://hlinksldjump"/>
          </p:cNvPr>
          <p:cNvSpPr/>
          <p:nvPr/>
        </p:nvSpPr>
        <p:spPr>
          <a:xfrm>
            <a:off x="251520" y="5305198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قلة الأسئلة وسهولتها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خلفية واجهة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78" y="1628800"/>
            <a:ext cx="4320326" cy="311527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" y="2894752"/>
            <a:ext cx="4320326" cy="31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سهم منحني 7"/>
          <p:cNvSpPr/>
          <p:nvPr/>
        </p:nvSpPr>
        <p:spPr>
          <a:xfrm rot="16200000" flipH="1">
            <a:off x="2534868" y="713605"/>
            <a:ext cx="1049928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بعض الأزرار في شاشة تاريخ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تويتر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4482576" cy="31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45" y="1621039"/>
            <a:ext cx="4461659" cy="317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سهم منحني 7"/>
          <p:cNvSpPr/>
          <p:nvPr/>
        </p:nvSpPr>
        <p:spPr>
          <a:xfrm rot="16200000" flipH="1">
            <a:off x="2462860" y="815804"/>
            <a:ext cx="1049928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حجم شاشة العرض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0677"/>
            <a:ext cx="6912768" cy="437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283968" y="6054942"/>
            <a:ext cx="5760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/>
              <a:t>750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100392" y="3654378"/>
            <a:ext cx="5760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smtClean="0"/>
              <a:t>530</a:t>
            </a:r>
            <a:endParaRPr lang="ar-SA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صورة تاريخ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تويتر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82576" cy="31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06212"/>
            <a:ext cx="4482576" cy="31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سهم منحني 7"/>
          <p:cNvSpPr/>
          <p:nvPr/>
        </p:nvSpPr>
        <p:spPr>
          <a:xfrm rot="16200000" flipH="1">
            <a:off x="2390853" y="713605"/>
            <a:ext cx="1049928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عنوان 1"/>
          <p:cNvSpPr>
            <a:spLocks noGrp="1"/>
          </p:cNvSpPr>
          <p:nvPr>
            <p:ph type="title"/>
          </p:nvPr>
        </p:nvSpPr>
        <p:spPr>
          <a:xfrm>
            <a:off x="395535" y="228600"/>
            <a:ext cx="8505577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3400" b="1" dirty="0">
                <a:latin typeface="Traditional Arabic" pitchFamily="18" charset="-78"/>
                <a:cs typeface="Traditional Arabic" pitchFamily="18" charset="-78"/>
              </a:rPr>
              <a:t>نمط الخط المستخدم في عرض الأهداف وتاريخ </a:t>
            </a:r>
            <a:r>
              <a:rPr lang="ar-SA" sz="3400" b="1" dirty="0" err="1">
                <a:latin typeface="Traditional Arabic" pitchFamily="18" charset="-78"/>
                <a:cs typeface="Traditional Arabic" pitchFamily="18" charset="-78"/>
              </a:rPr>
              <a:t>تويتر</a:t>
            </a:r>
            <a:r>
              <a:rPr lang="ar-SA" sz="3400" b="1" dirty="0">
                <a:latin typeface="Traditional Arabic" pitchFamily="18" charset="-78"/>
                <a:cs typeface="Traditional Arabic" pitchFamily="18" charset="-78"/>
              </a:rPr>
              <a:t> وحول البرنامج</a:t>
            </a:r>
            <a:endParaRPr lang="en-US" sz="34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4813"/>
            <a:ext cx="6912768" cy="372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9706" y="1467680"/>
            <a:ext cx="8280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buNone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كان حجم الخط المستخدم هو 16 وهو حجم الخط في لوحة القصة فقمت بتكبيره إلى الحجم 20 وجعلته غامقاً في شاشة حول البرنامج وحجم 22 غامق في شاشة تاريخ </a:t>
            </a:r>
            <a:r>
              <a:rPr lang="ar-SA" sz="2800" b="1" dirty="0" err="1">
                <a:latin typeface="Traditional Arabic" pitchFamily="18" charset="-78"/>
                <a:cs typeface="Traditional Arabic" pitchFamily="18" charset="-78"/>
              </a:rPr>
              <a:t>تويتر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, وحجم 24 في شاشة الأهداف غامق .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 rtl="1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خلفية البرنامج بشكل عام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5050"/>
            <a:ext cx="4429156" cy="31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project\courses\1\images\بدون عنوا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6" y="1664790"/>
            <a:ext cx="4429155" cy="31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سهم منحني 8"/>
          <p:cNvSpPr/>
          <p:nvPr/>
        </p:nvSpPr>
        <p:spPr>
          <a:xfrm rot="16200000" flipH="1">
            <a:off x="2390853" y="713605"/>
            <a:ext cx="1049928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B5E646C37184E806B871FC9298D7E" ma:contentTypeVersion="0" ma:contentTypeDescription="Create a new document." ma:contentTypeScope="" ma:versionID="e45927063f015a459ac265591a2be9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3D2385-7BD4-482A-BA87-8BC3C76C945A}"/>
</file>

<file path=customXml/itemProps2.xml><?xml version="1.0" encoding="utf-8"?>
<ds:datastoreItem xmlns:ds="http://schemas.openxmlformats.org/officeDocument/2006/customXml" ds:itemID="{DB018331-DA56-4835-A1CC-CB13D42754FA}"/>
</file>

<file path=customXml/itemProps3.xml><?xml version="1.0" encoding="utf-8"?>
<ds:datastoreItem xmlns:ds="http://schemas.openxmlformats.org/officeDocument/2006/customXml" ds:itemID="{27EA2217-302B-4FF7-ACE2-E6B0C13D5A2D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939</TotalTime>
  <Words>404</Words>
  <Application>Microsoft Office PowerPoint</Application>
  <PresentationFormat>عرض على الشاشة (3:4)‏</PresentationFormat>
  <Paragraphs>85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ألوان متوسطة</vt:lpstr>
      <vt:lpstr>المملكة العربية السعودية جامعة الملك سعود كلية التربية قسم المناهج وطرق التدريس</vt:lpstr>
      <vt:lpstr>شرح وتوضيح تقنية تويتر وموقعها على شبكة الإنترنت </vt:lpstr>
      <vt:lpstr>أهم الملاحظات في البرنامج</vt:lpstr>
      <vt:lpstr>خلفية واجهة البرنامج</vt:lpstr>
      <vt:lpstr>بعض الأزرار في شاشة تاريخ تويتر</vt:lpstr>
      <vt:lpstr>حجم شاشة العرض</vt:lpstr>
      <vt:lpstr>صورة تاريخ تويتر</vt:lpstr>
      <vt:lpstr>نمط الخط المستخدم في عرض الأهداف وتاريخ تويتر وحول البرنامج</vt:lpstr>
      <vt:lpstr>خلفية البرنامج بشكل عام</vt:lpstr>
      <vt:lpstr>أخطاء إملائية في شاشة حول البرنامج</vt:lpstr>
      <vt:lpstr>التحكم بحجم الفيديو</vt:lpstr>
      <vt:lpstr>فعالية الشخصية الكرتونية</vt:lpstr>
      <vt:lpstr>قلة الأسئلة وسهولتها</vt:lpstr>
      <vt:lpstr>بعض الإيجابيات للبرنامج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المملكة العربية السعودية جامعة الملك سعود كلية التربية قسم المناهج وطرق التدريس</dc:title>
  <dc:creator>acer</dc:creator>
  <cp:lastModifiedBy>USER</cp:lastModifiedBy>
  <cp:revision>61</cp:revision>
  <dcterms:created xsi:type="dcterms:W3CDTF">2012-02-22T08:52:23Z</dcterms:created>
  <dcterms:modified xsi:type="dcterms:W3CDTF">2012-12-21T20:31:21Z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0x010100983B5E646C37184E806B871FC9298D7E</vt:lpwstr>
  </property>
</Properties>
</file>