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4"/>
  </p:sldMasterIdLst>
  <p:sldIdLst>
    <p:sldId id="256" r:id="rId5"/>
    <p:sldId id="257" r:id="rId6"/>
    <p:sldId id="258" r:id="rId7"/>
    <p:sldId id="270" r:id="rId8"/>
    <p:sldId id="259" r:id="rId9"/>
    <p:sldId id="260" r:id="rId10"/>
    <p:sldId id="263" r:id="rId11"/>
    <p:sldId id="264" r:id="rId12"/>
    <p:sldId id="265" r:id="rId13"/>
    <p:sldId id="266" r:id="rId14"/>
    <p:sldId id="267" r:id="rId15"/>
    <p:sldId id="269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28" autoAdjust="0"/>
    <p:restoredTop sz="94565" autoAdjust="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50CBF9-F415-454E-9F19-773D80425757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6BA17C44-2C8A-44EA-8FEA-880CD6A85B02}">
      <dgm:prSet phldrT="[نص]"/>
      <dgm:spPr/>
      <dgm:t>
        <a:bodyPr/>
        <a:lstStyle/>
        <a:p>
          <a:pPr rtl="1"/>
          <a:r>
            <a:rPr lang="ar-SA" dirty="0" smtClean="0"/>
            <a:t>الاتصال اللفظي المنطوق</a:t>
          </a:r>
          <a:endParaRPr lang="ar-SA" dirty="0"/>
        </a:p>
      </dgm:t>
    </dgm:pt>
    <dgm:pt modelId="{C50BEB57-5909-4D60-89B7-5A868A031621}" type="parTrans" cxnId="{5FE12CDB-1FCE-4CB7-96C4-D9648400FF9F}">
      <dgm:prSet/>
      <dgm:spPr/>
      <dgm:t>
        <a:bodyPr/>
        <a:lstStyle/>
        <a:p>
          <a:pPr rtl="1"/>
          <a:endParaRPr lang="ar-SA"/>
        </a:p>
      </dgm:t>
    </dgm:pt>
    <dgm:pt modelId="{F47D6043-E952-4A90-942D-7D0F3D017886}" type="sibTrans" cxnId="{5FE12CDB-1FCE-4CB7-96C4-D9648400FF9F}">
      <dgm:prSet/>
      <dgm:spPr/>
      <dgm:t>
        <a:bodyPr/>
        <a:lstStyle/>
        <a:p>
          <a:pPr rtl="1"/>
          <a:endParaRPr lang="ar-SA"/>
        </a:p>
      </dgm:t>
    </dgm:pt>
    <dgm:pt modelId="{4C8749CA-D8A4-46CA-A056-91CF49B2ED5C}">
      <dgm:prSet phldrT="[نص]"/>
      <dgm:spPr/>
      <dgm:t>
        <a:bodyPr/>
        <a:lstStyle/>
        <a:p>
          <a:pPr rtl="1"/>
          <a:r>
            <a:rPr lang="ar-SA" dirty="0" smtClean="0"/>
            <a:t>التحدث </a:t>
          </a:r>
          <a:r>
            <a:rPr lang="ar-SA" dirty="0" err="1" smtClean="0"/>
            <a:t>والالقاء</a:t>
          </a:r>
          <a:endParaRPr lang="ar-SA" dirty="0"/>
        </a:p>
      </dgm:t>
    </dgm:pt>
    <dgm:pt modelId="{35985B69-86FD-40D3-9701-612337619EEF}" type="parTrans" cxnId="{B4EC6520-933F-4083-AF2C-5869CE3218C1}">
      <dgm:prSet/>
      <dgm:spPr/>
      <dgm:t>
        <a:bodyPr/>
        <a:lstStyle/>
        <a:p>
          <a:pPr rtl="1"/>
          <a:endParaRPr lang="ar-SA"/>
        </a:p>
      </dgm:t>
    </dgm:pt>
    <dgm:pt modelId="{7F1AEB87-E577-4C22-9CC1-669E9B1F538B}" type="sibTrans" cxnId="{B4EC6520-933F-4083-AF2C-5869CE3218C1}">
      <dgm:prSet/>
      <dgm:spPr/>
      <dgm:t>
        <a:bodyPr/>
        <a:lstStyle/>
        <a:p>
          <a:pPr rtl="1"/>
          <a:endParaRPr lang="ar-SA"/>
        </a:p>
      </dgm:t>
    </dgm:pt>
    <dgm:pt modelId="{4BA6F9BF-A0A1-424B-BC81-0B0B75132F81}">
      <dgm:prSet phldrT="[نص]"/>
      <dgm:spPr/>
      <dgm:t>
        <a:bodyPr/>
        <a:lstStyle/>
        <a:p>
          <a:pPr rtl="1"/>
          <a:r>
            <a:rPr lang="ar-SA" dirty="0" err="1" smtClean="0"/>
            <a:t>اعداد</a:t>
          </a:r>
          <a:r>
            <a:rPr lang="ar-SA" dirty="0" smtClean="0"/>
            <a:t> العروض</a:t>
          </a:r>
          <a:endParaRPr lang="ar-SA" dirty="0"/>
        </a:p>
      </dgm:t>
    </dgm:pt>
    <dgm:pt modelId="{D90DFD79-293C-4F86-A63F-D49F8EA20161}" type="parTrans" cxnId="{D7218EB1-C55C-4302-9ECC-A1B55D9FA418}">
      <dgm:prSet/>
      <dgm:spPr/>
      <dgm:t>
        <a:bodyPr/>
        <a:lstStyle/>
        <a:p>
          <a:pPr rtl="1"/>
          <a:endParaRPr lang="ar-SA"/>
        </a:p>
      </dgm:t>
    </dgm:pt>
    <dgm:pt modelId="{C371D290-37B9-4377-BD9B-23A06DFDFE18}" type="sibTrans" cxnId="{D7218EB1-C55C-4302-9ECC-A1B55D9FA418}">
      <dgm:prSet/>
      <dgm:spPr/>
      <dgm:t>
        <a:bodyPr/>
        <a:lstStyle/>
        <a:p>
          <a:pPr rtl="1"/>
          <a:endParaRPr lang="ar-SA"/>
        </a:p>
      </dgm:t>
    </dgm:pt>
    <dgm:pt modelId="{A3856919-5136-4D85-82E8-ACA197DB8531}">
      <dgm:prSet phldrT="[نص]"/>
      <dgm:spPr/>
      <dgm:t>
        <a:bodyPr/>
        <a:lstStyle/>
        <a:p>
          <a:pPr rtl="1"/>
          <a:r>
            <a:rPr lang="ar-SA" dirty="0" smtClean="0"/>
            <a:t>الاتصال اللفظي المكتوب</a:t>
          </a:r>
          <a:endParaRPr lang="ar-SA" dirty="0"/>
        </a:p>
      </dgm:t>
    </dgm:pt>
    <dgm:pt modelId="{C57C209A-D56F-4B87-995D-D904BB42CACD}" type="parTrans" cxnId="{1FBB216C-EBE4-4FD5-B204-5B627B66E11B}">
      <dgm:prSet/>
      <dgm:spPr/>
      <dgm:t>
        <a:bodyPr/>
        <a:lstStyle/>
        <a:p>
          <a:pPr rtl="1"/>
          <a:endParaRPr lang="ar-SA"/>
        </a:p>
      </dgm:t>
    </dgm:pt>
    <dgm:pt modelId="{0EC35D0D-325B-4C83-AE0E-2A6094D2315C}" type="sibTrans" cxnId="{1FBB216C-EBE4-4FD5-B204-5B627B66E11B}">
      <dgm:prSet/>
      <dgm:spPr/>
      <dgm:t>
        <a:bodyPr/>
        <a:lstStyle/>
        <a:p>
          <a:pPr rtl="1"/>
          <a:endParaRPr lang="ar-SA"/>
        </a:p>
      </dgm:t>
    </dgm:pt>
    <dgm:pt modelId="{8F2506BC-F9E2-49BA-871E-41C6027520ED}">
      <dgm:prSet phldrT="[نص]"/>
      <dgm:spPr/>
      <dgm:t>
        <a:bodyPr/>
        <a:lstStyle/>
        <a:p>
          <a:pPr rtl="1"/>
          <a:r>
            <a:rPr lang="ar-SA" dirty="0" smtClean="0"/>
            <a:t>الكتابة</a:t>
          </a:r>
          <a:endParaRPr lang="ar-SA" dirty="0"/>
        </a:p>
      </dgm:t>
    </dgm:pt>
    <dgm:pt modelId="{2704A0D2-4129-494A-92DF-2A1F8A75844B}" type="parTrans" cxnId="{C89A2AAC-A28E-43BA-A579-C557144FB571}">
      <dgm:prSet/>
      <dgm:spPr/>
      <dgm:t>
        <a:bodyPr/>
        <a:lstStyle/>
        <a:p>
          <a:pPr rtl="1"/>
          <a:endParaRPr lang="ar-SA"/>
        </a:p>
      </dgm:t>
    </dgm:pt>
    <dgm:pt modelId="{C09C0160-F624-4F28-8007-B486A103C1D0}" type="sibTrans" cxnId="{C89A2AAC-A28E-43BA-A579-C557144FB571}">
      <dgm:prSet/>
      <dgm:spPr/>
      <dgm:t>
        <a:bodyPr/>
        <a:lstStyle/>
        <a:p>
          <a:pPr rtl="1"/>
          <a:endParaRPr lang="ar-SA"/>
        </a:p>
      </dgm:t>
    </dgm:pt>
    <dgm:pt modelId="{EA1A57C0-85AF-4D23-8865-5B75EE2E73BC}" type="pres">
      <dgm:prSet presAssocID="{AE50CBF9-F415-454E-9F19-773D8042575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852881C9-02CD-4E73-A372-4423D440CC9C}" type="pres">
      <dgm:prSet presAssocID="{6BA17C44-2C8A-44EA-8FEA-880CD6A85B02}" presName="linNode" presStyleCnt="0"/>
      <dgm:spPr/>
    </dgm:pt>
    <dgm:pt modelId="{A28EB8BE-F83C-4D07-BBB7-E074D46FCE02}" type="pres">
      <dgm:prSet presAssocID="{6BA17C44-2C8A-44EA-8FEA-880CD6A85B02}" presName="parentShp" presStyleLbl="node1" presStyleIdx="0" presStyleCnt="2" custLinFactX="1516" custLinFactNeighborX="100000" custLinFactNeighborY="757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A31B32E-ED39-4A59-9CC9-9724DF2A9E35}" type="pres">
      <dgm:prSet presAssocID="{6BA17C44-2C8A-44EA-8FEA-880CD6A85B02}" presName="childShp" presStyleLbl="bgAccFollowNode1" presStyleIdx="0" presStyleCnt="2" custLinFactNeighborX="-100000" custLinFactNeighborY="377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C5E5073-D0F5-48FE-951A-9FDD5B133C6C}" type="pres">
      <dgm:prSet presAssocID="{F47D6043-E952-4A90-942D-7D0F3D017886}" presName="spacing" presStyleCnt="0"/>
      <dgm:spPr/>
    </dgm:pt>
    <dgm:pt modelId="{97FB9759-B5BB-413F-87DA-0BB088F877B8}" type="pres">
      <dgm:prSet presAssocID="{A3856919-5136-4D85-82E8-ACA197DB8531}" presName="linNode" presStyleCnt="0"/>
      <dgm:spPr/>
    </dgm:pt>
    <dgm:pt modelId="{A4CB79B1-F3F5-477F-B147-F9829282BA1A}" type="pres">
      <dgm:prSet presAssocID="{A3856919-5136-4D85-82E8-ACA197DB8531}" presName="parentShp" presStyleLbl="node1" presStyleIdx="1" presStyleCnt="2" custLinFactX="68813" custLinFactNeighborX="100000" custLinFactNeighborY="19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CD5E035-B1F3-45B6-A2F5-412A000D0D66}" type="pres">
      <dgm:prSet presAssocID="{A3856919-5136-4D85-82E8-ACA197DB8531}" presName="childShp" presStyleLbl="bgAccFollowNode1" presStyleIdx="1" presStyleCnt="2" custLinFactX="-2104" custLinFactNeighborX="-100000" custLinFactNeighborY="-360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C89A2AAC-A28E-43BA-A579-C557144FB571}" srcId="{A3856919-5136-4D85-82E8-ACA197DB8531}" destId="{8F2506BC-F9E2-49BA-871E-41C6027520ED}" srcOrd="0" destOrd="0" parTransId="{2704A0D2-4129-494A-92DF-2A1F8A75844B}" sibTransId="{C09C0160-F624-4F28-8007-B486A103C1D0}"/>
    <dgm:cxn modelId="{B04F7250-D0D2-49DE-BAA3-98EA19BDD27B}" type="presOf" srcId="{AE50CBF9-F415-454E-9F19-773D80425757}" destId="{EA1A57C0-85AF-4D23-8865-5B75EE2E73BC}" srcOrd="0" destOrd="0" presId="urn:microsoft.com/office/officeart/2005/8/layout/vList6"/>
    <dgm:cxn modelId="{5FE12CDB-1FCE-4CB7-96C4-D9648400FF9F}" srcId="{AE50CBF9-F415-454E-9F19-773D80425757}" destId="{6BA17C44-2C8A-44EA-8FEA-880CD6A85B02}" srcOrd="0" destOrd="0" parTransId="{C50BEB57-5909-4D60-89B7-5A868A031621}" sibTransId="{F47D6043-E952-4A90-942D-7D0F3D017886}"/>
    <dgm:cxn modelId="{B4EC6520-933F-4083-AF2C-5869CE3218C1}" srcId="{6BA17C44-2C8A-44EA-8FEA-880CD6A85B02}" destId="{4C8749CA-D8A4-46CA-A056-91CF49B2ED5C}" srcOrd="0" destOrd="0" parTransId="{35985B69-86FD-40D3-9701-612337619EEF}" sibTransId="{7F1AEB87-E577-4C22-9CC1-669E9B1F538B}"/>
    <dgm:cxn modelId="{D7218EB1-C55C-4302-9ECC-A1B55D9FA418}" srcId="{6BA17C44-2C8A-44EA-8FEA-880CD6A85B02}" destId="{4BA6F9BF-A0A1-424B-BC81-0B0B75132F81}" srcOrd="1" destOrd="0" parTransId="{D90DFD79-293C-4F86-A63F-D49F8EA20161}" sibTransId="{C371D290-37B9-4377-BD9B-23A06DFDFE18}"/>
    <dgm:cxn modelId="{B04CE803-AC0A-47B4-8721-1D16553F9D09}" type="presOf" srcId="{4C8749CA-D8A4-46CA-A056-91CF49B2ED5C}" destId="{DA31B32E-ED39-4A59-9CC9-9724DF2A9E35}" srcOrd="0" destOrd="0" presId="urn:microsoft.com/office/officeart/2005/8/layout/vList6"/>
    <dgm:cxn modelId="{1FBB216C-EBE4-4FD5-B204-5B627B66E11B}" srcId="{AE50CBF9-F415-454E-9F19-773D80425757}" destId="{A3856919-5136-4D85-82E8-ACA197DB8531}" srcOrd="1" destOrd="0" parTransId="{C57C209A-D56F-4B87-995D-D904BB42CACD}" sibTransId="{0EC35D0D-325B-4C83-AE0E-2A6094D2315C}"/>
    <dgm:cxn modelId="{FAFE0F0A-A397-40C6-9BD3-A3513E7F96EB}" type="presOf" srcId="{4BA6F9BF-A0A1-424B-BC81-0B0B75132F81}" destId="{DA31B32E-ED39-4A59-9CC9-9724DF2A9E35}" srcOrd="0" destOrd="1" presId="urn:microsoft.com/office/officeart/2005/8/layout/vList6"/>
    <dgm:cxn modelId="{D029E5B9-70DE-40B6-8B4F-942DC946C7D9}" type="presOf" srcId="{8F2506BC-F9E2-49BA-871E-41C6027520ED}" destId="{4CD5E035-B1F3-45B6-A2F5-412A000D0D66}" srcOrd="0" destOrd="0" presId="urn:microsoft.com/office/officeart/2005/8/layout/vList6"/>
    <dgm:cxn modelId="{4C70F075-CCE4-42F6-8818-A163B901DD86}" type="presOf" srcId="{A3856919-5136-4D85-82E8-ACA197DB8531}" destId="{A4CB79B1-F3F5-477F-B147-F9829282BA1A}" srcOrd="0" destOrd="0" presId="urn:microsoft.com/office/officeart/2005/8/layout/vList6"/>
    <dgm:cxn modelId="{4EA058F4-9E80-4446-9306-19C8D393238C}" type="presOf" srcId="{6BA17C44-2C8A-44EA-8FEA-880CD6A85B02}" destId="{A28EB8BE-F83C-4D07-BBB7-E074D46FCE02}" srcOrd="0" destOrd="0" presId="urn:microsoft.com/office/officeart/2005/8/layout/vList6"/>
    <dgm:cxn modelId="{A5FCDC6F-3312-4A4E-94F8-AF1F6CF38100}" type="presParOf" srcId="{EA1A57C0-85AF-4D23-8865-5B75EE2E73BC}" destId="{852881C9-02CD-4E73-A372-4423D440CC9C}" srcOrd="0" destOrd="0" presId="urn:microsoft.com/office/officeart/2005/8/layout/vList6"/>
    <dgm:cxn modelId="{2E6FCDEB-178D-4C62-820D-7F15E6D81111}" type="presParOf" srcId="{852881C9-02CD-4E73-A372-4423D440CC9C}" destId="{A28EB8BE-F83C-4D07-BBB7-E074D46FCE02}" srcOrd="0" destOrd="0" presId="urn:microsoft.com/office/officeart/2005/8/layout/vList6"/>
    <dgm:cxn modelId="{1184285D-9DAD-44AF-83AF-D464004CAD56}" type="presParOf" srcId="{852881C9-02CD-4E73-A372-4423D440CC9C}" destId="{DA31B32E-ED39-4A59-9CC9-9724DF2A9E35}" srcOrd="1" destOrd="0" presId="urn:microsoft.com/office/officeart/2005/8/layout/vList6"/>
    <dgm:cxn modelId="{B3A707D6-92D9-444C-8B23-A1273DFF150B}" type="presParOf" srcId="{EA1A57C0-85AF-4D23-8865-5B75EE2E73BC}" destId="{7C5E5073-D0F5-48FE-951A-9FDD5B133C6C}" srcOrd="1" destOrd="0" presId="urn:microsoft.com/office/officeart/2005/8/layout/vList6"/>
    <dgm:cxn modelId="{C4A9B980-953F-482A-851C-393539D552B4}" type="presParOf" srcId="{EA1A57C0-85AF-4D23-8865-5B75EE2E73BC}" destId="{97FB9759-B5BB-413F-87DA-0BB088F877B8}" srcOrd="2" destOrd="0" presId="urn:microsoft.com/office/officeart/2005/8/layout/vList6"/>
    <dgm:cxn modelId="{79338845-5A75-4A5D-B0C5-6F3552C85BA8}" type="presParOf" srcId="{97FB9759-B5BB-413F-87DA-0BB088F877B8}" destId="{A4CB79B1-F3F5-477F-B147-F9829282BA1A}" srcOrd="0" destOrd="0" presId="urn:microsoft.com/office/officeart/2005/8/layout/vList6"/>
    <dgm:cxn modelId="{0C5E9B78-8A85-4C4E-823F-5DD8111A57D1}" type="presParOf" srcId="{97FB9759-B5BB-413F-87DA-0BB088F877B8}" destId="{4CD5E035-B1F3-45B6-A2F5-412A000D0D6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001F3A-24A5-46DA-AE81-4CDCB0BDD7EC}" type="doc">
      <dgm:prSet loTypeId="urn:microsoft.com/office/officeart/2005/8/layout/pyramid2" loCatId="pyramid" qsTypeId="urn:microsoft.com/office/officeart/2005/8/quickstyle/3d7" qsCatId="3D" csTypeId="urn:microsoft.com/office/officeart/2005/8/colors/accent1_2" csCatId="accent1" phldr="1"/>
      <dgm:spPr/>
    </dgm:pt>
    <dgm:pt modelId="{606B8F1E-39A3-4B23-BFF2-4FF5FB9BD711}">
      <dgm:prSet phldrT="[نص]"/>
      <dgm:spPr/>
      <dgm:t>
        <a:bodyPr/>
        <a:lstStyle/>
        <a:p>
          <a:pPr rtl="1"/>
          <a:r>
            <a:rPr lang="ar-SA" dirty="0" smtClean="0"/>
            <a:t>المقدمة</a:t>
          </a:r>
          <a:endParaRPr lang="ar-SA" dirty="0"/>
        </a:p>
      </dgm:t>
    </dgm:pt>
    <dgm:pt modelId="{C1C5F100-7A68-4915-939D-7503AD7F56DB}" type="parTrans" cxnId="{160A8E45-775B-4010-89FD-99E3D6656311}">
      <dgm:prSet/>
      <dgm:spPr/>
    </dgm:pt>
    <dgm:pt modelId="{32014B04-1AB0-4230-A9FC-2E7C17119A88}" type="sibTrans" cxnId="{160A8E45-775B-4010-89FD-99E3D6656311}">
      <dgm:prSet/>
      <dgm:spPr/>
    </dgm:pt>
    <dgm:pt modelId="{DAA58191-D852-4EF1-86A6-39B91653FB4F}">
      <dgm:prSet phldrT="[نص]"/>
      <dgm:spPr/>
      <dgm:t>
        <a:bodyPr/>
        <a:lstStyle/>
        <a:p>
          <a:pPr rtl="1"/>
          <a:r>
            <a:rPr lang="ar-SA" dirty="0" smtClean="0"/>
            <a:t>صلب الموضوع</a:t>
          </a:r>
          <a:endParaRPr lang="ar-SA" dirty="0"/>
        </a:p>
      </dgm:t>
    </dgm:pt>
    <dgm:pt modelId="{CC4979DE-40E0-4E84-AA09-46217D7A170D}" type="parTrans" cxnId="{78651DEE-9AE4-4243-9390-7CC576431BA9}">
      <dgm:prSet/>
      <dgm:spPr/>
    </dgm:pt>
    <dgm:pt modelId="{C1E1EA4F-4E75-4560-BE20-290E51489B3C}" type="sibTrans" cxnId="{78651DEE-9AE4-4243-9390-7CC576431BA9}">
      <dgm:prSet/>
      <dgm:spPr/>
    </dgm:pt>
    <dgm:pt modelId="{2C0B29AB-36C0-4644-BF81-E6A8F04E1DFA}">
      <dgm:prSet phldrT="[نص]"/>
      <dgm:spPr/>
      <dgm:t>
        <a:bodyPr/>
        <a:lstStyle/>
        <a:p>
          <a:pPr rtl="1"/>
          <a:r>
            <a:rPr lang="ar-SA" dirty="0" smtClean="0"/>
            <a:t>الخاتمة</a:t>
          </a:r>
          <a:endParaRPr lang="ar-SA" dirty="0"/>
        </a:p>
      </dgm:t>
    </dgm:pt>
    <dgm:pt modelId="{A69131E9-F5B6-41F8-A358-7183EC120E48}" type="parTrans" cxnId="{13D705AB-68EC-4C1A-A7E6-062F6634C50E}">
      <dgm:prSet/>
      <dgm:spPr/>
    </dgm:pt>
    <dgm:pt modelId="{4ECDE468-CC5C-4B8A-81EC-4A9DA6026049}" type="sibTrans" cxnId="{13D705AB-68EC-4C1A-A7E6-062F6634C50E}">
      <dgm:prSet/>
      <dgm:spPr/>
    </dgm:pt>
    <dgm:pt modelId="{F92D0EB0-5E13-4F5A-8482-E39C6E424021}" type="pres">
      <dgm:prSet presAssocID="{D3001F3A-24A5-46DA-AE81-4CDCB0BDD7EC}" presName="compositeShape" presStyleCnt="0">
        <dgm:presLayoutVars>
          <dgm:dir/>
          <dgm:resizeHandles/>
        </dgm:presLayoutVars>
      </dgm:prSet>
      <dgm:spPr/>
    </dgm:pt>
    <dgm:pt modelId="{3DD9343A-7BAC-4B8C-A28E-B62ECB6B76CD}" type="pres">
      <dgm:prSet presAssocID="{D3001F3A-24A5-46DA-AE81-4CDCB0BDD7EC}" presName="pyramid" presStyleLbl="node1" presStyleIdx="0" presStyleCnt="1"/>
      <dgm:spPr/>
    </dgm:pt>
    <dgm:pt modelId="{787BA0CF-9A89-42E1-B5B2-E69F92C3B893}" type="pres">
      <dgm:prSet presAssocID="{D3001F3A-24A5-46DA-AE81-4CDCB0BDD7EC}" presName="theList" presStyleCnt="0"/>
      <dgm:spPr/>
    </dgm:pt>
    <dgm:pt modelId="{ED9BC477-B5B2-4954-9580-4F2F4C97549E}" type="pres">
      <dgm:prSet presAssocID="{606B8F1E-39A3-4B23-BFF2-4FF5FB9BD711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58AC153-CA80-45AA-94E3-D0AA3D0CCF9F}" type="pres">
      <dgm:prSet presAssocID="{606B8F1E-39A3-4B23-BFF2-4FF5FB9BD711}" presName="aSpace" presStyleCnt="0"/>
      <dgm:spPr/>
    </dgm:pt>
    <dgm:pt modelId="{23A6F72A-37F1-464B-9D55-D88C42FAE926}" type="pres">
      <dgm:prSet presAssocID="{DAA58191-D852-4EF1-86A6-39B91653FB4F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7DA62DB-57A4-4874-A4EC-8231E1D16954}" type="pres">
      <dgm:prSet presAssocID="{DAA58191-D852-4EF1-86A6-39B91653FB4F}" presName="aSpace" presStyleCnt="0"/>
      <dgm:spPr/>
    </dgm:pt>
    <dgm:pt modelId="{AB530D10-5E8A-4811-B739-2397CBB1A575}" type="pres">
      <dgm:prSet presAssocID="{2C0B29AB-36C0-4644-BF81-E6A8F04E1DFA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6B87A68-855B-4C18-8C16-CEB43B27CE4E}" type="pres">
      <dgm:prSet presAssocID="{2C0B29AB-36C0-4644-BF81-E6A8F04E1DFA}" presName="aSpace" presStyleCnt="0"/>
      <dgm:spPr/>
    </dgm:pt>
  </dgm:ptLst>
  <dgm:cxnLst>
    <dgm:cxn modelId="{78651DEE-9AE4-4243-9390-7CC576431BA9}" srcId="{D3001F3A-24A5-46DA-AE81-4CDCB0BDD7EC}" destId="{DAA58191-D852-4EF1-86A6-39B91653FB4F}" srcOrd="1" destOrd="0" parTransId="{CC4979DE-40E0-4E84-AA09-46217D7A170D}" sibTransId="{C1E1EA4F-4E75-4560-BE20-290E51489B3C}"/>
    <dgm:cxn modelId="{73990363-E703-4D91-AE9C-5F4CDF741FB8}" type="presOf" srcId="{606B8F1E-39A3-4B23-BFF2-4FF5FB9BD711}" destId="{ED9BC477-B5B2-4954-9580-4F2F4C97549E}" srcOrd="0" destOrd="0" presId="urn:microsoft.com/office/officeart/2005/8/layout/pyramid2"/>
    <dgm:cxn modelId="{2896F76E-6EA5-461F-833E-44E4560AD489}" type="presOf" srcId="{D3001F3A-24A5-46DA-AE81-4CDCB0BDD7EC}" destId="{F92D0EB0-5E13-4F5A-8482-E39C6E424021}" srcOrd="0" destOrd="0" presId="urn:microsoft.com/office/officeart/2005/8/layout/pyramid2"/>
    <dgm:cxn modelId="{ACDB1D59-D1E4-429A-975A-00F417D94DD7}" type="presOf" srcId="{DAA58191-D852-4EF1-86A6-39B91653FB4F}" destId="{23A6F72A-37F1-464B-9D55-D88C42FAE926}" srcOrd="0" destOrd="0" presId="urn:microsoft.com/office/officeart/2005/8/layout/pyramid2"/>
    <dgm:cxn modelId="{13D705AB-68EC-4C1A-A7E6-062F6634C50E}" srcId="{D3001F3A-24A5-46DA-AE81-4CDCB0BDD7EC}" destId="{2C0B29AB-36C0-4644-BF81-E6A8F04E1DFA}" srcOrd="2" destOrd="0" parTransId="{A69131E9-F5B6-41F8-A358-7183EC120E48}" sibTransId="{4ECDE468-CC5C-4B8A-81EC-4A9DA6026049}"/>
    <dgm:cxn modelId="{160A8E45-775B-4010-89FD-99E3D6656311}" srcId="{D3001F3A-24A5-46DA-AE81-4CDCB0BDD7EC}" destId="{606B8F1E-39A3-4B23-BFF2-4FF5FB9BD711}" srcOrd="0" destOrd="0" parTransId="{C1C5F100-7A68-4915-939D-7503AD7F56DB}" sibTransId="{32014B04-1AB0-4230-A9FC-2E7C17119A88}"/>
    <dgm:cxn modelId="{F9D41BCB-1651-4055-B23F-3AD3C352330B}" type="presOf" srcId="{2C0B29AB-36C0-4644-BF81-E6A8F04E1DFA}" destId="{AB530D10-5E8A-4811-B739-2397CBB1A575}" srcOrd="0" destOrd="0" presId="urn:microsoft.com/office/officeart/2005/8/layout/pyramid2"/>
    <dgm:cxn modelId="{D7F5ECA7-9879-4FD7-8BF3-490414697B8C}" type="presParOf" srcId="{F92D0EB0-5E13-4F5A-8482-E39C6E424021}" destId="{3DD9343A-7BAC-4B8C-A28E-B62ECB6B76CD}" srcOrd="0" destOrd="0" presId="urn:microsoft.com/office/officeart/2005/8/layout/pyramid2"/>
    <dgm:cxn modelId="{C6C87806-7D7B-4C73-9B3B-BEDFC55B5732}" type="presParOf" srcId="{F92D0EB0-5E13-4F5A-8482-E39C6E424021}" destId="{787BA0CF-9A89-42E1-B5B2-E69F92C3B893}" srcOrd="1" destOrd="0" presId="urn:microsoft.com/office/officeart/2005/8/layout/pyramid2"/>
    <dgm:cxn modelId="{E3BA7F02-A1C6-45BE-B665-7A89E670EB20}" type="presParOf" srcId="{787BA0CF-9A89-42E1-B5B2-E69F92C3B893}" destId="{ED9BC477-B5B2-4954-9580-4F2F4C97549E}" srcOrd="0" destOrd="0" presId="urn:microsoft.com/office/officeart/2005/8/layout/pyramid2"/>
    <dgm:cxn modelId="{5E6D572A-BF14-4930-B10E-13736901CC27}" type="presParOf" srcId="{787BA0CF-9A89-42E1-B5B2-E69F92C3B893}" destId="{058AC153-CA80-45AA-94E3-D0AA3D0CCF9F}" srcOrd="1" destOrd="0" presId="urn:microsoft.com/office/officeart/2005/8/layout/pyramid2"/>
    <dgm:cxn modelId="{73A106AE-862B-448B-89D5-E1E366928DA4}" type="presParOf" srcId="{787BA0CF-9A89-42E1-B5B2-E69F92C3B893}" destId="{23A6F72A-37F1-464B-9D55-D88C42FAE926}" srcOrd="2" destOrd="0" presId="urn:microsoft.com/office/officeart/2005/8/layout/pyramid2"/>
    <dgm:cxn modelId="{9CB2B2FC-BD98-4099-88FB-102AA259C5E5}" type="presParOf" srcId="{787BA0CF-9A89-42E1-B5B2-E69F92C3B893}" destId="{37DA62DB-57A4-4874-A4EC-8231E1D16954}" srcOrd="3" destOrd="0" presId="urn:microsoft.com/office/officeart/2005/8/layout/pyramid2"/>
    <dgm:cxn modelId="{C034D03E-1693-4C6B-8C7C-6B1B39B60030}" type="presParOf" srcId="{787BA0CF-9A89-42E1-B5B2-E69F92C3B893}" destId="{AB530D10-5E8A-4811-B739-2397CBB1A575}" srcOrd="4" destOrd="0" presId="urn:microsoft.com/office/officeart/2005/8/layout/pyramid2"/>
    <dgm:cxn modelId="{AF18F72C-ED8E-46A7-8A13-4B88C09BDA88}" type="presParOf" srcId="{787BA0CF-9A89-42E1-B5B2-E69F92C3B893}" destId="{86B87A68-855B-4C18-8C16-CEB43B27CE4E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31B32E-ED39-4A59-9CC9-9724DF2A9E35}">
      <dsp:nvSpPr>
        <dsp:cNvPr id="0" name=""/>
        <dsp:cNvSpPr/>
      </dsp:nvSpPr>
      <dsp:spPr>
        <a:xfrm>
          <a:off x="0" y="71436"/>
          <a:ext cx="3394718" cy="18795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t" anchorCtr="0">
          <a:noAutofit/>
        </a:bodyPr>
        <a:lstStyle/>
        <a:p>
          <a:pPr marL="285750" lvl="1" indent="-285750" algn="r" defTabSz="1689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800" kern="1200" dirty="0" smtClean="0"/>
            <a:t>التحدث </a:t>
          </a:r>
          <a:r>
            <a:rPr lang="ar-SA" sz="3800" kern="1200" dirty="0" err="1" smtClean="0"/>
            <a:t>والالقاء</a:t>
          </a:r>
          <a:endParaRPr lang="ar-SA" sz="3800" kern="1200" dirty="0"/>
        </a:p>
        <a:p>
          <a:pPr marL="285750" lvl="1" indent="-285750" algn="r" defTabSz="1689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800" kern="1200" dirty="0" err="1" smtClean="0"/>
            <a:t>اعداد</a:t>
          </a:r>
          <a:r>
            <a:rPr lang="ar-SA" sz="3800" kern="1200" dirty="0" smtClean="0"/>
            <a:t> العروض</a:t>
          </a:r>
          <a:endParaRPr lang="ar-SA" sz="3800" kern="1200" dirty="0"/>
        </a:p>
      </dsp:txBody>
      <dsp:txXfrm>
        <a:off x="0" y="306386"/>
        <a:ext cx="2689868" cy="1409699"/>
      </dsp:txXfrm>
    </dsp:sp>
    <dsp:sp modelId="{A28EB8BE-F83C-4D07-BBB7-E074D46FCE02}">
      <dsp:nvSpPr>
        <dsp:cNvPr id="0" name=""/>
        <dsp:cNvSpPr/>
      </dsp:nvSpPr>
      <dsp:spPr>
        <a:xfrm>
          <a:off x="3394718" y="142880"/>
          <a:ext cx="2263145" cy="1879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900" kern="1200" dirty="0" smtClean="0"/>
            <a:t>الاتصال اللفظي المنطوق</a:t>
          </a:r>
          <a:endParaRPr lang="ar-SA" sz="3900" kern="1200" dirty="0"/>
        </a:p>
      </dsp:txBody>
      <dsp:txXfrm>
        <a:off x="3486472" y="234634"/>
        <a:ext cx="2079637" cy="1696091"/>
      </dsp:txXfrm>
    </dsp:sp>
    <dsp:sp modelId="{4CD5E035-B1F3-45B6-A2F5-412A000D0D66}">
      <dsp:nvSpPr>
        <dsp:cNvPr id="0" name=""/>
        <dsp:cNvSpPr/>
      </dsp:nvSpPr>
      <dsp:spPr>
        <a:xfrm>
          <a:off x="0" y="2000262"/>
          <a:ext cx="3394718" cy="18795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t" anchorCtr="0">
          <a:noAutofit/>
        </a:bodyPr>
        <a:lstStyle/>
        <a:p>
          <a:pPr marL="285750" lvl="1" indent="-285750" algn="r" defTabSz="1689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800" kern="1200" dirty="0" smtClean="0"/>
            <a:t>الكتابة</a:t>
          </a:r>
          <a:endParaRPr lang="ar-SA" sz="3800" kern="1200" dirty="0"/>
        </a:p>
      </dsp:txBody>
      <dsp:txXfrm>
        <a:off x="0" y="2235212"/>
        <a:ext cx="2689868" cy="1409699"/>
      </dsp:txXfrm>
    </dsp:sp>
    <dsp:sp modelId="{A4CB79B1-F3F5-477F-B147-F9829282BA1A}">
      <dsp:nvSpPr>
        <dsp:cNvPr id="0" name=""/>
        <dsp:cNvSpPr/>
      </dsp:nvSpPr>
      <dsp:spPr>
        <a:xfrm>
          <a:off x="3394718" y="2068522"/>
          <a:ext cx="2263145" cy="1879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900" kern="1200" dirty="0" smtClean="0"/>
            <a:t>الاتصال اللفظي المكتوب</a:t>
          </a:r>
          <a:endParaRPr lang="ar-SA" sz="3900" kern="1200" dirty="0"/>
        </a:p>
      </dsp:txBody>
      <dsp:txXfrm>
        <a:off x="3486472" y="2160276"/>
        <a:ext cx="2079637" cy="16960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D9343A-7BAC-4B8C-A28E-B62ECB6B76CD}">
      <dsp:nvSpPr>
        <dsp:cNvPr id="0" name=""/>
        <dsp:cNvSpPr/>
      </dsp:nvSpPr>
      <dsp:spPr>
        <a:xfrm>
          <a:off x="1257299" y="0"/>
          <a:ext cx="4572000" cy="4572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D9BC477-B5B2-4954-9580-4F2F4C97549E}">
      <dsp:nvSpPr>
        <dsp:cNvPr id="0" name=""/>
        <dsp:cNvSpPr/>
      </dsp:nvSpPr>
      <dsp:spPr>
        <a:xfrm>
          <a:off x="3543300" y="459655"/>
          <a:ext cx="2971800" cy="108227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900" kern="1200" dirty="0" smtClean="0"/>
            <a:t>المقدمة</a:t>
          </a:r>
          <a:endParaRPr lang="ar-SA" sz="3900" kern="1200" dirty="0"/>
        </a:p>
      </dsp:txBody>
      <dsp:txXfrm>
        <a:off x="3596132" y="512487"/>
        <a:ext cx="2866136" cy="976614"/>
      </dsp:txXfrm>
    </dsp:sp>
    <dsp:sp modelId="{23A6F72A-37F1-464B-9D55-D88C42FAE926}">
      <dsp:nvSpPr>
        <dsp:cNvPr id="0" name=""/>
        <dsp:cNvSpPr/>
      </dsp:nvSpPr>
      <dsp:spPr>
        <a:xfrm>
          <a:off x="3543300" y="1677218"/>
          <a:ext cx="2971800" cy="108227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900" kern="1200" dirty="0" smtClean="0"/>
            <a:t>صلب الموضوع</a:t>
          </a:r>
          <a:endParaRPr lang="ar-SA" sz="3900" kern="1200" dirty="0"/>
        </a:p>
      </dsp:txBody>
      <dsp:txXfrm>
        <a:off x="3596132" y="1730050"/>
        <a:ext cx="2866136" cy="976614"/>
      </dsp:txXfrm>
    </dsp:sp>
    <dsp:sp modelId="{AB530D10-5E8A-4811-B739-2397CBB1A575}">
      <dsp:nvSpPr>
        <dsp:cNvPr id="0" name=""/>
        <dsp:cNvSpPr/>
      </dsp:nvSpPr>
      <dsp:spPr>
        <a:xfrm>
          <a:off x="3543300" y="2894781"/>
          <a:ext cx="2971800" cy="108227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900" kern="1200" dirty="0" smtClean="0"/>
            <a:t>الخاتمة</a:t>
          </a:r>
          <a:endParaRPr lang="ar-SA" sz="3900" kern="1200" dirty="0"/>
        </a:p>
      </dsp:txBody>
      <dsp:txXfrm>
        <a:off x="3596132" y="2947613"/>
        <a:ext cx="2866136" cy="9766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مستطيل مستدير الزوايا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7453D-8E33-4D98-B998-1F1F34667487}" type="datetimeFigureOut">
              <a:rPr lang="ar-SA" smtClean="0"/>
              <a:pPr/>
              <a:t>06/01/38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8B2BC2F-A8D7-477A-8BC3-4D77D554F14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7453D-8E33-4D98-B998-1F1F34667487}" type="datetimeFigureOut">
              <a:rPr lang="ar-SA" smtClean="0"/>
              <a:pPr/>
              <a:t>06/01/38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BC2F-A8D7-477A-8BC3-4D77D554F14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7453D-8E33-4D98-B998-1F1F34667487}" type="datetimeFigureOut">
              <a:rPr lang="ar-SA" smtClean="0"/>
              <a:pPr/>
              <a:t>06/01/38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BC2F-A8D7-477A-8BC3-4D77D554F14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7453D-8E33-4D98-B998-1F1F34667487}" type="datetimeFigureOut">
              <a:rPr lang="ar-SA" smtClean="0"/>
              <a:pPr/>
              <a:t>06/01/38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BC2F-A8D7-477A-8BC3-4D77D554F14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مستطيل مستدير الزوايا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7453D-8E33-4D98-B998-1F1F34667487}" type="datetimeFigureOut">
              <a:rPr lang="ar-SA" smtClean="0"/>
              <a:pPr/>
              <a:t>06/01/38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مستطيل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8B2BC2F-A8D7-477A-8BC3-4D77D554F14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7453D-8E33-4D98-B998-1F1F34667487}" type="datetimeFigureOut">
              <a:rPr lang="ar-SA" smtClean="0"/>
              <a:pPr/>
              <a:t>06/01/38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BC2F-A8D7-477A-8BC3-4D77D554F14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7453D-8E33-4D98-B998-1F1F34667487}" type="datetimeFigureOut">
              <a:rPr lang="ar-SA" smtClean="0"/>
              <a:pPr/>
              <a:t>06/01/38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BC2F-A8D7-477A-8BC3-4D77D554F14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7453D-8E33-4D98-B998-1F1F34667487}" type="datetimeFigureOut">
              <a:rPr lang="ar-SA" smtClean="0"/>
              <a:pPr/>
              <a:t>06/01/38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BC2F-A8D7-477A-8BC3-4D77D554F14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7453D-8E33-4D98-B998-1F1F34667487}" type="datetimeFigureOut">
              <a:rPr lang="ar-SA" smtClean="0"/>
              <a:pPr/>
              <a:t>06/01/38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BC2F-A8D7-477A-8BC3-4D77D554F14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مستطيل مستدير الزوايا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7453D-8E33-4D98-B998-1F1F34667487}" type="datetimeFigureOut">
              <a:rPr lang="ar-SA" smtClean="0"/>
              <a:pPr/>
              <a:t>06/01/38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BC2F-A8D7-477A-8BC3-4D77D554F14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7453D-8E33-4D98-B998-1F1F34667487}" type="datetimeFigureOut">
              <a:rPr lang="ar-SA" smtClean="0"/>
              <a:pPr/>
              <a:t>06/01/38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8B2BC2F-A8D7-477A-8BC3-4D77D554F14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مستطيل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مستطيل مستدير الزوايا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4A7453D-8E33-4D98-B998-1F1F34667487}" type="datetimeFigureOut">
              <a:rPr lang="ar-SA" smtClean="0"/>
              <a:pPr/>
              <a:t>06/01/38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8B2BC2F-A8D7-477A-8BC3-4D77D554F142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ar-SA" dirty="0" smtClean="0"/>
          </a:p>
          <a:p>
            <a:r>
              <a:rPr lang="ar-SA" sz="7200" b="1" dirty="0" smtClean="0"/>
              <a:t>مهارات </a:t>
            </a:r>
            <a:r>
              <a:rPr lang="ar-SA" sz="7200" b="1" dirty="0" err="1" smtClean="0"/>
              <a:t>الأرسال</a:t>
            </a:r>
            <a:endParaRPr lang="ar-SA" sz="7200" b="1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الوحدة الرابعة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فرعي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الاتصال اللفظي المكتوب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مهارات الكتابة</a:t>
            </a:r>
            <a:endParaRPr lang="ar-SA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 smtClean="0"/>
              <a:t>حدد هدفك بوضوح</a:t>
            </a:r>
          </a:p>
          <a:p>
            <a:r>
              <a:rPr lang="ar-SA" dirty="0" smtClean="0"/>
              <a:t>حدد طبيعة المرسل </a:t>
            </a:r>
            <a:r>
              <a:rPr lang="ar-SA" dirty="0" err="1" smtClean="0"/>
              <a:t>اليه</a:t>
            </a:r>
            <a:endParaRPr lang="ar-SA" dirty="0" smtClean="0"/>
          </a:p>
          <a:p>
            <a:r>
              <a:rPr lang="ar-SA" dirty="0" smtClean="0"/>
              <a:t>خطط لكتابتك</a:t>
            </a:r>
          </a:p>
          <a:p>
            <a:r>
              <a:rPr lang="ar-SA" dirty="0" smtClean="0"/>
              <a:t>ركز على الفكرة الرئيسية وأحسن الدخول إليها</a:t>
            </a:r>
          </a:p>
          <a:p>
            <a:r>
              <a:rPr lang="ar-SA" dirty="0" smtClean="0"/>
              <a:t>استخدم كلمات واضحة يمكن فهمها بسهولة</a:t>
            </a:r>
          </a:p>
          <a:p>
            <a:r>
              <a:rPr lang="ar-SA" dirty="0" smtClean="0"/>
              <a:t>اكتب معلومات صحيحة</a:t>
            </a:r>
          </a:p>
          <a:p>
            <a:r>
              <a:rPr lang="ar-SA" dirty="0" smtClean="0"/>
              <a:t>استخدم كلمات الربط</a:t>
            </a:r>
          </a:p>
          <a:p>
            <a:r>
              <a:rPr lang="ar-SA" dirty="0" smtClean="0"/>
              <a:t>احذر </a:t>
            </a:r>
            <a:r>
              <a:rPr lang="ar-SA" dirty="0" err="1" smtClean="0"/>
              <a:t>الاخطاء</a:t>
            </a:r>
            <a:r>
              <a:rPr lang="ar-SA" dirty="0" smtClean="0"/>
              <a:t> </a:t>
            </a:r>
            <a:r>
              <a:rPr lang="ar-SA" dirty="0" err="1" smtClean="0"/>
              <a:t>الاملائية</a:t>
            </a:r>
            <a:endParaRPr lang="ar-SA" dirty="0" smtClean="0"/>
          </a:p>
          <a:p>
            <a:r>
              <a:rPr lang="ar-SA" dirty="0" smtClean="0"/>
              <a:t>اكتب المقدمة بعد كتابة الموضوع</a:t>
            </a:r>
          </a:p>
          <a:p>
            <a:r>
              <a:rPr lang="ar-SA" dirty="0" smtClean="0"/>
              <a:t>تكوين انطباع ايجابي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فرعي 1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657600"/>
          </a:xfrm>
        </p:spPr>
        <p:txBody>
          <a:bodyPr>
            <a:normAutofit/>
          </a:bodyPr>
          <a:lstStyle/>
          <a:p>
            <a:r>
              <a:rPr lang="ar-SA" sz="3200" dirty="0" smtClean="0"/>
              <a:t>انتهى العام الدراسي وترغب في شغل وقت فراغك خلال الصيف , اكتب بريدا الكترونيا </a:t>
            </a:r>
            <a:r>
              <a:rPr lang="ar-SA" sz="3200" dirty="0" err="1" smtClean="0"/>
              <a:t>الى</a:t>
            </a:r>
            <a:r>
              <a:rPr lang="ar-SA" sz="3200" dirty="0" smtClean="0"/>
              <a:t> مؤسسة ترغب في التدرب فيها ليتم منحك فرصة للعمل لديهم لنيل الخبرة</a:t>
            </a:r>
          </a:p>
          <a:p>
            <a:endParaRPr lang="ar-SA" sz="3200" dirty="0" smtClean="0"/>
          </a:p>
          <a:p>
            <a:r>
              <a:rPr lang="en-US" sz="3200" dirty="0" smtClean="0"/>
              <a:t>Alshamrani_ss@yahoo.com</a:t>
            </a:r>
            <a:endParaRPr lang="ar-SA" sz="3200" dirty="0" smtClean="0"/>
          </a:p>
        </p:txBody>
      </p:sp>
      <p:sp>
        <p:nvSpPr>
          <p:cNvPr id="3" name="عنوان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التطبيق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مهارات </a:t>
            </a:r>
            <a:r>
              <a:rPr lang="ar-SA" dirty="0" err="1" smtClean="0"/>
              <a:t>الارسال</a:t>
            </a:r>
            <a:r>
              <a:rPr lang="ar-SA" dirty="0" smtClean="0"/>
              <a:t> تشمل:</a:t>
            </a:r>
            <a:endParaRPr lang="ar-SA" dirty="0"/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sz="quarter" idx="1"/>
          </p:nvPr>
        </p:nvGraphicFramePr>
        <p:xfrm>
          <a:off x="1928794" y="1928802"/>
          <a:ext cx="5657864" cy="3948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فرعي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ar-SA" dirty="0" smtClean="0"/>
          </a:p>
          <a:p>
            <a:r>
              <a:rPr lang="ar-SA" sz="3600" dirty="0" smtClean="0"/>
              <a:t>يقصد </a:t>
            </a:r>
            <a:r>
              <a:rPr lang="ar-SA" sz="3600" dirty="0" err="1" smtClean="0"/>
              <a:t>بها</a:t>
            </a:r>
            <a:r>
              <a:rPr lang="ar-SA" sz="3600" dirty="0" smtClean="0"/>
              <a:t> القدرة على توظيف اللغة والألفاظ والصوت للتواصل مع </a:t>
            </a:r>
            <a:r>
              <a:rPr lang="ar-SA" sz="3600" dirty="0" err="1" smtClean="0"/>
              <a:t>الأخرين</a:t>
            </a:r>
            <a:r>
              <a:rPr lang="ar-SA" sz="3600" dirty="0" smtClean="0"/>
              <a:t> سواء على مستوى </a:t>
            </a:r>
            <a:r>
              <a:rPr lang="ar-SA" sz="3600" dirty="0" err="1" smtClean="0"/>
              <a:t>الأستيعاب</a:t>
            </a:r>
            <a:r>
              <a:rPr lang="ar-SA" sz="3600" dirty="0" smtClean="0"/>
              <a:t> </a:t>
            </a:r>
            <a:r>
              <a:rPr lang="ar-SA" sz="3600" dirty="0" err="1" smtClean="0"/>
              <a:t>او</a:t>
            </a:r>
            <a:r>
              <a:rPr lang="ar-SA" sz="3600" dirty="0" smtClean="0"/>
              <a:t> التعبير</a:t>
            </a:r>
            <a:endParaRPr lang="ar-SA" sz="3600" dirty="0"/>
          </a:p>
        </p:txBody>
      </p:sp>
      <p:sp>
        <p:nvSpPr>
          <p:cNvPr id="3" name="عنوان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مهارات التحدث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فرعي 1"/>
          <p:cNvSpPr>
            <a:spLocks noGrp="1"/>
          </p:cNvSpPr>
          <p:nvPr>
            <p:ph type="subTitle" idx="1"/>
          </p:nvPr>
        </p:nvSpPr>
        <p:spPr>
          <a:xfrm>
            <a:off x="1357290" y="4000504"/>
            <a:ext cx="6400800" cy="1600200"/>
          </a:xfrm>
        </p:spPr>
        <p:txBody>
          <a:bodyPr/>
          <a:lstStyle/>
          <a:p>
            <a:r>
              <a:rPr lang="ar-SA" dirty="0" smtClean="0"/>
              <a:t>برأيك هل مهارة </a:t>
            </a:r>
            <a:r>
              <a:rPr lang="ar-SA" dirty="0" err="1" smtClean="0"/>
              <a:t>الالقاء</a:t>
            </a:r>
            <a:r>
              <a:rPr lang="ar-SA" dirty="0" smtClean="0"/>
              <a:t> من المهارات المكتسبة أم الموروثة؟</a:t>
            </a: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ar-SA" dirty="0" smtClean="0"/>
              <a:t>نشاط1:</a:t>
            </a: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772400" cy="928694"/>
          </a:xfrm>
        </p:spPr>
        <p:txBody>
          <a:bodyPr/>
          <a:lstStyle/>
          <a:p>
            <a:pPr algn="r"/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مهارات الحديث </a:t>
            </a:r>
            <a:r>
              <a:rPr lang="ar-SA" dirty="0" err="1" smtClean="0">
                <a:solidFill>
                  <a:schemeClr val="bg2">
                    <a:lumMod val="50000"/>
                  </a:schemeClr>
                </a:solidFill>
              </a:rPr>
              <a:t>والالقاء</a:t>
            </a:r>
            <a:endParaRPr lang="ar-SA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24472"/>
          </a:xfrm>
        </p:spPr>
        <p:txBody>
          <a:bodyPr>
            <a:normAutofit fontScale="92500" lnSpcReduction="20000"/>
          </a:bodyPr>
          <a:lstStyle/>
          <a:p>
            <a:r>
              <a:rPr lang="ar-SA" dirty="0" smtClean="0"/>
              <a:t>التهيئة النفسية والتخلص من الرسائل السلبية الداخلية</a:t>
            </a:r>
          </a:p>
          <a:p>
            <a:r>
              <a:rPr lang="ar-SA" dirty="0" smtClean="0"/>
              <a:t>صياغة الأفكار ذهنيا قبل التحدث</a:t>
            </a:r>
          </a:p>
          <a:p>
            <a:r>
              <a:rPr lang="ar-SA" dirty="0" smtClean="0"/>
              <a:t>المظهر اللائق</a:t>
            </a:r>
          </a:p>
          <a:p>
            <a:r>
              <a:rPr lang="ar-SA" dirty="0" smtClean="0"/>
              <a:t>حالة الوقوف</a:t>
            </a:r>
          </a:p>
          <a:p>
            <a:r>
              <a:rPr lang="ar-SA" dirty="0" smtClean="0"/>
              <a:t>انشراح الوجه</a:t>
            </a:r>
          </a:p>
          <a:p>
            <a:r>
              <a:rPr lang="ar-SA" dirty="0" smtClean="0"/>
              <a:t>استخدام لغة مفعمة بالحيوية</a:t>
            </a:r>
          </a:p>
          <a:p>
            <a:r>
              <a:rPr lang="ar-SA" dirty="0" smtClean="0"/>
              <a:t>انتقائية </a:t>
            </a:r>
            <a:r>
              <a:rPr lang="ar-SA" dirty="0" err="1" smtClean="0"/>
              <a:t>الالفاظ</a:t>
            </a:r>
            <a:r>
              <a:rPr lang="ar-SA" dirty="0" smtClean="0"/>
              <a:t> وحسن استخدام </a:t>
            </a:r>
            <a:r>
              <a:rPr lang="ar-SA" dirty="0" err="1" smtClean="0"/>
              <a:t>الاسماء</a:t>
            </a:r>
            <a:r>
              <a:rPr lang="ar-SA" dirty="0" smtClean="0"/>
              <a:t> </a:t>
            </a:r>
            <a:r>
              <a:rPr lang="ar-SA" dirty="0" err="1" smtClean="0"/>
              <a:t>والالقاب</a:t>
            </a:r>
            <a:endParaRPr lang="ar-SA" dirty="0" smtClean="0"/>
          </a:p>
          <a:p>
            <a:r>
              <a:rPr lang="ar-SA" dirty="0" smtClean="0"/>
              <a:t>استخدام لغة مقاربة لثقافة المخاطب</a:t>
            </a:r>
          </a:p>
          <a:p>
            <a:r>
              <a:rPr lang="ar-SA" dirty="0" smtClean="0"/>
              <a:t>تنويع </a:t>
            </a:r>
            <a:r>
              <a:rPr lang="ar-SA" dirty="0" err="1" smtClean="0"/>
              <a:t>الاداء</a:t>
            </a:r>
            <a:r>
              <a:rPr lang="ar-SA" dirty="0" smtClean="0"/>
              <a:t> الصوتي</a:t>
            </a:r>
          </a:p>
          <a:p>
            <a:r>
              <a:rPr lang="ar-SA" dirty="0" smtClean="0"/>
              <a:t>توقف وقفات بسيطة (فترات صمت)</a:t>
            </a:r>
          </a:p>
          <a:p>
            <a:r>
              <a:rPr lang="ar-SA" dirty="0" smtClean="0"/>
              <a:t>التزم بصلب الموضوع</a:t>
            </a:r>
          </a:p>
          <a:p>
            <a:r>
              <a:rPr lang="ar-SA" dirty="0" smtClean="0"/>
              <a:t>تفعيل لغة الجسد</a:t>
            </a:r>
          </a:p>
          <a:p>
            <a:r>
              <a:rPr lang="ar-SA" dirty="0" smtClean="0"/>
              <a:t>القدرة على </a:t>
            </a:r>
            <a:r>
              <a:rPr lang="ar-SA" dirty="0" err="1" smtClean="0"/>
              <a:t>ادارة</a:t>
            </a:r>
            <a:r>
              <a:rPr lang="ar-SA" dirty="0" smtClean="0"/>
              <a:t> الحضور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ركز على النقاط الرئيسية وكرر طرحها بتنوع</a:t>
            </a:r>
          </a:p>
          <a:p>
            <a:r>
              <a:rPr lang="ar-SA" dirty="0" smtClean="0"/>
              <a:t>خالف بأدب وتحكم في انفعالاتك</a:t>
            </a:r>
          </a:p>
          <a:p>
            <a:r>
              <a:rPr lang="ar-SA" dirty="0" smtClean="0"/>
              <a:t>ركز نظرك </a:t>
            </a:r>
            <a:r>
              <a:rPr lang="ar-SA" dirty="0" err="1" smtClean="0"/>
              <a:t>ولاتكثر</a:t>
            </a:r>
            <a:r>
              <a:rPr lang="ar-SA" dirty="0" smtClean="0"/>
              <a:t> </a:t>
            </a:r>
            <a:r>
              <a:rPr lang="ar-SA" dirty="0" err="1" smtClean="0"/>
              <a:t>الألتفات</a:t>
            </a:r>
            <a:r>
              <a:rPr lang="ar-SA" dirty="0" smtClean="0"/>
              <a:t> في أثناء حديثك</a:t>
            </a:r>
          </a:p>
          <a:p>
            <a:r>
              <a:rPr lang="ar-SA" dirty="0" smtClean="0"/>
              <a:t>انتق الكلمات وهذب الألفاظ</a:t>
            </a:r>
          </a:p>
          <a:p>
            <a:r>
              <a:rPr lang="ar-SA" dirty="0" err="1" smtClean="0"/>
              <a:t>ماقل</a:t>
            </a:r>
            <a:r>
              <a:rPr lang="ar-SA" dirty="0" smtClean="0"/>
              <a:t> ودل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ثانيا: مهارات </a:t>
            </a:r>
            <a:r>
              <a:rPr lang="ar-SA" dirty="0" err="1" smtClean="0">
                <a:solidFill>
                  <a:schemeClr val="bg2">
                    <a:lumMod val="50000"/>
                  </a:schemeClr>
                </a:solidFill>
              </a:rPr>
              <a:t>اعداد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 العروض</a:t>
            </a:r>
            <a:endParaRPr lang="ar-SA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اختيار الموضوع</a:t>
            </a:r>
          </a:p>
          <a:p>
            <a:r>
              <a:rPr lang="ar-SA" dirty="0" smtClean="0"/>
              <a:t>تحديد الهدف</a:t>
            </a:r>
          </a:p>
          <a:p>
            <a:r>
              <a:rPr lang="ar-SA" dirty="0" smtClean="0"/>
              <a:t>جمع المعلومات وانتقاء المفيد منها</a:t>
            </a:r>
          </a:p>
          <a:p>
            <a:r>
              <a:rPr lang="ar-SA" dirty="0" smtClean="0"/>
              <a:t>صياغة الموضوع</a:t>
            </a:r>
          </a:p>
          <a:p>
            <a:r>
              <a:rPr lang="ar-SA" dirty="0" err="1" smtClean="0"/>
              <a:t>الاخراج</a:t>
            </a:r>
            <a:r>
              <a:rPr lang="ar-SA" dirty="0" smtClean="0"/>
              <a:t> الفني للعرض </a:t>
            </a:r>
            <a:r>
              <a:rPr lang="ar-SA" dirty="0" err="1" smtClean="0"/>
              <a:t>التقديمي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صياغة الموضوع</a:t>
            </a:r>
            <a:endParaRPr lang="ar-SA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err="1" smtClean="0">
                <a:solidFill>
                  <a:schemeClr val="bg2">
                    <a:lumMod val="50000"/>
                  </a:schemeClr>
                </a:solidFill>
              </a:rPr>
              <a:t>الاخراج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 الفني للعرض </a:t>
            </a:r>
            <a:r>
              <a:rPr lang="ar-SA" dirty="0" err="1" smtClean="0">
                <a:solidFill>
                  <a:schemeClr val="bg2">
                    <a:lumMod val="50000"/>
                  </a:schemeClr>
                </a:solidFill>
              </a:rPr>
              <a:t>التقديمي</a:t>
            </a:r>
            <a:endParaRPr lang="ar-SA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احرص على الوضوح والبساطة</a:t>
            </a:r>
          </a:p>
          <a:p>
            <a:r>
              <a:rPr lang="ar-SA" dirty="0" smtClean="0"/>
              <a:t>اكتب العنوان على الشريحة الأولى</a:t>
            </a:r>
          </a:p>
          <a:p>
            <a:r>
              <a:rPr lang="ar-SA" dirty="0" smtClean="0"/>
              <a:t>يفضل أن تحتوي الشريحة الثانية تصورا عاما للموضوع</a:t>
            </a:r>
          </a:p>
          <a:p>
            <a:r>
              <a:rPr lang="ar-SA" dirty="0" smtClean="0"/>
              <a:t>استعمل قاعدة 5* 5</a:t>
            </a:r>
          </a:p>
          <a:p>
            <a:r>
              <a:rPr lang="ar-SA" dirty="0" smtClean="0"/>
              <a:t>الكتابة بخط واضح من حيث حجم الخط وتباين الألوان</a:t>
            </a:r>
          </a:p>
          <a:p>
            <a:r>
              <a:rPr lang="ar-SA" dirty="0" smtClean="0"/>
              <a:t>احرص على التنسيق الجيد والتنويع في العرض ليتضمن شرائح نصية وصور ورسوم بيانية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وازنة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وازنة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وازن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6ADA488465B640A12B348301F5F578" ma:contentTypeVersion="0" ma:contentTypeDescription="Create a new document." ma:contentTypeScope="" ma:versionID="e6533841adb153443463b5b86aa7d3b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C575A16-FFBC-4376-B746-5F480C64FE3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621F185-0053-4282-A71B-6BCB70709C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DF8C17C-1B54-424B-91E2-51B3CE30D5AB}">
  <ds:schemaRefs>
    <ds:schemaRef ds:uri="http://www.w3.org/XML/1998/namespace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183</TotalTime>
  <Words>278</Words>
  <Application>Microsoft Office PowerPoint</Application>
  <PresentationFormat>عرض على الشاشة (3:4)‏</PresentationFormat>
  <Paragraphs>66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موازنة</vt:lpstr>
      <vt:lpstr>الوحدة الرابعة</vt:lpstr>
      <vt:lpstr>مهارات الارسال تشمل:</vt:lpstr>
      <vt:lpstr>مهارات التحدث</vt:lpstr>
      <vt:lpstr>نشاط1:</vt:lpstr>
      <vt:lpstr>مهارات الحديث والالقاء</vt:lpstr>
      <vt:lpstr>عرض تقديمي في PowerPoint</vt:lpstr>
      <vt:lpstr>ثانيا: مهارات اعداد العروض</vt:lpstr>
      <vt:lpstr>صياغة الموضوع</vt:lpstr>
      <vt:lpstr>الاخراج الفني للعرض التقديمي</vt:lpstr>
      <vt:lpstr>الاتصال اللفظي المكتوب</vt:lpstr>
      <vt:lpstr>مهارات الكتابة</vt:lpstr>
      <vt:lpstr>التطبيق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الثالث</dc:title>
  <dc:creator>DEll</dc:creator>
  <cp:lastModifiedBy>User</cp:lastModifiedBy>
  <cp:revision>21</cp:revision>
  <dcterms:created xsi:type="dcterms:W3CDTF">2011-10-09T20:02:28Z</dcterms:created>
  <dcterms:modified xsi:type="dcterms:W3CDTF">2016-10-07T11:37:45Z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0x0101008E6ADA488465B640A12B348301F5F578</vt:lpwstr>
  </property>
</Properties>
</file>