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rtl="1" saveSubsetFonts="1">
  <p:sldMasterIdLst>
    <p:sldMasterId id="2147483792" r:id="rId1"/>
  </p:sldMasterIdLst>
  <p:notesMasterIdLst>
    <p:notesMasterId r:id="rId21"/>
  </p:notesMasterIdLst>
  <p:handoutMasterIdLst>
    <p:handoutMasterId r:id="rId22"/>
  </p:handoutMasterIdLst>
  <p:sldIdLst>
    <p:sldId id="304" r:id="rId2"/>
    <p:sldId id="305" r:id="rId3"/>
    <p:sldId id="306" r:id="rId4"/>
    <p:sldId id="313" r:id="rId5"/>
    <p:sldId id="314" r:id="rId6"/>
    <p:sldId id="307" r:id="rId7"/>
    <p:sldId id="318" r:id="rId8"/>
    <p:sldId id="310" r:id="rId9"/>
    <p:sldId id="319" r:id="rId10"/>
    <p:sldId id="320" r:id="rId11"/>
    <p:sldId id="312" r:id="rId12"/>
    <p:sldId id="317" r:id="rId13"/>
    <p:sldId id="308" r:id="rId14"/>
    <p:sldId id="315" r:id="rId15"/>
    <p:sldId id="322" r:id="rId16"/>
    <p:sldId id="323" r:id="rId17"/>
    <p:sldId id="316" r:id="rId18"/>
    <p:sldId id="309" r:id="rId19"/>
    <p:sldId id="321" r:id="rId20"/>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lenovo" initials="l" lastIdx="1" clrIdx="0">
    <p:extLst>
      <p:ext uri="{19B8F6BF-5375-455C-9EA6-DF929625EA0E}">
        <p15:presenceInfo xmlns:p15="http://schemas.microsoft.com/office/powerpoint/2012/main" userId="lenovo"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91294"/>
    <p:restoredTop sz="50000" autoAdjust="0"/>
  </p:normalViewPr>
  <p:slideViewPr>
    <p:cSldViewPr>
      <p:cViewPr varScale="1">
        <p:scale>
          <a:sx n="68" d="100"/>
          <a:sy n="68" d="100"/>
        </p:scale>
        <p:origin x="2850" y="66"/>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 Id="rId27"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colorful2">
  <dgm:title val=""/>
  <dgm:desc val=""/>
  <dgm:catLst>
    <dgm:cat type="colorful" pri="10200"/>
  </dgm:catLst>
  <dgm:styleLbl name="node0">
    <dgm:fillClrLst meth="repeat">
      <a:schemeClr val="accent1"/>
    </dgm:fillClrLst>
    <dgm:linClrLst meth="repeat">
      <a:schemeClr val="lt1"/>
    </dgm:linClrLst>
    <dgm:effectClrLst/>
    <dgm:txLinClrLst/>
    <dgm:txFillClrLst/>
    <dgm:txEffectClrLst/>
  </dgm:styleLbl>
  <dgm:styleLbl name="node1">
    <dgm:fillClrLst>
      <a:schemeClr val="accent2"/>
      <a:schemeClr val="accent3"/>
    </dgm:fillClrLst>
    <dgm:linClrLst meth="repeat">
      <a:schemeClr val="lt1"/>
    </dgm:linClrLst>
    <dgm:effectClrLst/>
    <dgm:txLinClrLst/>
    <dgm:txFillClrLst/>
    <dgm:txEffectClrLst/>
  </dgm:styleLbl>
  <dgm:styleLbl name="alignNode1">
    <dgm:fillClrLst>
      <a:schemeClr val="accent2"/>
      <a:schemeClr val="accent3"/>
    </dgm:fillClrLst>
    <dgm:linClrLst>
      <a:schemeClr val="accent2"/>
      <a:schemeClr val="accent3"/>
    </dgm:linClrLst>
    <dgm:effectClrLst/>
    <dgm:txLinClrLst/>
    <dgm:txFillClrLst/>
    <dgm:txEffectClrLst/>
  </dgm:styleLbl>
  <dgm:styleLbl name="lnNode1">
    <dgm:fillClrLst>
      <a:schemeClr val="accent2"/>
      <a:schemeClr val="accent3"/>
    </dgm:fillClrLst>
    <dgm:linClrLst meth="repeat">
      <a:schemeClr val="lt1"/>
    </dgm:linClrLst>
    <dgm:effectClrLst/>
    <dgm:txLinClrLst/>
    <dgm:txFillClrLst/>
    <dgm:txEffectClrLst/>
  </dgm:styleLbl>
  <dgm:styleLbl name="vennNode1">
    <dgm:fillClrLst>
      <a:schemeClr val="accent2">
        <a:alpha val="50000"/>
      </a:schemeClr>
      <a:schemeClr val="accent3">
        <a:alpha val="50000"/>
      </a:schemeClr>
    </dgm:fillClrLst>
    <dgm:linClrLst meth="repeat">
      <a:schemeClr val="lt1"/>
    </dgm:linClrLst>
    <dgm:effectClrLst/>
    <dgm:txLinClrLst/>
    <dgm:txFillClrLst/>
    <dgm:txEffectClrLst/>
  </dgm:styleLbl>
  <dgm:styleLbl name="node2">
    <dgm:fillClrLst>
      <a:schemeClr val="accent3"/>
    </dgm:fillClrLst>
    <dgm:linClrLst meth="repeat">
      <a:schemeClr val="lt1"/>
    </dgm:linClrLst>
    <dgm:effectClrLst/>
    <dgm:txLinClrLst/>
    <dgm:txFillClrLst/>
    <dgm:txEffectClrLst/>
  </dgm:styleLbl>
  <dgm:styleLbl name="node3">
    <dgm:fillClrLst>
      <a:schemeClr val="accent4"/>
    </dgm:fillClrLst>
    <dgm:linClrLst meth="repeat">
      <a:schemeClr val="lt1"/>
    </dgm:linClrLst>
    <dgm:effectClrLst/>
    <dgm:txLinClrLst/>
    <dgm:txFillClrLst/>
    <dgm:txEffectClrLst/>
  </dgm:styleLbl>
  <dgm:styleLbl name="node4">
    <dgm:fillClrLst>
      <a:schemeClr val="accent5"/>
    </dgm:fillClrLst>
    <dgm:linClrLst meth="repeat">
      <a:schemeClr val="lt1"/>
    </dgm:linClrLst>
    <dgm:effectClrLst/>
    <dgm:txLinClrLst/>
    <dgm:txFillClrLst/>
    <dgm:txEffectClrLst/>
  </dgm:styleLbl>
  <dgm:styleLbl name="fgImgPlace1">
    <dgm:fillClrLst>
      <a:schemeClr val="accent2">
        <a:tint val="50000"/>
      </a:schemeClr>
      <a:schemeClr val="accent3">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2">
        <a:tint val="50000"/>
      </a:schemeClr>
      <a:schemeClr val="accent3">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2"/>
      <a:schemeClr val="accent3"/>
    </dgm:fillClrLst>
    <dgm:linClrLst meth="repeat">
      <a:schemeClr val="lt1"/>
    </dgm:linClrLst>
    <dgm:effectClrLst/>
    <dgm:txLinClrLst/>
    <dgm:txFillClrLst/>
    <dgm:txEffectClrLst/>
  </dgm:styleLbl>
  <dgm:styleLbl name="fgSibTrans2D1">
    <dgm:fillClrLst>
      <a:schemeClr val="accent2"/>
      <a:schemeClr val="accent3"/>
    </dgm:fillClrLst>
    <dgm:linClrLst meth="repeat">
      <a:schemeClr val="lt1"/>
    </dgm:linClrLst>
    <dgm:effectClrLst/>
    <dgm:txLinClrLst/>
    <dgm:txFillClrLst meth="repeat">
      <a:schemeClr val="lt1"/>
    </dgm:txFillClrLst>
    <dgm:txEffectClrLst/>
  </dgm:styleLbl>
  <dgm:styleLbl name="bgSibTrans2D1">
    <dgm:fillClrLst>
      <a:schemeClr val="accent2"/>
      <a:schemeClr val="accent3"/>
    </dgm:fillClrLst>
    <dgm:linClrLst meth="repeat">
      <a:schemeClr val="lt1"/>
    </dgm:linClrLst>
    <dgm:effectClrLst/>
    <dgm:txLinClrLst/>
    <dgm:txFillClrLst meth="repeat">
      <a:schemeClr val="lt1"/>
    </dgm:txFillClrLst>
    <dgm:txEffectClrLst/>
  </dgm:styleLbl>
  <dgm:styleLbl name="sibTrans1D1">
    <dgm:fillClrLst/>
    <dgm:linClrLst>
      <a:schemeClr val="accent2"/>
      <a:schemeClr val="accent3"/>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a:shade val="80000"/>
      </a:schemeClr>
    </dgm:linClrLst>
    <dgm:effectClrLst/>
    <dgm:txLinClrLst/>
    <dgm:txFillClrLst/>
    <dgm:txEffectClrLst/>
  </dgm:styleLbl>
  <dgm:styleLbl name="asst1">
    <dgm:fillClrLst meth="repeat">
      <a:schemeClr val="accent3"/>
    </dgm:fillClrLst>
    <dgm:linClrLst meth="repeat">
      <a:schemeClr val="lt1">
        <a:shade val="80000"/>
      </a:schemeClr>
    </dgm:linClrLst>
    <dgm:effectClrLst/>
    <dgm:txLinClrLst/>
    <dgm:txFillClrLst/>
    <dgm:txEffectClrLst/>
  </dgm:styleLbl>
  <dgm:styleLbl name="asst2">
    <dgm:fillClrLst>
      <a:schemeClr val="accent4"/>
    </dgm:fillClrLst>
    <dgm:linClrLst meth="repeat">
      <a:schemeClr val="lt1"/>
    </dgm:linClrLst>
    <dgm:effectClrLst/>
    <dgm:txLinClrLst/>
    <dgm:txFillClrLst/>
    <dgm:txEffectClrLst/>
  </dgm:styleLbl>
  <dgm:styleLbl name="asst3">
    <dgm:fillClrLst>
      <a:schemeClr val="accent5"/>
    </dgm:fillClrLst>
    <dgm:linClrLst meth="repeat">
      <a:schemeClr val="lt1"/>
    </dgm:linClrLst>
    <dgm:effectClrLst/>
    <dgm:txLinClrLst/>
    <dgm:txFillClrLst/>
    <dgm:txEffectClrLst/>
  </dgm:styleLbl>
  <dgm:styleLbl name="asst4">
    <dgm:fillClrLst>
      <a:schemeClr val="accent6"/>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2"/>
    </dgm:linClrLst>
    <dgm:effectClrLst/>
    <dgm:txLinClrLst/>
    <dgm:txFillClrLst meth="repeat">
      <a:schemeClr val="tx1"/>
    </dgm:txFillClrLst>
    <dgm:txEffectClrLst/>
  </dgm:styleLbl>
  <dgm:styleLbl name="parChTrans1D2">
    <dgm:fillClrLst meth="repeat">
      <a:schemeClr val="accent2">
        <a:tint val="90000"/>
      </a:schemeClr>
    </dgm:fillClrLst>
    <dgm:linClrLst meth="repeat">
      <a:schemeClr val="accent3"/>
    </dgm:linClrLst>
    <dgm:effectClrLst/>
    <dgm:txLinClrLst/>
    <dgm:txFillClrLst meth="repeat">
      <a:schemeClr val="tx1"/>
    </dgm:txFillClrLst>
    <dgm:txEffectClrLst/>
  </dgm:styleLbl>
  <dgm:styleLbl name="parChTrans1D3">
    <dgm:fillClrLst meth="repeat">
      <a:schemeClr val="accent2">
        <a:tint val="70000"/>
      </a:schemeClr>
    </dgm:fillClrLst>
    <dgm:linClrLst meth="repeat">
      <a:schemeClr val="accent4"/>
    </dgm:linClrLst>
    <dgm:effectClrLst/>
    <dgm:txLinClrLst/>
    <dgm:txFillClrLst meth="repeat">
      <a:schemeClr val="tx1"/>
    </dgm:txFillClrLst>
    <dgm:txEffectClrLst/>
  </dgm:styleLbl>
  <dgm:styleLbl name="parChTrans1D4">
    <dgm:fillClrLst meth="repeat">
      <a:schemeClr val="accent2">
        <a:tint val="50000"/>
      </a:schemeClr>
    </dgm:fillClrLst>
    <dgm:linClrLst meth="repeat">
      <a:schemeClr val="accent5"/>
    </dgm:linClrLst>
    <dgm:effectClrLst/>
    <dgm:txLinClrLst/>
    <dgm:txFillClrLst meth="repeat">
      <a:schemeClr val="tx1"/>
    </dgm:txFillClrLst>
    <dgm:txEffectClrLst/>
  </dgm:styleLbl>
  <dgm:styleLbl name="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conF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align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a:schemeClr val="accent2"/>
      <a:schemeClr val="accent3"/>
    </dgm:linClrLst>
    <dgm:effectClrLst/>
    <dgm:txLinClrLst/>
    <dgm:txFillClrLst meth="repeat">
      <a:schemeClr val="dk1"/>
    </dgm:txFillClrLst>
    <dgm:txEffectClrLst/>
  </dgm:styleLbl>
  <dgm:styleLbl name="solidFgAcc1">
    <dgm:fillClrLst meth="repeat">
      <a:schemeClr val="lt1"/>
    </dgm:fillClrLst>
    <dgm:linClrLst>
      <a:schemeClr val="accent2"/>
      <a:schemeClr val="accent3"/>
    </dgm:linClrLst>
    <dgm:effectClrLst/>
    <dgm:txLinClrLst/>
    <dgm:txFillClrLst meth="repeat">
      <a:schemeClr val="dk1"/>
    </dgm:txFillClrLst>
    <dgm:txEffectClrLst/>
  </dgm:styleLbl>
  <dgm:styleLbl name="solidAlignAcc1">
    <dgm:fillClrLst meth="repeat">
      <a:schemeClr val="lt1"/>
    </dgm:fillClrLst>
    <dgm:linClrLst>
      <a:schemeClr val="accent2"/>
      <a:schemeClr val="accent3"/>
    </dgm:linClrLst>
    <dgm:effectClrLst/>
    <dgm:txLinClrLst/>
    <dgm:txFillClrLst meth="repeat">
      <a:schemeClr val="dk1"/>
    </dgm:txFillClrLst>
    <dgm:txEffectClrLst/>
  </dgm:styleLbl>
  <dgm:styleLbl name="solidBgAcc1">
    <dgm:fillClrLst meth="repeat">
      <a:schemeClr val="lt1"/>
    </dgm:fillClrLst>
    <dgm:linClrLst>
      <a:schemeClr val="accent2"/>
      <a:schemeClr val="accent3"/>
    </dgm:linClrLst>
    <dgm:effectClrLst/>
    <dgm:txLinClrLst/>
    <dgm:txFillClrLst meth="repeat">
      <a:schemeClr val="dk1"/>
    </dgm:txFillClrLst>
    <dgm:txEffectClrLst/>
  </dgm:styleLbl>
  <dgm:styleLbl name="f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align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bgAccFollowNode1">
    <dgm:fillClrLst>
      <a:schemeClr val="accent2">
        <a:tint val="40000"/>
        <a:alpha val="90000"/>
      </a:schemeClr>
      <a:schemeClr val="accent3">
        <a:tint val="40000"/>
        <a:alpha val="90000"/>
      </a:schemeClr>
    </dgm:fillClrLst>
    <dgm:linClrLst>
      <a:schemeClr val="accent2">
        <a:tint val="40000"/>
        <a:alpha val="90000"/>
      </a:schemeClr>
      <a:schemeClr val="accent3">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3"/>
    </dgm:linClrLst>
    <dgm:effectClrLst/>
    <dgm:txLinClrLst/>
    <dgm:txFillClrLst meth="repeat">
      <a:schemeClr val="dk1"/>
    </dgm:txFillClrLst>
    <dgm:txEffectClrLst/>
  </dgm:styleLbl>
  <dgm:styleLbl name="fgAcc3">
    <dgm:fillClrLst meth="repeat">
      <a:schemeClr val="lt1">
        <a:alpha val="90000"/>
      </a:schemeClr>
    </dgm:fillClrLst>
    <dgm:linClrLst>
      <a:schemeClr val="accent4"/>
    </dgm:linClrLst>
    <dgm:effectClrLst/>
    <dgm:txLinClrLst/>
    <dgm:txFillClrLst meth="repeat">
      <a:schemeClr val="dk1"/>
    </dgm:txFillClrLst>
    <dgm:txEffectClrLst/>
  </dgm:styleLbl>
  <dgm:styleLbl name="fgAcc4">
    <dgm:fillClrLst meth="repeat">
      <a:schemeClr val="lt1">
        <a:alpha val="90000"/>
      </a:schemeClr>
    </dgm:fillClrLst>
    <dgm:linClrLst>
      <a:schemeClr val="accent5"/>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CE4FE0C0-3292-42D6-ABD2-166924516F44}" type="doc">
      <dgm:prSet loTypeId="urn:microsoft.com/office/officeart/2005/8/layout/orgChart1" loCatId="hierarchy" qsTypeId="urn:microsoft.com/office/officeart/2005/8/quickstyle/simple5" qsCatId="simple" csTypeId="urn:microsoft.com/office/officeart/2005/8/colors/colorful2" csCatId="colorful" phldr="1"/>
      <dgm:spPr/>
      <dgm:t>
        <a:bodyPr/>
        <a:lstStyle/>
        <a:p>
          <a:endParaRPr lang="en-US"/>
        </a:p>
      </dgm:t>
    </dgm:pt>
    <dgm:pt modelId="{80D7FC67-AC2E-4ED8-ADFD-CAE4F72FD271}">
      <dgm:prSet phldrT="[Text]" custT="1"/>
      <dgm:spPr/>
      <dgm:t>
        <a:bodyPr/>
        <a:lstStyle/>
        <a:p>
          <a:r>
            <a:rPr lang="ar-SA" sz="1600" dirty="0">
              <a:solidFill>
                <a:schemeClr val="bg1"/>
              </a:solidFill>
              <a:effectLst>
                <a:outerShdw blurRad="38100" dist="38100" dir="2700000" algn="tl">
                  <a:srgbClr val="000000">
                    <a:alpha val="43137"/>
                  </a:srgbClr>
                </a:outerShdw>
              </a:effectLst>
            </a:rPr>
            <a:t>انواع العينات</a:t>
          </a:r>
          <a:endParaRPr lang="en-US" sz="1600" dirty="0">
            <a:solidFill>
              <a:schemeClr val="bg1"/>
            </a:solidFill>
            <a:effectLst>
              <a:outerShdw blurRad="38100" dist="38100" dir="2700000" algn="tl">
                <a:srgbClr val="000000">
                  <a:alpha val="43137"/>
                </a:srgbClr>
              </a:outerShdw>
            </a:effectLst>
          </a:endParaRPr>
        </a:p>
      </dgm:t>
    </dgm:pt>
    <dgm:pt modelId="{CF03AC9D-A5E8-49ED-A304-D8243F58BCD8}" type="parTrans" cxnId="{8FFF0DD8-562C-40BA-B208-3898C7D163A8}">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00EDC1D1-A691-41F8-B163-6FD57A72FBF6}" type="sibTrans" cxnId="{8FFF0DD8-562C-40BA-B208-3898C7D163A8}">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B8D41C02-CD6E-4A37-B8B9-EE13F7140963}">
      <dgm:prSet phldrT="[Text]" custT="1"/>
      <dgm:spPr/>
      <dgm:t>
        <a:bodyPr/>
        <a:lstStyle/>
        <a:p>
          <a:r>
            <a:rPr lang="ar-SA" sz="1600" dirty="0">
              <a:solidFill>
                <a:schemeClr val="bg1"/>
              </a:solidFill>
              <a:effectLst>
                <a:outerShdw blurRad="38100" dist="38100" dir="2700000" algn="tl">
                  <a:srgbClr val="000000">
                    <a:alpha val="43137"/>
                  </a:srgbClr>
                </a:outerShdw>
              </a:effectLst>
            </a:rPr>
            <a:t>الغير احتمالية</a:t>
          </a:r>
          <a:endParaRPr lang="en-US" sz="1600" dirty="0">
            <a:solidFill>
              <a:schemeClr val="bg1"/>
            </a:solidFill>
            <a:effectLst>
              <a:outerShdw blurRad="38100" dist="38100" dir="2700000" algn="tl">
                <a:srgbClr val="000000">
                  <a:alpha val="43137"/>
                </a:srgbClr>
              </a:outerShdw>
            </a:effectLst>
          </a:endParaRPr>
        </a:p>
      </dgm:t>
    </dgm:pt>
    <dgm:pt modelId="{D88CE3DB-8A02-465C-B743-96EFDFEF511B}" type="parTrans" cxnId="{7715700D-0EF6-4172-B614-44236D8CD629}">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C3CB585E-3546-49C3-921F-27FB5BB41513}" type="sibTrans" cxnId="{7715700D-0EF6-4172-B614-44236D8CD629}">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CAAF5B74-F030-43CB-B3CF-040AEC593612}">
      <dgm:prSet custT="1"/>
      <dgm:spPr/>
      <dgm:t>
        <a:bodyPr/>
        <a:lstStyle/>
        <a:p>
          <a:r>
            <a:rPr lang="ar-SA" sz="1600" dirty="0">
              <a:solidFill>
                <a:schemeClr val="bg1"/>
              </a:solidFill>
              <a:effectLst>
                <a:outerShdw blurRad="38100" dist="38100" dir="2700000" algn="tl">
                  <a:srgbClr val="000000">
                    <a:alpha val="43137"/>
                  </a:srgbClr>
                </a:outerShdw>
              </a:effectLst>
            </a:rPr>
            <a:t>الاحتمالية</a:t>
          </a:r>
          <a:endParaRPr lang="en-US" sz="1600" dirty="0">
            <a:solidFill>
              <a:schemeClr val="bg1"/>
            </a:solidFill>
            <a:effectLst>
              <a:outerShdw blurRad="38100" dist="38100" dir="2700000" algn="tl">
                <a:srgbClr val="000000">
                  <a:alpha val="43137"/>
                </a:srgbClr>
              </a:outerShdw>
            </a:effectLst>
          </a:endParaRPr>
        </a:p>
      </dgm:t>
    </dgm:pt>
    <dgm:pt modelId="{D85BAAAE-30F4-4404-8A63-62A5C005BE2B}" type="parTrans" cxnId="{ED68BF4C-F6E2-4E70-9C7F-2FBE8AF7A43C}">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ABE5383A-7D34-4539-BAA6-43795DC213F6}" type="sibTrans" cxnId="{ED68BF4C-F6E2-4E70-9C7F-2FBE8AF7A43C}">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B88817E2-1FBA-47AA-B5E6-374E69BCF0D2}">
      <dgm:prSet custT="1"/>
      <dgm:spPr/>
      <dgm:t>
        <a:bodyPr/>
        <a:lstStyle/>
        <a:p>
          <a:r>
            <a:rPr lang="ar-SA" sz="1600" dirty="0">
              <a:solidFill>
                <a:schemeClr val="bg1"/>
              </a:solidFill>
              <a:effectLst>
                <a:outerShdw blurRad="38100" dist="38100" dir="2700000" algn="tl">
                  <a:srgbClr val="000000">
                    <a:alpha val="43137"/>
                  </a:srgbClr>
                </a:outerShdw>
              </a:effectLst>
            </a:rPr>
            <a:t>العينة العشوائية البسيطة</a:t>
          </a:r>
          <a:endParaRPr lang="en-US" sz="1600" dirty="0">
            <a:solidFill>
              <a:schemeClr val="bg1"/>
            </a:solidFill>
            <a:effectLst>
              <a:outerShdw blurRad="38100" dist="38100" dir="2700000" algn="tl">
                <a:srgbClr val="000000">
                  <a:alpha val="43137"/>
                </a:srgbClr>
              </a:outerShdw>
            </a:effectLst>
          </a:endParaRPr>
        </a:p>
      </dgm:t>
    </dgm:pt>
    <dgm:pt modelId="{C5F01C65-57E7-4CE1-A9AD-2239D98C00CC}" type="parTrans" cxnId="{1C4D0895-4BC1-4687-A664-7F6FFEDE1E32}">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AA98DEA8-5722-4D5F-A357-00982A8103EF}" type="sibTrans" cxnId="{1C4D0895-4BC1-4687-A664-7F6FFEDE1E32}">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22B189EE-E793-4480-9394-F2265768DFC5}">
      <dgm:prSet custT="1"/>
      <dgm:spPr/>
      <dgm:t>
        <a:bodyPr/>
        <a:lstStyle/>
        <a:p>
          <a:r>
            <a:rPr lang="ar-SA" sz="1600" dirty="0">
              <a:solidFill>
                <a:schemeClr val="bg1"/>
              </a:solidFill>
              <a:effectLst>
                <a:outerShdw blurRad="38100" dist="38100" dir="2700000" algn="tl">
                  <a:srgbClr val="000000">
                    <a:alpha val="43137"/>
                  </a:srgbClr>
                </a:outerShdw>
              </a:effectLst>
            </a:rPr>
            <a:t>العينة الطبقية</a:t>
          </a:r>
          <a:endParaRPr lang="en-US" sz="1600" dirty="0">
            <a:solidFill>
              <a:schemeClr val="bg1"/>
            </a:solidFill>
            <a:effectLst>
              <a:outerShdw blurRad="38100" dist="38100" dir="2700000" algn="tl">
                <a:srgbClr val="000000">
                  <a:alpha val="43137"/>
                </a:srgbClr>
              </a:outerShdw>
            </a:effectLst>
          </a:endParaRPr>
        </a:p>
      </dgm:t>
    </dgm:pt>
    <dgm:pt modelId="{C8C763C1-AF06-4DA1-8897-CFCB31842AA9}" type="parTrans" cxnId="{90BF39E1-1204-44FD-B98A-1B8B8D7B184D}">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75FA111D-7256-47B2-B206-8CC9D787F93F}" type="sibTrans" cxnId="{90BF39E1-1204-44FD-B98A-1B8B8D7B184D}">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2F34671F-7315-4957-AB84-D853584CB365}">
      <dgm:prSet custT="1"/>
      <dgm:spPr/>
      <dgm:t>
        <a:bodyPr/>
        <a:lstStyle/>
        <a:p>
          <a:r>
            <a:rPr lang="ar-SA" sz="1600" dirty="0">
              <a:solidFill>
                <a:schemeClr val="bg1"/>
              </a:solidFill>
              <a:effectLst>
                <a:outerShdw blurRad="38100" dist="38100" dir="2700000" algn="tl">
                  <a:srgbClr val="000000">
                    <a:alpha val="43137"/>
                  </a:srgbClr>
                </a:outerShdw>
              </a:effectLst>
            </a:rPr>
            <a:t>العينة المنتظمة</a:t>
          </a:r>
          <a:endParaRPr lang="en-US" sz="1600" dirty="0">
            <a:solidFill>
              <a:schemeClr val="bg1"/>
            </a:solidFill>
            <a:effectLst>
              <a:outerShdw blurRad="38100" dist="38100" dir="2700000" algn="tl">
                <a:srgbClr val="000000">
                  <a:alpha val="43137"/>
                </a:srgbClr>
              </a:outerShdw>
            </a:effectLst>
          </a:endParaRPr>
        </a:p>
      </dgm:t>
    </dgm:pt>
    <dgm:pt modelId="{1DB7A051-AF1B-4353-971C-E7859AB9A0D7}" type="parTrans" cxnId="{23F1C43E-9FAD-4C5C-B729-932C4537D604}">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FFCAD535-18D2-467D-A68A-F3D6785471A3}" type="sibTrans" cxnId="{23F1C43E-9FAD-4C5C-B729-932C4537D604}">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117496A0-218A-4DE0-BAC7-32801110AE4B}">
      <dgm:prSet custT="1"/>
      <dgm:spPr/>
      <dgm:t>
        <a:bodyPr/>
        <a:lstStyle/>
        <a:p>
          <a:r>
            <a:rPr lang="ar-SA" sz="1600" dirty="0">
              <a:solidFill>
                <a:schemeClr val="bg1"/>
              </a:solidFill>
              <a:effectLst>
                <a:outerShdw blurRad="38100" dist="38100" dir="2700000" algn="tl">
                  <a:srgbClr val="000000">
                    <a:alpha val="43137"/>
                  </a:srgbClr>
                </a:outerShdw>
              </a:effectLst>
            </a:rPr>
            <a:t>قصاصات الورق</a:t>
          </a:r>
          <a:endParaRPr lang="en-US" sz="1600" dirty="0">
            <a:solidFill>
              <a:schemeClr val="bg1"/>
            </a:solidFill>
            <a:effectLst>
              <a:outerShdw blurRad="38100" dist="38100" dir="2700000" algn="tl">
                <a:srgbClr val="000000">
                  <a:alpha val="43137"/>
                </a:srgbClr>
              </a:outerShdw>
            </a:effectLst>
          </a:endParaRPr>
        </a:p>
      </dgm:t>
    </dgm:pt>
    <dgm:pt modelId="{A5C7FC85-C84E-48A7-A5A2-6BF825E9635A}" type="parTrans" cxnId="{CAFFA9D8-2F27-4CA6-BC1C-DEA145F25538}">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71831840-8070-406A-99EF-40A3C8954DF3}" type="sibTrans" cxnId="{CAFFA9D8-2F27-4CA6-BC1C-DEA145F25538}">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5B14A10F-7C24-424C-9C4B-27FE0FA0242E}">
      <dgm:prSet custT="1"/>
      <dgm:spPr/>
      <dgm:t>
        <a:bodyPr/>
        <a:lstStyle/>
        <a:p>
          <a:r>
            <a:rPr lang="ar-SA" sz="1600" dirty="0">
              <a:solidFill>
                <a:schemeClr val="bg1"/>
              </a:solidFill>
              <a:effectLst>
                <a:outerShdw blurRad="38100" dist="38100" dir="2700000" algn="tl">
                  <a:srgbClr val="000000">
                    <a:alpha val="43137"/>
                  </a:srgbClr>
                </a:outerShdw>
              </a:effectLst>
            </a:rPr>
            <a:t>جداول الارقام العشوائية</a:t>
          </a:r>
          <a:endParaRPr lang="en-US" sz="1600" dirty="0">
            <a:solidFill>
              <a:schemeClr val="bg1"/>
            </a:solidFill>
            <a:effectLst>
              <a:outerShdw blurRad="38100" dist="38100" dir="2700000" algn="tl">
                <a:srgbClr val="000000">
                  <a:alpha val="43137"/>
                </a:srgbClr>
              </a:outerShdw>
            </a:effectLst>
          </a:endParaRPr>
        </a:p>
      </dgm:t>
    </dgm:pt>
    <dgm:pt modelId="{2A712200-B823-4F75-A769-73C44A55DEE4}" type="parTrans" cxnId="{6A3BC799-B791-49D6-A847-BDD927EE6227}">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045A4D1E-463B-4839-AEDA-F9EE295F4A35}" type="sibTrans" cxnId="{6A3BC799-B791-49D6-A847-BDD927EE6227}">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212EBA1F-1487-4F7C-A5CD-417AF8094F31}">
      <dgm:prSet custT="1"/>
      <dgm:spPr/>
      <dgm:t>
        <a:bodyPr/>
        <a:lstStyle/>
        <a:p>
          <a:r>
            <a:rPr lang="ar-SA" sz="1600" dirty="0">
              <a:solidFill>
                <a:schemeClr val="bg1"/>
              </a:solidFill>
              <a:effectLst>
                <a:outerShdw blurRad="38100" dist="38100" dir="2700000" algn="tl">
                  <a:srgbClr val="000000">
                    <a:alpha val="43137"/>
                  </a:srgbClr>
                </a:outerShdw>
              </a:effectLst>
            </a:rPr>
            <a:t>العينة الميسرة</a:t>
          </a:r>
          <a:endParaRPr lang="en-US" sz="1600" dirty="0">
            <a:solidFill>
              <a:schemeClr val="bg1"/>
            </a:solidFill>
            <a:effectLst>
              <a:outerShdw blurRad="38100" dist="38100" dir="2700000" algn="tl">
                <a:srgbClr val="000000">
                  <a:alpha val="43137"/>
                </a:srgbClr>
              </a:outerShdw>
            </a:effectLst>
          </a:endParaRPr>
        </a:p>
      </dgm:t>
    </dgm:pt>
    <dgm:pt modelId="{F451F755-43C3-4A99-A2B1-7179A947FF97}" type="parTrans" cxnId="{7D2A0220-3520-45E2-BE32-CA0523225820}">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A1CBEFF5-E0E9-41BA-BCD6-6C5B9C1E98E5}" type="sibTrans" cxnId="{7D2A0220-3520-45E2-BE32-CA0523225820}">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A3834A74-D4DF-4FF8-9CA8-99E46E812A16}">
      <dgm:prSet custT="1"/>
      <dgm:spPr/>
      <dgm:t>
        <a:bodyPr/>
        <a:lstStyle/>
        <a:p>
          <a:r>
            <a:rPr lang="ar-SA" sz="1600" dirty="0">
              <a:solidFill>
                <a:schemeClr val="bg1"/>
              </a:solidFill>
              <a:effectLst>
                <a:outerShdw blurRad="38100" dist="38100" dir="2700000" algn="tl">
                  <a:srgbClr val="000000">
                    <a:alpha val="43137"/>
                  </a:srgbClr>
                </a:outerShdw>
              </a:effectLst>
            </a:rPr>
            <a:t>العينة الحصصية</a:t>
          </a:r>
          <a:endParaRPr lang="en-US" sz="1600" dirty="0">
            <a:solidFill>
              <a:schemeClr val="bg1"/>
            </a:solidFill>
            <a:effectLst>
              <a:outerShdw blurRad="38100" dist="38100" dir="2700000" algn="tl">
                <a:srgbClr val="000000">
                  <a:alpha val="43137"/>
                </a:srgbClr>
              </a:outerShdw>
            </a:effectLst>
          </a:endParaRPr>
        </a:p>
      </dgm:t>
    </dgm:pt>
    <dgm:pt modelId="{D544C474-74E2-4568-805B-7487A8395F10}" type="parTrans" cxnId="{7D234EC1-FFBD-4E40-9DD9-30F8B24BBAEF}">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4CBE8F57-9B37-42A6-A780-6EF3603AEEA6}" type="sibTrans" cxnId="{7D234EC1-FFBD-4E40-9DD9-30F8B24BBAEF}">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3A8C73E6-4657-4467-BA01-920E399D0700}">
      <dgm:prSet custT="1"/>
      <dgm:spPr/>
      <dgm:t>
        <a:bodyPr/>
        <a:lstStyle/>
        <a:p>
          <a:r>
            <a:rPr lang="ar-SA" sz="1600" dirty="0">
              <a:solidFill>
                <a:schemeClr val="bg1"/>
              </a:solidFill>
              <a:effectLst>
                <a:outerShdw blurRad="38100" dist="38100" dir="2700000" algn="tl">
                  <a:srgbClr val="000000">
                    <a:alpha val="43137"/>
                  </a:srgbClr>
                </a:outerShdw>
              </a:effectLst>
            </a:rPr>
            <a:t>العينة التحكمية</a:t>
          </a:r>
          <a:endParaRPr lang="en-US" sz="1600" dirty="0">
            <a:solidFill>
              <a:schemeClr val="bg1"/>
            </a:solidFill>
            <a:effectLst>
              <a:outerShdw blurRad="38100" dist="38100" dir="2700000" algn="tl">
                <a:srgbClr val="000000">
                  <a:alpha val="43137"/>
                </a:srgbClr>
              </a:outerShdw>
            </a:effectLst>
          </a:endParaRPr>
        </a:p>
      </dgm:t>
    </dgm:pt>
    <dgm:pt modelId="{760098FE-B4C9-4571-95DA-F0FCB09EFD15}" type="parTrans" cxnId="{6C21AF21-62F2-4F7D-A6F2-17EF6094E4F3}">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58ACB120-208C-4C4F-AAEA-BEAED998031C}" type="sibTrans" cxnId="{6C21AF21-62F2-4F7D-A6F2-17EF6094E4F3}">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CF923A72-3B7B-489A-A7C0-4185A7870BB2}" type="pres">
      <dgm:prSet presAssocID="{CE4FE0C0-3292-42D6-ABD2-166924516F44}" presName="hierChild1" presStyleCnt="0">
        <dgm:presLayoutVars>
          <dgm:orgChart val="1"/>
          <dgm:chPref val="1"/>
          <dgm:dir/>
          <dgm:animOne val="branch"/>
          <dgm:animLvl val="lvl"/>
          <dgm:resizeHandles/>
        </dgm:presLayoutVars>
      </dgm:prSet>
      <dgm:spPr/>
    </dgm:pt>
    <dgm:pt modelId="{56B4E7D9-61F7-4571-A049-2ED215FAD616}" type="pres">
      <dgm:prSet presAssocID="{80D7FC67-AC2E-4ED8-ADFD-CAE4F72FD271}" presName="hierRoot1" presStyleCnt="0">
        <dgm:presLayoutVars>
          <dgm:hierBranch val="init"/>
        </dgm:presLayoutVars>
      </dgm:prSet>
      <dgm:spPr/>
    </dgm:pt>
    <dgm:pt modelId="{34140D01-E589-4444-88AE-84398CFB1FFF}" type="pres">
      <dgm:prSet presAssocID="{80D7FC67-AC2E-4ED8-ADFD-CAE4F72FD271}" presName="rootComposite1" presStyleCnt="0"/>
      <dgm:spPr/>
    </dgm:pt>
    <dgm:pt modelId="{B26C8F98-CF50-4BF6-AF0B-81FCB9206FE7}" type="pres">
      <dgm:prSet presAssocID="{80D7FC67-AC2E-4ED8-ADFD-CAE4F72FD271}" presName="rootText1" presStyleLbl="node0" presStyleIdx="0" presStyleCnt="1">
        <dgm:presLayoutVars>
          <dgm:chPref val="3"/>
        </dgm:presLayoutVars>
      </dgm:prSet>
      <dgm:spPr/>
    </dgm:pt>
    <dgm:pt modelId="{F8D1CD61-64AB-4898-AE5E-B59C33B0BF17}" type="pres">
      <dgm:prSet presAssocID="{80D7FC67-AC2E-4ED8-ADFD-CAE4F72FD271}" presName="rootConnector1" presStyleLbl="node1" presStyleIdx="0" presStyleCnt="0"/>
      <dgm:spPr/>
    </dgm:pt>
    <dgm:pt modelId="{D5F66E5A-0239-4AD3-9E70-D9AC1FB74A03}" type="pres">
      <dgm:prSet presAssocID="{80D7FC67-AC2E-4ED8-ADFD-CAE4F72FD271}" presName="hierChild2" presStyleCnt="0"/>
      <dgm:spPr/>
    </dgm:pt>
    <dgm:pt modelId="{480A3607-C5B6-46CD-B8CA-27CD33038E28}" type="pres">
      <dgm:prSet presAssocID="{D88CE3DB-8A02-465C-B743-96EFDFEF511B}" presName="Name37" presStyleLbl="parChTrans1D2" presStyleIdx="0" presStyleCnt="2"/>
      <dgm:spPr/>
    </dgm:pt>
    <dgm:pt modelId="{EEDAFBFA-7D78-4904-91A3-6A9F7E5652DE}" type="pres">
      <dgm:prSet presAssocID="{B8D41C02-CD6E-4A37-B8B9-EE13F7140963}" presName="hierRoot2" presStyleCnt="0">
        <dgm:presLayoutVars>
          <dgm:hierBranch val="init"/>
        </dgm:presLayoutVars>
      </dgm:prSet>
      <dgm:spPr/>
    </dgm:pt>
    <dgm:pt modelId="{83EAA4C3-9996-446A-8CF9-F0D223EAFD7E}" type="pres">
      <dgm:prSet presAssocID="{B8D41C02-CD6E-4A37-B8B9-EE13F7140963}" presName="rootComposite" presStyleCnt="0"/>
      <dgm:spPr/>
    </dgm:pt>
    <dgm:pt modelId="{A55570B3-5772-4C19-855B-884DB47F86FF}" type="pres">
      <dgm:prSet presAssocID="{B8D41C02-CD6E-4A37-B8B9-EE13F7140963}" presName="rootText" presStyleLbl="node2" presStyleIdx="0" presStyleCnt="2">
        <dgm:presLayoutVars>
          <dgm:chPref val="3"/>
        </dgm:presLayoutVars>
      </dgm:prSet>
      <dgm:spPr/>
    </dgm:pt>
    <dgm:pt modelId="{2D2D1269-4F3E-44B2-BF76-52F31CF969A6}" type="pres">
      <dgm:prSet presAssocID="{B8D41C02-CD6E-4A37-B8B9-EE13F7140963}" presName="rootConnector" presStyleLbl="node2" presStyleIdx="0" presStyleCnt="2"/>
      <dgm:spPr/>
    </dgm:pt>
    <dgm:pt modelId="{F48B39B2-9495-4FBF-AA33-9BAA942E01E1}" type="pres">
      <dgm:prSet presAssocID="{B8D41C02-CD6E-4A37-B8B9-EE13F7140963}" presName="hierChild4" presStyleCnt="0"/>
      <dgm:spPr/>
    </dgm:pt>
    <dgm:pt modelId="{220560EC-FB77-4D7C-B1CE-916A83DC39B4}" type="pres">
      <dgm:prSet presAssocID="{F451F755-43C3-4A99-A2B1-7179A947FF97}" presName="Name37" presStyleLbl="parChTrans1D3" presStyleIdx="0" presStyleCnt="6"/>
      <dgm:spPr/>
    </dgm:pt>
    <dgm:pt modelId="{0485A615-41AD-40A0-B323-258BB1222EA1}" type="pres">
      <dgm:prSet presAssocID="{212EBA1F-1487-4F7C-A5CD-417AF8094F31}" presName="hierRoot2" presStyleCnt="0">
        <dgm:presLayoutVars>
          <dgm:hierBranch val="init"/>
        </dgm:presLayoutVars>
      </dgm:prSet>
      <dgm:spPr/>
    </dgm:pt>
    <dgm:pt modelId="{68789ADE-9565-46B3-B8A0-0D0B78DB2CD1}" type="pres">
      <dgm:prSet presAssocID="{212EBA1F-1487-4F7C-A5CD-417AF8094F31}" presName="rootComposite" presStyleCnt="0"/>
      <dgm:spPr/>
    </dgm:pt>
    <dgm:pt modelId="{F30984BB-0A57-4587-B6C2-3341AD3C0AE4}" type="pres">
      <dgm:prSet presAssocID="{212EBA1F-1487-4F7C-A5CD-417AF8094F31}" presName="rootText" presStyleLbl="node3" presStyleIdx="0" presStyleCnt="6">
        <dgm:presLayoutVars>
          <dgm:chPref val="3"/>
        </dgm:presLayoutVars>
      </dgm:prSet>
      <dgm:spPr/>
    </dgm:pt>
    <dgm:pt modelId="{4E5FD444-8446-42F3-9F04-D9043A9D17DA}" type="pres">
      <dgm:prSet presAssocID="{212EBA1F-1487-4F7C-A5CD-417AF8094F31}" presName="rootConnector" presStyleLbl="node3" presStyleIdx="0" presStyleCnt="6"/>
      <dgm:spPr/>
    </dgm:pt>
    <dgm:pt modelId="{516C64E6-00FA-4A5F-B7DC-FC692282302A}" type="pres">
      <dgm:prSet presAssocID="{212EBA1F-1487-4F7C-A5CD-417AF8094F31}" presName="hierChild4" presStyleCnt="0"/>
      <dgm:spPr/>
    </dgm:pt>
    <dgm:pt modelId="{7F465A9C-4A0A-4C57-B68E-5295EAD6BE68}" type="pres">
      <dgm:prSet presAssocID="{212EBA1F-1487-4F7C-A5CD-417AF8094F31}" presName="hierChild5" presStyleCnt="0"/>
      <dgm:spPr/>
    </dgm:pt>
    <dgm:pt modelId="{6AB30621-D042-48EA-81A2-8B6F9CC7540D}" type="pres">
      <dgm:prSet presAssocID="{D544C474-74E2-4568-805B-7487A8395F10}" presName="Name37" presStyleLbl="parChTrans1D3" presStyleIdx="1" presStyleCnt="6"/>
      <dgm:spPr/>
    </dgm:pt>
    <dgm:pt modelId="{0ABE0F95-55D6-4893-828C-3533DD9009B0}" type="pres">
      <dgm:prSet presAssocID="{A3834A74-D4DF-4FF8-9CA8-99E46E812A16}" presName="hierRoot2" presStyleCnt="0">
        <dgm:presLayoutVars>
          <dgm:hierBranch val="init"/>
        </dgm:presLayoutVars>
      </dgm:prSet>
      <dgm:spPr/>
    </dgm:pt>
    <dgm:pt modelId="{29A9C74F-52D3-4836-9EA3-79032A73BCF8}" type="pres">
      <dgm:prSet presAssocID="{A3834A74-D4DF-4FF8-9CA8-99E46E812A16}" presName="rootComposite" presStyleCnt="0"/>
      <dgm:spPr/>
    </dgm:pt>
    <dgm:pt modelId="{F7BB1EDF-C352-4C3A-88CC-7DC7ACEAF861}" type="pres">
      <dgm:prSet presAssocID="{A3834A74-D4DF-4FF8-9CA8-99E46E812A16}" presName="rootText" presStyleLbl="node3" presStyleIdx="1" presStyleCnt="6">
        <dgm:presLayoutVars>
          <dgm:chPref val="3"/>
        </dgm:presLayoutVars>
      </dgm:prSet>
      <dgm:spPr/>
    </dgm:pt>
    <dgm:pt modelId="{D25E6646-63FF-4DF6-B469-7D4E09C3A622}" type="pres">
      <dgm:prSet presAssocID="{A3834A74-D4DF-4FF8-9CA8-99E46E812A16}" presName="rootConnector" presStyleLbl="node3" presStyleIdx="1" presStyleCnt="6"/>
      <dgm:spPr/>
    </dgm:pt>
    <dgm:pt modelId="{59F8B7E8-E656-4D9A-8FC7-2FFAF0F87757}" type="pres">
      <dgm:prSet presAssocID="{A3834A74-D4DF-4FF8-9CA8-99E46E812A16}" presName="hierChild4" presStyleCnt="0"/>
      <dgm:spPr/>
    </dgm:pt>
    <dgm:pt modelId="{D20900AE-9BF5-4305-8021-8D51660DAC1E}" type="pres">
      <dgm:prSet presAssocID="{A3834A74-D4DF-4FF8-9CA8-99E46E812A16}" presName="hierChild5" presStyleCnt="0"/>
      <dgm:spPr/>
    </dgm:pt>
    <dgm:pt modelId="{D311A9BB-1CDB-4A01-A1D1-D267922A13B7}" type="pres">
      <dgm:prSet presAssocID="{760098FE-B4C9-4571-95DA-F0FCB09EFD15}" presName="Name37" presStyleLbl="parChTrans1D3" presStyleIdx="2" presStyleCnt="6"/>
      <dgm:spPr/>
    </dgm:pt>
    <dgm:pt modelId="{38DF45A5-3412-4A72-9E8B-60560BA5780B}" type="pres">
      <dgm:prSet presAssocID="{3A8C73E6-4657-4467-BA01-920E399D0700}" presName="hierRoot2" presStyleCnt="0">
        <dgm:presLayoutVars>
          <dgm:hierBranch val="init"/>
        </dgm:presLayoutVars>
      </dgm:prSet>
      <dgm:spPr/>
    </dgm:pt>
    <dgm:pt modelId="{61F73937-E368-4A46-A73F-2C7C38350102}" type="pres">
      <dgm:prSet presAssocID="{3A8C73E6-4657-4467-BA01-920E399D0700}" presName="rootComposite" presStyleCnt="0"/>
      <dgm:spPr/>
    </dgm:pt>
    <dgm:pt modelId="{23F35284-583B-4E97-B8CF-010E50E0C541}" type="pres">
      <dgm:prSet presAssocID="{3A8C73E6-4657-4467-BA01-920E399D0700}" presName="rootText" presStyleLbl="node3" presStyleIdx="2" presStyleCnt="6">
        <dgm:presLayoutVars>
          <dgm:chPref val="3"/>
        </dgm:presLayoutVars>
      </dgm:prSet>
      <dgm:spPr/>
    </dgm:pt>
    <dgm:pt modelId="{39B3C1EE-A7C6-4B02-9590-C47468B04CA8}" type="pres">
      <dgm:prSet presAssocID="{3A8C73E6-4657-4467-BA01-920E399D0700}" presName="rootConnector" presStyleLbl="node3" presStyleIdx="2" presStyleCnt="6"/>
      <dgm:spPr/>
    </dgm:pt>
    <dgm:pt modelId="{A3BC5FF3-3654-4A26-BA89-55A16FD1478C}" type="pres">
      <dgm:prSet presAssocID="{3A8C73E6-4657-4467-BA01-920E399D0700}" presName="hierChild4" presStyleCnt="0"/>
      <dgm:spPr/>
    </dgm:pt>
    <dgm:pt modelId="{D4F622C0-8B4F-4A6C-B556-78F4F8B8DBA0}" type="pres">
      <dgm:prSet presAssocID="{3A8C73E6-4657-4467-BA01-920E399D0700}" presName="hierChild5" presStyleCnt="0"/>
      <dgm:spPr/>
    </dgm:pt>
    <dgm:pt modelId="{EEF3F355-2FC0-4E0E-B4EF-7B4903AD7EDE}" type="pres">
      <dgm:prSet presAssocID="{B8D41C02-CD6E-4A37-B8B9-EE13F7140963}" presName="hierChild5" presStyleCnt="0"/>
      <dgm:spPr/>
    </dgm:pt>
    <dgm:pt modelId="{485F8E9D-AE08-4656-BCAB-C434949DC5D2}" type="pres">
      <dgm:prSet presAssocID="{D85BAAAE-30F4-4404-8A63-62A5C005BE2B}" presName="Name37" presStyleLbl="parChTrans1D2" presStyleIdx="1" presStyleCnt="2"/>
      <dgm:spPr/>
    </dgm:pt>
    <dgm:pt modelId="{735751FB-8872-4B8C-B583-B7326DC49790}" type="pres">
      <dgm:prSet presAssocID="{CAAF5B74-F030-43CB-B3CF-040AEC593612}" presName="hierRoot2" presStyleCnt="0">
        <dgm:presLayoutVars>
          <dgm:hierBranch val="init"/>
        </dgm:presLayoutVars>
      </dgm:prSet>
      <dgm:spPr/>
    </dgm:pt>
    <dgm:pt modelId="{7388C23E-B181-4456-9044-995314EF8547}" type="pres">
      <dgm:prSet presAssocID="{CAAF5B74-F030-43CB-B3CF-040AEC593612}" presName="rootComposite" presStyleCnt="0"/>
      <dgm:spPr/>
    </dgm:pt>
    <dgm:pt modelId="{3BD85502-227E-4AD1-B75C-6F680778448E}" type="pres">
      <dgm:prSet presAssocID="{CAAF5B74-F030-43CB-B3CF-040AEC593612}" presName="rootText" presStyleLbl="node2" presStyleIdx="1" presStyleCnt="2">
        <dgm:presLayoutVars>
          <dgm:chPref val="3"/>
        </dgm:presLayoutVars>
      </dgm:prSet>
      <dgm:spPr/>
    </dgm:pt>
    <dgm:pt modelId="{87A9C1AB-3FB4-4E11-A9ED-3668354BA161}" type="pres">
      <dgm:prSet presAssocID="{CAAF5B74-F030-43CB-B3CF-040AEC593612}" presName="rootConnector" presStyleLbl="node2" presStyleIdx="1" presStyleCnt="2"/>
      <dgm:spPr/>
    </dgm:pt>
    <dgm:pt modelId="{4FBAE1CE-89B4-4189-AA59-2EF1B220A07F}" type="pres">
      <dgm:prSet presAssocID="{CAAF5B74-F030-43CB-B3CF-040AEC593612}" presName="hierChild4" presStyleCnt="0"/>
      <dgm:spPr/>
    </dgm:pt>
    <dgm:pt modelId="{12D0EDAC-1F5A-4292-9F65-A563041427A7}" type="pres">
      <dgm:prSet presAssocID="{C5F01C65-57E7-4CE1-A9AD-2239D98C00CC}" presName="Name37" presStyleLbl="parChTrans1D3" presStyleIdx="3" presStyleCnt="6"/>
      <dgm:spPr/>
    </dgm:pt>
    <dgm:pt modelId="{B9CE08FA-A7C4-405C-894F-77DF92CD8EA5}" type="pres">
      <dgm:prSet presAssocID="{B88817E2-1FBA-47AA-B5E6-374E69BCF0D2}" presName="hierRoot2" presStyleCnt="0">
        <dgm:presLayoutVars>
          <dgm:hierBranch val="init"/>
        </dgm:presLayoutVars>
      </dgm:prSet>
      <dgm:spPr/>
    </dgm:pt>
    <dgm:pt modelId="{06143AA7-FE9D-49E2-AB04-437F9FFDBCC3}" type="pres">
      <dgm:prSet presAssocID="{B88817E2-1FBA-47AA-B5E6-374E69BCF0D2}" presName="rootComposite" presStyleCnt="0"/>
      <dgm:spPr/>
    </dgm:pt>
    <dgm:pt modelId="{5752DDF0-9A3E-4061-8341-6B6824AEC3B6}" type="pres">
      <dgm:prSet presAssocID="{B88817E2-1FBA-47AA-B5E6-374E69BCF0D2}" presName="rootText" presStyleLbl="node3" presStyleIdx="3" presStyleCnt="6">
        <dgm:presLayoutVars>
          <dgm:chPref val="3"/>
        </dgm:presLayoutVars>
      </dgm:prSet>
      <dgm:spPr/>
    </dgm:pt>
    <dgm:pt modelId="{CCE9B4D9-8E9B-4FCC-8FBC-0E9CEE19BC7A}" type="pres">
      <dgm:prSet presAssocID="{B88817E2-1FBA-47AA-B5E6-374E69BCF0D2}" presName="rootConnector" presStyleLbl="node3" presStyleIdx="3" presStyleCnt="6"/>
      <dgm:spPr/>
    </dgm:pt>
    <dgm:pt modelId="{EE542E64-F2CF-45CA-B685-93EC859CED59}" type="pres">
      <dgm:prSet presAssocID="{B88817E2-1FBA-47AA-B5E6-374E69BCF0D2}" presName="hierChild4" presStyleCnt="0"/>
      <dgm:spPr/>
    </dgm:pt>
    <dgm:pt modelId="{71C838C4-441D-4283-AB7D-557627075958}" type="pres">
      <dgm:prSet presAssocID="{A5C7FC85-C84E-48A7-A5A2-6BF825E9635A}" presName="Name37" presStyleLbl="parChTrans1D4" presStyleIdx="0" presStyleCnt="2"/>
      <dgm:spPr/>
    </dgm:pt>
    <dgm:pt modelId="{6941C3B6-9CE4-4992-A441-DB328C7FEAE5}" type="pres">
      <dgm:prSet presAssocID="{117496A0-218A-4DE0-BAC7-32801110AE4B}" presName="hierRoot2" presStyleCnt="0">
        <dgm:presLayoutVars>
          <dgm:hierBranch val="init"/>
        </dgm:presLayoutVars>
      </dgm:prSet>
      <dgm:spPr/>
    </dgm:pt>
    <dgm:pt modelId="{53D6791B-8A47-4616-9BD8-8B1711462490}" type="pres">
      <dgm:prSet presAssocID="{117496A0-218A-4DE0-BAC7-32801110AE4B}" presName="rootComposite" presStyleCnt="0"/>
      <dgm:spPr/>
    </dgm:pt>
    <dgm:pt modelId="{7902FF7E-E08F-4617-B5B8-46C7C8F94198}" type="pres">
      <dgm:prSet presAssocID="{117496A0-218A-4DE0-BAC7-32801110AE4B}" presName="rootText" presStyleLbl="node4" presStyleIdx="0" presStyleCnt="2">
        <dgm:presLayoutVars>
          <dgm:chPref val="3"/>
        </dgm:presLayoutVars>
      </dgm:prSet>
      <dgm:spPr/>
    </dgm:pt>
    <dgm:pt modelId="{58BD66CE-9CE2-428A-BA1F-5DD1F24B04EF}" type="pres">
      <dgm:prSet presAssocID="{117496A0-218A-4DE0-BAC7-32801110AE4B}" presName="rootConnector" presStyleLbl="node4" presStyleIdx="0" presStyleCnt="2"/>
      <dgm:spPr/>
    </dgm:pt>
    <dgm:pt modelId="{483A550B-08C5-4DFA-9AF2-5D49A8EFCBF4}" type="pres">
      <dgm:prSet presAssocID="{117496A0-218A-4DE0-BAC7-32801110AE4B}" presName="hierChild4" presStyleCnt="0"/>
      <dgm:spPr/>
    </dgm:pt>
    <dgm:pt modelId="{CEBA8A08-E86F-44D0-A5A8-11F9B110068F}" type="pres">
      <dgm:prSet presAssocID="{117496A0-218A-4DE0-BAC7-32801110AE4B}" presName="hierChild5" presStyleCnt="0"/>
      <dgm:spPr/>
    </dgm:pt>
    <dgm:pt modelId="{5A2F9970-18D1-4B1C-A311-84E17CC2315A}" type="pres">
      <dgm:prSet presAssocID="{2A712200-B823-4F75-A769-73C44A55DEE4}" presName="Name37" presStyleLbl="parChTrans1D4" presStyleIdx="1" presStyleCnt="2"/>
      <dgm:spPr/>
    </dgm:pt>
    <dgm:pt modelId="{2C84E408-DBDB-45A6-9F39-C5EBA95F264D}" type="pres">
      <dgm:prSet presAssocID="{5B14A10F-7C24-424C-9C4B-27FE0FA0242E}" presName="hierRoot2" presStyleCnt="0">
        <dgm:presLayoutVars>
          <dgm:hierBranch val="init"/>
        </dgm:presLayoutVars>
      </dgm:prSet>
      <dgm:spPr/>
    </dgm:pt>
    <dgm:pt modelId="{22A33EE0-B64E-4864-B510-2CA5F63A8969}" type="pres">
      <dgm:prSet presAssocID="{5B14A10F-7C24-424C-9C4B-27FE0FA0242E}" presName="rootComposite" presStyleCnt="0"/>
      <dgm:spPr/>
    </dgm:pt>
    <dgm:pt modelId="{A8599B3E-F503-465C-AF6B-ECC4B2BDB981}" type="pres">
      <dgm:prSet presAssocID="{5B14A10F-7C24-424C-9C4B-27FE0FA0242E}" presName="rootText" presStyleLbl="node4" presStyleIdx="1" presStyleCnt="2">
        <dgm:presLayoutVars>
          <dgm:chPref val="3"/>
        </dgm:presLayoutVars>
      </dgm:prSet>
      <dgm:spPr/>
    </dgm:pt>
    <dgm:pt modelId="{AAF5BACF-B71F-42EE-AADC-B542AA299986}" type="pres">
      <dgm:prSet presAssocID="{5B14A10F-7C24-424C-9C4B-27FE0FA0242E}" presName="rootConnector" presStyleLbl="node4" presStyleIdx="1" presStyleCnt="2"/>
      <dgm:spPr/>
    </dgm:pt>
    <dgm:pt modelId="{C6799D57-47A8-4599-BE9D-95B61DDA89C8}" type="pres">
      <dgm:prSet presAssocID="{5B14A10F-7C24-424C-9C4B-27FE0FA0242E}" presName="hierChild4" presStyleCnt="0"/>
      <dgm:spPr/>
    </dgm:pt>
    <dgm:pt modelId="{FE1F0C09-D3F9-4A0E-AAE4-1240CF577209}" type="pres">
      <dgm:prSet presAssocID="{5B14A10F-7C24-424C-9C4B-27FE0FA0242E}" presName="hierChild5" presStyleCnt="0"/>
      <dgm:spPr/>
    </dgm:pt>
    <dgm:pt modelId="{72FB6677-5CB4-48EA-A27F-5491CB5387DA}" type="pres">
      <dgm:prSet presAssocID="{B88817E2-1FBA-47AA-B5E6-374E69BCF0D2}" presName="hierChild5" presStyleCnt="0"/>
      <dgm:spPr/>
    </dgm:pt>
    <dgm:pt modelId="{8D8592B3-F5E9-469D-B08A-9F190500BE3B}" type="pres">
      <dgm:prSet presAssocID="{C8C763C1-AF06-4DA1-8897-CFCB31842AA9}" presName="Name37" presStyleLbl="parChTrans1D3" presStyleIdx="4" presStyleCnt="6"/>
      <dgm:spPr/>
    </dgm:pt>
    <dgm:pt modelId="{851D5621-FA5D-413F-A4F2-C98B12BDBE2B}" type="pres">
      <dgm:prSet presAssocID="{22B189EE-E793-4480-9394-F2265768DFC5}" presName="hierRoot2" presStyleCnt="0">
        <dgm:presLayoutVars>
          <dgm:hierBranch val="init"/>
        </dgm:presLayoutVars>
      </dgm:prSet>
      <dgm:spPr/>
    </dgm:pt>
    <dgm:pt modelId="{9178A63F-2ED7-4C3E-BAA7-456C6569A7E6}" type="pres">
      <dgm:prSet presAssocID="{22B189EE-E793-4480-9394-F2265768DFC5}" presName="rootComposite" presStyleCnt="0"/>
      <dgm:spPr/>
    </dgm:pt>
    <dgm:pt modelId="{CE4506D8-673D-42FA-9144-963080F7E9D4}" type="pres">
      <dgm:prSet presAssocID="{22B189EE-E793-4480-9394-F2265768DFC5}" presName="rootText" presStyleLbl="node3" presStyleIdx="4" presStyleCnt="6">
        <dgm:presLayoutVars>
          <dgm:chPref val="3"/>
        </dgm:presLayoutVars>
      </dgm:prSet>
      <dgm:spPr/>
    </dgm:pt>
    <dgm:pt modelId="{599D9362-3D87-4A4A-8192-0E43979B0822}" type="pres">
      <dgm:prSet presAssocID="{22B189EE-E793-4480-9394-F2265768DFC5}" presName="rootConnector" presStyleLbl="node3" presStyleIdx="4" presStyleCnt="6"/>
      <dgm:spPr/>
    </dgm:pt>
    <dgm:pt modelId="{27D00401-11BA-4554-81E7-5347DB339C3A}" type="pres">
      <dgm:prSet presAssocID="{22B189EE-E793-4480-9394-F2265768DFC5}" presName="hierChild4" presStyleCnt="0"/>
      <dgm:spPr/>
    </dgm:pt>
    <dgm:pt modelId="{5E58EC03-744B-411B-B5C5-35A35FEF53BE}" type="pres">
      <dgm:prSet presAssocID="{22B189EE-E793-4480-9394-F2265768DFC5}" presName="hierChild5" presStyleCnt="0"/>
      <dgm:spPr/>
    </dgm:pt>
    <dgm:pt modelId="{F63EA1BF-558B-438B-A921-040D2B5EA715}" type="pres">
      <dgm:prSet presAssocID="{1DB7A051-AF1B-4353-971C-E7859AB9A0D7}" presName="Name37" presStyleLbl="parChTrans1D3" presStyleIdx="5" presStyleCnt="6"/>
      <dgm:spPr/>
    </dgm:pt>
    <dgm:pt modelId="{249CFB19-3BDC-4AD4-8F90-61B9C56E00B2}" type="pres">
      <dgm:prSet presAssocID="{2F34671F-7315-4957-AB84-D853584CB365}" presName="hierRoot2" presStyleCnt="0">
        <dgm:presLayoutVars>
          <dgm:hierBranch val="init"/>
        </dgm:presLayoutVars>
      </dgm:prSet>
      <dgm:spPr/>
    </dgm:pt>
    <dgm:pt modelId="{0087BDE1-436C-443C-B8BB-695CFCD190F2}" type="pres">
      <dgm:prSet presAssocID="{2F34671F-7315-4957-AB84-D853584CB365}" presName="rootComposite" presStyleCnt="0"/>
      <dgm:spPr/>
    </dgm:pt>
    <dgm:pt modelId="{456970BB-398F-44C1-8CF7-2031E6DD00F7}" type="pres">
      <dgm:prSet presAssocID="{2F34671F-7315-4957-AB84-D853584CB365}" presName="rootText" presStyleLbl="node3" presStyleIdx="5" presStyleCnt="6">
        <dgm:presLayoutVars>
          <dgm:chPref val="3"/>
        </dgm:presLayoutVars>
      </dgm:prSet>
      <dgm:spPr/>
    </dgm:pt>
    <dgm:pt modelId="{30FEAC7B-3C86-447E-919B-C1E0B812F6D0}" type="pres">
      <dgm:prSet presAssocID="{2F34671F-7315-4957-AB84-D853584CB365}" presName="rootConnector" presStyleLbl="node3" presStyleIdx="5" presStyleCnt="6"/>
      <dgm:spPr/>
    </dgm:pt>
    <dgm:pt modelId="{616347D2-08EC-4976-A734-B91DB1AA1014}" type="pres">
      <dgm:prSet presAssocID="{2F34671F-7315-4957-AB84-D853584CB365}" presName="hierChild4" presStyleCnt="0"/>
      <dgm:spPr/>
    </dgm:pt>
    <dgm:pt modelId="{F6B470F0-8718-412B-AE2E-EE877AE92E4A}" type="pres">
      <dgm:prSet presAssocID="{2F34671F-7315-4957-AB84-D853584CB365}" presName="hierChild5" presStyleCnt="0"/>
      <dgm:spPr/>
    </dgm:pt>
    <dgm:pt modelId="{B8CA87FC-E439-4970-8F3E-AF7BD23DF21E}" type="pres">
      <dgm:prSet presAssocID="{CAAF5B74-F030-43CB-B3CF-040AEC593612}" presName="hierChild5" presStyleCnt="0"/>
      <dgm:spPr/>
    </dgm:pt>
    <dgm:pt modelId="{6A5EE25C-1A1D-4FE3-9916-79E317454253}" type="pres">
      <dgm:prSet presAssocID="{80D7FC67-AC2E-4ED8-ADFD-CAE4F72FD271}" presName="hierChild3" presStyleCnt="0"/>
      <dgm:spPr/>
    </dgm:pt>
  </dgm:ptLst>
  <dgm:cxnLst>
    <dgm:cxn modelId="{759F3C01-E71A-4215-95F4-F0A4C43573B4}" type="presOf" srcId="{CAAF5B74-F030-43CB-B3CF-040AEC593612}" destId="{3BD85502-227E-4AD1-B75C-6F680778448E}" srcOrd="0" destOrd="0" presId="urn:microsoft.com/office/officeart/2005/8/layout/orgChart1"/>
    <dgm:cxn modelId="{D1C22B05-84AC-47C2-8540-E82DD833218F}" type="presOf" srcId="{2F34671F-7315-4957-AB84-D853584CB365}" destId="{456970BB-398F-44C1-8CF7-2031E6DD00F7}" srcOrd="0" destOrd="0" presId="urn:microsoft.com/office/officeart/2005/8/layout/orgChart1"/>
    <dgm:cxn modelId="{48D6A106-4125-4ECA-88BD-AB3B945A3B20}" type="presOf" srcId="{5B14A10F-7C24-424C-9C4B-27FE0FA0242E}" destId="{AAF5BACF-B71F-42EE-AADC-B542AA299986}" srcOrd="1" destOrd="0" presId="urn:microsoft.com/office/officeart/2005/8/layout/orgChart1"/>
    <dgm:cxn modelId="{C0DE770A-2A86-4F73-88A6-C5CC581A0FD3}" type="presOf" srcId="{212EBA1F-1487-4F7C-A5CD-417AF8094F31}" destId="{4E5FD444-8446-42F3-9F04-D9043A9D17DA}" srcOrd="1" destOrd="0" presId="urn:microsoft.com/office/officeart/2005/8/layout/orgChart1"/>
    <dgm:cxn modelId="{4D9F5E0B-5ED8-4A3F-A58F-E5F90B3109F5}" type="presOf" srcId="{CE4FE0C0-3292-42D6-ABD2-166924516F44}" destId="{CF923A72-3B7B-489A-A7C0-4185A7870BB2}" srcOrd="0" destOrd="0" presId="urn:microsoft.com/office/officeart/2005/8/layout/orgChart1"/>
    <dgm:cxn modelId="{7715700D-0EF6-4172-B614-44236D8CD629}" srcId="{80D7FC67-AC2E-4ED8-ADFD-CAE4F72FD271}" destId="{B8D41C02-CD6E-4A37-B8B9-EE13F7140963}" srcOrd="0" destOrd="0" parTransId="{D88CE3DB-8A02-465C-B743-96EFDFEF511B}" sibTransId="{C3CB585E-3546-49C3-921F-27FB5BB41513}"/>
    <dgm:cxn modelId="{F541FD0F-5D3D-4F6E-A9B0-40A06E1F3003}" type="presOf" srcId="{B88817E2-1FBA-47AA-B5E6-374E69BCF0D2}" destId="{CCE9B4D9-8E9B-4FCC-8FBC-0E9CEE19BC7A}" srcOrd="1" destOrd="0" presId="urn:microsoft.com/office/officeart/2005/8/layout/orgChart1"/>
    <dgm:cxn modelId="{59C77414-2B3E-4BEC-8F85-738A9E4D0225}" type="presOf" srcId="{212EBA1F-1487-4F7C-A5CD-417AF8094F31}" destId="{F30984BB-0A57-4587-B6C2-3341AD3C0AE4}" srcOrd="0" destOrd="0" presId="urn:microsoft.com/office/officeart/2005/8/layout/orgChart1"/>
    <dgm:cxn modelId="{3B070F16-1F78-4072-AC1E-0D0E0076CD1A}" type="presOf" srcId="{117496A0-218A-4DE0-BAC7-32801110AE4B}" destId="{7902FF7E-E08F-4617-B5B8-46C7C8F94198}" srcOrd="0" destOrd="0" presId="urn:microsoft.com/office/officeart/2005/8/layout/orgChart1"/>
    <dgm:cxn modelId="{7D2A0220-3520-45E2-BE32-CA0523225820}" srcId="{B8D41C02-CD6E-4A37-B8B9-EE13F7140963}" destId="{212EBA1F-1487-4F7C-A5CD-417AF8094F31}" srcOrd="0" destOrd="0" parTransId="{F451F755-43C3-4A99-A2B1-7179A947FF97}" sibTransId="{A1CBEFF5-E0E9-41BA-BCD6-6C5B9C1E98E5}"/>
    <dgm:cxn modelId="{6C21AF21-62F2-4F7D-A6F2-17EF6094E4F3}" srcId="{B8D41C02-CD6E-4A37-B8B9-EE13F7140963}" destId="{3A8C73E6-4657-4467-BA01-920E399D0700}" srcOrd="2" destOrd="0" parTransId="{760098FE-B4C9-4571-95DA-F0FCB09EFD15}" sibTransId="{58ACB120-208C-4C4F-AAEA-BEAED998031C}"/>
    <dgm:cxn modelId="{19795C22-E307-49DE-A3BB-4B8D87F3BE8D}" type="presOf" srcId="{2A712200-B823-4F75-A769-73C44A55DEE4}" destId="{5A2F9970-18D1-4B1C-A311-84E17CC2315A}" srcOrd="0" destOrd="0" presId="urn:microsoft.com/office/officeart/2005/8/layout/orgChart1"/>
    <dgm:cxn modelId="{A70B2C25-EE9A-4C39-8201-14E433A1463E}" type="presOf" srcId="{CAAF5B74-F030-43CB-B3CF-040AEC593612}" destId="{87A9C1AB-3FB4-4E11-A9ED-3668354BA161}" srcOrd="1" destOrd="0" presId="urn:microsoft.com/office/officeart/2005/8/layout/orgChart1"/>
    <dgm:cxn modelId="{BF4CF234-31A1-40C6-A177-C787FCFBA8F0}" type="presOf" srcId="{760098FE-B4C9-4571-95DA-F0FCB09EFD15}" destId="{D311A9BB-1CDB-4A01-A1D1-D267922A13B7}" srcOrd="0" destOrd="0" presId="urn:microsoft.com/office/officeart/2005/8/layout/orgChart1"/>
    <dgm:cxn modelId="{34CA5A37-A75C-461B-8EFE-592334367457}" type="presOf" srcId="{B88817E2-1FBA-47AA-B5E6-374E69BCF0D2}" destId="{5752DDF0-9A3E-4061-8341-6B6824AEC3B6}" srcOrd="0" destOrd="0" presId="urn:microsoft.com/office/officeart/2005/8/layout/orgChart1"/>
    <dgm:cxn modelId="{23F1C43E-9FAD-4C5C-B729-932C4537D604}" srcId="{CAAF5B74-F030-43CB-B3CF-040AEC593612}" destId="{2F34671F-7315-4957-AB84-D853584CB365}" srcOrd="2" destOrd="0" parTransId="{1DB7A051-AF1B-4353-971C-E7859AB9A0D7}" sibTransId="{FFCAD535-18D2-467D-A68A-F3D6785471A3}"/>
    <dgm:cxn modelId="{6758365B-51B9-4389-9191-0C1C6548EEC7}" type="presOf" srcId="{D85BAAAE-30F4-4404-8A63-62A5C005BE2B}" destId="{485F8E9D-AE08-4656-BCAB-C434949DC5D2}" srcOrd="0" destOrd="0" presId="urn:microsoft.com/office/officeart/2005/8/layout/orgChart1"/>
    <dgm:cxn modelId="{17E08248-9757-446C-858B-870FBC2AB69D}" type="presOf" srcId="{A3834A74-D4DF-4FF8-9CA8-99E46E812A16}" destId="{F7BB1EDF-C352-4C3A-88CC-7DC7ACEAF861}" srcOrd="0" destOrd="0" presId="urn:microsoft.com/office/officeart/2005/8/layout/orgChart1"/>
    <dgm:cxn modelId="{ED68BF4C-F6E2-4E70-9C7F-2FBE8AF7A43C}" srcId="{80D7FC67-AC2E-4ED8-ADFD-CAE4F72FD271}" destId="{CAAF5B74-F030-43CB-B3CF-040AEC593612}" srcOrd="1" destOrd="0" parTransId="{D85BAAAE-30F4-4404-8A63-62A5C005BE2B}" sibTransId="{ABE5383A-7D34-4539-BAA6-43795DC213F6}"/>
    <dgm:cxn modelId="{BFAA6852-129E-4F59-A1EB-7E4AC2A9C02A}" type="presOf" srcId="{3A8C73E6-4657-4467-BA01-920E399D0700}" destId="{23F35284-583B-4E97-B8CF-010E50E0C541}" srcOrd="0" destOrd="0" presId="urn:microsoft.com/office/officeart/2005/8/layout/orgChart1"/>
    <dgm:cxn modelId="{49678F75-FC7A-4947-AD24-AF89C23BDFE2}" type="presOf" srcId="{3A8C73E6-4657-4467-BA01-920E399D0700}" destId="{39B3C1EE-A7C6-4B02-9590-C47468B04CA8}" srcOrd="1" destOrd="0" presId="urn:microsoft.com/office/officeart/2005/8/layout/orgChart1"/>
    <dgm:cxn modelId="{5A566B78-7167-4423-9A54-EDE2E5A62EA0}" type="presOf" srcId="{22B189EE-E793-4480-9394-F2265768DFC5}" destId="{CE4506D8-673D-42FA-9144-963080F7E9D4}" srcOrd="0" destOrd="0" presId="urn:microsoft.com/office/officeart/2005/8/layout/orgChart1"/>
    <dgm:cxn modelId="{5DD0DF78-354B-4676-9038-90D2630AC86D}" type="presOf" srcId="{D544C474-74E2-4568-805B-7487A8395F10}" destId="{6AB30621-D042-48EA-81A2-8B6F9CC7540D}" srcOrd="0" destOrd="0" presId="urn:microsoft.com/office/officeart/2005/8/layout/orgChart1"/>
    <dgm:cxn modelId="{ECB4035A-1002-4FAE-B980-7D7480395A86}" type="presOf" srcId="{F451F755-43C3-4A99-A2B1-7179A947FF97}" destId="{220560EC-FB77-4D7C-B1CE-916A83DC39B4}" srcOrd="0" destOrd="0" presId="urn:microsoft.com/office/officeart/2005/8/layout/orgChart1"/>
    <dgm:cxn modelId="{B2530583-6C2F-4F4C-8D6E-06CC4B0950E9}" type="presOf" srcId="{C8C763C1-AF06-4DA1-8897-CFCB31842AA9}" destId="{8D8592B3-F5E9-469D-B08A-9F190500BE3B}" srcOrd="0" destOrd="0" presId="urn:microsoft.com/office/officeart/2005/8/layout/orgChart1"/>
    <dgm:cxn modelId="{1B2ACD8A-D58B-44F1-AFA6-3177CE55A982}" type="presOf" srcId="{117496A0-218A-4DE0-BAC7-32801110AE4B}" destId="{58BD66CE-9CE2-428A-BA1F-5DD1F24B04EF}" srcOrd="1" destOrd="0" presId="urn:microsoft.com/office/officeart/2005/8/layout/orgChart1"/>
    <dgm:cxn modelId="{6546ED8E-005F-48F2-BFFB-E7FEF59F82D3}" type="presOf" srcId="{B8D41C02-CD6E-4A37-B8B9-EE13F7140963}" destId="{2D2D1269-4F3E-44B2-BF76-52F31CF969A6}" srcOrd="1" destOrd="0" presId="urn:microsoft.com/office/officeart/2005/8/layout/orgChart1"/>
    <dgm:cxn modelId="{1C4D0895-4BC1-4687-A664-7F6FFEDE1E32}" srcId="{CAAF5B74-F030-43CB-B3CF-040AEC593612}" destId="{B88817E2-1FBA-47AA-B5E6-374E69BCF0D2}" srcOrd="0" destOrd="0" parTransId="{C5F01C65-57E7-4CE1-A9AD-2239D98C00CC}" sibTransId="{AA98DEA8-5722-4D5F-A357-00982A8103EF}"/>
    <dgm:cxn modelId="{6A3BC799-B791-49D6-A847-BDD927EE6227}" srcId="{B88817E2-1FBA-47AA-B5E6-374E69BCF0D2}" destId="{5B14A10F-7C24-424C-9C4B-27FE0FA0242E}" srcOrd="1" destOrd="0" parTransId="{2A712200-B823-4F75-A769-73C44A55DEE4}" sibTransId="{045A4D1E-463B-4839-AEDA-F9EE295F4A35}"/>
    <dgm:cxn modelId="{1BF639A1-31DA-4F36-8DB5-329531CE4022}" type="presOf" srcId="{B8D41C02-CD6E-4A37-B8B9-EE13F7140963}" destId="{A55570B3-5772-4C19-855B-884DB47F86FF}" srcOrd="0" destOrd="0" presId="urn:microsoft.com/office/officeart/2005/8/layout/orgChart1"/>
    <dgm:cxn modelId="{7C02C5A8-BB29-47F0-94E5-D3E29A77D75C}" type="presOf" srcId="{22B189EE-E793-4480-9394-F2265768DFC5}" destId="{599D9362-3D87-4A4A-8192-0E43979B0822}" srcOrd="1" destOrd="0" presId="urn:microsoft.com/office/officeart/2005/8/layout/orgChart1"/>
    <dgm:cxn modelId="{F41B49AF-909C-4BC3-8ECA-21EAE8DF6D58}" type="presOf" srcId="{C5F01C65-57E7-4CE1-A9AD-2239D98C00CC}" destId="{12D0EDAC-1F5A-4292-9F65-A563041427A7}" srcOrd="0" destOrd="0" presId="urn:microsoft.com/office/officeart/2005/8/layout/orgChart1"/>
    <dgm:cxn modelId="{7D234EC1-FFBD-4E40-9DD9-30F8B24BBAEF}" srcId="{B8D41C02-CD6E-4A37-B8B9-EE13F7140963}" destId="{A3834A74-D4DF-4FF8-9CA8-99E46E812A16}" srcOrd="1" destOrd="0" parTransId="{D544C474-74E2-4568-805B-7487A8395F10}" sibTransId="{4CBE8F57-9B37-42A6-A780-6EF3603AEEA6}"/>
    <dgm:cxn modelId="{CDF588C1-13CB-402F-8C25-6D748676CBE1}" type="presOf" srcId="{80D7FC67-AC2E-4ED8-ADFD-CAE4F72FD271}" destId="{B26C8F98-CF50-4BF6-AF0B-81FCB9206FE7}" srcOrd="0" destOrd="0" presId="urn:microsoft.com/office/officeart/2005/8/layout/orgChart1"/>
    <dgm:cxn modelId="{7940E3CA-5522-49AB-B6B9-3A23F5082F1F}" type="presOf" srcId="{A5C7FC85-C84E-48A7-A5A2-6BF825E9635A}" destId="{71C838C4-441D-4283-AB7D-557627075958}" srcOrd="0" destOrd="0" presId="urn:microsoft.com/office/officeart/2005/8/layout/orgChart1"/>
    <dgm:cxn modelId="{8FFF0DD8-562C-40BA-B208-3898C7D163A8}" srcId="{CE4FE0C0-3292-42D6-ABD2-166924516F44}" destId="{80D7FC67-AC2E-4ED8-ADFD-CAE4F72FD271}" srcOrd="0" destOrd="0" parTransId="{CF03AC9D-A5E8-49ED-A304-D8243F58BCD8}" sibTransId="{00EDC1D1-A691-41F8-B163-6FD57A72FBF6}"/>
    <dgm:cxn modelId="{CAFFA9D8-2F27-4CA6-BC1C-DEA145F25538}" srcId="{B88817E2-1FBA-47AA-B5E6-374E69BCF0D2}" destId="{117496A0-218A-4DE0-BAC7-32801110AE4B}" srcOrd="0" destOrd="0" parTransId="{A5C7FC85-C84E-48A7-A5A2-6BF825E9635A}" sibTransId="{71831840-8070-406A-99EF-40A3C8954DF3}"/>
    <dgm:cxn modelId="{0C4BC6DF-FB05-4603-90F8-A392FC72A16E}" type="presOf" srcId="{2F34671F-7315-4957-AB84-D853584CB365}" destId="{30FEAC7B-3C86-447E-919B-C1E0B812F6D0}" srcOrd="1" destOrd="0" presId="urn:microsoft.com/office/officeart/2005/8/layout/orgChart1"/>
    <dgm:cxn modelId="{90BF39E1-1204-44FD-B98A-1B8B8D7B184D}" srcId="{CAAF5B74-F030-43CB-B3CF-040AEC593612}" destId="{22B189EE-E793-4480-9394-F2265768DFC5}" srcOrd="1" destOrd="0" parTransId="{C8C763C1-AF06-4DA1-8897-CFCB31842AA9}" sibTransId="{75FA111D-7256-47B2-B206-8CC9D787F93F}"/>
    <dgm:cxn modelId="{68578CE4-4A8E-446F-A5B9-C55FD1109800}" type="presOf" srcId="{A3834A74-D4DF-4FF8-9CA8-99E46E812A16}" destId="{D25E6646-63FF-4DF6-B469-7D4E09C3A622}" srcOrd="1" destOrd="0" presId="urn:microsoft.com/office/officeart/2005/8/layout/orgChart1"/>
    <dgm:cxn modelId="{6E492FE9-930D-492F-87AD-412C6268AF01}" type="presOf" srcId="{80D7FC67-AC2E-4ED8-ADFD-CAE4F72FD271}" destId="{F8D1CD61-64AB-4898-AE5E-B59C33B0BF17}" srcOrd="1" destOrd="0" presId="urn:microsoft.com/office/officeart/2005/8/layout/orgChart1"/>
    <dgm:cxn modelId="{32B0BFF0-92B4-4D57-8D2E-30CDC465A051}" type="presOf" srcId="{1DB7A051-AF1B-4353-971C-E7859AB9A0D7}" destId="{F63EA1BF-558B-438B-A921-040D2B5EA715}" srcOrd="0" destOrd="0" presId="urn:microsoft.com/office/officeart/2005/8/layout/orgChart1"/>
    <dgm:cxn modelId="{FD20FAF1-5D28-4A88-BC9B-8CA5F96138FF}" type="presOf" srcId="{D88CE3DB-8A02-465C-B743-96EFDFEF511B}" destId="{480A3607-C5B6-46CD-B8CA-27CD33038E28}" srcOrd="0" destOrd="0" presId="urn:microsoft.com/office/officeart/2005/8/layout/orgChart1"/>
    <dgm:cxn modelId="{1BEB09F7-AAFB-4D16-B78B-A6F5BE11F315}" type="presOf" srcId="{5B14A10F-7C24-424C-9C4B-27FE0FA0242E}" destId="{A8599B3E-F503-465C-AF6B-ECC4B2BDB981}" srcOrd="0" destOrd="0" presId="urn:microsoft.com/office/officeart/2005/8/layout/orgChart1"/>
    <dgm:cxn modelId="{1A6CE6E4-38DB-421D-8F22-DB1D570B68D5}" type="presParOf" srcId="{CF923A72-3B7B-489A-A7C0-4185A7870BB2}" destId="{56B4E7D9-61F7-4571-A049-2ED215FAD616}" srcOrd="0" destOrd="0" presId="urn:microsoft.com/office/officeart/2005/8/layout/orgChart1"/>
    <dgm:cxn modelId="{73C758BE-CB2B-406A-A297-2FC4894E1D2A}" type="presParOf" srcId="{56B4E7D9-61F7-4571-A049-2ED215FAD616}" destId="{34140D01-E589-4444-88AE-84398CFB1FFF}" srcOrd="0" destOrd="0" presId="urn:microsoft.com/office/officeart/2005/8/layout/orgChart1"/>
    <dgm:cxn modelId="{416C3250-9529-4F75-827D-E6985567D808}" type="presParOf" srcId="{34140D01-E589-4444-88AE-84398CFB1FFF}" destId="{B26C8F98-CF50-4BF6-AF0B-81FCB9206FE7}" srcOrd="0" destOrd="0" presId="urn:microsoft.com/office/officeart/2005/8/layout/orgChart1"/>
    <dgm:cxn modelId="{A1D3C893-3381-4EDB-B3C7-B0940DCFBC4F}" type="presParOf" srcId="{34140D01-E589-4444-88AE-84398CFB1FFF}" destId="{F8D1CD61-64AB-4898-AE5E-B59C33B0BF17}" srcOrd="1" destOrd="0" presId="urn:microsoft.com/office/officeart/2005/8/layout/orgChart1"/>
    <dgm:cxn modelId="{EBC9F47A-AF12-4EBE-95CF-EEB11D478242}" type="presParOf" srcId="{56B4E7D9-61F7-4571-A049-2ED215FAD616}" destId="{D5F66E5A-0239-4AD3-9E70-D9AC1FB74A03}" srcOrd="1" destOrd="0" presId="urn:microsoft.com/office/officeart/2005/8/layout/orgChart1"/>
    <dgm:cxn modelId="{A5E08131-D491-4FBB-9E3D-2C4AFA7F58D9}" type="presParOf" srcId="{D5F66E5A-0239-4AD3-9E70-D9AC1FB74A03}" destId="{480A3607-C5B6-46CD-B8CA-27CD33038E28}" srcOrd="0" destOrd="0" presId="urn:microsoft.com/office/officeart/2005/8/layout/orgChart1"/>
    <dgm:cxn modelId="{5430EF05-9450-4A2A-987A-2982AFD0558B}" type="presParOf" srcId="{D5F66E5A-0239-4AD3-9E70-D9AC1FB74A03}" destId="{EEDAFBFA-7D78-4904-91A3-6A9F7E5652DE}" srcOrd="1" destOrd="0" presId="urn:microsoft.com/office/officeart/2005/8/layout/orgChart1"/>
    <dgm:cxn modelId="{662DD548-AA56-47C7-B907-A226A795D576}" type="presParOf" srcId="{EEDAFBFA-7D78-4904-91A3-6A9F7E5652DE}" destId="{83EAA4C3-9996-446A-8CF9-F0D223EAFD7E}" srcOrd="0" destOrd="0" presId="urn:microsoft.com/office/officeart/2005/8/layout/orgChart1"/>
    <dgm:cxn modelId="{5C0EDCA3-E3FC-41FE-B812-B6C9D679B82D}" type="presParOf" srcId="{83EAA4C3-9996-446A-8CF9-F0D223EAFD7E}" destId="{A55570B3-5772-4C19-855B-884DB47F86FF}" srcOrd="0" destOrd="0" presId="urn:microsoft.com/office/officeart/2005/8/layout/orgChart1"/>
    <dgm:cxn modelId="{D6EC40A5-1DA5-469E-9EE5-4D90B9752A03}" type="presParOf" srcId="{83EAA4C3-9996-446A-8CF9-F0D223EAFD7E}" destId="{2D2D1269-4F3E-44B2-BF76-52F31CF969A6}" srcOrd="1" destOrd="0" presId="urn:microsoft.com/office/officeart/2005/8/layout/orgChart1"/>
    <dgm:cxn modelId="{3532EAD3-48C0-49A0-9F61-DE84141728FC}" type="presParOf" srcId="{EEDAFBFA-7D78-4904-91A3-6A9F7E5652DE}" destId="{F48B39B2-9495-4FBF-AA33-9BAA942E01E1}" srcOrd="1" destOrd="0" presId="urn:microsoft.com/office/officeart/2005/8/layout/orgChart1"/>
    <dgm:cxn modelId="{CD80ECE1-72F1-44A7-ABE2-2B6993B5173B}" type="presParOf" srcId="{F48B39B2-9495-4FBF-AA33-9BAA942E01E1}" destId="{220560EC-FB77-4D7C-B1CE-916A83DC39B4}" srcOrd="0" destOrd="0" presId="urn:microsoft.com/office/officeart/2005/8/layout/orgChart1"/>
    <dgm:cxn modelId="{3B1F728A-66CA-4E81-9161-52F8F001E0DE}" type="presParOf" srcId="{F48B39B2-9495-4FBF-AA33-9BAA942E01E1}" destId="{0485A615-41AD-40A0-B323-258BB1222EA1}" srcOrd="1" destOrd="0" presId="urn:microsoft.com/office/officeart/2005/8/layout/orgChart1"/>
    <dgm:cxn modelId="{DE8544C0-595B-4572-B6A5-30301B670C9B}" type="presParOf" srcId="{0485A615-41AD-40A0-B323-258BB1222EA1}" destId="{68789ADE-9565-46B3-B8A0-0D0B78DB2CD1}" srcOrd="0" destOrd="0" presId="urn:microsoft.com/office/officeart/2005/8/layout/orgChart1"/>
    <dgm:cxn modelId="{E03B4CFE-8718-4644-936D-856DF099A3B6}" type="presParOf" srcId="{68789ADE-9565-46B3-B8A0-0D0B78DB2CD1}" destId="{F30984BB-0A57-4587-B6C2-3341AD3C0AE4}" srcOrd="0" destOrd="0" presId="urn:microsoft.com/office/officeart/2005/8/layout/orgChart1"/>
    <dgm:cxn modelId="{D30D5476-EB70-4E9E-AF48-F1D9E17424D2}" type="presParOf" srcId="{68789ADE-9565-46B3-B8A0-0D0B78DB2CD1}" destId="{4E5FD444-8446-42F3-9F04-D9043A9D17DA}" srcOrd="1" destOrd="0" presId="urn:microsoft.com/office/officeart/2005/8/layout/orgChart1"/>
    <dgm:cxn modelId="{BA789E90-12B3-4E5B-8878-FA2CA5B79A4D}" type="presParOf" srcId="{0485A615-41AD-40A0-B323-258BB1222EA1}" destId="{516C64E6-00FA-4A5F-B7DC-FC692282302A}" srcOrd="1" destOrd="0" presId="urn:microsoft.com/office/officeart/2005/8/layout/orgChart1"/>
    <dgm:cxn modelId="{72D8C5A3-E07E-4838-BC4E-A80946C5A7F4}" type="presParOf" srcId="{0485A615-41AD-40A0-B323-258BB1222EA1}" destId="{7F465A9C-4A0A-4C57-B68E-5295EAD6BE68}" srcOrd="2" destOrd="0" presId="urn:microsoft.com/office/officeart/2005/8/layout/orgChart1"/>
    <dgm:cxn modelId="{86BDB999-A064-4D0B-BAC8-8C739ACCEBB5}" type="presParOf" srcId="{F48B39B2-9495-4FBF-AA33-9BAA942E01E1}" destId="{6AB30621-D042-48EA-81A2-8B6F9CC7540D}" srcOrd="2" destOrd="0" presId="urn:microsoft.com/office/officeart/2005/8/layout/orgChart1"/>
    <dgm:cxn modelId="{A8272B35-304F-4CCE-A172-E3B2C71E3C0B}" type="presParOf" srcId="{F48B39B2-9495-4FBF-AA33-9BAA942E01E1}" destId="{0ABE0F95-55D6-4893-828C-3533DD9009B0}" srcOrd="3" destOrd="0" presId="urn:microsoft.com/office/officeart/2005/8/layout/orgChart1"/>
    <dgm:cxn modelId="{29C6EA9A-1F51-4BD8-B5AC-121EF6493F89}" type="presParOf" srcId="{0ABE0F95-55D6-4893-828C-3533DD9009B0}" destId="{29A9C74F-52D3-4836-9EA3-79032A73BCF8}" srcOrd="0" destOrd="0" presId="urn:microsoft.com/office/officeart/2005/8/layout/orgChart1"/>
    <dgm:cxn modelId="{FC386D35-73B0-4961-964F-038791B00D9E}" type="presParOf" srcId="{29A9C74F-52D3-4836-9EA3-79032A73BCF8}" destId="{F7BB1EDF-C352-4C3A-88CC-7DC7ACEAF861}" srcOrd="0" destOrd="0" presId="urn:microsoft.com/office/officeart/2005/8/layout/orgChart1"/>
    <dgm:cxn modelId="{17CC98DB-0463-4640-B063-308BF87A89A7}" type="presParOf" srcId="{29A9C74F-52D3-4836-9EA3-79032A73BCF8}" destId="{D25E6646-63FF-4DF6-B469-7D4E09C3A622}" srcOrd="1" destOrd="0" presId="urn:microsoft.com/office/officeart/2005/8/layout/orgChart1"/>
    <dgm:cxn modelId="{0679C0F4-EED2-4A5D-A920-7F33258C8F4A}" type="presParOf" srcId="{0ABE0F95-55D6-4893-828C-3533DD9009B0}" destId="{59F8B7E8-E656-4D9A-8FC7-2FFAF0F87757}" srcOrd="1" destOrd="0" presId="urn:microsoft.com/office/officeart/2005/8/layout/orgChart1"/>
    <dgm:cxn modelId="{6E8DB6E7-1FFC-48D4-A7B1-A4DB02473641}" type="presParOf" srcId="{0ABE0F95-55D6-4893-828C-3533DD9009B0}" destId="{D20900AE-9BF5-4305-8021-8D51660DAC1E}" srcOrd="2" destOrd="0" presId="urn:microsoft.com/office/officeart/2005/8/layout/orgChart1"/>
    <dgm:cxn modelId="{B30B032C-78BF-4F16-AE30-2F855477AAB4}" type="presParOf" srcId="{F48B39B2-9495-4FBF-AA33-9BAA942E01E1}" destId="{D311A9BB-1CDB-4A01-A1D1-D267922A13B7}" srcOrd="4" destOrd="0" presId="urn:microsoft.com/office/officeart/2005/8/layout/orgChart1"/>
    <dgm:cxn modelId="{3BCC8B2E-3944-4463-8D74-9099E5016022}" type="presParOf" srcId="{F48B39B2-9495-4FBF-AA33-9BAA942E01E1}" destId="{38DF45A5-3412-4A72-9E8B-60560BA5780B}" srcOrd="5" destOrd="0" presId="urn:microsoft.com/office/officeart/2005/8/layout/orgChart1"/>
    <dgm:cxn modelId="{DF700978-8046-4715-B120-E2E5C137C858}" type="presParOf" srcId="{38DF45A5-3412-4A72-9E8B-60560BA5780B}" destId="{61F73937-E368-4A46-A73F-2C7C38350102}" srcOrd="0" destOrd="0" presId="urn:microsoft.com/office/officeart/2005/8/layout/orgChart1"/>
    <dgm:cxn modelId="{E409B191-4BEA-4879-B4EE-4F97D14BF142}" type="presParOf" srcId="{61F73937-E368-4A46-A73F-2C7C38350102}" destId="{23F35284-583B-4E97-B8CF-010E50E0C541}" srcOrd="0" destOrd="0" presId="urn:microsoft.com/office/officeart/2005/8/layout/orgChart1"/>
    <dgm:cxn modelId="{0B561469-3AD3-4077-A8C5-7E39EABF12F7}" type="presParOf" srcId="{61F73937-E368-4A46-A73F-2C7C38350102}" destId="{39B3C1EE-A7C6-4B02-9590-C47468B04CA8}" srcOrd="1" destOrd="0" presId="urn:microsoft.com/office/officeart/2005/8/layout/orgChart1"/>
    <dgm:cxn modelId="{C2594EF6-81F6-4E06-A4BC-64B73B78A132}" type="presParOf" srcId="{38DF45A5-3412-4A72-9E8B-60560BA5780B}" destId="{A3BC5FF3-3654-4A26-BA89-55A16FD1478C}" srcOrd="1" destOrd="0" presId="urn:microsoft.com/office/officeart/2005/8/layout/orgChart1"/>
    <dgm:cxn modelId="{F32FB2AF-31DC-432B-8026-7AF3684146D2}" type="presParOf" srcId="{38DF45A5-3412-4A72-9E8B-60560BA5780B}" destId="{D4F622C0-8B4F-4A6C-B556-78F4F8B8DBA0}" srcOrd="2" destOrd="0" presId="urn:microsoft.com/office/officeart/2005/8/layout/orgChart1"/>
    <dgm:cxn modelId="{5B99EDA9-D023-4F6D-85D8-A612CE6CDBAF}" type="presParOf" srcId="{EEDAFBFA-7D78-4904-91A3-6A9F7E5652DE}" destId="{EEF3F355-2FC0-4E0E-B4EF-7B4903AD7EDE}" srcOrd="2" destOrd="0" presId="urn:microsoft.com/office/officeart/2005/8/layout/orgChart1"/>
    <dgm:cxn modelId="{1B83A0B1-2AC6-4B64-9CB2-442A243186A6}" type="presParOf" srcId="{D5F66E5A-0239-4AD3-9E70-D9AC1FB74A03}" destId="{485F8E9D-AE08-4656-BCAB-C434949DC5D2}" srcOrd="2" destOrd="0" presId="urn:microsoft.com/office/officeart/2005/8/layout/orgChart1"/>
    <dgm:cxn modelId="{7D273E66-6D39-45C8-8612-65D577DE5C9C}" type="presParOf" srcId="{D5F66E5A-0239-4AD3-9E70-D9AC1FB74A03}" destId="{735751FB-8872-4B8C-B583-B7326DC49790}" srcOrd="3" destOrd="0" presId="urn:microsoft.com/office/officeart/2005/8/layout/orgChart1"/>
    <dgm:cxn modelId="{6ABC7793-2579-4130-9BB8-7622C2CF1235}" type="presParOf" srcId="{735751FB-8872-4B8C-B583-B7326DC49790}" destId="{7388C23E-B181-4456-9044-995314EF8547}" srcOrd="0" destOrd="0" presId="urn:microsoft.com/office/officeart/2005/8/layout/orgChart1"/>
    <dgm:cxn modelId="{BA38C89D-BB9B-4650-8A69-32DEC62B3609}" type="presParOf" srcId="{7388C23E-B181-4456-9044-995314EF8547}" destId="{3BD85502-227E-4AD1-B75C-6F680778448E}" srcOrd="0" destOrd="0" presId="urn:microsoft.com/office/officeart/2005/8/layout/orgChart1"/>
    <dgm:cxn modelId="{BC7A59E0-3E1C-44ED-8857-EDC30FA5421B}" type="presParOf" srcId="{7388C23E-B181-4456-9044-995314EF8547}" destId="{87A9C1AB-3FB4-4E11-A9ED-3668354BA161}" srcOrd="1" destOrd="0" presId="urn:microsoft.com/office/officeart/2005/8/layout/orgChart1"/>
    <dgm:cxn modelId="{7ADB6477-4F03-419D-B5D5-C80342DBCB56}" type="presParOf" srcId="{735751FB-8872-4B8C-B583-B7326DC49790}" destId="{4FBAE1CE-89B4-4189-AA59-2EF1B220A07F}" srcOrd="1" destOrd="0" presId="urn:microsoft.com/office/officeart/2005/8/layout/orgChart1"/>
    <dgm:cxn modelId="{34671838-0274-47D3-83BC-D4FDCC509756}" type="presParOf" srcId="{4FBAE1CE-89B4-4189-AA59-2EF1B220A07F}" destId="{12D0EDAC-1F5A-4292-9F65-A563041427A7}" srcOrd="0" destOrd="0" presId="urn:microsoft.com/office/officeart/2005/8/layout/orgChart1"/>
    <dgm:cxn modelId="{66EB1589-676A-4C01-89CC-816A07AB5B74}" type="presParOf" srcId="{4FBAE1CE-89B4-4189-AA59-2EF1B220A07F}" destId="{B9CE08FA-A7C4-405C-894F-77DF92CD8EA5}" srcOrd="1" destOrd="0" presId="urn:microsoft.com/office/officeart/2005/8/layout/orgChart1"/>
    <dgm:cxn modelId="{B725718A-F384-4B87-872A-A4C352660D4A}" type="presParOf" srcId="{B9CE08FA-A7C4-405C-894F-77DF92CD8EA5}" destId="{06143AA7-FE9D-49E2-AB04-437F9FFDBCC3}" srcOrd="0" destOrd="0" presId="urn:microsoft.com/office/officeart/2005/8/layout/orgChart1"/>
    <dgm:cxn modelId="{20D8B383-42F8-4593-A1AC-551A06EE3927}" type="presParOf" srcId="{06143AA7-FE9D-49E2-AB04-437F9FFDBCC3}" destId="{5752DDF0-9A3E-4061-8341-6B6824AEC3B6}" srcOrd="0" destOrd="0" presId="urn:microsoft.com/office/officeart/2005/8/layout/orgChart1"/>
    <dgm:cxn modelId="{6CC59CD4-239F-443C-9B8E-E8DC79570CB4}" type="presParOf" srcId="{06143AA7-FE9D-49E2-AB04-437F9FFDBCC3}" destId="{CCE9B4D9-8E9B-4FCC-8FBC-0E9CEE19BC7A}" srcOrd="1" destOrd="0" presId="urn:microsoft.com/office/officeart/2005/8/layout/orgChart1"/>
    <dgm:cxn modelId="{82F71F0C-F5CE-4036-8675-92D971C4BC12}" type="presParOf" srcId="{B9CE08FA-A7C4-405C-894F-77DF92CD8EA5}" destId="{EE542E64-F2CF-45CA-B685-93EC859CED59}" srcOrd="1" destOrd="0" presId="urn:microsoft.com/office/officeart/2005/8/layout/orgChart1"/>
    <dgm:cxn modelId="{93A6A17A-2231-45A1-9F3A-E670E11EDA6A}" type="presParOf" srcId="{EE542E64-F2CF-45CA-B685-93EC859CED59}" destId="{71C838C4-441D-4283-AB7D-557627075958}" srcOrd="0" destOrd="0" presId="urn:microsoft.com/office/officeart/2005/8/layout/orgChart1"/>
    <dgm:cxn modelId="{04874F73-3123-4C0F-9FEE-376A60EE659C}" type="presParOf" srcId="{EE542E64-F2CF-45CA-B685-93EC859CED59}" destId="{6941C3B6-9CE4-4992-A441-DB328C7FEAE5}" srcOrd="1" destOrd="0" presId="urn:microsoft.com/office/officeart/2005/8/layout/orgChart1"/>
    <dgm:cxn modelId="{9B245C95-CA3B-4742-8B6F-E1F91FE525A6}" type="presParOf" srcId="{6941C3B6-9CE4-4992-A441-DB328C7FEAE5}" destId="{53D6791B-8A47-4616-9BD8-8B1711462490}" srcOrd="0" destOrd="0" presId="urn:microsoft.com/office/officeart/2005/8/layout/orgChart1"/>
    <dgm:cxn modelId="{E31D577F-F208-4A4F-B45A-192577A14972}" type="presParOf" srcId="{53D6791B-8A47-4616-9BD8-8B1711462490}" destId="{7902FF7E-E08F-4617-B5B8-46C7C8F94198}" srcOrd="0" destOrd="0" presId="urn:microsoft.com/office/officeart/2005/8/layout/orgChart1"/>
    <dgm:cxn modelId="{8B434C40-0AD4-4578-8D40-03B80CD7DF51}" type="presParOf" srcId="{53D6791B-8A47-4616-9BD8-8B1711462490}" destId="{58BD66CE-9CE2-428A-BA1F-5DD1F24B04EF}" srcOrd="1" destOrd="0" presId="urn:microsoft.com/office/officeart/2005/8/layout/orgChart1"/>
    <dgm:cxn modelId="{F5153E14-07BB-44A0-83C9-3B5BCFEA8B4A}" type="presParOf" srcId="{6941C3B6-9CE4-4992-A441-DB328C7FEAE5}" destId="{483A550B-08C5-4DFA-9AF2-5D49A8EFCBF4}" srcOrd="1" destOrd="0" presId="urn:microsoft.com/office/officeart/2005/8/layout/orgChart1"/>
    <dgm:cxn modelId="{02AC7D69-6F5E-4F60-BB00-DCEA0596C9A6}" type="presParOf" srcId="{6941C3B6-9CE4-4992-A441-DB328C7FEAE5}" destId="{CEBA8A08-E86F-44D0-A5A8-11F9B110068F}" srcOrd="2" destOrd="0" presId="urn:microsoft.com/office/officeart/2005/8/layout/orgChart1"/>
    <dgm:cxn modelId="{6D1CC266-8064-4C49-A0D5-7CCA4F649E92}" type="presParOf" srcId="{EE542E64-F2CF-45CA-B685-93EC859CED59}" destId="{5A2F9970-18D1-4B1C-A311-84E17CC2315A}" srcOrd="2" destOrd="0" presId="urn:microsoft.com/office/officeart/2005/8/layout/orgChart1"/>
    <dgm:cxn modelId="{05749106-07B5-4FFD-BA48-E1F8FADB3330}" type="presParOf" srcId="{EE542E64-F2CF-45CA-B685-93EC859CED59}" destId="{2C84E408-DBDB-45A6-9F39-C5EBA95F264D}" srcOrd="3" destOrd="0" presId="urn:microsoft.com/office/officeart/2005/8/layout/orgChart1"/>
    <dgm:cxn modelId="{DFD2C928-858C-4540-9C41-CBCBF5C9B819}" type="presParOf" srcId="{2C84E408-DBDB-45A6-9F39-C5EBA95F264D}" destId="{22A33EE0-B64E-4864-B510-2CA5F63A8969}" srcOrd="0" destOrd="0" presId="urn:microsoft.com/office/officeart/2005/8/layout/orgChart1"/>
    <dgm:cxn modelId="{2E7B7029-92CC-4939-9589-FBD12B3FEC51}" type="presParOf" srcId="{22A33EE0-B64E-4864-B510-2CA5F63A8969}" destId="{A8599B3E-F503-465C-AF6B-ECC4B2BDB981}" srcOrd="0" destOrd="0" presId="urn:microsoft.com/office/officeart/2005/8/layout/orgChart1"/>
    <dgm:cxn modelId="{E6287C09-3D70-4CB7-A158-DBBAE3BE7FC7}" type="presParOf" srcId="{22A33EE0-B64E-4864-B510-2CA5F63A8969}" destId="{AAF5BACF-B71F-42EE-AADC-B542AA299986}" srcOrd="1" destOrd="0" presId="urn:microsoft.com/office/officeart/2005/8/layout/orgChart1"/>
    <dgm:cxn modelId="{7B828B87-A193-4D84-A1F5-28E0A7816A71}" type="presParOf" srcId="{2C84E408-DBDB-45A6-9F39-C5EBA95F264D}" destId="{C6799D57-47A8-4599-BE9D-95B61DDA89C8}" srcOrd="1" destOrd="0" presId="urn:microsoft.com/office/officeart/2005/8/layout/orgChart1"/>
    <dgm:cxn modelId="{242E5DC6-B709-4F58-AC60-A3ACE6DE8FD2}" type="presParOf" srcId="{2C84E408-DBDB-45A6-9F39-C5EBA95F264D}" destId="{FE1F0C09-D3F9-4A0E-AAE4-1240CF577209}" srcOrd="2" destOrd="0" presId="urn:microsoft.com/office/officeart/2005/8/layout/orgChart1"/>
    <dgm:cxn modelId="{71229A6F-C61A-471A-9039-884AD72029D7}" type="presParOf" srcId="{B9CE08FA-A7C4-405C-894F-77DF92CD8EA5}" destId="{72FB6677-5CB4-48EA-A27F-5491CB5387DA}" srcOrd="2" destOrd="0" presId="urn:microsoft.com/office/officeart/2005/8/layout/orgChart1"/>
    <dgm:cxn modelId="{1CAA5A63-B008-4E06-8D00-0A03FEBCA01A}" type="presParOf" srcId="{4FBAE1CE-89B4-4189-AA59-2EF1B220A07F}" destId="{8D8592B3-F5E9-469D-B08A-9F190500BE3B}" srcOrd="2" destOrd="0" presId="urn:microsoft.com/office/officeart/2005/8/layout/orgChart1"/>
    <dgm:cxn modelId="{7A5DAEAB-798F-4ED0-8EC3-04AD9B9A26A8}" type="presParOf" srcId="{4FBAE1CE-89B4-4189-AA59-2EF1B220A07F}" destId="{851D5621-FA5D-413F-A4F2-C98B12BDBE2B}" srcOrd="3" destOrd="0" presId="urn:microsoft.com/office/officeart/2005/8/layout/orgChart1"/>
    <dgm:cxn modelId="{A1539BFF-AF28-4002-8ACE-40D7D9D852A0}" type="presParOf" srcId="{851D5621-FA5D-413F-A4F2-C98B12BDBE2B}" destId="{9178A63F-2ED7-4C3E-BAA7-456C6569A7E6}" srcOrd="0" destOrd="0" presId="urn:microsoft.com/office/officeart/2005/8/layout/orgChart1"/>
    <dgm:cxn modelId="{05E5854F-CC10-4A73-AA53-E3694BE57C17}" type="presParOf" srcId="{9178A63F-2ED7-4C3E-BAA7-456C6569A7E6}" destId="{CE4506D8-673D-42FA-9144-963080F7E9D4}" srcOrd="0" destOrd="0" presId="urn:microsoft.com/office/officeart/2005/8/layout/orgChart1"/>
    <dgm:cxn modelId="{7F538CE5-962D-4361-A5CF-1DD9ABE1BF57}" type="presParOf" srcId="{9178A63F-2ED7-4C3E-BAA7-456C6569A7E6}" destId="{599D9362-3D87-4A4A-8192-0E43979B0822}" srcOrd="1" destOrd="0" presId="urn:microsoft.com/office/officeart/2005/8/layout/orgChart1"/>
    <dgm:cxn modelId="{9EA98525-627A-4D9B-8C08-709EE134A124}" type="presParOf" srcId="{851D5621-FA5D-413F-A4F2-C98B12BDBE2B}" destId="{27D00401-11BA-4554-81E7-5347DB339C3A}" srcOrd="1" destOrd="0" presId="urn:microsoft.com/office/officeart/2005/8/layout/orgChart1"/>
    <dgm:cxn modelId="{1DA8A6FE-3C9E-45B3-8623-F3C9206A60D8}" type="presParOf" srcId="{851D5621-FA5D-413F-A4F2-C98B12BDBE2B}" destId="{5E58EC03-744B-411B-B5C5-35A35FEF53BE}" srcOrd="2" destOrd="0" presId="urn:microsoft.com/office/officeart/2005/8/layout/orgChart1"/>
    <dgm:cxn modelId="{23237E9B-07DB-4F20-9B53-70AEC29D8318}" type="presParOf" srcId="{4FBAE1CE-89B4-4189-AA59-2EF1B220A07F}" destId="{F63EA1BF-558B-438B-A921-040D2B5EA715}" srcOrd="4" destOrd="0" presId="urn:microsoft.com/office/officeart/2005/8/layout/orgChart1"/>
    <dgm:cxn modelId="{B39180C2-87CF-4CFA-94E7-DD1786970AC2}" type="presParOf" srcId="{4FBAE1CE-89B4-4189-AA59-2EF1B220A07F}" destId="{249CFB19-3BDC-4AD4-8F90-61B9C56E00B2}" srcOrd="5" destOrd="0" presId="urn:microsoft.com/office/officeart/2005/8/layout/orgChart1"/>
    <dgm:cxn modelId="{406EA8D7-F4AB-46B9-8CC1-FD37DA834141}" type="presParOf" srcId="{249CFB19-3BDC-4AD4-8F90-61B9C56E00B2}" destId="{0087BDE1-436C-443C-B8BB-695CFCD190F2}" srcOrd="0" destOrd="0" presId="urn:microsoft.com/office/officeart/2005/8/layout/orgChart1"/>
    <dgm:cxn modelId="{63DA12AD-FFAA-46A5-8C22-FC9C9E3F10F2}" type="presParOf" srcId="{0087BDE1-436C-443C-B8BB-695CFCD190F2}" destId="{456970BB-398F-44C1-8CF7-2031E6DD00F7}" srcOrd="0" destOrd="0" presId="urn:microsoft.com/office/officeart/2005/8/layout/orgChart1"/>
    <dgm:cxn modelId="{EFB1D2E2-1452-4A09-A182-7DA6DCA65928}" type="presParOf" srcId="{0087BDE1-436C-443C-B8BB-695CFCD190F2}" destId="{30FEAC7B-3C86-447E-919B-C1E0B812F6D0}" srcOrd="1" destOrd="0" presId="urn:microsoft.com/office/officeart/2005/8/layout/orgChart1"/>
    <dgm:cxn modelId="{E46058AE-DE6E-4224-A14A-3FA1973469F8}" type="presParOf" srcId="{249CFB19-3BDC-4AD4-8F90-61B9C56E00B2}" destId="{616347D2-08EC-4976-A734-B91DB1AA1014}" srcOrd="1" destOrd="0" presId="urn:microsoft.com/office/officeart/2005/8/layout/orgChart1"/>
    <dgm:cxn modelId="{B2C161DA-304D-4596-B2D2-1467C637FBF0}" type="presParOf" srcId="{249CFB19-3BDC-4AD4-8F90-61B9C56E00B2}" destId="{F6B470F0-8718-412B-AE2E-EE877AE92E4A}" srcOrd="2" destOrd="0" presId="urn:microsoft.com/office/officeart/2005/8/layout/orgChart1"/>
    <dgm:cxn modelId="{10A96160-AEB5-429D-B95B-4D60FFC5B709}" type="presParOf" srcId="{735751FB-8872-4B8C-B583-B7326DC49790}" destId="{B8CA87FC-E439-4970-8F3E-AF7BD23DF21E}" srcOrd="2" destOrd="0" presId="urn:microsoft.com/office/officeart/2005/8/layout/orgChart1"/>
    <dgm:cxn modelId="{4A50BD62-1478-41E0-AFD3-115C518DA1D7}" type="presParOf" srcId="{56B4E7D9-61F7-4571-A049-2ED215FAD616}" destId="{6A5EE25C-1A1D-4FE3-9916-79E31745425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E4FE0C0-3292-42D6-ABD2-166924516F44}" type="doc">
      <dgm:prSet loTypeId="urn:microsoft.com/office/officeart/2005/8/layout/orgChart1" loCatId="hierarchy" qsTypeId="urn:microsoft.com/office/officeart/2005/8/quickstyle/simple5" qsCatId="simple" csTypeId="urn:microsoft.com/office/officeart/2005/8/colors/colorful2" csCatId="colorful" phldr="1"/>
      <dgm:spPr/>
      <dgm:t>
        <a:bodyPr/>
        <a:lstStyle/>
        <a:p>
          <a:endParaRPr lang="en-US"/>
        </a:p>
      </dgm:t>
    </dgm:pt>
    <dgm:pt modelId="{80D7FC67-AC2E-4ED8-ADFD-CAE4F72FD271}">
      <dgm:prSet phldrT="[Text]" custT="1"/>
      <dgm:spPr/>
      <dgm:t>
        <a:bodyPr/>
        <a:lstStyle/>
        <a:p>
          <a:r>
            <a:rPr lang="ar-SA" sz="1600" dirty="0">
              <a:solidFill>
                <a:schemeClr val="bg1"/>
              </a:solidFill>
              <a:effectLst>
                <a:outerShdw blurRad="38100" dist="38100" dir="2700000" algn="tl">
                  <a:srgbClr val="000000">
                    <a:alpha val="43137"/>
                  </a:srgbClr>
                </a:outerShdw>
              </a:effectLst>
            </a:rPr>
            <a:t>انواع العينات</a:t>
          </a:r>
          <a:endParaRPr lang="en-US" sz="1600" dirty="0">
            <a:solidFill>
              <a:schemeClr val="bg1"/>
            </a:solidFill>
            <a:effectLst>
              <a:outerShdw blurRad="38100" dist="38100" dir="2700000" algn="tl">
                <a:srgbClr val="000000">
                  <a:alpha val="43137"/>
                </a:srgbClr>
              </a:outerShdw>
            </a:effectLst>
          </a:endParaRPr>
        </a:p>
      </dgm:t>
    </dgm:pt>
    <dgm:pt modelId="{CF03AC9D-A5E8-49ED-A304-D8243F58BCD8}" type="parTrans" cxnId="{8FFF0DD8-562C-40BA-B208-3898C7D163A8}">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00EDC1D1-A691-41F8-B163-6FD57A72FBF6}" type="sibTrans" cxnId="{8FFF0DD8-562C-40BA-B208-3898C7D163A8}">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B8D41C02-CD6E-4A37-B8B9-EE13F7140963}">
      <dgm:prSet phldrT="[Text]" custT="1"/>
      <dgm:spPr/>
      <dgm:t>
        <a:bodyPr/>
        <a:lstStyle/>
        <a:p>
          <a:r>
            <a:rPr lang="ar-SA" sz="1600" dirty="0">
              <a:solidFill>
                <a:schemeClr val="bg1"/>
              </a:solidFill>
              <a:effectLst>
                <a:outerShdw blurRad="38100" dist="38100" dir="2700000" algn="tl">
                  <a:srgbClr val="000000">
                    <a:alpha val="43137"/>
                  </a:srgbClr>
                </a:outerShdw>
              </a:effectLst>
            </a:rPr>
            <a:t>الغير احتمالية</a:t>
          </a:r>
          <a:endParaRPr lang="en-US" sz="1600" dirty="0">
            <a:solidFill>
              <a:schemeClr val="bg1"/>
            </a:solidFill>
            <a:effectLst>
              <a:outerShdw blurRad="38100" dist="38100" dir="2700000" algn="tl">
                <a:srgbClr val="000000">
                  <a:alpha val="43137"/>
                </a:srgbClr>
              </a:outerShdw>
            </a:effectLst>
          </a:endParaRPr>
        </a:p>
      </dgm:t>
    </dgm:pt>
    <dgm:pt modelId="{D88CE3DB-8A02-465C-B743-96EFDFEF511B}" type="parTrans" cxnId="{7715700D-0EF6-4172-B614-44236D8CD629}">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C3CB585E-3546-49C3-921F-27FB5BB41513}" type="sibTrans" cxnId="{7715700D-0EF6-4172-B614-44236D8CD629}">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CAAF5B74-F030-43CB-B3CF-040AEC593612}">
      <dgm:prSet custT="1"/>
      <dgm:spPr/>
      <dgm:t>
        <a:bodyPr/>
        <a:lstStyle/>
        <a:p>
          <a:r>
            <a:rPr lang="ar-SA" sz="1600" dirty="0">
              <a:solidFill>
                <a:schemeClr val="bg1"/>
              </a:solidFill>
              <a:effectLst>
                <a:outerShdw blurRad="38100" dist="38100" dir="2700000" algn="tl">
                  <a:srgbClr val="000000">
                    <a:alpha val="43137"/>
                  </a:srgbClr>
                </a:outerShdw>
              </a:effectLst>
            </a:rPr>
            <a:t>الاحتمالية</a:t>
          </a:r>
          <a:endParaRPr lang="en-US" sz="1600" dirty="0">
            <a:solidFill>
              <a:schemeClr val="bg1"/>
            </a:solidFill>
            <a:effectLst>
              <a:outerShdw blurRad="38100" dist="38100" dir="2700000" algn="tl">
                <a:srgbClr val="000000">
                  <a:alpha val="43137"/>
                </a:srgbClr>
              </a:outerShdw>
            </a:effectLst>
          </a:endParaRPr>
        </a:p>
      </dgm:t>
    </dgm:pt>
    <dgm:pt modelId="{D85BAAAE-30F4-4404-8A63-62A5C005BE2B}" type="parTrans" cxnId="{ED68BF4C-F6E2-4E70-9C7F-2FBE8AF7A43C}">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ABE5383A-7D34-4539-BAA6-43795DC213F6}" type="sibTrans" cxnId="{ED68BF4C-F6E2-4E70-9C7F-2FBE8AF7A43C}">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B88817E2-1FBA-47AA-B5E6-374E69BCF0D2}">
      <dgm:prSet custT="1"/>
      <dgm:spPr/>
      <dgm:t>
        <a:bodyPr/>
        <a:lstStyle/>
        <a:p>
          <a:r>
            <a:rPr lang="ar-SA" sz="1600" dirty="0">
              <a:solidFill>
                <a:schemeClr val="bg1"/>
              </a:solidFill>
              <a:effectLst>
                <a:outerShdw blurRad="38100" dist="38100" dir="2700000" algn="tl">
                  <a:srgbClr val="000000">
                    <a:alpha val="43137"/>
                  </a:srgbClr>
                </a:outerShdw>
              </a:effectLst>
            </a:rPr>
            <a:t>العينة العشوائية البسيطة</a:t>
          </a:r>
          <a:endParaRPr lang="en-US" sz="1600" dirty="0">
            <a:solidFill>
              <a:schemeClr val="bg1"/>
            </a:solidFill>
            <a:effectLst>
              <a:outerShdw blurRad="38100" dist="38100" dir="2700000" algn="tl">
                <a:srgbClr val="000000">
                  <a:alpha val="43137"/>
                </a:srgbClr>
              </a:outerShdw>
            </a:effectLst>
          </a:endParaRPr>
        </a:p>
      </dgm:t>
    </dgm:pt>
    <dgm:pt modelId="{C5F01C65-57E7-4CE1-A9AD-2239D98C00CC}" type="parTrans" cxnId="{1C4D0895-4BC1-4687-A664-7F6FFEDE1E32}">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AA98DEA8-5722-4D5F-A357-00982A8103EF}" type="sibTrans" cxnId="{1C4D0895-4BC1-4687-A664-7F6FFEDE1E32}">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22B189EE-E793-4480-9394-F2265768DFC5}">
      <dgm:prSet custT="1"/>
      <dgm:spPr/>
      <dgm:t>
        <a:bodyPr/>
        <a:lstStyle/>
        <a:p>
          <a:r>
            <a:rPr lang="ar-SA" sz="1600" dirty="0">
              <a:solidFill>
                <a:schemeClr val="bg1"/>
              </a:solidFill>
              <a:effectLst>
                <a:outerShdw blurRad="38100" dist="38100" dir="2700000" algn="tl">
                  <a:srgbClr val="000000">
                    <a:alpha val="43137"/>
                  </a:srgbClr>
                </a:outerShdw>
              </a:effectLst>
            </a:rPr>
            <a:t>العينة الطبقية</a:t>
          </a:r>
          <a:endParaRPr lang="en-US" sz="1600" dirty="0">
            <a:solidFill>
              <a:schemeClr val="bg1"/>
            </a:solidFill>
            <a:effectLst>
              <a:outerShdw blurRad="38100" dist="38100" dir="2700000" algn="tl">
                <a:srgbClr val="000000">
                  <a:alpha val="43137"/>
                </a:srgbClr>
              </a:outerShdw>
            </a:effectLst>
          </a:endParaRPr>
        </a:p>
      </dgm:t>
    </dgm:pt>
    <dgm:pt modelId="{C8C763C1-AF06-4DA1-8897-CFCB31842AA9}" type="parTrans" cxnId="{90BF39E1-1204-44FD-B98A-1B8B8D7B184D}">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75FA111D-7256-47B2-B206-8CC9D787F93F}" type="sibTrans" cxnId="{90BF39E1-1204-44FD-B98A-1B8B8D7B184D}">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2F34671F-7315-4957-AB84-D853584CB365}">
      <dgm:prSet custT="1"/>
      <dgm:spPr/>
      <dgm:t>
        <a:bodyPr/>
        <a:lstStyle/>
        <a:p>
          <a:r>
            <a:rPr lang="ar-SA" sz="1600" dirty="0">
              <a:solidFill>
                <a:schemeClr val="bg1"/>
              </a:solidFill>
              <a:effectLst>
                <a:outerShdw blurRad="38100" dist="38100" dir="2700000" algn="tl">
                  <a:srgbClr val="000000">
                    <a:alpha val="43137"/>
                  </a:srgbClr>
                </a:outerShdw>
              </a:effectLst>
            </a:rPr>
            <a:t>لعينة المنتظمة</a:t>
          </a:r>
          <a:endParaRPr lang="en-US" sz="1600" dirty="0">
            <a:solidFill>
              <a:schemeClr val="bg1"/>
            </a:solidFill>
            <a:effectLst>
              <a:outerShdw blurRad="38100" dist="38100" dir="2700000" algn="tl">
                <a:srgbClr val="000000">
                  <a:alpha val="43137"/>
                </a:srgbClr>
              </a:outerShdw>
            </a:effectLst>
          </a:endParaRPr>
        </a:p>
      </dgm:t>
    </dgm:pt>
    <dgm:pt modelId="{1DB7A051-AF1B-4353-971C-E7859AB9A0D7}" type="parTrans" cxnId="{23F1C43E-9FAD-4C5C-B729-932C4537D604}">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FFCAD535-18D2-467D-A68A-F3D6785471A3}" type="sibTrans" cxnId="{23F1C43E-9FAD-4C5C-B729-932C4537D604}">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117496A0-218A-4DE0-BAC7-32801110AE4B}">
      <dgm:prSet custT="1"/>
      <dgm:spPr/>
      <dgm:t>
        <a:bodyPr/>
        <a:lstStyle/>
        <a:p>
          <a:r>
            <a:rPr lang="ar-SA" sz="1600" dirty="0">
              <a:solidFill>
                <a:schemeClr val="bg1"/>
              </a:solidFill>
              <a:effectLst>
                <a:outerShdw blurRad="38100" dist="38100" dir="2700000" algn="tl">
                  <a:srgbClr val="000000">
                    <a:alpha val="43137"/>
                  </a:srgbClr>
                </a:outerShdw>
              </a:effectLst>
            </a:rPr>
            <a:t>قصاصات الورق</a:t>
          </a:r>
          <a:endParaRPr lang="en-US" sz="1600" dirty="0">
            <a:solidFill>
              <a:schemeClr val="bg1"/>
            </a:solidFill>
            <a:effectLst>
              <a:outerShdw blurRad="38100" dist="38100" dir="2700000" algn="tl">
                <a:srgbClr val="000000">
                  <a:alpha val="43137"/>
                </a:srgbClr>
              </a:outerShdw>
            </a:effectLst>
          </a:endParaRPr>
        </a:p>
      </dgm:t>
    </dgm:pt>
    <dgm:pt modelId="{A5C7FC85-C84E-48A7-A5A2-6BF825E9635A}" type="parTrans" cxnId="{CAFFA9D8-2F27-4CA6-BC1C-DEA145F25538}">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71831840-8070-406A-99EF-40A3C8954DF3}" type="sibTrans" cxnId="{CAFFA9D8-2F27-4CA6-BC1C-DEA145F25538}">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5B14A10F-7C24-424C-9C4B-27FE0FA0242E}">
      <dgm:prSet custT="1"/>
      <dgm:spPr/>
      <dgm:t>
        <a:bodyPr/>
        <a:lstStyle/>
        <a:p>
          <a:r>
            <a:rPr lang="ar-SA" sz="1600" dirty="0">
              <a:solidFill>
                <a:schemeClr val="bg1"/>
              </a:solidFill>
              <a:effectLst>
                <a:outerShdw blurRad="38100" dist="38100" dir="2700000" algn="tl">
                  <a:srgbClr val="000000">
                    <a:alpha val="43137"/>
                  </a:srgbClr>
                </a:outerShdw>
              </a:effectLst>
            </a:rPr>
            <a:t>جداول الارقام العشوائية</a:t>
          </a:r>
          <a:endParaRPr lang="en-US" sz="1600" dirty="0">
            <a:solidFill>
              <a:schemeClr val="bg1"/>
            </a:solidFill>
            <a:effectLst>
              <a:outerShdw blurRad="38100" dist="38100" dir="2700000" algn="tl">
                <a:srgbClr val="000000">
                  <a:alpha val="43137"/>
                </a:srgbClr>
              </a:outerShdw>
            </a:effectLst>
          </a:endParaRPr>
        </a:p>
      </dgm:t>
    </dgm:pt>
    <dgm:pt modelId="{2A712200-B823-4F75-A769-73C44A55DEE4}" type="parTrans" cxnId="{6A3BC799-B791-49D6-A847-BDD927EE6227}">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045A4D1E-463B-4839-AEDA-F9EE295F4A35}" type="sibTrans" cxnId="{6A3BC799-B791-49D6-A847-BDD927EE6227}">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212EBA1F-1487-4F7C-A5CD-417AF8094F31}">
      <dgm:prSet custT="1"/>
      <dgm:spPr/>
      <dgm:t>
        <a:bodyPr/>
        <a:lstStyle/>
        <a:p>
          <a:r>
            <a:rPr lang="ar-SA" sz="1600" dirty="0">
              <a:solidFill>
                <a:schemeClr val="bg1"/>
              </a:solidFill>
              <a:effectLst>
                <a:outerShdw blurRad="38100" dist="38100" dir="2700000" algn="tl">
                  <a:srgbClr val="000000">
                    <a:alpha val="43137"/>
                  </a:srgbClr>
                </a:outerShdw>
              </a:effectLst>
            </a:rPr>
            <a:t>العينة الميسرة</a:t>
          </a:r>
          <a:endParaRPr lang="en-US" sz="1600" dirty="0">
            <a:solidFill>
              <a:schemeClr val="bg1"/>
            </a:solidFill>
            <a:effectLst>
              <a:outerShdw blurRad="38100" dist="38100" dir="2700000" algn="tl">
                <a:srgbClr val="000000">
                  <a:alpha val="43137"/>
                </a:srgbClr>
              </a:outerShdw>
            </a:effectLst>
          </a:endParaRPr>
        </a:p>
      </dgm:t>
    </dgm:pt>
    <dgm:pt modelId="{F451F755-43C3-4A99-A2B1-7179A947FF97}" type="parTrans" cxnId="{7D2A0220-3520-45E2-BE32-CA0523225820}">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A1CBEFF5-E0E9-41BA-BCD6-6C5B9C1E98E5}" type="sibTrans" cxnId="{7D2A0220-3520-45E2-BE32-CA0523225820}">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A3834A74-D4DF-4FF8-9CA8-99E46E812A16}">
      <dgm:prSet custT="1"/>
      <dgm:spPr/>
      <dgm:t>
        <a:bodyPr/>
        <a:lstStyle/>
        <a:p>
          <a:r>
            <a:rPr lang="ar-SA" sz="1600" dirty="0">
              <a:solidFill>
                <a:schemeClr val="bg1"/>
              </a:solidFill>
              <a:effectLst>
                <a:outerShdw blurRad="38100" dist="38100" dir="2700000" algn="tl">
                  <a:srgbClr val="000000">
                    <a:alpha val="43137"/>
                  </a:srgbClr>
                </a:outerShdw>
              </a:effectLst>
            </a:rPr>
            <a:t>العينة الحصصية</a:t>
          </a:r>
          <a:endParaRPr lang="en-US" sz="1600" dirty="0">
            <a:solidFill>
              <a:schemeClr val="bg1"/>
            </a:solidFill>
            <a:effectLst>
              <a:outerShdw blurRad="38100" dist="38100" dir="2700000" algn="tl">
                <a:srgbClr val="000000">
                  <a:alpha val="43137"/>
                </a:srgbClr>
              </a:outerShdw>
            </a:effectLst>
          </a:endParaRPr>
        </a:p>
      </dgm:t>
    </dgm:pt>
    <dgm:pt modelId="{D544C474-74E2-4568-805B-7487A8395F10}" type="parTrans" cxnId="{7D234EC1-FFBD-4E40-9DD9-30F8B24BBAEF}">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4CBE8F57-9B37-42A6-A780-6EF3603AEEA6}" type="sibTrans" cxnId="{7D234EC1-FFBD-4E40-9DD9-30F8B24BBAEF}">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3A8C73E6-4657-4467-BA01-920E399D0700}">
      <dgm:prSet custT="1"/>
      <dgm:spPr/>
      <dgm:t>
        <a:bodyPr/>
        <a:lstStyle/>
        <a:p>
          <a:r>
            <a:rPr lang="ar-SA" sz="1600" dirty="0">
              <a:solidFill>
                <a:schemeClr val="bg1"/>
              </a:solidFill>
              <a:effectLst>
                <a:outerShdw blurRad="38100" dist="38100" dir="2700000" algn="tl">
                  <a:srgbClr val="000000">
                    <a:alpha val="43137"/>
                  </a:srgbClr>
                </a:outerShdw>
              </a:effectLst>
            </a:rPr>
            <a:t>العينة التحكمية</a:t>
          </a:r>
          <a:endParaRPr lang="en-US" sz="1600" dirty="0">
            <a:solidFill>
              <a:schemeClr val="bg1"/>
            </a:solidFill>
            <a:effectLst>
              <a:outerShdw blurRad="38100" dist="38100" dir="2700000" algn="tl">
                <a:srgbClr val="000000">
                  <a:alpha val="43137"/>
                </a:srgbClr>
              </a:outerShdw>
            </a:effectLst>
          </a:endParaRPr>
        </a:p>
      </dgm:t>
    </dgm:pt>
    <dgm:pt modelId="{760098FE-B4C9-4571-95DA-F0FCB09EFD15}" type="parTrans" cxnId="{6C21AF21-62F2-4F7D-A6F2-17EF6094E4F3}">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58ACB120-208C-4C4F-AAEA-BEAED998031C}" type="sibTrans" cxnId="{6C21AF21-62F2-4F7D-A6F2-17EF6094E4F3}">
      <dgm:prSet/>
      <dgm:spPr/>
      <dgm:t>
        <a:bodyPr/>
        <a:lstStyle/>
        <a:p>
          <a:endParaRPr lang="en-US" sz="1600">
            <a:solidFill>
              <a:schemeClr val="bg1"/>
            </a:solidFill>
            <a:effectLst>
              <a:outerShdw blurRad="38100" dist="38100" dir="2700000" algn="tl">
                <a:srgbClr val="000000">
                  <a:alpha val="43137"/>
                </a:srgbClr>
              </a:outerShdw>
            </a:effectLst>
          </a:endParaRPr>
        </a:p>
      </dgm:t>
    </dgm:pt>
    <dgm:pt modelId="{CF923A72-3B7B-489A-A7C0-4185A7870BB2}" type="pres">
      <dgm:prSet presAssocID="{CE4FE0C0-3292-42D6-ABD2-166924516F44}" presName="hierChild1" presStyleCnt="0">
        <dgm:presLayoutVars>
          <dgm:orgChart val="1"/>
          <dgm:chPref val="1"/>
          <dgm:dir/>
          <dgm:animOne val="branch"/>
          <dgm:animLvl val="lvl"/>
          <dgm:resizeHandles/>
        </dgm:presLayoutVars>
      </dgm:prSet>
      <dgm:spPr/>
    </dgm:pt>
    <dgm:pt modelId="{56B4E7D9-61F7-4571-A049-2ED215FAD616}" type="pres">
      <dgm:prSet presAssocID="{80D7FC67-AC2E-4ED8-ADFD-CAE4F72FD271}" presName="hierRoot1" presStyleCnt="0">
        <dgm:presLayoutVars>
          <dgm:hierBranch val="init"/>
        </dgm:presLayoutVars>
      </dgm:prSet>
      <dgm:spPr/>
    </dgm:pt>
    <dgm:pt modelId="{34140D01-E589-4444-88AE-84398CFB1FFF}" type="pres">
      <dgm:prSet presAssocID="{80D7FC67-AC2E-4ED8-ADFD-CAE4F72FD271}" presName="rootComposite1" presStyleCnt="0"/>
      <dgm:spPr/>
    </dgm:pt>
    <dgm:pt modelId="{B26C8F98-CF50-4BF6-AF0B-81FCB9206FE7}" type="pres">
      <dgm:prSet presAssocID="{80D7FC67-AC2E-4ED8-ADFD-CAE4F72FD271}" presName="rootText1" presStyleLbl="node0" presStyleIdx="0" presStyleCnt="1">
        <dgm:presLayoutVars>
          <dgm:chPref val="3"/>
        </dgm:presLayoutVars>
      </dgm:prSet>
      <dgm:spPr/>
    </dgm:pt>
    <dgm:pt modelId="{F8D1CD61-64AB-4898-AE5E-B59C33B0BF17}" type="pres">
      <dgm:prSet presAssocID="{80D7FC67-AC2E-4ED8-ADFD-CAE4F72FD271}" presName="rootConnector1" presStyleLbl="node1" presStyleIdx="0" presStyleCnt="0"/>
      <dgm:spPr/>
    </dgm:pt>
    <dgm:pt modelId="{D5F66E5A-0239-4AD3-9E70-D9AC1FB74A03}" type="pres">
      <dgm:prSet presAssocID="{80D7FC67-AC2E-4ED8-ADFD-CAE4F72FD271}" presName="hierChild2" presStyleCnt="0"/>
      <dgm:spPr/>
    </dgm:pt>
    <dgm:pt modelId="{480A3607-C5B6-46CD-B8CA-27CD33038E28}" type="pres">
      <dgm:prSet presAssocID="{D88CE3DB-8A02-465C-B743-96EFDFEF511B}" presName="Name37" presStyleLbl="parChTrans1D2" presStyleIdx="0" presStyleCnt="2"/>
      <dgm:spPr/>
    </dgm:pt>
    <dgm:pt modelId="{EEDAFBFA-7D78-4904-91A3-6A9F7E5652DE}" type="pres">
      <dgm:prSet presAssocID="{B8D41C02-CD6E-4A37-B8B9-EE13F7140963}" presName="hierRoot2" presStyleCnt="0">
        <dgm:presLayoutVars>
          <dgm:hierBranch val="init"/>
        </dgm:presLayoutVars>
      </dgm:prSet>
      <dgm:spPr/>
    </dgm:pt>
    <dgm:pt modelId="{83EAA4C3-9996-446A-8CF9-F0D223EAFD7E}" type="pres">
      <dgm:prSet presAssocID="{B8D41C02-CD6E-4A37-B8B9-EE13F7140963}" presName="rootComposite" presStyleCnt="0"/>
      <dgm:spPr/>
    </dgm:pt>
    <dgm:pt modelId="{A55570B3-5772-4C19-855B-884DB47F86FF}" type="pres">
      <dgm:prSet presAssocID="{B8D41C02-CD6E-4A37-B8B9-EE13F7140963}" presName="rootText" presStyleLbl="node2" presStyleIdx="0" presStyleCnt="2">
        <dgm:presLayoutVars>
          <dgm:chPref val="3"/>
        </dgm:presLayoutVars>
      </dgm:prSet>
      <dgm:spPr/>
    </dgm:pt>
    <dgm:pt modelId="{2D2D1269-4F3E-44B2-BF76-52F31CF969A6}" type="pres">
      <dgm:prSet presAssocID="{B8D41C02-CD6E-4A37-B8B9-EE13F7140963}" presName="rootConnector" presStyleLbl="node2" presStyleIdx="0" presStyleCnt="2"/>
      <dgm:spPr/>
    </dgm:pt>
    <dgm:pt modelId="{F48B39B2-9495-4FBF-AA33-9BAA942E01E1}" type="pres">
      <dgm:prSet presAssocID="{B8D41C02-CD6E-4A37-B8B9-EE13F7140963}" presName="hierChild4" presStyleCnt="0"/>
      <dgm:spPr/>
    </dgm:pt>
    <dgm:pt modelId="{220560EC-FB77-4D7C-B1CE-916A83DC39B4}" type="pres">
      <dgm:prSet presAssocID="{F451F755-43C3-4A99-A2B1-7179A947FF97}" presName="Name37" presStyleLbl="parChTrans1D3" presStyleIdx="0" presStyleCnt="6"/>
      <dgm:spPr/>
    </dgm:pt>
    <dgm:pt modelId="{0485A615-41AD-40A0-B323-258BB1222EA1}" type="pres">
      <dgm:prSet presAssocID="{212EBA1F-1487-4F7C-A5CD-417AF8094F31}" presName="hierRoot2" presStyleCnt="0">
        <dgm:presLayoutVars>
          <dgm:hierBranch val="init"/>
        </dgm:presLayoutVars>
      </dgm:prSet>
      <dgm:spPr/>
    </dgm:pt>
    <dgm:pt modelId="{68789ADE-9565-46B3-B8A0-0D0B78DB2CD1}" type="pres">
      <dgm:prSet presAssocID="{212EBA1F-1487-4F7C-A5CD-417AF8094F31}" presName="rootComposite" presStyleCnt="0"/>
      <dgm:spPr/>
    </dgm:pt>
    <dgm:pt modelId="{F30984BB-0A57-4587-B6C2-3341AD3C0AE4}" type="pres">
      <dgm:prSet presAssocID="{212EBA1F-1487-4F7C-A5CD-417AF8094F31}" presName="rootText" presStyleLbl="node3" presStyleIdx="0" presStyleCnt="6">
        <dgm:presLayoutVars>
          <dgm:chPref val="3"/>
        </dgm:presLayoutVars>
      </dgm:prSet>
      <dgm:spPr/>
    </dgm:pt>
    <dgm:pt modelId="{4E5FD444-8446-42F3-9F04-D9043A9D17DA}" type="pres">
      <dgm:prSet presAssocID="{212EBA1F-1487-4F7C-A5CD-417AF8094F31}" presName="rootConnector" presStyleLbl="node3" presStyleIdx="0" presStyleCnt="6"/>
      <dgm:spPr/>
    </dgm:pt>
    <dgm:pt modelId="{516C64E6-00FA-4A5F-B7DC-FC692282302A}" type="pres">
      <dgm:prSet presAssocID="{212EBA1F-1487-4F7C-A5CD-417AF8094F31}" presName="hierChild4" presStyleCnt="0"/>
      <dgm:spPr/>
    </dgm:pt>
    <dgm:pt modelId="{7F465A9C-4A0A-4C57-B68E-5295EAD6BE68}" type="pres">
      <dgm:prSet presAssocID="{212EBA1F-1487-4F7C-A5CD-417AF8094F31}" presName="hierChild5" presStyleCnt="0"/>
      <dgm:spPr/>
    </dgm:pt>
    <dgm:pt modelId="{6AB30621-D042-48EA-81A2-8B6F9CC7540D}" type="pres">
      <dgm:prSet presAssocID="{D544C474-74E2-4568-805B-7487A8395F10}" presName="Name37" presStyleLbl="parChTrans1D3" presStyleIdx="1" presStyleCnt="6"/>
      <dgm:spPr/>
    </dgm:pt>
    <dgm:pt modelId="{0ABE0F95-55D6-4893-828C-3533DD9009B0}" type="pres">
      <dgm:prSet presAssocID="{A3834A74-D4DF-4FF8-9CA8-99E46E812A16}" presName="hierRoot2" presStyleCnt="0">
        <dgm:presLayoutVars>
          <dgm:hierBranch val="init"/>
        </dgm:presLayoutVars>
      </dgm:prSet>
      <dgm:spPr/>
    </dgm:pt>
    <dgm:pt modelId="{29A9C74F-52D3-4836-9EA3-79032A73BCF8}" type="pres">
      <dgm:prSet presAssocID="{A3834A74-D4DF-4FF8-9CA8-99E46E812A16}" presName="rootComposite" presStyleCnt="0"/>
      <dgm:spPr/>
    </dgm:pt>
    <dgm:pt modelId="{F7BB1EDF-C352-4C3A-88CC-7DC7ACEAF861}" type="pres">
      <dgm:prSet presAssocID="{A3834A74-D4DF-4FF8-9CA8-99E46E812A16}" presName="rootText" presStyleLbl="node3" presStyleIdx="1" presStyleCnt="6">
        <dgm:presLayoutVars>
          <dgm:chPref val="3"/>
        </dgm:presLayoutVars>
      </dgm:prSet>
      <dgm:spPr/>
    </dgm:pt>
    <dgm:pt modelId="{D25E6646-63FF-4DF6-B469-7D4E09C3A622}" type="pres">
      <dgm:prSet presAssocID="{A3834A74-D4DF-4FF8-9CA8-99E46E812A16}" presName="rootConnector" presStyleLbl="node3" presStyleIdx="1" presStyleCnt="6"/>
      <dgm:spPr/>
    </dgm:pt>
    <dgm:pt modelId="{59F8B7E8-E656-4D9A-8FC7-2FFAF0F87757}" type="pres">
      <dgm:prSet presAssocID="{A3834A74-D4DF-4FF8-9CA8-99E46E812A16}" presName="hierChild4" presStyleCnt="0"/>
      <dgm:spPr/>
    </dgm:pt>
    <dgm:pt modelId="{D20900AE-9BF5-4305-8021-8D51660DAC1E}" type="pres">
      <dgm:prSet presAssocID="{A3834A74-D4DF-4FF8-9CA8-99E46E812A16}" presName="hierChild5" presStyleCnt="0"/>
      <dgm:spPr/>
    </dgm:pt>
    <dgm:pt modelId="{D311A9BB-1CDB-4A01-A1D1-D267922A13B7}" type="pres">
      <dgm:prSet presAssocID="{760098FE-B4C9-4571-95DA-F0FCB09EFD15}" presName="Name37" presStyleLbl="parChTrans1D3" presStyleIdx="2" presStyleCnt="6"/>
      <dgm:spPr/>
    </dgm:pt>
    <dgm:pt modelId="{38DF45A5-3412-4A72-9E8B-60560BA5780B}" type="pres">
      <dgm:prSet presAssocID="{3A8C73E6-4657-4467-BA01-920E399D0700}" presName="hierRoot2" presStyleCnt="0">
        <dgm:presLayoutVars>
          <dgm:hierBranch val="init"/>
        </dgm:presLayoutVars>
      </dgm:prSet>
      <dgm:spPr/>
    </dgm:pt>
    <dgm:pt modelId="{61F73937-E368-4A46-A73F-2C7C38350102}" type="pres">
      <dgm:prSet presAssocID="{3A8C73E6-4657-4467-BA01-920E399D0700}" presName="rootComposite" presStyleCnt="0"/>
      <dgm:spPr/>
    </dgm:pt>
    <dgm:pt modelId="{23F35284-583B-4E97-B8CF-010E50E0C541}" type="pres">
      <dgm:prSet presAssocID="{3A8C73E6-4657-4467-BA01-920E399D0700}" presName="rootText" presStyleLbl="node3" presStyleIdx="2" presStyleCnt="6">
        <dgm:presLayoutVars>
          <dgm:chPref val="3"/>
        </dgm:presLayoutVars>
      </dgm:prSet>
      <dgm:spPr/>
    </dgm:pt>
    <dgm:pt modelId="{39B3C1EE-A7C6-4B02-9590-C47468B04CA8}" type="pres">
      <dgm:prSet presAssocID="{3A8C73E6-4657-4467-BA01-920E399D0700}" presName="rootConnector" presStyleLbl="node3" presStyleIdx="2" presStyleCnt="6"/>
      <dgm:spPr/>
    </dgm:pt>
    <dgm:pt modelId="{A3BC5FF3-3654-4A26-BA89-55A16FD1478C}" type="pres">
      <dgm:prSet presAssocID="{3A8C73E6-4657-4467-BA01-920E399D0700}" presName="hierChild4" presStyleCnt="0"/>
      <dgm:spPr/>
    </dgm:pt>
    <dgm:pt modelId="{D4F622C0-8B4F-4A6C-B556-78F4F8B8DBA0}" type="pres">
      <dgm:prSet presAssocID="{3A8C73E6-4657-4467-BA01-920E399D0700}" presName="hierChild5" presStyleCnt="0"/>
      <dgm:spPr/>
    </dgm:pt>
    <dgm:pt modelId="{EEF3F355-2FC0-4E0E-B4EF-7B4903AD7EDE}" type="pres">
      <dgm:prSet presAssocID="{B8D41C02-CD6E-4A37-B8B9-EE13F7140963}" presName="hierChild5" presStyleCnt="0"/>
      <dgm:spPr/>
    </dgm:pt>
    <dgm:pt modelId="{485F8E9D-AE08-4656-BCAB-C434949DC5D2}" type="pres">
      <dgm:prSet presAssocID="{D85BAAAE-30F4-4404-8A63-62A5C005BE2B}" presName="Name37" presStyleLbl="parChTrans1D2" presStyleIdx="1" presStyleCnt="2"/>
      <dgm:spPr/>
    </dgm:pt>
    <dgm:pt modelId="{735751FB-8872-4B8C-B583-B7326DC49790}" type="pres">
      <dgm:prSet presAssocID="{CAAF5B74-F030-43CB-B3CF-040AEC593612}" presName="hierRoot2" presStyleCnt="0">
        <dgm:presLayoutVars>
          <dgm:hierBranch val="init"/>
        </dgm:presLayoutVars>
      </dgm:prSet>
      <dgm:spPr/>
    </dgm:pt>
    <dgm:pt modelId="{7388C23E-B181-4456-9044-995314EF8547}" type="pres">
      <dgm:prSet presAssocID="{CAAF5B74-F030-43CB-B3CF-040AEC593612}" presName="rootComposite" presStyleCnt="0"/>
      <dgm:spPr/>
    </dgm:pt>
    <dgm:pt modelId="{3BD85502-227E-4AD1-B75C-6F680778448E}" type="pres">
      <dgm:prSet presAssocID="{CAAF5B74-F030-43CB-B3CF-040AEC593612}" presName="rootText" presStyleLbl="node2" presStyleIdx="1" presStyleCnt="2">
        <dgm:presLayoutVars>
          <dgm:chPref val="3"/>
        </dgm:presLayoutVars>
      </dgm:prSet>
      <dgm:spPr/>
    </dgm:pt>
    <dgm:pt modelId="{87A9C1AB-3FB4-4E11-A9ED-3668354BA161}" type="pres">
      <dgm:prSet presAssocID="{CAAF5B74-F030-43CB-B3CF-040AEC593612}" presName="rootConnector" presStyleLbl="node2" presStyleIdx="1" presStyleCnt="2"/>
      <dgm:spPr/>
    </dgm:pt>
    <dgm:pt modelId="{4FBAE1CE-89B4-4189-AA59-2EF1B220A07F}" type="pres">
      <dgm:prSet presAssocID="{CAAF5B74-F030-43CB-B3CF-040AEC593612}" presName="hierChild4" presStyleCnt="0"/>
      <dgm:spPr/>
    </dgm:pt>
    <dgm:pt modelId="{12D0EDAC-1F5A-4292-9F65-A563041427A7}" type="pres">
      <dgm:prSet presAssocID="{C5F01C65-57E7-4CE1-A9AD-2239D98C00CC}" presName="Name37" presStyleLbl="parChTrans1D3" presStyleIdx="3" presStyleCnt="6"/>
      <dgm:spPr/>
    </dgm:pt>
    <dgm:pt modelId="{B9CE08FA-A7C4-405C-894F-77DF92CD8EA5}" type="pres">
      <dgm:prSet presAssocID="{B88817E2-1FBA-47AA-B5E6-374E69BCF0D2}" presName="hierRoot2" presStyleCnt="0">
        <dgm:presLayoutVars>
          <dgm:hierBranch val="init"/>
        </dgm:presLayoutVars>
      </dgm:prSet>
      <dgm:spPr/>
    </dgm:pt>
    <dgm:pt modelId="{06143AA7-FE9D-49E2-AB04-437F9FFDBCC3}" type="pres">
      <dgm:prSet presAssocID="{B88817E2-1FBA-47AA-B5E6-374E69BCF0D2}" presName="rootComposite" presStyleCnt="0"/>
      <dgm:spPr/>
    </dgm:pt>
    <dgm:pt modelId="{5752DDF0-9A3E-4061-8341-6B6824AEC3B6}" type="pres">
      <dgm:prSet presAssocID="{B88817E2-1FBA-47AA-B5E6-374E69BCF0D2}" presName="rootText" presStyleLbl="node3" presStyleIdx="3" presStyleCnt="6">
        <dgm:presLayoutVars>
          <dgm:chPref val="3"/>
        </dgm:presLayoutVars>
      </dgm:prSet>
      <dgm:spPr/>
    </dgm:pt>
    <dgm:pt modelId="{CCE9B4D9-8E9B-4FCC-8FBC-0E9CEE19BC7A}" type="pres">
      <dgm:prSet presAssocID="{B88817E2-1FBA-47AA-B5E6-374E69BCF0D2}" presName="rootConnector" presStyleLbl="node3" presStyleIdx="3" presStyleCnt="6"/>
      <dgm:spPr/>
    </dgm:pt>
    <dgm:pt modelId="{EE542E64-F2CF-45CA-B685-93EC859CED59}" type="pres">
      <dgm:prSet presAssocID="{B88817E2-1FBA-47AA-B5E6-374E69BCF0D2}" presName="hierChild4" presStyleCnt="0"/>
      <dgm:spPr/>
    </dgm:pt>
    <dgm:pt modelId="{71C838C4-441D-4283-AB7D-557627075958}" type="pres">
      <dgm:prSet presAssocID="{A5C7FC85-C84E-48A7-A5A2-6BF825E9635A}" presName="Name37" presStyleLbl="parChTrans1D4" presStyleIdx="0" presStyleCnt="2"/>
      <dgm:spPr/>
    </dgm:pt>
    <dgm:pt modelId="{6941C3B6-9CE4-4992-A441-DB328C7FEAE5}" type="pres">
      <dgm:prSet presAssocID="{117496A0-218A-4DE0-BAC7-32801110AE4B}" presName="hierRoot2" presStyleCnt="0">
        <dgm:presLayoutVars>
          <dgm:hierBranch val="init"/>
        </dgm:presLayoutVars>
      </dgm:prSet>
      <dgm:spPr/>
    </dgm:pt>
    <dgm:pt modelId="{53D6791B-8A47-4616-9BD8-8B1711462490}" type="pres">
      <dgm:prSet presAssocID="{117496A0-218A-4DE0-BAC7-32801110AE4B}" presName="rootComposite" presStyleCnt="0"/>
      <dgm:spPr/>
    </dgm:pt>
    <dgm:pt modelId="{7902FF7E-E08F-4617-B5B8-46C7C8F94198}" type="pres">
      <dgm:prSet presAssocID="{117496A0-218A-4DE0-BAC7-32801110AE4B}" presName="rootText" presStyleLbl="node4" presStyleIdx="0" presStyleCnt="2">
        <dgm:presLayoutVars>
          <dgm:chPref val="3"/>
        </dgm:presLayoutVars>
      </dgm:prSet>
      <dgm:spPr/>
    </dgm:pt>
    <dgm:pt modelId="{58BD66CE-9CE2-428A-BA1F-5DD1F24B04EF}" type="pres">
      <dgm:prSet presAssocID="{117496A0-218A-4DE0-BAC7-32801110AE4B}" presName="rootConnector" presStyleLbl="node4" presStyleIdx="0" presStyleCnt="2"/>
      <dgm:spPr/>
    </dgm:pt>
    <dgm:pt modelId="{483A550B-08C5-4DFA-9AF2-5D49A8EFCBF4}" type="pres">
      <dgm:prSet presAssocID="{117496A0-218A-4DE0-BAC7-32801110AE4B}" presName="hierChild4" presStyleCnt="0"/>
      <dgm:spPr/>
    </dgm:pt>
    <dgm:pt modelId="{CEBA8A08-E86F-44D0-A5A8-11F9B110068F}" type="pres">
      <dgm:prSet presAssocID="{117496A0-218A-4DE0-BAC7-32801110AE4B}" presName="hierChild5" presStyleCnt="0"/>
      <dgm:spPr/>
    </dgm:pt>
    <dgm:pt modelId="{5A2F9970-18D1-4B1C-A311-84E17CC2315A}" type="pres">
      <dgm:prSet presAssocID="{2A712200-B823-4F75-A769-73C44A55DEE4}" presName="Name37" presStyleLbl="parChTrans1D4" presStyleIdx="1" presStyleCnt="2"/>
      <dgm:spPr/>
    </dgm:pt>
    <dgm:pt modelId="{2C84E408-DBDB-45A6-9F39-C5EBA95F264D}" type="pres">
      <dgm:prSet presAssocID="{5B14A10F-7C24-424C-9C4B-27FE0FA0242E}" presName="hierRoot2" presStyleCnt="0">
        <dgm:presLayoutVars>
          <dgm:hierBranch val="init"/>
        </dgm:presLayoutVars>
      </dgm:prSet>
      <dgm:spPr/>
    </dgm:pt>
    <dgm:pt modelId="{22A33EE0-B64E-4864-B510-2CA5F63A8969}" type="pres">
      <dgm:prSet presAssocID="{5B14A10F-7C24-424C-9C4B-27FE0FA0242E}" presName="rootComposite" presStyleCnt="0"/>
      <dgm:spPr/>
    </dgm:pt>
    <dgm:pt modelId="{A8599B3E-F503-465C-AF6B-ECC4B2BDB981}" type="pres">
      <dgm:prSet presAssocID="{5B14A10F-7C24-424C-9C4B-27FE0FA0242E}" presName="rootText" presStyleLbl="node4" presStyleIdx="1" presStyleCnt="2">
        <dgm:presLayoutVars>
          <dgm:chPref val="3"/>
        </dgm:presLayoutVars>
      </dgm:prSet>
      <dgm:spPr/>
    </dgm:pt>
    <dgm:pt modelId="{AAF5BACF-B71F-42EE-AADC-B542AA299986}" type="pres">
      <dgm:prSet presAssocID="{5B14A10F-7C24-424C-9C4B-27FE0FA0242E}" presName="rootConnector" presStyleLbl="node4" presStyleIdx="1" presStyleCnt="2"/>
      <dgm:spPr/>
    </dgm:pt>
    <dgm:pt modelId="{C6799D57-47A8-4599-BE9D-95B61DDA89C8}" type="pres">
      <dgm:prSet presAssocID="{5B14A10F-7C24-424C-9C4B-27FE0FA0242E}" presName="hierChild4" presStyleCnt="0"/>
      <dgm:spPr/>
    </dgm:pt>
    <dgm:pt modelId="{FE1F0C09-D3F9-4A0E-AAE4-1240CF577209}" type="pres">
      <dgm:prSet presAssocID="{5B14A10F-7C24-424C-9C4B-27FE0FA0242E}" presName="hierChild5" presStyleCnt="0"/>
      <dgm:spPr/>
    </dgm:pt>
    <dgm:pt modelId="{72FB6677-5CB4-48EA-A27F-5491CB5387DA}" type="pres">
      <dgm:prSet presAssocID="{B88817E2-1FBA-47AA-B5E6-374E69BCF0D2}" presName="hierChild5" presStyleCnt="0"/>
      <dgm:spPr/>
    </dgm:pt>
    <dgm:pt modelId="{8D8592B3-F5E9-469D-B08A-9F190500BE3B}" type="pres">
      <dgm:prSet presAssocID="{C8C763C1-AF06-4DA1-8897-CFCB31842AA9}" presName="Name37" presStyleLbl="parChTrans1D3" presStyleIdx="4" presStyleCnt="6"/>
      <dgm:spPr/>
    </dgm:pt>
    <dgm:pt modelId="{851D5621-FA5D-413F-A4F2-C98B12BDBE2B}" type="pres">
      <dgm:prSet presAssocID="{22B189EE-E793-4480-9394-F2265768DFC5}" presName="hierRoot2" presStyleCnt="0">
        <dgm:presLayoutVars>
          <dgm:hierBranch val="init"/>
        </dgm:presLayoutVars>
      </dgm:prSet>
      <dgm:spPr/>
    </dgm:pt>
    <dgm:pt modelId="{9178A63F-2ED7-4C3E-BAA7-456C6569A7E6}" type="pres">
      <dgm:prSet presAssocID="{22B189EE-E793-4480-9394-F2265768DFC5}" presName="rootComposite" presStyleCnt="0"/>
      <dgm:spPr/>
    </dgm:pt>
    <dgm:pt modelId="{CE4506D8-673D-42FA-9144-963080F7E9D4}" type="pres">
      <dgm:prSet presAssocID="{22B189EE-E793-4480-9394-F2265768DFC5}" presName="rootText" presStyleLbl="node3" presStyleIdx="4" presStyleCnt="6">
        <dgm:presLayoutVars>
          <dgm:chPref val="3"/>
        </dgm:presLayoutVars>
      </dgm:prSet>
      <dgm:spPr/>
    </dgm:pt>
    <dgm:pt modelId="{599D9362-3D87-4A4A-8192-0E43979B0822}" type="pres">
      <dgm:prSet presAssocID="{22B189EE-E793-4480-9394-F2265768DFC5}" presName="rootConnector" presStyleLbl="node3" presStyleIdx="4" presStyleCnt="6"/>
      <dgm:spPr/>
    </dgm:pt>
    <dgm:pt modelId="{27D00401-11BA-4554-81E7-5347DB339C3A}" type="pres">
      <dgm:prSet presAssocID="{22B189EE-E793-4480-9394-F2265768DFC5}" presName="hierChild4" presStyleCnt="0"/>
      <dgm:spPr/>
    </dgm:pt>
    <dgm:pt modelId="{5E58EC03-744B-411B-B5C5-35A35FEF53BE}" type="pres">
      <dgm:prSet presAssocID="{22B189EE-E793-4480-9394-F2265768DFC5}" presName="hierChild5" presStyleCnt="0"/>
      <dgm:spPr/>
    </dgm:pt>
    <dgm:pt modelId="{F63EA1BF-558B-438B-A921-040D2B5EA715}" type="pres">
      <dgm:prSet presAssocID="{1DB7A051-AF1B-4353-971C-E7859AB9A0D7}" presName="Name37" presStyleLbl="parChTrans1D3" presStyleIdx="5" presStyleCnt="6"/>
      <dgm:spPr/>
    </dgm:pt>
    <dgm:pt modelId="{249CFB19-3BDC-4AD4-8F90-61B9C56E00B2}" type="pres">
      <dgm:prSet presAssocID="{2F34671F-7315-4957-AB84-D853584CB365}" presName="hierRoot2" presStyleCnt="0">
        <dgm:presLayoutVars>
          <dgm:hierBranch val="init"/>
        </dgm:presLayoutVars>
      </dgm:prSet>
      <dgm:spPr/>
    </dgm:pt>
    <dgm:pt modelId="{0087BDE1-436C-443C-B8BB-695CFCD190F2}" type="pres">
      <dgm:prSet presAssocID="{2F34671F-7315-4957-AB84-D853584CB365}" presName="rootComposite" presStyleCnt="0"/>
      <dgm:spPr/>
    </dgm:pt>
    <dgm:pt modelId="{456970BB-398F-44C1-8CF7-2031E6DD00F7}" type="pres">
      <dgm:prSet presAssocID="{2F34671F-7315-4957-AB84-D853584CB365}" presName="rootText" presStyleLbl="node3" presStyleIdx="5" presStyleCnt="6">
        <dgm:presLayoutVars>
          <dgm:chPref val="3"/>
        </dgm:presLayoutVars>
      </dgm:prSet>
      <dgm:spPr/>
    </dgm:pt>
    <dgm:pt modelId="{30FEAC7B-3C86-447E-919B-C1E0B812F6D0}" type="pres">
      <dgm:prSet presAssocID="{2F34671F-7315-4957-AB84-D853584CB365}" presName="rootConnector" presStyleLbl="node3" presStyleIdx="5" presStyleCnt="6"/>
      <dgm:spPr/>
    </dgm:pt>
    <dgm:pt modelId="{616347D2-08EC-4976-A734-B91DB1AA1014}" type="pres">
      <dgm:prSet presAssocID="{2F34671F-7315-4957-AB84-D853584CB365}" presName="hierChild4" presStyleCnt="0"/>
      <dgm:spPr/>
    </dgm:pt>
    <dgm:pt modelId="{F6B470F0-8718-412B-AE2E-EE877AE92E4A}" type="pres">
      <dgm:prSet presAssocID="{2F34671F-7315-4957-AB84-D853584CB365}" presName="hierChild5" presStyleCnt="0"/>
      <dgm:spPr/>
    </dgm:pt>
    <dgm:pt modelId="{B8CA87FC-E439-4970-8F3E-AF7BD23DF21E}" type="pres">
      <dgm:prSet presAssocID="{CAAF5B74-F030-43CB-B3CF-040AEC593612}" presName="hierChild5" presStyleCnt="0"/>
      <dgm:spPr/>
    </dgm:pt>
    <dgm:pt modelId="{6A5EE25C-1A1D-4FE3-9916-79E317454253}" type="pres">
      <dgm:prSet presAssocID="{80D7FC67-AC2E-4ED8-ADFD-CAE4F72FD271}" presName="hierChild3" presStyleCnt="0"/>
      <dgm:spPr/>
    </dgm:pt>
  </dgm:ptLst>
  <dgm:cxnLst>
    <dgm:cxn modelId="{759F3C01-E71A-4215-95F4-F0A4C43573B4}" type="presOf" srcId="{CAAF5B74-F030-43CB-B3CF-040AEC593612}" destId="{3BD85502-227E-4AD1-B75C-6F680778448E}" srcOrd="0" destOrd="0" presId="urn:microsoft.com/office/officeart/2005/8/layout/orgChart1"/>
    <dgm:cxn modelId="{D1C22B05-84AC-47C2-8540-E82DD833218F}" type="presOf" srcId="{2F34671F-7315-4957-AB84-D853584CB365}" destId="{456970BB-398F-44C1-8CF7-2031E6DD00F7}" srcOrd="0" destOrd="0" presId="urn:microsoft.com/office/officeart/2005/8/layout/orgChart1"/>
    <dgm:cxn modelId="{48D6A106-4125-4ECA-88BD-AB3B945A3B20}" type="presOf" srcId="{5B14A10F-7C24-424C-9C4B-27FE0FA0242E}" destId="{AAF5BACF-B71F-42EE-AADC-B542AA299986}" srcOrd="1" destOrd="0" presId="urn:microsoft.com/office/officeart/2005/8/layout/orgChart1"/>
    <dgm:cxn modelId="{C0DE770A-2A86-4F73-88A6-C5CC581A0FD3}" type="presOf" srcId="{212EBA1F-1487-4F7C-A5CD-417AF8094F31}" destId="{4E5FD444-8446-42F3-9F04-D9043A9D17DA}" srcOrd="1" destOrd="0" presId="urn:microsoft.com/office/officeart/2005/8/layout/orgChart1"/>
    <dgm:cxn modelId="{4D9F5E0B-5ED8-4A3F-A58F-E5F90B3109F5}" type="presOf" srcId="{CE4FE0C0-3292-42D6-ABD2-166924516F44}" destId="{CF923A72-3B7B-489A-A7C0-4185A7870BB2}" srcOrd="0" destOrd="0" presId="urn:microsoft.com/office/officeart/2005/8/layout/orgChart1"/>
    <dgm:cxn modelId="{7715700D-0EF6-4172-B614-44236D8CD629}" srcId="{80D7FC67-AC2E-4ED8-ADFD-CAE4F72FD271}" destId="{B8D41C02-CD6E-4A37-B8B9-EE13F7140963}" srcOrd="0" destOrd="0" parTransId="{D88CE3DB-8A02-465C-B743-96EFDFEF511B}" sibTransId="{C3CB585E-3546-49C3-921F-27FB5BB41513}"/>
    <dgm:cxn modelId="{F541FD0F-5D3D-4F6E-A9B0-40A06E1F3003}" type="presOf" srcId="{B88817E2-1FBA-47AA-B5E6-374E69BCF0D2}" destId="{CCE9B4D9-8E9B-4FCC-8FBC-0E9CEE19BC7A}" srcOrd="1" destOrd="0" presId="urn:microsoft.com/office/officeart/2005/8/layout/orgChart1"/>
    <dgm:cxn modelId="{59C77414-2B3E-4BEC-8F85-738A9E4D0225}" type="presOf" srcId="{212EBA1F-1487-4F7C-A5CD-417AF8094F31}" destId="{F30984BB-0A57-4587-B6C2-3341AD3C0AE4}" srcOrd="0" destOrd="0" presId="urn:microsoft.com/office/officeart/2005/8/layout/orgChart1"/>
    <dgm:cxn modelId="{3B070F16-1F78-4072-AC1E-0D0E0076CD1A}" type="presOf" srcId="{117496A0-218A-4DE0-BAC7-32801110AE4B}" destId="{7902FF7E-E08F-4617-B5B8-46C7C8F94198}" srcOrd="0" destOrd="0" presId="urn:microsoft.com/office/officeart/2005/8/layout/orgChart1"/>
    <dgm:cxn modelId="{7D2A0220-3520-45E2-BE32-CA0523225820}" srcId="{B8D41C02-CD6E-4A37-B8B9-EE13F7140963}" destId="{212EBA1F-1487-4F7C-A5CD-417AF8094F31}" srcOrd="0" destOrd="0" parTransId="{F451F755-43C3-4A99-A2B1-7179A947FF97}" sibTransId="{A1CBEFF5-E0E9-41BA-BCD6-6C5B9C1E98E5}"/>
    <dgm:cxn modelId="{6C21AF21-62F2-4F7D-A6F2-17EF6094E4F3}" srcId="{B8D41C02-CD6E-4A37-B8B9-EE13F7140963}" destId="{3A8C73E6-4657-4467-BA01-920E399D0700}" srcOrd="2" destOrd="0" parTransId="{760098FE-B4C9-4571-95DA-F0FCB09EFD15}" sibTransId="{58ACB120-208C-4C4F-AAEA-BEAED998031C}"/>
    <dgm:cxn modelId="{19795C22-E307-49DE-A3BB-4B8D87F3BE8D}" type="presOf" srcId="{2A712200-B823-4F75-A769-73C44A55DEE4}" destId="{5A2F9970-18D1-4B1C-A311-84E17CC2315A}" srcOrd="0" destOrd="0" presId="urn:microsoft.com/office/officeart/2005/8/layout/orgChart1"/>
    <dgm:cxn modelId="{A70B2C25-EE9A-4C39-8201-14E433A1463E}" type="presOf" srcId="{CAAF5B74-F030-43CB-B3CF-040AEC593612}" destId="{87A9C1AB-3FB4-4E11-A9ED-3668354BA161}" srcOrd="1" destOrd="0" presId="urn:microsoft.com/office/officeart/2005/8/layout/orgChart1"/>
    <dgm:cxn modelId="{BF4CF234-31A1-40C6-A177-C787FCFBA8F0}" type="presOf" srcId="{760098FE-B4C9-4571-95DA-F0FCB09EFD15}" destId="{D311A9BB-1CDB-4A01-A1D1-D267922A13B7}" srcOrd="0" destOrd="0" presId="urn:microsoft.com/office/officeart/2005/8/layout/orgChart1"/>
    <dgm:cxn modelId="{34CA5A37-A75C-461B-8EFE-592334367457}" type="presOf" srcId="{B88817E2-1FBA-47AA-B5E6-374E69BCF0D2}" destId="{5752DDF0-9A3E-4061-8341-6B6824AEC3B6}" srcOrd="0" destOrd="0" presId="urn:microsoft.com/office/officeart/2005/8/layout/orgChart1"/>
    <dgm:cxn modelId="{23F1C43E-9FAD-4C5C-B729-932C4537D604}" srcId="{CAAF5B74-F030-43CB-B3CF-040AEC593612}" destId="{2F34671F-7315-4957-AB84-D853584CB365}" srcOrd="2" destOrd="0" parTransId="{1DB7A051-AF1B-4353-971C-E7859AB9A0D7}" sibTransId="{FFCAD535-18D2-467D-A68A-F3D6785471A3}"/>
    <dgm:cxn modelId="{6758365B-51B9-4389-9191-0C1C6548EEC7}" type="presOf" srcId="{D85BAAAE-30F4-4404-8A63-62A5C005BE2B}" destId="{485F8E9D-AE08-4656-BCAB-C434949DC5D2}" srcOrd="0" destOrd="0" presId="urn:microsoft.com/office/officeart/2005/8/layout/orgChart1"/>
    <dgm:cxn modelId="{17E08248-9757-446C-858B-870FBC2AB69D}" type="presOf" srcId="{A3834A74-D4DF-4FF8-9CA8-99E46E812A16}" destId="{F7BB1EDF-C352-4C3A-88CC-7DC7ACEAF861}" srcOrd="0" destOrd="0" presId="urn:microsoft.com/office/officeart/2005/8/layout/orgChart1"/>
    <dgm:cxn modelId="{ED68BF4C-F6E2-4E70-9C7F-2FBE8AF7A43C}" srcId="{80D7FC67-AC2E-4ED8-ADFD-CAE4F72FD271}" destId="{CAAF5B74-F030-43CB-B3CF-040AEC593612}" srcOrd="1" destOrd="0" parTransId="{D85BAAAE-30F4-4404-8A63-62A5C005BE2B}" sibTransId="{ABE5383A-7D34-4539-BAA6-43795DC213F6}"/>
    <dgm:cxn modelId="{BFAA6852-129E-4F59-A1EB-7E4AC2A9C02A}" type="presOf" srcId="{3A8C73E6-4657-4467-BA01-920E399D0700}" destId="{23F35284-583B-4E97-B8CF-010E50E0C541}" srcOrd="0" destOrd="0" presId="urn:microsoft.com/office/officeart/2005/8/layout/orgChart1"/>
    <dgm:cxn modelId="{49678F75-FC7A-4947-AD24-AF89C23BDFE2}" type="presOf" srcId="{3A8C73E6-4657-4467-BA01-920E399D0700}" destId="{39B3C1EE-A7C6-4B02-9590-C47468B04CA8}" srcOrd="1" destOrd="0" presId="urn:microsoft.com/office/officeart/2005/8/layout/orgChart1"/>
    <dgm:cxn modelId="{5A566B78-7167-4423-9A54-EDE2E5A62EA0}" type="presOf" srcId="{22B189EE-E793-4480-9394-F2265768DFC5}" destId="{CE4506D8-673D-42FA-9144-963080F7E9D4}" srcOrd="0" destOrd="0" presId="urn:microsoft.com/office/officeart/2005/8/layout/orgChart1"/>
    <dgm:cxn modelId="{5DD0DF78-354B-4676-9038-90D2630AC86D}" type="presOf" srcId="{D544C474-74E2-4568-805B-7487A8395F10}" destId="{6AB30621-D042-48EA-81A2-8B6F9CC7540D}" srcOrd="0" destOrd="0" presId="urn:microsoft.com/office/officeart/2005/8/layout/orgChart1"/>
    <dgm:cxn modelId="{ECB4035A-1002-4FAE-B980-7D7480395A86}" type="presOf" srcId="{F451F755-43C3-4A99-A2B1-7179A947FF97}" destId="{220560EC-FB77-4D7C-B1CE-916A83DC39B4}" srcOrd="0" destOrd="0" presId="urn:microsoft.com/office/officeart/2005/8/layout/orgChart1"/>
    <dgm:cxn modelId="{B2530583-6C2F-4F4C-8D6E-06CC4B0950E9}" type="presOf" srcId="{C8C763C1-AF06-4DA1-8897-CFCB31842AA9}" destId="{8D8592B3-F5E9-469D-B08A-9F190500BE3B}" srcOrd="0" destOrd="0" presId="urn:microsoft.com/office/officeart/2005/8/layout/orgChart1"/>
    <dgm:cxn modelId="{1B2ACD8A-D58B-44F1-AFA6-3177CE55A982}" type="presOf" srcId="{117496A0-218A-4DE0-BAC7-32801110AE4B}" destId="{58BD66CE-9CE2-428A-BA1F-5DD1F24B04EF}" srcOrd="1" destOrd="0" presId="urn:microsoft.com/office/officeart/2005/8/layout/orgChart1"/>
    <dgm:cxn modelId="{6546ED8E-005F-48F2-BFFB-E7FEF59F82D3}" type="presOf" srcId="{B8D41C02-CD6E-4A37-B8B9-EE13F7140963}" destId="{2D2D1269-4F3E-44B2-BF76-52F31CF969A6}" srcOrd="1" destOrd="0" presId="urn:microsoft.com/office/officeart/2005/8/layout/orgChart1"/>
    <dgm:cxn modelId="{1C4D0895-4BC1-4687-A664-7F6FFEDE1E32}" srcId="{CAAF5B74-F030-43CB-B3CF-040AEC593612}" destId="{B88817E2-1FBA-47AA-B5E6-374E69BCF0D2}" srcOrd="0" destOrd="0" parTransId="{C5F01C65-57E7-4CE1-A9AD-2239D98C00CC}" sibTransId="{AA98DEA8-5722-4D5F-A357-00982A8103EF}"/>
    <dgm:cxn modelId="{6A3BC799-B791-49D6-A847-BDD927EE6227}" srcId="{B88817E2-1FBA-47AA-B5E6-374E69BCF0D2}" destId="{5B14A10F-7C24-424C-9C4B-27FE0FA0242E}" srcOrd="1" destOrd="0" parTransId="{2A712200-B823-4F75-A769-73C44A55DEE4}" sibTransId="{045A4D1E-463B-4839-AEDA-F9EE295F4A35}"/>
    <dgm:cxn modelId="{1BF639A1-31DA-4F36-8DB5-329531CE4022}" type="presOf" srcId="{B8D41C02-CD6E-4A37-B8B9-EE13F7140963}" destId="{A55570B3-5772-4C19-855B-884DB47F86FF}" srcOrd="0" destOrd="0" presId="urn:microsoft.com/office/officeart/2005/8/layout/orgChart1"/>
    <dgm:cxn modelId="{7C02C5A8-BB29-47F0-94E5-D3E29A77D75C}" type="presOf" srcId="{22B189EE-E793-4480-9394-F2265768DFC5}" destId="{599D9362-3D87-4A4A-8192-0E43979B0822}" srcOrd="1" destOrd="0" presId="urn:microsoft.com/office/officeart/2005/8/layout/orgChart1"/>
    <dgm:cxn modelId="{F41B49AF-909C-4BC3-8ECA-21EAE8DF6D58}" type="presOf" srcId="{C5F01C65-57E7-4CE1-A9AD-2239D98C00CC}" destId="{12D0EDAC-1F5A-4292-9F65-A563041427A7}" srcOrd="0" destOrd="0" presId="urn:microsoft.com/office/officeart/2005/8/layout/orgChart1"/>
    <dgm:cxn modelId="{7D234EC1-FFBD-4E40-9DD9-30F8B24BBAEF}" srcId="{B8D41C02-CD6E-4A37-B8B9-EE13F7140963}" destId="{A3834A74-D4DF-4FF8-9CA8-99E46E812A16}" srcOrd="1" destOrd="0" parTransId="{D544C474-74E2-4568-805B-7487A8395F10}" sibTransId="{4CBE8F57-9B37-42A6-A780-6EF3603AEEA6}"/>
    <dgm:cxn modelId="{CDF588C1-13CB-402F-8C25-6D748676CBE1}" type="presOf" srcId="{80D7FC67-AC2E-4ED8-ADFD-CAE4F72FD271}" destId="{B26C8F98-CF50-4BF6-AF0B-81FCB9206FE7}" srcOrd="0" destOrd="0" presId="urn:microsoft.com/office/officeart/2005/8/layout/orgChart1"/>
    <dgm:cxn modelId="{7940E3CA-5522-49AB-B6B9-3A23F5082F1F}" type="presOf" srcId="{A5C7FC85-C84E-48A7-A5A2-6BF825E9635A}" destId="{71C838C4-441D-4283-AB7D-557627075958}" srcOrd="0" destOrd="0" presId="urn:microsoft.com/office/officeart/2005/8/layout/orgChart1"/>
    <dgm:cxn modelId="{8FFF0DD8-562C-40BA-B208-3898C7D163A8}" srcId="{CE4FE0C0-3292-42D6-ABD2-166924516F44}" destId="{80D7FC67-AC2E-4ED8-ADFD-CAE4F72FD271}" srcOrd="0" destOrd="0" parTransId="{CF03AC9D-A5E8-49ED-A304-D8243F58BCD8}" sibTransId="{00EDC1D1-A691-41F8-B163-6FD57A72FBF6}"/>
    <dgm:cxn modelId="{CAFFA9D8-2F27-4CA6-BC1C-DEA145F25538}" srcId="{B88817E2-1FBA-47AA-B5E6-374E69BCF0D2}" destId="{117496A0-218A-4DE0-BAC7-32801110AE4B}" srcOrd="0" destOrd="0" parTransId="{A5C7FC85-C84E-48A7-A5A2-6BF825E9635A}" sibTransId="{71831840-8070-406A-99EF-40A3C8954DF3}"/>
    <dgm:cxn modelId="{0C4BC6DF-FB05-4603-90F8-A392FC72A16E}" type="presOf" srcId="{2F34671F-7315-4957-AB84-D853584CB365}" destId="{30FEAC7B-3C86-447E-919B-C1E0B812F6D0}" srcOrd="1" destOrd="0" presId="urn:microsoft.com/office/officeart/2005/8/layout/orgChart1"/>
    <dgm:cxn modelId="{90BF39E1-1204-44FD-B98A-1B8B8D7B184D}" srcId="{CAAF5B74-F030-43CB-B3CF-040AEC593612}" destId="{22B189EE-E793-4480-9394-F2265768DFC5}" srcOrd="1" destOrd="0" parTransId="{C8C763C1-AF06-4DA1-8897-CFCB31842AA9}" sibTransId="{75FA111D-7256-47B2-B206-8CC9D787F93F}"/>
    <dgm:cxn modelId="{68578CE4-4A8E-446F-A5B9-C55FD1109800}" type="presOf" srcId="{A3834A74-D4DF-4FF8-9CA8-99E46E812A16}" destId="{D25E6646-63FF-4DF6-B469-7D4E09C3A622}" srcOrd="1" destOrd="0" presId="urn:microsoft.com/office/officeart/2005/8/layout/orgChart1"/>
    <dgm:cxn modelId="{6E492FE9-930D-492F-87AD-412C6268AF01}" type="presOf" srcId="{80D7FC67-AC2E-4ED8-ADFD-CAE4F72FD271}" destId="{F8D1CD61-64AB-4898-AE5E-B59C33B0BF17}" srcOrd="1" destOrd="0" presId="urn:microsoft.com/office/officeart/2005/8/layout/orgChart1"/>
    <dgm:cxn modelId="{32B0BFF0-92B4-4D57-8D2E-30CDC465A051}" type="presOf" srcId="{1DB7A051-AF1B-4353-971C-E7859AB9A0D7}" destId="{F63EA1BF-558B-438B-A921-040D2B5EA715}" srcOrd="0" destOrd="0" presId="urn:microsoft.com/office/officeart/2005/8/layout/orgChart1"/>
    <dgm:cxn modelId="{FD20FAF1-5D28-4A88-BC9B-8CA5F96138FF}" type="presOf" srcId="{D88CE3DB-8A02-465C-B743-96EFDFEF511B}" destId="{480A3607-C5B6-46CD-B8CA-27CD33038E28}" srcOrd="0" destOrd="0" presId="urn:microsoft.com/office/officeart/2005/8/layout/orgChart1"/>
    <dgm:cxn modelId="{1BEB09F7-AAFB-4D16-B78B-A6F5BE11F315}" type="presOf" srcId="{5B14A10F-7C24-424C-9C4B-27FE0FA0242E}" destId="{A8599B3E-F503-465C-AF6B-ECC4B2BDB981}" srcOrd="0" destOrd="0" presId="urn:microsoft.com/office/officeart/2005/8/layout/orgChart1"/>
    <dgm:cxn modelId="{1A6CE6E4-38DB-421D-8F22-DB1D570B68D5}" type="presParOf" srcId="{CF923A72-3B7B-489A-A7C0-4185A7870BB2}" destId="{56B4E7D9-61F7-4571-A049-2ED215FAD616}" srcOrd="0" destOrd="0" presId="urn:microsoft.com/office/officeart/2005/8/layout/orgChart1"/>
    <dgm:cxn modelId="{73C758BE-CB2B-406A-A297-2FC4894E1D2A}" type="presParOf" srcId="{56B4E7D9-61F7-4571-A049-2ED215FAD616}" destId="{34140D01-E589-4444-88AE-84398CFB1FFF}" srcOrd="0" destOrd="0" presId="urn:microsoft.com/office/officeart/2005/8/layout/orgChart1"/>
    <dgm:cxn modelId="{416C3250-9529-4F75-827D-E6985567D808}" type="presParOf" srcId="{34140D01-E589-4444-88AE-84398CFB1FFF}" destId="{B26C8F98-CF50-4BF6-AF0B-81FCB9206FE7}" srcOrd="0" destOrd="0" presId="urn:microsoft.com/office/officeart/2005/8/layout/orgChart1"/>
    <dgm:cxn modelId="{A1D3C893-3381-4EDB-B3C7-B0940DCFBC4F}" type="presParOf" srcId="{34140D01-E589-4444-88AE-84398CFB1FFF}" destId="{F8D1CD61-64AB-4898-AE5E-B59C33B0BF17}" srcOrd="1" destOrd="0" presId="urn:microsoft.com/office/officeart/2005/8/layout/orgChart1"/>
    <dgm:cxn modelId="{EBC9F47A-AF12-4EBE-95CF-EEB11D478242}" type="presParOf" srcId="{56B4E7D9-61F7-4571-A049-2ED215FAD616}" destId="{D5F66E5A-0239-4AD3-9E70-D9AC1FB74A03}" srcOrd="1" destOrd="0" presId="urn:microsoft.com/office/officeart/2005/8/layout/orgChart1"/>
    <dgm:cxn modelId="{A5E08131-D491-4FBB-9E3D-2C4AFA7F58D9}" type="presParOf" srcId="{D5F66E5A-0239-4AD3-9E70-D9AC1FB74A03}" destId="{480A3607-C5B6-46CD-B8CA-27CD33038E28}" srcOrd="0" destOrd="0" presId="urn:microsoft.com/office/officeart/2005/8/layout/orgChart1"/>
    <dgm:cxn modelId="{5430EF05-9450-4A2A-987A-2982AFD0558B}" type="presParOf" srcId="{D5F66E5A-0239-4AD3-9E70-D9AC1FB74A03}" destId="{EEDAFBFA-7D78-4904-91A3-6A9F7E5652DE}" srcOrd="1" destOrd="0" presId="urn:microsoft.com/office/officeart/2005/8/layout/orgChart1"/>
    <dgm:cxn modelId="{662DD548-AA56-47C7-B907-A226A795D576}" type="presParOf" srcId="{EEDAFBFA-7D78-4904-91A3-6A9F7E5652DE}" destId="{83EAA4C3-9996-446A-8CF9-F0D223EAFD7E}" srcOrd="0" destOrd="0" presId="urn:microsoft.com/office/officeart/2005/8/layout/orgChart1"/>
    <dgm:cxn modelId="{5C0EDCA3-E3FC-41FE-B812-B6C9D679B82D}" type="presParOf" srcId="{83EAA4C3-9996-446A-8CF9-F0D223EAFD7E}" destId="{A55570B3-5772-4C19-855B-884DB47F86FF}" srcOrd="0" destOrd="0" presId="urn:microsoft.com/office/officeart/2005/8/layout/orgChart1"/>
    <dgm:cxn modelId="{D6EC40A5-1DA5-469E-9EE5-4D90B9752A03}" type="presParOf" srcId="{83EAA4C3-9996-446A-8CF9-F0D223EAFD7E}" destId="{2D2D1269-4F3E-44B2-BF76-52F31CF969A6}" srcOrd="1" destOrd="0" presId="urn:microsoft.com/office/officeart/2005/8/layout/orgChart1"/>
    <dgm:cxn modelId="{3532EAD3-48C0-49A0-9F61-DE84141728FC}" type="presParOf" srcId="{EEDAFBFA-7D78-4904-91A3-6A9F7E5652DE}" destId="{F48B39B2-9495-4FBF-AA33-9BAA942E01E1}" srcOrd="1" destOrd="0" presId="urn:microsoft.com/office/officeart/2005/8/layout/orgChart1"/>
    <dgm:cxn modelId="{CD80ECE1-72F1-44A7-ABE2-2B6993B5173B}" type="presParOf" srcId="{F48B39B2-9495-4FBF-AA33-9BAA942E01E1}" destId="{220560EC-FB77-4D7C-B1CE-916A83DC39B4}" srcOrd="0" destOrd="0" presId="urn:microsoft.com/office/officeart/2005/8/layout/orgChart1"/>
    <dgm:cxn modelId="{3B1F728A-66CA-4E81-9161-52F8F001E0DE}" type="presParOf" srcId="{F48B39B2-9495-4FBF-AA33-9BAA942E01E1}" destId="{0485A615-41AD-40A0-B323-258BB1222EA1}" srcOrd="1" destOrd="0" presId="urn:microsoft.com/office/officeart/2005/8/layout/orgChart1"/>
    <dgm:cxn modelId="{DE8544C0-595B-4572-B6A5-30301B670C9B}" type="presParOf" srcId="{0485A615-41AD-40A0-B323-258BB1222EA1}" destId="{68789ADE-9565-46B3-B8A0-0D0B78DB2CD1}" srcOrd="0" destOrd="0" presId="urn:microsoft.com/office/officeart/2005/8/layout/orgChart1"/>
    <dgm:cxn modelId="{E03B4CFE-8718-4644-936D-856DF099A3B6}" type="presParOf" srcId="{68789ADE-9565-46B3-B8A0-0D0B78DB2CD1}" destId="{F30984BB-0A57-4587-B6C2-3341AD3C0AE4}" srcOrd="0" destOrd="0" presId="urn:microsoft.com/office/officeart/2005/8/layout/orgChart1"/>
    <dgm:cxn modelId="{D30D5476-EB70-4E9E-AF48-F1D9E17424D2}" type="presParOf" srcId="{68789ADE-9565-46B3-B8A0-0D0B78DB2CD1}" destId="{4E5FD444-8446-42F3-9F04-D9043A9D17DA}" srcOrd="1" destOrd="0" presId="urn:microsoft.com/office/officeart/2005/8/layout/orgChart1"/>
    <dgm:cxn modelId="{BA789E90-12B3-4E5B-8878-FA2CA5B79A4D}" type="presParOf" srcId="{0485A615-41AD-40A0-B323-258BB1222EA1}" destId="{516C64E6-00FA-4A5F-B7DC-FC692282302A}" srcOrd="1" destOrd="0" presId="urn:microsoft.com/office/officeart/2005/8/layout/orgChart1"/>
    <dgm:cxn modelId="{72D8C5A3-E07E-4838-BC4E-A80946C5A7F4}" type="presParOf" srcId="{0485A615-41AD-40A0-B323-258BB1222EA1}" destId="{7F465A9C-4A0A-4C57-B68E-5295EAD6BE68}" srcOrd="2" destOrd="0" presId="urn:microsoft.com/office/officeart/2005/8/layout/orgChart1"/>
    <dgm:cxn modelId="{86BDB999-A064-4D0B-BAC8-8C739ACCEBB5}" type="presParOf" srcId="{F48B39B2-9495-4FBF-AA33-9BAA942E01E1}" destId="{6AB30621-D042-48EA-81A2-8B6F9CC7540D}" srcOrd="2" destOrd="0" presId="urn:microsoft.com/office/officeart/2005/8/layout/orgChart1"/>
    <dgm:cxn modelId="{A8272B35-304F-4CCE-A172-E3B2C71E3C0B}" type="presParOf" srcId="{F48B39B2-9495-4FBF-AA33-9BAA942E01E1}" destId="{0ABE0F95-55D6-4893-828C-3533DD9009B0}" srcOrd="3" destOrd="0" presId="urn:microsoft.com/office/officeart/2005/8/layout/orgChart1"/>
    <dgm:cxn modelId="{29C6EA9A-1F51-4BD8-B5AC-121EF6493F89}" type="presParOf" srcId="{0ABE0F95-55D6-4893-828C-3533DD9009B0}" destId="{29A9C74F-52D3-4836-9EA3-79032A73BCF8}" srcOrd="0" destOrd="0" presId="urn:microsoft.com/office/officeart/2005/8/layout/orgChart1"/>
    <dgm:cxn modelId="{FC386D35-73B0-4961-964F-038791B00D9E}" type="presParOf" srcId="{29A9C74F-52D3-4836-9EA3-79032A73BCF8}" destId="{F7BB1EDF-C352-4C3A-88CC-7DC7ACEAF861}" srcOrd="0" destOrd="0" presId="urn:microsoft.com/office/officeart/2005/8/layout/orgChart1"/>
    <dgm:cxn modelId="{17CC98DB-0463-4640-B063-308BF87A89A7}" type="presParOf" srcId="{29A9C74F-52D3-4836-9EA3-79032A73BCF8}" destId="{D25E6646-63FF-4DF6-B469-7D4E09C3A622}" srcOrd="1" destOrd="0" presId="urn:microsoft.com/office/officeart/2005/8/layout/orgChart1"/>
    <dgm:cxn modelId="{0679C0F4-EED2-4A5D-A920-7F33258C8F4A}" type="presParOf" srcId="{0ABE0F95-55D6-4893-828C-3533DD9009B0}" destId="{59F8B7E8-E656-4D9A-8FC7-2FFAF0F87757}" srcOrd="1" destOrd="0" presId="urn:microsoft.com/office/officeart/2005/8/layout/orgChart1"/>
    <dgm:cxn modelId="{6E8DB6E7-1FFC-48D4-A7B1-A4DB02473641}" type="presParOf" srcId="{0ABE0F95-55D6-4893-828C-3533DD9009B0}" destId="{D20900AE-9BF5-4305-8021-8D51660DAC1E}" srcOrd="2" destOrd="0" presId="urn:microsoft.com/office/officeart/2005/8/layout/orgChart1"/>
    <dgm:cxn modelId="{B30B032C-78BF-4F16-AE30-2F855477AAB4}" type="presParOf" srcId="{F48B39B2-9495-4FBF-AA33-9BAA942E01E1}" destId="{D311A9BB-1CDB-4A01-A1D1-D267922A13B7}" srcOrd="4" destOrd="0" presId="urn:microsoft.com/office/officeart/2005/8/layout/orgChart1"/>
    <dgm:cxn modelId="{3BCC8B2E-3944-4463-8D74-9099E5016022}" type="presParOf" srcId="{F48B39B2-9495-4FBF-AA33-9BAA942E01E1}" destId="{38DF45A5-3412-4A72-9E8B-60560BA5780B}" srcOrd="5" destOrd="0" presId="urn:microsoft.com/office/officeart/2005/8/layout/orgChart1"/>
    <dgm:cxn modelId="{DF700978-8046-4715-B120-E2E5C137C858}" type="presParOf" srcId="{38DF45A5-3412-4A72-9E8B-60560BA5780B}" destId="{61F73937-E368-4A46-A73F-2C7C38350102}" srcOrd="0" destOrd="0" presId="urn:microsoft.com/office/officeart/2005/8/layout/orgChart1"/>
    <dgm:cxn modelId="{E409B191-4BEA-4879-B4EE-4F97D14BF142}" type="presParOf" srcId="{61F73937-E368-4A46-A73F-2C7C38350102}" destId="{23F35284-583B-4E97-B8CF-010E50E0C541}" srcOrd="0" destOrd="0" presId="urn:microsoft.com/office/officeart/2005/8/layout/orgChart1"/>
    <dgm:cxn modelId="{0B561469-3AD3-4077-A8C5-7E39EABF12F7}" type="presParOf" srcId="{61F73937-E368-4A46-A73F-2C7C38350102}" destId="{39B3C1EE-A7C6-4B02-9590-C47468B04CA8}" srcOrd="1" destOrd="0" presId="urn:microsoft.com/office/officeart/2005/8/layout/orgChart1"/>
    <dgm:cxn modelId="{C2594EF6-81F6-4E06-A4BC-64B73B78A132}" type="presParOf" srcId="{38DF45A5-3412-4A72-9E8B-60560BA5780B}" destId="{A3BC5FF3-3654-4A26-BA89-55A16FD1478C}" srcOrd="1" destOrd="0" presId="urn:microsoft.com/office/officeart/2005/8/layout/orgChart1"/>
    <dgm:cxn modelId="{F32FB2AF-31DC-432B-8026-7AF3684146D2}" type="presParOf" srcId="{38DF45A5-3412-4A72-9E8B-60560BA5780B}" destId="{D4F622C0-8B4F-4A6C-B556-78F4F8B8DBA0}" srcOrd="2" destOrd="0" presId="urn:microsoft.com/office/officeart/2005/8/layout/orgChart1"/>
    <dgm:cxn modelId="{5B99EDA9-D023-4F6D-85D8-A612CE6CDBAF}" type="presParOf" srcId="{EEDAFBFA-7D78-4904-91A3-6A9F7E5652DE}" destId="{EEF3F355-2FC0-4E0E-B4EF-7B4903AD7EDE}" srcOrd="2" destOrd="0" presId="urn:microsoft.com/office/officeart/2005/8/layout/orgChart1"/>
    <dgm:cxn modelId="{1B83A0B1-2AC6-4B64-9CB2-442A243186A6}" type="presParOf" srcId="{D5F66E5A-0239-4AD3-9E70-D9AC1FB74A03}" destId="{485F8E9D-AE08-4656-BCAB-C434949DC5D2}" srcOrd="2" destOrd="0" presId="urn:microsoft.com/office/officeart/2005/8/layout/orgChart1"/>
    <dgm:cxn modelId="{7D273E66-6D39-45C8-8612-65D577DE5C9C}" type="presParOf" srcId="{D5F66E5A-0239-4AD3-9E70-D9AC1FB74A03}" destId="{735751FB-8872-4B8C-B583-B7326DC49790}" srcOrd="3" destOrd="0" presId="urn:microsoft.com/office/officeart/2005/8/layout/orgChart1"/>
    <dgm:cxn modelId="{6ABC7793-2579-4130-9BB8-7622C2CF1235}" type="presParOf" srcId="{735751FB-8872-4B8C-B583-B7326DC49790}" destId="{7388C23E-B181-4456-9044-995314EF8547}" srcOrd="0" destOrd="0" presId="urn:microsoft.com/office/officeart/2005/8/layout/orgChart1"/>
    <dgm:cxn modelId="{BA38C89D-BB9B-4650-8A69-32DEC62B3609}" type="presParOf" srcId="{7388C23E-B181-4456-9044-995314EF8547}" destId="{3BD85502-227E-4AD1-B75C-6F680778448E}" srcOrd="0" destOrd="0" presId="urn:microsoft.com/office/officeart/2005/8/layout/orgChart1"/>
    <dgm:cxn modelId="{BC7A59E0-3E1C-44ED-8857-EDC30FA5421B}" type="presParOf" srcId="{7388C23E-B181-4456-9044-995314EF8547}" destId="{87A9C1AB-3FB4-4E11-A9ED-3668354BA161}" srcOrd="1" destOrd="0" presId="urn:microsoft.com/office/officeart/2005/8/layout/orgChart1"/>
    <dgm:cxn modelId="{7ADB6477-4F03-419D-B5D5-C80342DBCB56}" type="presParOf" srcId="{735751FB-8872-4B8C-B583-B7326DC49790}" destId="{4FBAE1CE-89B4-4189-AA59-2EF1B220A07F}" srcOrd="1" destOrd="0" presId="urn:microsoft.com/office/officeart/2005/8/layout/orgChart1"/>
    <dgm:cxn modelId="{34671838-0274-47D3-83BC-D4FDCC509756}" type="presParOf" srcId="{4FBAE1CE-89B4-4189-AA59-2EF1B220A07F}" destId="{12D0EDAC-1F5A-4292-9F65-A563041427A7}" srcOrd="0" destOrd="0" presId="urn:microsoft.com/office/officeart/2005/8/layout/orgChart1"/>
    <dgm:cxn modelId="{66EB1589-676A-4C01-89CC-816A07AB5B74}" type="presParOf" srcId="{4FBAE1CE-89B4-4189-AA59-2EF1B220A07F}" destId="{B9CE08FA-A7C4-405C-894F-77DF92CD8EA5}" srcOrd="1" destOrd="0" presId="urn:microsoft.com/office/officeart/2005/8/layout/orgChart1"/>
    <dgm:cxn modelId="{B725718A-F384-4B87-872A-A4C352660D4A}" type="presParOf" srcId="{B9CE08FA-A7C4-405C-894F-77DF92CD8EA5}" destId="{06143AA7-FE9D-49E2-AB04-437F9FFDBCC3}" srcOrd="0" destOrd="0" presId="urn:microsoft.com/office/officeart/2005/8/layout/orgChart1"/>
    <dgm:cxn modelId="{20D8B383-42F8-4593-A1AC-551A06EE3927}" type="presParOf" srcId="{06143AA7-FE9D-49E2-AB04-437F9FFDBCC3}" destId="{5752DDF0-9A3E-4061-8341-6B6824AEC3B6}" srcOrd="0" destOrd="0" presId="urn:microsoft.com/office/officeart/2005/8/layout/orgChart1"/>
    <dgm:cxn modelId="{6CC59CD4-239F-443C-9B8E-E8DC79570CB4}" type="presParOf" srcId="{06143AA7-FE9D-49E2-AB04-437F9FFDBCC3}" destId="{CCE9B4D9-8E9B-4FCC-8FBC-0E9CEE19BC7A}" srcOrd="1" destOrd="0" presId="urn:microsoft.com/office/officeart/2005/8/layout/orgChart1"/>
    <dgm:cxn modelId="{82F71F0C-F5CE-4036-8675-92D971C4BC12}" type="presParOf" srcId="{B9CE08FA-A7C4-405C-894F-77DF92CD8EA5}" destId="{EE542E64-F2CF-45CA-B685-93EC859CED59}" srcOrd="1" destOrd="0" presId="urn:microsoft.com/office/officeart/2005/8/layout/orgChart1"/>
    <dgm:cxn modelId="{93A6A17A-2231-45A1-9F3A-E670E11EDA6A}" type="presParOf" srcId="{EE542E64-F2CF-45CA-B685-93EC859CED59}" destId="{71C838C4-441D-4283-AB7D-557627075958}" srcOrd="0" destOrd="0" presId="urn:microsoft.com/office/officeart/2005/8/layout/orgChart1"/>
    <dgm:cxn modelId="{04874F73-3123-4C0F-9FEE-376A60EE659C}" type="presParOf" srcId="{EE542E64-F2CF-45CA-B685-93EC859CED59}" destId="{6941C3B6-9CE4-4992-A441-DB328C7FEAE5}" srcOrd="1" destOrd="0" presId="urn:microsoft.com/office/officeart/2005/8/layout/orgChart1"/>
    <dgm:cxn modelId="{9B245C95-CA3B-4742-8B6F-E1F91FE525A6}" type="presParOf" srcId="{6941C3B6-9CE4-4992-A441-DB328C7FEAE5}" destId="{53D6791B-8A47-4616-9BD8-8B1711462490}" srcOrd="0" destOrd="0" presId="urn:microsoft.com/office/officeart/2005/8/layout/orgChart1"/>
    <dgm:cxn modelId="{E31D577F-F208-4A4F-B45A-192577A14972}" type="presParOf" srcId="{53D6791B-8A47-4616-9BD8-8B1711462490}" destId="{7902FF7E-E08F-4617-B5B8-46C7C8F94198}" srcOrd="0" destOrd="0" presId="urn:microsoft.com/office/officeart/2005/8/layout/orgChart1"/>
    <dgm:cxn modelId="{8B434C40-0AD4-4578-8D40-03B80CD7DF51}" type="presParOf" srcId="{53D6791B-8A47-4616-9BD8-8B1711462490}" destId="{58BD66CE-9CE2-428A-BA1F-5DD1F24B04EF}" srcOrd="1" destOrd="0" presId="urn:microsoft.com/office/officeart/2005/8/layout/orgChart1"/>
    <dgm:cxn modelId="{F5153E14-07BB-44A0-83C9-3B5BCFEA8B4A}" type="presParOf" srcId="{6941C3B6-9CE4-4992-A441-DB328C7FEAE5}" destId="{483A550B-08C5-4DFA-9AF2-5D49A8EFCBF4}" srcOrd="1" destOrd="0" presId="urn:microsoft.com/office/officeart/2005/8/layout/orgChart1"/>
    <dgm:cxn modelId="{02AC7D69-6F5E-4F60-BB00-DCEA0596C9A6}" type="presParOf" srcId="{6941C3B6-9CE4-4992-A441-DB328C7FEAE5}" destId="{CEBA8A08-E86F-44D0-A5A8-11F9B110068F}" srcOrd="2" destOrd="0" presId="urn:microsoft.com/office/officeart/2005/8/layout/orgChart1"/>
    <dgm:cxn modelId="{6D1CC266-8064-4C49-A0D5-7CCA4F649E92}" type="presParOf" srcId="{EE542E64-F2CF-45CA-B685-93EC859CED59}" destId="{5A2F9970-18D1-4B1C-A311-84E17CC2315A}" srcOrd="2" destOrd="0" presId="urn:microsoft.com/office/officeart/2005/8/layout/orgChart1"/>
    <dgm:cxn modelId="{05749106-07B5-4FFD-BA48-E1F8FADB3330}" type="presParOf" srcId="{EE542E64-F2CF-45CA-B685-93EC859CED59}" destId="{2C84E408-DBDB-45A6-9F39-C5EBA95F264D}" srcOrd="3" destOrd="0" presId="urn:microsoft.com/office/officeart/2005/8/layout/orgChart1"/>
    <dgm:cxn modelId="{DFD2C928-858C-4540-9C41-CBCBF5C9B819}" type="presParOf" srcId="{2C84E408-DBDB-45A6-9F39-C5EBA95F264D}" destId="{22A33EE0-B64E-4864-B510-2CA5F63A8969}" srcOrd="0" destOrd="0" presId="urn:microsoft.com/office/officeart/2005/8/layout/orgChart1"/>
    <dgm:cxn modelId="{2E7B7029-92CC-4939-9589-FBD12B3FEC51}" type="presParOf" srcId="{22A33EE0-B64E-4864-B510-2CA5F63A8969}" destId="{A8599B3E-F503-465C-AF6B-ECC4B2BDB981}" srcOrd="0" destOrd="0" presId="urn:microsoft.com/office/officeart/2005/8/layout/orgChart1"/>
    <dgm:cxn modelId="{E6287C09-3D70-4CB7-A158-DBBAE3BE7FC7}" type="presParOf" srcId="{22A33EE0-B64E-4864-B510-2CA5F63A8969}" destId="{AAF5BACF-B71F-42EE-AADC-B542AA299986}" srcOrd="1" destOrd="0" presId="urn:microsoft.com/office/officeart/2005/8/layout/orgChart1"/>
    <dgm:cxn modelId="{7B828B87-A193-4D84-A1F5-28E0A7816A71}" type="presParOf" srcId="{2C84E408-DBDB-45A6-9F39-C5EBA95F264D}" destId="{C6799D57-47A8-4599-BE9D-95B61DDA89C8}" srcOrd="1" destOrd="0" presId="urn:microsoft.com/office/officeart/2005/8/layout/orgChart1"/>
    <dgm:cxn modelId="{242E5DC6-B709-4F58-AC60-A3ACE6DE8FD2}" type="presParOf" srcId="{2C84E408-DBDB-45A6-9F39-C5EBA95F264D}" destId="{FE1F0C09-D3F9-4A0E-AAE4-1240CF577209}" srcOrd="2" destOrd="0" presId="urn:microsoft.com/office/officeart/2005/8/layout/orgChart1"/>
    <dgm:cxn modelId="{71229A6F-C61A-471A-9039-884AD72029D7}" type="presParOf" srcId="{B9CE08FA-A7C4-405C-894F-77DF92CD8EA5}" destId="{72FB6677-5CB4-48EA-A27F-5491CB5387DA}" srcOrd="2" destOrd="0" presId="urn:microsoft.com/office/officeart/2005/8/layout/orgChart1"/>
    <dgm:cxn modelId="{1CAA5A63-B008-4E06-8D00-0A03FEBCA01A}" type="presParOf" srcId="{4FBAE1CE-89B4-4189-AA59-2EF1B220A07F}" destId="{8D8592B3-F5E9-469D-B08A-9F190500BE3B}" srcOrd="2" destOrd="0" presId="urn:microsoft.com/office/officeart/2005/8/layout/orgChart1"/>
    <dgm:cxn modelId="{7A5DAEAB-798F-4ED0-8EC3-04AD9B9A26A8}" type="presParOf" srcId="{4FBAE1CE-89B4-4189-AA59-2EF1B220A07F}" destId="{851D5621-FA5D-413F-A4F2-C98B12BDBE2B}" srcOrd="3" destOrd="0" presId="urn:microsoft.com/office/officeart/2005/8/layout/orgChart1"/>
    <dgm:cxn modelId="{A1539BFF-AF28-4002-8ACE-40D7D9D852A0}" type="presParOf" srcId="{851D5621-FA5D-413F-A4F2-C98B12BDBE2B}" destId="{9178A63F-2ED7-4C3E-BAA7-456C6569A7E6}" srcOrd="0" destOrd="0" presId="urn:microsoft.com/office/officeart/2005/8/layout/orgChart1"/>
    <dgm:cxn modelId="{05E5854F-CC10-4A73-AA53-E3694BE57C17}" type="presParOf" srcId="{9178A63F-2ED7-4C3E-BAA7-456C6569A7E6}" destId="{CE4506D8-673D-42FA-9144-963080F7E9D4}" srcOrd="0" destOrd="0" presId="urn:microsoft.com/office/officeart/2005/8/layout/orgChart1"/>
    <dgm:cxn modelId="{7F538CE5-962D-4361-A5CF-1DD9ABE1BF57}" type="presParOf" srcId="{9178A63F-2ED7-4C3E-BAA7-456C6569A7E6}" destId="{599D9362-3D87-4A4A-8192-0E43979B0822}" srcOrd="1" destOrd="0" presId="urn:microsoft.com/office/officeart/2005/8/layout/orgChart1"/>
    <dgm:cxn modelId="{9EA98525-627A-4D9B-8C08-709EE134A124}" type="presParOf" srcId="{851D5621-FA5D-413F-A4F2-C98B12BDBE2B}" destId="{27D00401-11BA-4554-81E7-5347DB339C3A}" srcOrd="1" destOrd="0" presId="urn:microsoft.com/office/officeart/2005/8/layout/orgChart1"/>
    <dgm:cxn modelId="{1DA8A6FE-3C9E-45B3-8623-F3C9206A60D8}" type="presParOf" srcId="{851D5621-FA5D-413F-A4F2-C98B12BDBE2B}" destId="{5E58EC03-744B-411B-B5C5-35A35FEF53BE}" srcOrd="2" destOrd="0" presId="urn:microsoft.com/office/officeart/2005/8/layout/orgChart1"/>
    <dgm:cxn modelId="{23237E9B-07DB-4F20-9B53-70AEC29D8318}" type="presParOf" srcId="{4FBAE1CE-89B4-4189-AA59-2EF1B220A07F}" destId="{F63EA1BF-558B-438B-A921-040D2B5EA715}" srcOrd="4" destOrd="0" presId="urn:microsoft.com/office/officeart/2005/8/layout/orgChart1"/>
    <dgm:cxn modelId="{B39180C2-87CF-4CFA-94E7-DD1786970AC2}" type="presParOf" srcId="{4FBAE1CE-89B4-4189-AA59-2EF1B220A07F}" destId="{249CFB19-3BDC-4AD4-8F90-61B9C56E00B2}" srcOrd="5" destOrd="0" presId="urn:microsoft.com/office/officeart/2005/8/layout/orgChart1"/>
    <dgm:cxn modelId="{406EA8D7-F4AB-46B9-8CC1-FD37DA834141}" type="presParOf" srcId="{249CFB19-3BDC-4AD4-8F90-61B9C56E00B2}" destId="{0087BDE1-436C-443C-B8BB-695CFCD190F2}" srcOrd="0" destOrd="0" presId="urn:microsoft.com/office/officeart/2005/8/layout/orgChart1"/>
    <dgm:cxn modelId="{63DA12AD-FFAA-46A5-8C22-FC9C9E3F10F2}" type="presParOf" srcId="{0087BDE1-436C-443C-B8BB-695CFCD190F2}" destId="{456970BB-398F-44C1-8CF7-2031E6DD00F7}" srcOrd="0" destOrd="0" presId="urn:microsoft.com/office/officeart/2005/8/layout/orgChart1"/>
    <dgm:cxn modelId="{EFB1D2E2-1452-4A09-A182-7DA6DCA65928}" type="presParOf" srcId="{0087BDE1-436C-443C-B8BB-695CFCD190F2}" destId="{30FEAC7B-3C86-447E-919B-C1E0B812F6D0}" srcOrd="1" destOrd="0" presId="urn:microsoft.com/office/officeart/2005/8/layout/orgChart1"/>
    <dgm:cxn modelId="{E46058AE-DE6E-4224-A14A-3FA1973469F8}" type="presParOf" srcId="{249CFB19-3BDC-4AD4-8F90-61B9C56E00B2}" destId="{616347D2-08EC-4976-A734-B91DB1AA1014}" srcOrd="1" destOrd="0" presId="urn:microsoft.com/office/officeart/2005/8/layout/orgChart1"/>
    <dgm:cxn modelId="{B2C161DA-304D-4596-B2D2-1467C637FBF0}" type="presParOf" srcId="{249CFB19-3BDC-4AD4-8F90-61B9C56E00B2}" destId="{F6B470F0-8718-412B-AE2E-EE877AE92E4A}" srcOrd="2" destOrd="0" presId="urn:microsoft.com/office/officeart/2005/8/layout/orgChart1"/>
    <dgm:cxn modelId="{10A96160-AEB5-429D-B95B-4D60FFC5B709}" type="presParOf" srcId="{735751FB-8872-4B8C-B583-B7326DC49790}" destId="{B8CA87FC-E439-4970-8F3E-AF7BD23DF21E}" srcOrd="2" destOrd="0" presId="urn:microsoft.com/office/officeart/2005/8/layout/orgChart1"/>
    <dgm:cxn modelId="{4A50BD62-1478-41E0-AFD3-115C518DA1D7}" type="presParOf" srcId="{56B4E7D9-61F7-4571-A049-2ED215FAD616}" destId="{6A5EE25C-1A1D-4FE3-9916-79E317454253}"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3EA1BF-558B-438B-A921-040D2B5EA715}">
      <dsp:nvSpPr>
        <dsp:cNvPr id="0" name=""/>
        <dsp:cNvSpPr/>
      </dsp:nvSpPr>
      <dsp:spPr>
        <a:xfrm>
          <a:off x="3959256" y="2819065"/>
          <a:ext cx="1510438" cy="262142"/>
        </a:xfrm>
        <a:custGeom>
          <a:avLst/>
          <a:gdLst/>
          <a:ahLst/>
          <a:cxnLst/>
          <a:rect l="0" t="0" r="0" b="0"/>
          <a:pathLst>
            <a:path>
              <a:moveTo>
                <a:pt x="0" y="0"/>
              </a:moveTo>
              <a:lnTo>
                <a:pt x="0" y="131071"/>
              </a:lnTo>
              <a:lnTo>
                <a:pt x="1510438" y="131071"/>
              </a:lnTo>
              <a:lnTo>
                <a:pt x="1510438" y="2621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8592B3-F5E9-469D-B08A-9F190500BE3B}">
      <dsp:nvSpPr>
        <dsp:cNvPr id="0" name=""/>
        <dsp:cNvSpPr/>
      </dsp:nvSpPr>
      <dsp:spPr>
        <a:xfrm>
          <a:off x="3913536" y="2819065"/>
          <a:ext cx="91440" cy="262142"/>
        </a:xfrm>
        <a:custGeom>
          <a:avLst/>
          <a:gdLst/>
          <a:ahLst/>
          <a:cxnLst/>
          <a:rect l="0" t="0" r="0" b="0"/>
          <a:pathLst>
            <a:path>
              <a:moveTo>
                <a:pt x="45720" y="0"/>
              </a:moveTo>
              <a:lnTo>
                <a:pt x="45720" y="2621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2F9970-18D1-4B1C-A311-84E17CC2315A}">
      <dsp:nvSpPr>
        <dsp:cNvPr id="0" name=""/>
        <dsp:cNvSpPr/>
      </dsp:nvSpPr>
      <dsp:spPr>
        <a:xfrm>
          <a:off x="1949499" y="3705355"/>
          <a:ext cx="187244" cy="1460506"/>
        </a:xfrm>
        <a:custGeom>
          <a:avLst/>
          <a:gdLst/>
          <a:ahLst/>
          <a:cxnLst/>
          <a:rect l="0" t="0" r="0" b="0"/>
          <a:pathLst>
            <a:path>
              <a:moveTo>
                <a:pt x="0" y="0"/>
              </a:moveTo>
              <a:lnTo>
                <a:pt x="0" y="1460506"/>
              </a:lnTo>
              <a:lnTo>
                <a:pt x="187244" y="1460506"/>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C838C4-441D-4283-AB7D-557627075958}">
      <dsp:nvSpPr>
        <dsp:cNvPr id="0" name=""/>
        <dsp:cNvSpPr/>
      </dsp:nvSpPr>
      <dsp:spPr>
        <a:xfrm>
          <a:off x="1949499" y="3705355"/>
          <a:ext cx="187244" cy="574216"/>
        </a:xfrm>
        <a:custGeom>
          <a:avLst/>
          <a:gdLst/>
          <a:ahLst/>
          <a:cxnLst/>
          <a:rect l="0" t="0" r="0" b="0"/>
          <a:pathLst>
            <a:path>
              <a:moveTo>
                <a:pt x="0" y="0"/>
              </a:moveTo>
              <a:lnTo>
                <a:pt x="0" y="574216"/>
              </a:lnTo>
              <a:lnTo>
                <a:pt x="187244" y="574216"/>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D0EDAC-1F5A-4292-9F65-A563041427A7}">
      <dsp:nvSpPr>
        <dsp:cNvPr id="0" name=""/>
        <dsp:cNvSpPr/>
      </dsp:nvSpPr>
      <dsp:spPr>
        <a:xfrm>
          <a:off x="2448817" y="2819065"/>
          <a:ext cx="1510438" cy="262142"/>
        </a:xfrm>
        <a:custGeom>
          <a:avLst/>
          <a:gdLst/>
          <a:ahLst/>
          <a:cxnLst/>
          <a:rect l="0" t="0" r="0" b="0"/>
          <a:pathLst>
            <a:path>
              <a:moveTo>
                <a:pt x="1510438" y="0"/>
              </a:moveTo>
              <a:lnTo>
                <a:pt x="1510438" y="131071"/>
              </a:lnTo>
              <a:lnTo>
                <a:pt x="0" y="131071"/>
              </a:lnTo>
              <a:lnTo>
                <a:pt x="0" y="2621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5F8E9D-AE08-4656-BCAB-C434949DC5D2}">
      <dsp:nvSpPr>
        <dsp:cNvPr id="0" name=""/>
        <dsp:cNvSpPr/>
      </dsp:nvSpPr>
      <dsp:spPr>
        <a:xfrm>
          <a:off x="2292780" y="1932775"/>
          <a:ext cx="1666475" cy="262142"/>
        </a:xfrm>
        <a:custGeom>
          <a:avLst/>
          <a:gdLst/>
          <a:ahLst/>
          <a:cxnLst/>
          <a:rect l="0" t="0" r="0" b="0"/>
          <a:pathLst>
            <a:path>
              <a:moveTo>
                <a:pt x="0" y="0"/>
              </a:moveTo>
              <a:lnTo>
                <a:pt x="0" y="131071"/>
              </a:lnTo>
              <a:lnTo>
                <a:pt x="1666475" y="131071"/>
              </a:lnTo>
              <a:lnTo>
                <a:pt x="1666475" y="2621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11A9BB-1CDB-4A01-A1D1-D267922A13B7}">
      <dsp:nvSpPr>
        <dsp:cNvPr id="0" name=""/>
        <dsp:cNvSpPr/>
      </dsp:nvSpPr>
      <dsp:spPr>
        <a:xfrm>
          <a:off x="126987" y="2819065"/>
          <a:ext cx="187244" cy="2346796"/>
        </a:xfrm>
        <a:custGeom>
          <a:avLst/>
          <a:gdLst/>
          <a:ahLst/>
          <a:cxnLst/>
          <a:rect l="0" t="0" r="0" b="0"/>
          <a:pathLst>
            <a:path>
              <a:moveTo>
                <a:pt x="0" y="0"/>
              </a:moveTo>
              <a:lnTo>
                <a:pt x="0" y="2346796"/>
              </a:lnTo>
              <a:lnTo>
                <a:pt x="187244" y="2346796"/>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B30621-D042-48EA-81A2-8B6F9CC7540D}">
      <dsp:nvSpPr>
        <dsp:cNvPr id="0" name=""/>
        <dsp:cNvSpPr/>
      </dsp:nvSpPr>
      <dsp:spPr>
        <a:xfrm>
          <a:off x="126987" y="2819065"/>
          <a:ext cx="187244" cy="1460506"/>
        </a:xfrm>
        <a:custGeom>
          <a:avLst/>
          <a:gdLst/>
          <a:ahLst/>
          <a:cxnLst/>
          <a:rect l="0" t="0" r="0" b="0"/>
          <a:pathLst>
            <a:path>
              <a:moveTo>
                <a:pt x="0" y="0"/>
              </a:moveTo>
              <a:lnTo>
                <a:pt x="0" y="1460506"/>
              </a:lnTo>
              <a:lnTo>
                <a:pt x="187244" y="1460506"/>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0560EC-FB77-4D7C-B1CE-916A83DC39B4}">
      <dsp:nvSpPr>
        <dsp:cNvPr id="0" name=""/>
        <dsp:cNvSpPr/>
      </dsp:nvSpPr>
      <dsp:spPr>
        <a:xfrm>
          <a:off x="126987" y="2819065"/>
          <a:ext cx="187244" cy="574216"/>
        </a:xfrm>
        <a:custGeom>
          <a:avLst/>
          <a:gdLst/>
          <a:ahLst/>
          <a:cxnLst/>
          <a:rect l="0" t="0" r="0" b="0"/>
          <a:pathLst>
            <a:path>
              <a:moveTo>
                <a:pt x="0" y="0"/>
              </a:moveTo>
              <a:lnTo>
                <a:pt x="0" y="574216"/>
              </a:lnTo>
              <a:lnTo>
                <a:pt x="187244" y="574216"/>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0A3607-C5B6-46CD-B8CA-27CD33038E28}">
      <dsp:nvSpPr>
        <dsp:cNvPr id="0" name=""/>
        <dsp:cNvSpPr/>
      </dsp:nvSpPr>
      <dsp:spPr>
        <a:xfrm>
          <a:off x="626305" y="1932775"/>
          <a:ext cx="1666475" cy="262142"/>
        </a:xfrm>
        <a:custGeom>
          <a:avLst/>
          <a:gdLst/>
          <a:ahLst/>
          <a:cxnLst/>
          <a:rect l="0" t="0" r="0" b="0"/>
          <a:pathLst>
            <a:path>
              <a:moveTo>
                <a:pt x="1666475" y="0"/>
              </a:moveTo>
              <a:lnTo>
                <a:pt x="1666475" y="131071"/>
              </a:lnTo>
              <a:lnTo>
                <a:pt x="0" y="131071"/>
              </a:lnTo>
              <a:lnTo>
                <a:pt x="0" y="2621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6C8F98-CF50-4BF6-AF0B-81FCB9206FE7}">
      <dsp:nvSpPr>
        <dsp:cNvPr id="0" name=""/>
        <dsp:cNvSpPr/>
      </dsp:nvSpPr>
      <dsp:spPr>
        <a:xfrm>
          <a:off x="1668633" y="1308627"/>
          <a:ext cx="1248295" cy="624147"/>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انواع العينات</a:t>
          </a:r>
          <a:endParaRPr lang="en-US" sz="1600" kern="1200" dirty="0">
            <a:solidFill>
              <a:schemeClr val="bg1"/>
            </a:solidFill>
            <a:effectLst>
              <a:outerShdw blurRad="38100" dist="38100" dir="2700000" algn="tl">
                <a:srgbClr val="000000">
                  <a:alpha val="43137"/>
                </a:srgbClr>
              </a:outerShdw>
            </a:effectLst>
          </a:endParaRPr>
        </a:p>
      </dsp:txBody>
      <dsp:txXfrm>
        <a:off x="1668633" y="1308627"/>
        <a:ext cx="1248295" cy="624147"/>
      </dsp:txXfrm>
    </dsp:sp>
    <dsp:sp modelId="{A55570B3-5772-4C19-855B-884DB47F86FF}">
      <dsp:nvSpPr>
        <dsp:cNvPr id="0" name=""/>
        <dsp:cNvSpPr/>
      </dsp:nvSpPr>
      <dsp:spPr>
        <a:xfrm>
          <a:off x="2158" y="2194917"/>
          <a:ext cx="1248295" cy="624147"/>
        </a:xfrm>
        <a:prstGeom prst="rect">
          <a:avLst/>
        </a:prstGeom>
        <a:gradFill rotWithShape="0">
          <a:gsLst>
            <a:gs pos="0">
              <a:schemeClr val="accent3">
                <a:hueOff val="0"/>
                <a:satOff val="0"/>
                <a:lumOff val="0"/>
                <a:alphaOff val="0"/>
              </a:schemeClr>
            </a:gs>
            <a:gs pos="100000">
              <a:schemeClr val="accent3">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3">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الغير احتمالية</a:t>
          </a:r>
          <a:endParaRPr lang="en-US" sz="1600" kern="1200" dirty="0">
            <a:solidFill>
              <a:schemeClr val="bg1"/>
            </a:solidFill>
            <a:effectLst>
              <a:outerShdw blurRad="38100" dist="38100" dir="2700000" algn="tl">
                <a:srgbClr val="000000">
                  <a:alpha val="43137"/>
                </a:srgbClr>
              </a:outerShdw>
            </a:effectLst>
          </a:endParaRPr>
        </a:p>
      </dsp:txBody>
      <dsp:txXfrm>
        <a:off x="2158" y="2194917"/>
        <a:ext cx="1248295" cy="624147"/>
      </dsp:txXfrm>
    </dsp:sp>
    <dsp:sp modelId="{F30984BB-0A57-4587-B6C2-3341AD3C0AE4}">
      <dsp:nvSpPr>
        <dsp:cNvPr id="0" name=""/>
        <dsp:cNvSpPr/>
      </dsp:nvSpPr>
      <dsp:spPr>
        <a:xfrm>
          <a:off x="314231" y="308120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الميسرة</a:t>
          </a:r>
          <a:endParaRPr lang="en-US" sz="1600" kern="1200" dirty="0">
            <a:solidFill>
              <a:schemeClr val="bg1"/>
            </a:solidFill>
            <a:effectLst>
              <a:outerShdw blurRad="38100" dist="38100" dir="2700000" algn="tl">
                <a:srgbClr val="000000">
                  <a:alpha val="43137"/>
                </a:srgbClr>
              </a:outerShdw>
            </a:effectLst>
          </a:endParaRPr>
        </a:p>
      </dsp:txBody>
      <dsp:txXfrm>
        <a:off x="314231" y="3081207"/>
        <a:ext cx="1248295" cy="624147"/>
      </dsp:txXfrm>
    </dsp:sp>
    <dsp:sp modelId="{F7BB1EDF-C352-4C3A-88CC-7DC7ACEAF861}">
      <dsp:nvSpPr>
        <dsp:cNvPr id="0" name=""/>
        <dsp:cNvSpPr/>
      </dsp:nvSpPr>
      <dsp:spPr>
        <a:xfrm>
          <a:off x="314231" y="396749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الحصصية</a:t>
          </a:r>
          <a:endParaRPr lang="en-US" sz="1600" kern="1200" dirty="0">
            <a:solidFill>
              <a:schemeClr val="bg1"/>
            </a:solidFill>
            <a:effectLst>
              <a:outerShdw blurRad="38100" dist="38100" dir="2700000" algn="tl">
                <a:srgbClr val="000000">
                  <a:alpha val="43137"/>
                </a:srgbClr>
              </a:outerShdw>
            </a:effectLst>
          </a:endParaRPr>
        </a:p>
      </dsp:txBody>
      <dsp:txXfrm>
        <a:off x="314231" y="3967497"/>
        <a:ext cx="1248295" cy="624147"/>
      </dsp:txXfrm>
    </dsp:sp>
    <dsp:sp modelId="{23F35284-583B-4E97-B8CF-010E50E0C541}">
      <dsp:nvSpPr>
        <dsp:cNvPr id="0" name=""/>
        <dsp:cNvSpPr/>
      </dsp:nvSpPr>
      <dsp:spPr>
        <a:xfrm>
          <a:off x="314231" y="485378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التحكمية</a:t>
          </a:r>
          <a:endParaRPr lang="en-US" sz="1600" kern="1200" dirty="0">
            <a:solidFill>
              <a:schemeClr val="bg1"/>
            </a:solidFill>
            <a:effectLst>
              <a:outerShdw blurRad="38100" dist="38100" dir="2700000" algn="tl">
                <a:srgbClr val="000000">
                  <a:alpha val="43137"/>
                </a:srgbClr>
              </a:outerShdw>
            </a:effectLst>
          </a:endParaRPr>
        </a:p>
      </dsp:txBody>
      <dsp:txXfrm>
        <a:off x="314231" y="4853787"/>
        <a:ext cx="1248295" cy="624147"/>
      </dsp:txXfrm>
    </dsp:sp>
    <dsp:sp modelId="{3BD85502-227E-4AD1-B75C-6F680778448E}">
      <dsp:nvSpPr>
        <dsp:cNvPr id="0" name=""/>
        <dsp:cNvSpPr/>
      </dsp:nvSpPr>
      <dsp:spPr>
        <a:xfrm>
          <a:off x="3335108" y="2194917"/>
          <a:ext cx="1248295" cy="624147"/>
        </a:xfrm>
        <a:prstGeom prst="rect">
          <a:avLst/>
        </a:prstGeom>
        <a:gradFill rotWithShape="0">
          <a:gsLst>
            <a:gs pos="0">
              <a:schemeClr val="accent3">
                <a:hueOff val="0"/>
                <a:satOff val="0"/>
                <a:lumOff val="0"/>
                <a:alphaOff val="0"/>
              </a:schemeClr>
            </a:gs>
            <a:gs pos="100000">
              <a:schemeClr val="accent3">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3">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الاحتمالية</a:t>
          </a:r>
          <a:endParaRPr lang="en-US" sz="1600" kern="1200" dirty="0">
            <a:solidFill>
              <a:schemeClr val="bg1"/>
            </a:solidFill>
            <a:effectLst>
              <a:outerShdw blurRad="38100" dist="38100" dir="2700000" algn="tl">
                <a:srgbClr val="000000">
                  <a:alpha val="43137"/>
                </a:srgbClr>
              </a:outerShdw>
            </a:effectLst>
          </a:endParaRPr>
        </a:p>
      </dsp:txBody>
      <dsp:txXfrm>
        <a:off x="3335108" y="2194917"/>
        <a:ext cx="1248295" cy="624147"/>
      </dsp:txXfrm>
    </dsp:sp>
    <dsp:sp modelId="{5752DDF0-9A3E-4061-8341-6B6824AEC3B6}">
      <dsp:nvSpPr>
        <dsp:cNvPr id="0" name=""/>
        <dsp:cNvSpPr/>
      </dsp:nvSpPr>
      <dsp:spPr>
        <a:xfrm>
          <a:off x="1824670" y="308120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العشوائية البسيطة</a:t>
          </a:r>
          <a:endParaRPr lang="en-US" sz="1600" kern="1200" dirty="0">
            <a:solidFill>
              <a:schemeClr val="bg1"/>
            </a:solidFill>
            <a:effectLst>
              <a:outerShdw blurRad="38100" dist="38100" dir="2700000" algn="tl">
                <a:srgbClr val="000000">
                  <a:alpha val="43137"/>
                </a:srgbClr>
              </a:outerShdw>
            </a:effectLst>
          </a:endParaRPr>
        </a:p>
      </dsp:txBody>
      <dsp:txXfrm>
        <a:off x="1824670" y="3081207"/>
        <a:ext cx="1248295" cy="624147"/>
      </dsp:txXfrm>
    </dsp:sp>
    <dsp:sp modelId="{7902FF7E-E08F-4617-B5B8-46C7C8F94198}">
      <dsp:nvSpPr>
        <dsp:cNvPr id="0" name=""/>
        <dsp:cNvSpPr/>
      </dsp:nvSpPr>
      <dsp:spPr>
        <a:xfrm>
          <a:off x="2136743" y="3967497"/>
          <a:ext cx="1248295" cy="624147"/>
        </a:xfrm>
        <a:prstGeom prst="rect">
          <a:avLst/>
        </a:prstGeom>
        <a:gradFill rotWithShape="0">
          <a:gsLst>
            <a:gs pos="0">
              <a:schemeClr val="accent5">
                <a:hueOff val="0"/>
                <a:satOff val="0"/>
                <a:lumOff val="0"/>
                <a:alphaOff val="0"/>
              </a:schemeClr>
            </a:gs>
            <a:gs pos="100000">
              <a:schemeClr val="accent5">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5">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قصاصات الورق</a:t>
          </a:r>
          <a:endParaRPr lang="en-US" sz="1600" kern="1200" dirty="0">
            <a:solidFill>
              <a:schemeClr val="bg1"/>
            </a:solidFill>
            <a:effectLst>
              <a:outerShdw blurRad="38100" dist="38100" dir="2700000" algn="tl">
                <a:srgbClr val="000000">
                  <a:alpha val="43137"/>
                </a:srgbClr>
              </a:outerShdw>
            </a:effectLst>
          </a:endParaRPr>
        </a:p>
      </dsp:txBody>
      <dsp:txXfrm>
        <a:off x="2136743" y="3967497"/>
        <a:ext cx="1248295" cy="624147"/>
      </dsp:txXfrm>
    </dsp:sp>
    <dsp:sp modelId="{A8599B3E-F503-465C-AF6B-ECC4B2BDB981}">
      <dsp:nvSpPr>
        <dsp:cNvPr id="0" name=""/>
        <dsp:cNvSpPr/>
      </dsp:nvSpPr>
      <dsp:spPr>
        <a:xfrm>
          <a:off x="2136743" y="4853787"/>
          <a:ext cx="1248295" cy="624147"/>
        </a:xfrm>
        <a:prstGeom prst="rect">
          <a:avLst/>
        </a:prstGeom>
        <a:gradFill rotWithShape="0">
          <a:gsLst>
            <a:gs pos="0">
              <a:schemeClr val="accent5">
                <a:hueOff val="0"/>
                <a:satOff val="0"/>
                <a:lumOff val="0"/>
                <a:alphaOff val="0"/>
              </a:schemeClr>
            </a:gs>
            <a:gs pos="100000">
              <a:schemeClr val="accent5">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5">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جداول الارقام العشوائية</a:t>
          </a:r>
          <a:endParaRPr lang="en-US" sz="1600" kern="1200" dirty="0">
            <a:solidFill>
              <a:schemeClr val="bg1"/>
            </a:solidFill>
            <a:effectLst>
              <a:outerShdw blurRad="38100" dist="38100" dir="2700000" algn="tl">
                <a:srgbClr val="000000">
                  <a:alpha val="43137"/>
                </a:srgbClr>
              </a:outerShdw>
            </a:effectLst>
          </a:endParaRPr>
        </a:p>
      </dsp:txBody>
      <dsp:txXfrm>
        <a:off x="2136743" y="4853787"/>
        <a:ext cx="1248295" cy="624147"/>
      </dsp:txXfrm>
    </dsp:sp>
    <dsp:sp modelId="{CE4506D8-673D-42FA-9144-963080F7E9D4}">
      <dsp:nvSpPr>
        <dsp:cNvPr id="0" name=""/>
        <dsp:cNvSpPr/>
      </dsp:nvSpPr>
      <dsp:spPr>
        <a:xfrm>
          <a:off x="3335108" y="308120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الطبقية</a:t>
          </a:r>
          <a:endParaRPr lang="en-US" sz="1600" kern="1200" dirty="0">
            <a:solidFill>
              <a:schemeClr val="bg1"/>
            </a:solidFill>
            <a:effectLst>
              <a:outerShdw blurRad="38100" dist="38100" dir="2700000" algn="tl">
                <a:srgbClr val="000000">
                  <a:alpha val="43137"/>
                </a:srgbClr>
              </a:outerShdw>
            </a:effectLst>
          </a:endParaRPr>
        </a:p>
      </dsp:txBody>
      <dsp:txXfrm>
        <a:off x="3335108" y="3081207"/>
        <a:ext cx="1248295" cy="624147"/>
      </dsp:txXfrm>
    </dsp:sp>
    <dsp:sp modelId="{456970BB-398F-44C1-8CF7-2031E6DD00F7}">
      <dsp:nvSpPr>
        <dsp:cNvPr id="0" name=""/>
        <dsp:cNvSpPr/>
      </dsp:nvSpPr>
      <dsp:spPr>
        <a:xfrm>
          <a:off x="4845546" y="308120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المنتظمة</a:t>
          </a:r>
          <a:endParaRPr lang="en-US" sz="1600" kern="1200" dirty="0">
            <a:solidFill>
              <a:schemeClr val="bg1"/>
            </a:solidFill>
            <a:effectLst>
              <a:outerShdw blurRad="38100" dist="38100" dir="2700000" algn="tl">
                <a:srgbClr val="000000">
                  <a:alpha val="43137"/>
                </a:srgbClr>
              </a:outerShdw>
            </a:effectLst>
          </a:endParaRPr>
        </a:p>
      </dsp:txBody>
      <dsp:txXfrm>
        <a:off x="4845546" y="3081207"/>
        <a:ext cx="1248295" cy="62414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63EA1BF-558B-438B-A921-040D2B5EA715}">
      <dsp:nvSpPr>
        <dsp:cNvPr id="0" name=""/>
        <dsp:cNvSpPr/>
      </dsp:nvSpPr>
      <dsp:spPr>
        <a:xfrm>
          <a:off x="3959256" y="2819065"/>
          <a:ext cx="1510438" cy="262142"/>
        </a:xfrm>
        <a:custGeom>
          <a:avLst/>
          <a:gdLst/>
          <a:ahLst/>
          <a:cxnLst/>
          <a:rect l="0" t="0" r="0" b="0"/>
          <a:pathLst>
            <a:path>
              <a:moveTo>
                <a:pt x="0" y="0"/>
              </a:moveTo>
              <a:lnTo>
                <a:pt x="0" y="131071"/>
              </a:lnTo>
              <a:lnTo>
                <a:pt x="1510438" y="131071"/>
              </a:lnTo>
              <a:lnTo>
                <a:pt x="1510438" y="2621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8D8592B3-F5E9-469D-B08A-9F190500BE3B}">
      <dsp:nvSpPr>
        <dsp:cNvPr id="0" name=""/>
        <dsp:cNvSpPr/>
      </dsp:nvSpPr>
      <dsp:spPr>
        <a:xfrm>
          <a:off x="3913536" y="2819065"/>
          <a:ext cx="91440" cy="262142"/>
        </a:xfrm>
        <a:custGeom>
          <a:avLst/>
          <a:gdLst/>
          <a:ahLst/>
          <a:cxnLst/>
          <a:rect l="0" t="0" r="0" b="0"/>
          <a:pathLst>
            <a:path>
              <a:moveTo>
                <a:pt x="45720" y="0"/>
              </a:moveTo>
              <a:lnTo>
                <a:pt x="45720" y="2621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5A2F9970-18D1-4B1C-A311-84E17CC2315A}">
      <dsp:nvSpPr>
        <dsp:cNvPr id="0" name=""/>
        <dsp:cNvSpPr/>
      </dsp:nvSpPr>
      <dsp:spPr>
        <a:xfrm>
          <a:off x="1949499" y="3705355"/>
          <a:ext cx="187244" cy="1460506"/>
        </a:xfrm>
        <a:custGeom>
          <a:avLst/>
          <a:gdLst/>
          <a:ahLst/>
          <a:cxnLst/>
          <a:rect l="0" t="0" r="0" b="0"/>
          <a:pathLst>
            <a:path>
              <a:moveTo>
                <a:pt x="0" y="0"/>
              </a:moveTo>
              <a:lnTo>
                <a:pt x="0" y="1460506"/>
              </a:lnTo>
              <a:lnTo>
                <a:pt x="187244" y="1460506"/>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71C838C4-441D-4283-AB7D-557627075958}">
      <dsp:nvSpPr>
        <dsp:cNvPr id="0" name=""/>
        <dsp:cNvSpPr/>
      </dsp:nvSpPr>
      <dsp:spPr>
        <a:xfrm>
          <a:off x="1949499" y="3705355"/>
          <a:ext cx="187244" cy="574216"/>
        </a:xfrm>
        <a:custGeom>
          <a:avLst/>
          <a:gdLst/>
          <a:ahLst/>
          <a:cxnLst/>
          <a:rect l="0" t="0" r="0" b="0"/>
          <a:pathLst>
            <a:path>
              <a:moveTo>
                <a:pt x="0" y="0"/>
              </a:moveTo>
              <a:lnTo>
                <a:pt x="0" y="574216"/>
              </a:lnTo>
              <a:lnTo>
                <a:pt x="187244" y="574216"/>
              </a:lnTo>
            </a:path>
          </a:pathLst>
        </a:custGeom>
        <a:noFill/>
        <a:ln w="15875" cap="flat" cmpd="sng" algn="ctr">
          <a:solidFill>
            <a:schemeClr val="accent5">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12D0EDAC-1F5A-4292-9F65-A563041427A7}">
      <dsp:nvSpPr>
        <dsp:cNvPr id="0" name=""/>
        <dsp:cNvSpPr/>
      </dsp:nvSpPr>
      <dsp:spPr>
        <a:xfrm>
          <a:off x="2448817" y="2819065"/>
          <a:ext cx="1510438" cy="262142"/>
        </a:xfrm>
        <a:custGeom>
          <a:avLst/>
          <a:gdLst/>
          <a:ahLst/>
          <a:cxnLst/>
          <a:rect l="0" t="0" r="0" b="0"/>
          <a:pathLst>
            <a:path>
              <a:moveTo>
                <a:pt x="1510438" y="0"/>
              </a:moveTo>
              <a:lnTo>
                <a:pt x="1510438" y="131071"/>
              </a:lnTo>
              <a:lnTo>
                <a:pt x="0" y="131071"/>
              </a:lnTo>
              <a:lnTo>
                <a:pt x="0" y="262142"/>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5F8E9D-AE08-4656-BCAB-C434949DC5D2}">
      <dsp:nvSpPr>
        <dsp:cNvPr id="0" name=""/>
        <dsp:cNvSpPr/>
      </dsp:nvSpPr>
      <dsp:spPr>
        <a:xfrm>
          <a:off x="2292780" y="1932775"/>
          <a:ext cx="1666475" cy="262142"/>
        </a:xfrm>
        <a:custGeom>
          <a:avLst/>
          <a:gdLst/>
          <a:ahLst/>
          <a:cxnLst/>
          <a:rect l="0" t="0" r="0" b="0"/>
          <a:pathLst>
            <a:path>
              <a:moveTo>
                <a:pt x="0" y="0"/>
              </a:moveTo>
              <a:lnTo>
                <a:pt x="0" y="131071"/>
              </a:lnTo>
              <a:lnTo>
                <a:pt x="1666475" y="131071"/>
              </a:lnTo>
              <a:lnTo>
                <a:pt x="1666475" y="2621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D311A9BB-1CDB-4A01-A1D1-D267922A13B7}">
      <dsp:nvSpPr>
        <dsp:cNvPr id="0" name=""/>
        <dsp:cNvSpPr/>
      </dsp:nvSpPr>
      <dsp:spPr>
        <a:xfrm>
          <a:off x="126987" y="2819065"/>
          <a:ext cx="187244" cy="2346796"/>
        </a:xfrm>
        <a:custGeom>
          <a:avLst/>
          <a:gdLst/>
          <a:ahLst/>
          <a:cxnLst/>
          <a:rect l="0" t="0" r="0" b="0"/>
          <a:pathLst>
            <a:path>
              <a:moveTo>
                <a:pt x="0" y="0"/>
              </a:moveTo>
              <a:lnTo>
                <a:pt x="0" y="2346796"/>
              </a:lnTo>
              <a:lnTo>
                <a:pt x="187244" y="2346796"/>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6AB30621-D042-48EA-81A2-8B6F9CC7540D}">
      <dsp:nvSpPr>
        <dsp:cNvPr id="0" name=""/>
        <dsp:cNvSpPr/>
      </dsp:nvSpPr>
      <dsp:spPr>
        <a:xfrm>
          <a:off x="126987" y="2819065"/>
          <a:ext cx="187244" cy="1460506"/>
        </a:xfrm>
        <a:custGeom>
          <a:avLst/>
          <a:gdLst/>
          <a:ahLst/>
          <a:cxnLst/>
          <a:rect l="0" t="0" r="0" b="0"/>
          <a:pathLst>
            <a:path>
              <a:moveTo>
                <a:pt x="0" y="0"/>
              </a:moveTo>
              <a:lnTo>
                <a:pt x="0" y="1460506"/>
              </a:lnTo>
              <a:lnTo>
                <a:pt x="187244" y="1460506"/>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20560EC-FB77-4D7C-B1CE-916A83DC39B4}">
      <dsp:nvSpPr>
        <dsp:cNvPr id="0" name=""/>
        <dsp:cNvSpPr/>
      </dsp:nvSpPr>
      <dsp:spPr>
        <a:xfrm>
          <a:off x="126987" y="2819065"/>
          <a:ext cx="187244" cy="574216"/>
        </a:xfrm>
        <a:custGeom>
          <a:avLst/>
          <a:gdLst/>
          <a:ahLst/>
          <a:cxnLst/>
          <a:rect l="0" t="0" r="0" b="0"/>
          <a:pathLst>
            <a:path>
              <a:moveTo>
                <a:pt x="0" y="0"/>
              </a:moveTo>
              <a:lnTo>
                <a:pt x="0" y="574216"/>
              </a:lnTo>
              <a:lnTo>
                <a:pt x="187244" y="574216"/>
              </a:lnTo>
            </a:path>
          </a:pathLst>
        </a:custGeom>
        <a:noFill/>
        <a:ln w="15875" cap="flat" cmpd="sng" algn="ctr">
          <a:solidFill>
            <a:schemeClr val="accent4">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480A3607-C5B6-46CD-B8CA-27CD33038E28}">
      <dsp:nvSpPr>
        <dsp:cNvPr id="0" name=""/>
        <dsp:cNvSpPr/>
      </dsp:nvSpPr>
      <dsp:spPr>
        <a:xfrm>
          <a:off x="626305" y="1932775"/>
          <a:ext cx="1666475" cy="262142"/>
        </a:xfrm>
        <a:custGeom>
          <a:avLst/>
          <a:gdLst/>
          <a:ahLst/>
          <a:cxnLst/>
          <a:rect l="0" t="0" r="0" b="0"/>
          <a:pathLst>
            <a:path>
              <a:moveTo>
                <a:pt x="1666475" y="0"/>
              </a:moveTo>
              <a:lnTo>
                <a:pt x="1666475" y="131071"/>
              </a:lnTo>
              <a:lnTo>
                <a:pt x="0" y="131071"/>
              </a:lnTo>
              <a:lnTo>
                <a:pt x="0" y="262142"/>
              </a:lnTo>
            </a:path>
          </a:pathLst>
        </a:custGeom>
        <a:noFill/>
        <a:ln w="15875" cap="flat" cmpd="sng" algn="ctr">
          <a:solidFill>
            <a:schemeClr val="accent3">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26C8F98-CF50-4BF6-AF0B-81FCB9206FE7}">
      <dsp:nvSpPr>
        <dsp:cNvPr id="0" name=""/>
        <dsp:cNvSpPr/>
      </dsp:nvSpPr>
      <dsp:spPr>
        <a:xfrm>
          <a:off x="1668633" y="1308627"/>
          <a:ext cx="1248295" cy="624147"/>
        </a:xfrm>
        <a:prstGeom prst="rect">
          <a:avLst/>
        </a:prstGeom>
        <a:gradFill rotWithShape="0">
          <a:gsLst>
            <a:gs pos="0">
              <a:schemeClr val="accent1">
                <a:hueOff val="0"/>
                <a:satOff val="0"/>
                <a:lumOff val="0"/>
                <a:alphaOff val="0"/>
              </a:schemeClr>
            </a:gs>
            <a:gs pos="100000">
              <a:schemeClr val="accent1">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1">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انواع العينات</a:t>
          </a:r>
          <a:endParaRPr lang="en-US" sz="1600" kern="1200" dirty="0">
            <a:solidFill>
              <a:schemeClr val="bg1"/>
            </a:solidFill>
            <a:effectLst>
              <a:outerShdw blurRad="38100" dist="38100" dir="2700000" algn="tl">
                <a:srgbClr val="000000">
                  <a:alpha val="43137"/>
                </a:srgbClr>
              </a:outerShdw>
            </a:effectLst>
          </a:endParaRPr>
        </a:p>
      </dsp:txBody>
      <dsp:txXfrm>
        <a:off x="1668633" y="1308627"/>
        <a:ext cx="1248295" cy="624147"/>
      </dsp:txXfrm>
    </dsp:sp>
    <dsp:sp modelId="{A55570B3-5772-4C19-855B-884DB47F86FF}">
      <dsp:nvSpPr>
        <dsp:cNvPr id="0" name=""/>
        <dsp:cNvSpPr/>
      </dsp:nvSpPr>
      <dsp:spPr>
        <a:xfrm>
          <a:off x="2158" y="2194917"/>
          <a:ext cx="1248295" cy="624147"/>
        </a:xfrm>
        <a:prstGeom prst="rect">
          <a:avLst/>
        </a:prstGeom>
        <a:gradFill rotWithShape="0">
          <a:gsLst>
            <a:gs pos="0">
              <a:schemeClr val="accent3">
                <a:hueOff val="0"/>
                <a:satOff val="0"/>
                <a:lumOff val="0"/>
                <a:alphaOff val="0"/>
              </a:schemeClr>
            </a:gs>
            <a:gs pos="100000">
              <a:schemeClr val="accent3">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3">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الغير احتمالية</a:t>
          </a:r>
          <a:endParaRPr lang="en-US" sz="1600" kern="1200" dirty="0">
            <a:solidFill>
              <a:schemeClr val="bg1"/>
            </a:solidFill>
            <a:effectLst>
              <a:outerShdw blurRad="38100" dist="38100" dir="2700000" algn="tl">
                <a:srgbClr val="000000">
                  <a:alpha val="43137"/>
                </a:srgbClr>
              </a:outerShdw>
            </a:effectLst>
          </a:endParaRPr>
        </a:p>
      </dsp:txBody>
      <dsp:txXfrm>
        <a:off x="2158" y="2194917"/>
        <a:ext cx="1248295" cy="624147"/>
      </dsp:txXfrm>
    </dsp:sp>
    <dsp:sp modelId="{F30984BB-0A57-4587-B6C2-3341AD3C0AE4}">
      <dsp:nvSpPr>
        <dsp:cNvPr id="0" name=""/>
        <dsp:cNvSpPr/>
      </dsp:nvSpPr>
      <dsp:spPr>
        <a:xfrm>
          <a:off x="314231" y="308120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الميسرة</a:t>
          </a:r>
          <a:endParaRPr lang="en-US" sz="1600" kern="1200" dirty="0">
            <a:solidFill>
              <a:schemeClr val="bg1"/>
            </a:solidFill>
            <a:effectLst>
              <a:outerShdw blurRad="38100" dist="38100" dir="2700000" algn="tl">
                <a:srgbClr val="000000">
                  <a:alpha val="43137"/>
                </a:srgbClr>
              </a:outerShdw>
            </a:effectLst>
          </a:endParaRPr>
        </a:p>
      </dsp:txBody>
      <dsp:txXfrm>
        <a:off x="314231" y="3081207"/>
        <a:ext cx="1248295" cy="624147"/>
      </dsp:txXfrm>
    </dsp:sp>
    <dsp:sp modelId="{F7BB1EDF-C352-4C3A-88CC-7DC7ACEAF861}">
      <dsp:nvSpPr>
        <dsp:cNvPr id="0" name=""/>
        <dsp:cNvSpPr/>
      </dsp:nvSpPr>
      <dsp:spPr>
        <a:xfrm>
          <a:off x="314231" y="396749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الحصصية</a:t>
          </a:r>
          <a:endParaRPr lang="en-US" sz="1600" kern="1200" dirty="0">
            <a:solidFill>
              <a:schemeClr val="bg1"/>
            </a:solidFill>
            <a:effectLst>
              <a:outerShdw blurRad="38100" dist="38100" dir="2700000" algn="tl">
                <a:srgbClr val="000000">
                  <a:alpha val="43137"/>
                </a:srgbClr>
              </a:outerShdw>
            </a:effectLst>
          </a:endParaRPr>
        </a:p>
      </dsp:txBody>
      <dsp:txXfrm>
        <a:off x="314231" y="3967497"/>
        <a:ext cx="1248295" cy="624147"/>
      </dsp:txXfrm>
    </dsp:sp>
    <dsp:sp modelId="{23F35284-583B-4E97-B8CF-010E50E0C541}">
      <dsp:nvSpPr>
        <dsp:cNvPr id="0" name=""/>
        <dsp:cNvSpPr/>
      </dsp:nvSpPr>
      <dsp:spPr>
        <a:xfrm>
          <a:off x="314231" y="485378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التحكمية</a:t>
          </a:r>
          <a:endParaRPr lang="en-US" sz="1600" kern="1200" dirty="0">
            <a:solidFill>
              <a:schemeClr val="bg1"/>
            </a:solidFill>
            <a:effectLst>
              <a:outerShdw blurRad="38100" dist="38100" dir="2700000" algn="tl">
                <a:srgbClr val="000000">
                  <a:alpha val="43137"/>
                </a:srgbClr>
              </a:outerShdw>
            </a:effectLst>
          </a:endParaRPr>
        </a:p>
      </dsp:txBody>
      <dsp:txXfrm>
        <a:off x="314231" y="4853787"/>
        <a:ext cx="1248295" cy="624147"/>
      </dsp:txXfrm>
    </dsp:sp>
    <dsp:sp modelId="{3BD85502-227E-4AD1-B75C-6F680778448E}">
      <dsp:nvSpPr>
        <dsp:cNvPr id="0" name=""/>
        <dsp:cNvSpPr/>
      </dsp:nvSpPr>
      <dsp:spPr>
        <a:xfrm>
          <a:off x="3335108" y="2194917"/>
          <a:ext cx="1248295" cy="624147"/>
        </a:xfrm>
        <a:prstGeom prst="rect">
          <a:avLst/>
        </a:prstGeom>
        <a:gradFill rotWithShape="0">
          <a:gsLst>
            <a:gs pos="0">
              <a:schemeClr val="accent3">
                <a:hueOff val="0"/>
                <a:satOff val="0"/>
                <a:lumOff val="0"/>
                <a:alphaOff val="0"/>
              </a:schemeClr>
            </a:gs>
            <a:gs pos="100000">
              <a:schemeClr val="accent3">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3">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الاحتمالية</a:t>
          </a:r>
          <a:endParaRPr lang="en-US" sz="1600" kern="1200" dirty="0">
            <a:solidFill>
              <a:schemeClr val="bg1"/>
            </a:solidFill>
            <a:effectLst>
              <a:outerShdw blurRad="38100" dist="38100" dir="2700000" algn="tl">
                <a:srgbClr val="000000">
                  <a:alpha val="43137"/>
                </a:srgbClr>
              </a:outerShdw>
            </a:effectLst>
          </a:endParaRPr>
        </a:p>
      </dsp:txBody>
      <dsp:txXfrm>
        <a:off x="3335108" y="2194917"/>
        <a:ext cx="1248295" cy="624147"/>
      </dsp:txXfrm>
    </dsp:sp>
    <dsp:sp modelId="{5752DDF0-9A3E-4061-8341-6B6824AEC3B6}">
      <dsp:nvSpPr>
        <dsp:cNvPr id="0" name=""/>
        <dsp:cNvSpPr/>
      </dsp:nvSpPr>
      <dsp:spPr>
        <a:xfrm>
          <a:off x="1824670" y="308120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العشوائية البسيطة</a:t>
          </a:r>
          <a:endParaRPr lang="en-US" sz="1600" kern="1200" dirty="0">
            <a:solidFill>
              <a:schemeClr val="bg1"/>
            </a:solidFill>
            <a:effectLst>
              <a:outerShdw blurRad="38100" dist="38100" dir="2700000" algn="tl">
                <a:srgbClr val="000000">
                  <a:alpha val="43137"/>
                </a:srgbClr>
              </a:outerShdw>
            </a:effectLst>
          </a:endParaRPr>
        </a:p>
      </dsp:txBody>
      <dsp:txXfrm>
        <a:off x="1824670" y="3081207"/>
        <a:ext cx="1248295" cy="624147"/>
      </dsp:txXfrm>
    </dsp:sp>
    <dsp:sp modelId="{7902FF7E-E08F-4617-B5B8-46C7C8F94198}">
      <dsp:nvSpPr>
        <dsp:cNvPr id="0" name=""/>
        <dsp:cNvSpPr/>
      </dsp:nvSpPr>
      <dsp:spPr>
        <a:xfrm>
          <a:off x="2136743" y="3967497"/>
          <a:ext cx="1248295" cy="624147"/>
        </a:xfrm>
        <a:prstGeom prst="rect">
          <a:avLst/>
        </a:prstGeom>
        <a:gradFill rotWithShape="0">
          <a:gsLst>
            <a:gs pos="0">
              <a:schemeClr val="accent5">
                <a:hueOff val="0"/>
                <a:satOff val="0"/>
                <a:lumOff val="0"/>
                <a:alphaOff val="0"/>
              </a:schemeClr>
            </a:gs>
            <a:gs pos="100000">
              <a:schemeClr val="accent5">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5">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قصاصات الورق</a:t>
          </a:r>
          <a:endParaRPr lang="en-US" sz="1600" kern="1200" dirty="0">
            <a:solidFill>
              <a:schemeClr val="bg1"/>
            </a:solidFill>
            <a:effectLst>
              <a:outerShdw blurRad="38100" dist="38100" dir="2700000" algn="tl">
                <a:srgbClr val="000000">
                  <a:alpha val="43137"/>
                </a:srgbClr>
              </a:outerShdw>
            </a:effectLst>
          </a:endParaRPr>
        </a:p>
      </dsp:txBody>
      <dsp:txXfrm>
        <a:off x="2136743" y="3967497"/>
        <a:ext cx="1248295" cy="624147"/>
      </dsp:txXfrm>
    </dsp:sp>
    <dsp:sp modelId="{A8599B3E-F503-465C-AF6B-ECC4B2BDB981}">
      <dsp:nvSpPr>
        <dsp:cNvPr id="0" name=""/>
        <dsp:cNvSpPr/>
      </dsp:nvSpPr>
      <dsp:spPr>
        <a:xfrm>
          <a:off x="2136743" y="4853787"/>
          <a:ext cx="1248295" cy="624147"/>
        </a:xfrm>
        <a:prstGeom prst="rect">
          <a:avLst/>
        </a:prstGeom>
        <a:gradFill rotWithShape="0">
          <a:gsLst>
            <a:gs pos="0">
              <a:schemeClr val="accent5">
                <a:hueOff val="0"/>
                <a:satOff val="0"/>
                <a:lumOff val="0"/>
                <a:alphaOff val="0"/>
              </a:schemeClr>
            </a:gs>
            <a:gs pos="100000">
              <a:schemeClr val="accent5">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5">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جداول الارقام العشوائية</a:t>
          </a:r>
          <a:endParaRPr lang="en-US" sz="1600" kern="1200" dirty="0">
            <a:solidFill>
              <a:schemeClr val="bg1"/>
            </a:solidFill>
            <a:effectLst>
              <a:outerShdw blurRad="38100" dist="38100" dir="2700000" algn="tl">
                <a:srgbClr val="000000">
                  <a:alpha val="43137"/>
                </a:srgbClr>
              </a:outerShdw>
            </a:effectLst>
          </a:endParaRPr>
        </a:p>
      </dsp:txBody>
      <dsp:txXfrm>
        <a:off x="2136743" y="4853787"/>
        <a:ext cx="1248295" cy="624147"/>
      </dsp:txXfrm>
    </dsp:sp>
    <dsp:sp modelId="{CE4506D8-673D-42FA-9144-963080F7E9D4}">
      <dsp:nvSpPr>
        <dsp:cNvPr id="0" name=""/>
        <dsp:cNvSpPr/>
      </dsp:nvSpPr>
      <dsp:spPr>
        <a:xfrm>
          <a:off x="3335108" y="308120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العينة الطبقية</a:t>
          </a:r>
          <a:endParaRPr lang="en-US" sz="1600" kern="1200" dirty="0">
            <a:solidFill>
              <a:schemeClr val="bg1"/>
            </a:solidFill>
            <a:effectLst>
              <a:outerShdw blurRad="38100" dist="38100" dir="2700000" algn="tl">
                <a:srgbClr val="000000">
                  <a:alpha val="43137"/>
                </a:srgbClr>
              </a:outerShdw>
            </a:effectLst>
          </a:endParaRPr>
        </a:p>
      </dsp:txBody>
      <dsp:txXfrm>
        <a:off x="3335108" y="3081207"/>
        <a:ext cx="1248295" cy="624147"/>
      </dsp:txXfrm>
    </dsp:sp>
    <dsp:sp modelId="{456970BB-398F-44C1-8CF7-2031E6DD00F7}">
      <dsp:nvSpPr>
        <dsp:cNvPr id="0" name=""/>
        <dsp:cNvSpPr/>
      </dsp:nvSpPr>
      <dsp:spPr>
        <a:xfrm>
          <a:off x="4845546" y="3081207"/>
          <a:ext cx="1248295" cy="624147"/>
        </a:xfrm>
        <a:prstGeom prst="rect">
          <a:avLst/>
        </a:prstGeom>
        <a:gradFill rotWithShape="0">
          <a:gsLst>
            <a:gs pos="0">
              <a:schemeClr val="accent4">
                <a:hueOff val="0"/>
                <a:satOff val="0"/>
                <a:lumOff val="0"/>
                <a:alphaOff val="0"/>
              </a:schemeClr>
            </a:gs>
            <a:gs pos="100000">
              <a:schemeClr val="accent4">
                <a:hueOff val="0"/>
                <a:satOff val="0"/>
                <a:lumOff val="0"/>
                <a:alphaOff val="0"/>
                <a:shade val="75000"/>
                <a:satMod val="120000"/>
                <a:lumMod val="90000"/>
              </a:schemeClr>
            </a:gs>
          </a:gsLst>
          <a:lin ang="5400000" scaled="0"/>
        </a:gradFill>
        <a:ln>
          <a:noFill/>
        </a:ln>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accent4">
              <a:hueOff val="0"/>
              <a:satOff val="0"/>
              <a:lumOff val="0"/>
              <a:alphaOff val="0"/>
              <a:shade val="30000"/>
            </a:schemeClr>
          </a:contourClr>
        </a:sp3d>
      </dsp:spPr>
      <dsp:style>
        <a:lnRef idx="0">
          <a:scrgbClr r="0" g="0" b="0"/>
        </a:lnRef>
        <a:fillRef idx="3">
          <a:scrgbClr r="0" g="0" b="0"/>
        </a:fillRef>
        <a:effectRef idx="3">
          <a:scrgbClr r="0" g="0" b="0"/>
        </a:effectRef>
        <a:fontRef idx="minor">
          <a:schemeClr val="lt1"/>
        </a:fontRef>
      </dsp:style>
      <dsp:txBody>
        <a:bodyPr spcFirstLastPara="0" vert="horz" wrap="square" lIns="10160" tIns="10160" rIns="10160" bIns="10160" numCol="1" spcCol="1270" anchor="ctr" anchorCtr="0">
          <a:noAutofit/>
        </a:bodyPr>
        <a:lstStyle/>
        <a:p>
          <a:pPr marL="0" lvl="0" indent="0" algn="ctr" defTabSz="711200">
            <a:lnSpc>
              <a:spcPct val="90000"/>
            </a:lnSpc>
            <a:spcBef>
              <a:spcPct val="0"/>
            </a:spcBef>
            <a:spcAft>
              <a:spcPct val="35000"/>
            </a:spcAft>
            <a:buNone/>
          </a:pPr>
          <a:r>
            <a:rPr lang="ar-SA" sz="1600" kern="1200" dirty="0">
              <a:solidFill>
                <a:schemeClr val="bg1"/>
              </a:solidFill>
              <a:effectLst>
                <a:outerShdw blurRad="38100" dist="38100" dir="2700000" algn="tl">
                  <a:srgbClr val="000000">
                    <a:alpha val="43137"/>
                  </a:srgbClr>
                </a:outerShdw>
              </a:effectLst>
            </a:rPr>
            <a:t>لعينة المنتظمة</a:t>
          </a:r>
          <a:endParaRPr lang="en-US" sz="1600" kern="1200" dirty="0">
            <a:solidFill>
              <a:schemeClr val="bg1"/>
            </a:solidFill>
            <a:effectLst>
              <a:outerShdw blurRad="38100" dist="38100" dir="2700000" algn="tl">
                <a:srgbClr val="000000">
                  <a:alpha val="43137"/>
                </a:srgbClr>
              </a:outerShdw>
            </a:effectLst>
          </a:endParaRPr>
        </a:p>
      </dsp:txBody>
      <dsp:txXfrm>
        <a:off x="4845546" y="3081207"/>
        <a:ext cx="1248295" cy="624147"/>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5">
  <dgm:title val=""/>
  <dgm:desc val=""/>
  <dgm:catLst>
    <dgm:cat type="simple" pri="10500"/>
  </dgm:catLst>
  <dgm:scene3d>
    <a:camera prst="orthographicFront"/>
    <a:lightRig rig="threePt" dir="t"/>
  </dgm:scene3d>
  <dgm:styleLbl name="node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ln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vennNode1">
    <dgm:scene3d>
      <a:camera prst="orthographicFront"/>
      <a:lightRig rig="threePt" dir="t"/>
    </dgm:scene3d>
    <dgm:sp3d/>
    <dgm:txPr/>
    <dgm:style>
      <a:lnRef idx="0">
        <a:scrgbClr r="0" g="0" b="0"/>
      </a:lnRef>
      <a:fillRef idx="3">
        <a:scrgbClr r="0" g="0" b="0"/>
      </a:fillRef>
      <a:effectRef idx="3">
        <a:scrgbClr r="0" g="0" b="0"/>
      </a:effectRef>
      <a:fontRef idx="minor">
        <a:schemeClr val="tx1"/>
      </a:fontRef>
    </dgm:style>
  </dgm:styleLbl>
  <dgm:styleLbl name="alignNode1">
    <dgm:scene3d>
      <a:camera prst="orthographicFront"/>
      <a:lightRig rig="threePt" dir="t"/>
    </dgm:scene3d>
    <dgm:sp3d/>
    <dgm:txPr/>
    <dgm:style>
      <a:lnRef idx="1">
        <a:scrgbClr r="0" g="0" b="0"/>
      </a:lnRef>
      <a:fillRef idx="3">
        <a:scrgbClr r="0" g="0" b="0"/>
      </a:fillRef>
      <a:effectRef idx="3">
        <a:scrgbClr r="0" g="0" b="0"/>
      </a:effectRef>
      <a:fontRef idx="minor">
        <a:schemeClr val="lt1"/>
      </a:fontRef>
    </dgm:style>
  </dgm:styleLbl>
  <dgm:styleLbl name="node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node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align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bgImgPlace1">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0">
        <a:scrgbClr r="0" g="0" b="0"/>
      </a:fillRef>
      <a:effectRef idx="1">
        <a:scrgbClr r="0" g="0" b="0"/>
      </a:effectRef>
      <a:fontRef idx="minor"/>
    </dgm:style>
  </dgm:styleLbl>
  <dgm:styleLbl name="asst0">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asst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1">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2">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3">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2D4">
    <dgm:scene3d>
      <a:camera prst="orthographicFront"/>
      <a:lightRig rig="threePt" dir="t"/>
    </dgm:scene3d>
    <dgm:sp3d/>
    <dgm:txPr/>
    <dgm:style>
      <a:lnRef idx="0">
        <a:scrgbClr r="0" g="0" b="0"/>
      </a:lnRef>
      <a:fillRef idx="3">
        <a:scrgbClr r="0" g="0" b="0"/>
      </a:fillRef>
      <a:effectRef idx="3">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3">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2">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3">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0">
        <a:scrgbClr r="0" g="0" b="0"/>
      </a:lnRef>
      <a:fillRef idx="3">
        <a:scrgbClr r="0" g="0" b="0"/>
      </a:fillRef>
      <a:effectRef idx="3">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a:t>الإدارة العامه لتصميم وتطوير المناهج                                                                                    بحوث التسويق</a:t>
            </a:r>
            <a:endParaRPr lang="en-US"/>
          </a:p>
        </p:txBody>
      </p:sp>
      <p:sp>
        <p:nvSpPr>
          <p:cNvPr id="3" name="عنصر نائب للتاريخ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65633DE8-A80F-4499-BDCD-49EC5C1E0D06}" type="datetimeFigureOut">
              <a:rPr lang="en-US" smtClean="0"/>
              <a:t>10/29/2018</a:t>
            </a:fld>
            <a:endParaRPr lang="en-US"/>
          </a:p>
        </p:txBody>
      </p:sp>
      <p:sp>
        <p:nvSpPr>
          <p:cNvPr id="4" name="عنصر نائب للتذييل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عنصر نائب لرقم الشريحة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8DCDE842-4BB0-4791-A666-B286C7B56708}" type="slidenum">
              <a:rPr lang="en-US" smtClean="0"/>
              <a:t>‹#›</a:t>
            </a:fld>
            <a:endParaRPr lang="en-US"/>
          </a:p>
        </p:txBody>
      </p:sp>
    </p:spTree>
    <p:extLst>
      <p:ext uri="{BB962C8B-B14F-4D97-AF65-F5344CB8AC3E}">
        <p14:creationId xmlns:p14="http://schemas.microsoft.com/office/powerpoint/2010/main" val="3705748340"/>
      </p:ext>
    </p:extLst>
  </p:cSld>
  <p:clrMap bg1="lt1" tx1="dk1" bg2="lt2" tx2="dk2" accent1="accent1" accent2="accent2" accent3="accent3" accent4="accent4" accent5="accent5" accent6="accent6" hlink="hlink" folHlink="folHlink"/>
  <p:hf sldNum="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ar-SA"/>
              <a:t>الإدارة العامه لتصميم وتطوير المناهج                                                                                    بحوث التسويق</a:t>
            </a:r>
            <a:endParaRPr lang="en-US"/>
          </a:p>
        </p:txBody>
      </p:sp>
      <p:sp>
        <p:nvSpPr>
          <p:cNvPr id="3" name="عنصر نائب للتاريخ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C8599F-57F5-419E-A4FA-EA3C75A9A522}" type="datetimeFigureOut">
              <a:rPr lang="en-US" smtClean="0"/>
              <a:t>10/29/2018</a:t>
            </a:fld>
            <a:endParaRPr lang="en-US"/>
          </a:p>
        </p:txBody>
      </p:sp>
      <p:sp>
        <p:nvSpPr>
          <p:cNvPr id="4" name="عنصر نائب لصورة الشريحة 3"/>
          <p:cNvSpPr>
            <a:spLocks noGrp="1" noRot="1" noChangeAspect="1"/>
          </p:cNvSpPr>
          <p:nvPr>
            <p:ph type="sldImg" idx="2"/>
          </p:nvPr>
        </p:nvSpPr>
        <p:spPr>
          <a:xfrm>
            <a:off x="2143125" y="685800"/>
            <a:ext cx="257175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عنصر نائب للملاحظات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6" name="عنصر نائب للتذييل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عنصر نائب لرقم الشريحة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68B1B35-ACE9-4448-B387-022163B67C3C}" type="slidenum">
              <a:rPr lang="en-US" smtClean="0"/>
              <a:t>‹#›</a:t>
            </a:fld>
            <a:endParaRPr lang="en-US"/>
          </a:p>
        </p:txBody>
      </p:sp>
    </p:spTree>
    <p:extLst>
      <p:ext uri="{BB962C8B-B14F-4D97-AF65-F5344CB8AC3E}">
        <p14:creationId xmlns:p14="http://schemas.microsoft.com/office/powerpoint/2010/main" val="1794513898"/>
      </p:ext>
    </p:extLst>
  </p:cSld>
  <p:clrMap bg1="lt1" tx1="dk1" bg2="lt2" tx2="dk2" accent1="accent1" accent2="accent2" accent3="accent3" accent4="accent4" accent5="accent5" accent6="accent6" hlink="hlink" folHlink="folHlink"/>
  <p:hf sldNum="0" ft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grpSp>
        <p:nvGrpSpPr>
          <p:cNvPr id="43" name="Group 42"/>
          <p:cNvGrpSpPr/>
          <p:nvPr/>
        </p:nvGrpSpPr>
        <p:grpSpPr>
          <a:xfrm>
            <a:off x="-286803" y="0"/>
            <a:ext cx="7449249" cy="9144000"/>
            <a:chOff x="-382404" y="0"/>
            <a:chExt cx="9932332" cy="6858000"/>
          </a:xfrm>
        </p:grpSpPr>
        <p:grpSp>
          <p:nvGrpSpPr>
            <p:cNvPr id="44" name="Group 44"/>
            <p:cNvGrpSpPr/>
            <p:nvPr/>
          </p:nvGrpSpPr>
          <p:grpSpPr>
            <a:xfrm>
              <a:off x="0" y="0"/>
              <a:ext cx="9144000" cy="6858000"/>
              <a:chOff x="0" y="0"/>
              <a:chExt cx="9144000" cy="6858000"/>
            </a:xfrm>
          </p:grpSpPr>
          <p:grpSp>
            <p:nvGrpSpPr>
              <p:cNvPr id="70" name="Group 4"/>
              <p:cNvGrpSpPr/>
              <p:nvPr/>
            </p:nvGrpSpPr>
            <p:grpSpPr>
              <a:xfrm>
                <a:off x="0" y="0"/>
                <a:ext cx="2514600" cy="6858000"/>
                <a:chOff x="0" y="0"/>
                <a:chExt cx="2514600" cy="6858000"/>
              </a:xfrm>
            </p:grpSpPr>
            <p:sp>
              <p:nvSpPr>
                <p:cNvPr id="115" name="Rectangle 11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6"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7"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1" name="Group 5"/>
              <p:cNvGrpSpPr/>
              <p:nvPr/>
            </p:nvGrpSpPr>
            <p:grpSpPr>
              <a:xfrm>
                <a:off x="422910" y="0"/>
                <a:ext cx="2514600" cy="6858000"/>
                <a:chOff x="0" y="0"/>
                <a:chExt cx="2514600" cy="6858000"/>
              </a:xfrm>
            </p:grpSpPr>
            <p:sp>
              <p:nvSpPr>
                <p:cNvPr id="85" name="Rectangle 84"/>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11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1" name="Rectangle 80"/>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5" name="Freeform 44"/>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Freeform 51"/>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3" name="Hexagon 52"/>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Freeform 57"/>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Freeform 67"/>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Freeform 68"/>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7" name="Rectangle 46"/>
          <p:cNvSpPr/>
          <p:nvPr/>
        </p:nvSpPr>
        <p:spPr>
          <a:xfrm>
            <a:off x="3486822" y="-28681"/>
            <a:ext cx="2628900" cy="308385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3550024" y="3611301"/>
            <a:ext cx="2485016" cy="2269547"/>
          </a:xfrm>
        </p:spPr>
        <p:txBody>
          <a:bodyPr>
            <a:normAutofit/>
          </a:bodyPr>
          <a:lstStyle>
            <a:lvl1pPr>
              <a:defRPr sz="3600"/>
            </a:lvl1pPr>
          </a:lstStyle>
          <a:p>
            <a:r>
              <a:rPr lang="ar-SA"/>
              <a:t>انقر لتحرير نمط العنوان الرئيسي</a:t>
            </a:r>
            <a:endParaRPr lang="en-US" dirty="0"/>
          </a:p>
        </p:txBody>
      </p:sp>
      <p:sp>
        <p:nvSpPr>
          <p:cNvPr id="3" name="Subtitle 2"/>
          <p:cNvSpPr>
            <a:spLocks noGrp="1"/>
          </p:cNvSpPr>
          <p:nvPr>
            <p:ph type="subTitle" idx="1"/>
          </p:nvPr>
        </p:nvSpPr>
        <p:spPr>
          <a:xfrm>
            <a:off x="3550024" y="5894774"/>
            <a:ext cx="2482352" cy="1680839"/>
          </a:xfrm>
        </p:spPr>
        <p:txBody>
          <a:bodyPr>
            <a:normAutofit/>
          </a:bodyPr>
          <a:lstStyle>
            <a:lvl1pPr marL="0" indent="0" algn="l">
              <a:buNone/>
              <a:defRPr sz="1800">
                <a:solidFill>
                  <a:srgbClr val="42424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a:t>انقر لتحرير نمط العنوان الثانوي الرئيسي</a:t>
            </a:r>
            <a:endParaRPr lang="en-US" dirty="0"/>
          </a:p>
        </p:txBody>
      </p:sp>
      <p:sp>
        <p:nvSpPr>
          <p:cNvPr id="4" name="Date Placeholder 3"/>
          <p:cNvSpPr>
            <a:spLocks noGrp="1"/>
          </p:cNvSpPr>
          <p:nvPr>
            <p:ph type="dt" sz="half" idx="10"/>
          </p:nvPr>
        </p:nvSpPr>
        <p:spPr>
          <a:xfrm>
            <a:off x="3554058" y="2022438"/>
            <a:ext cx="1600200" cy="1001308"/>
          </a:xfrm>
        </p:spPr>
        <p:txBody>
          <a:bodyPr anchor="b"/>
          <a:lstStyle>
            <a:lvl1pPr algn="l">
              <a:defRPr sz="2400"/>
            </a:lvl1pPr>
          </a:lstStyle>
          <a:p>
            <a:fld id="{79927107-C849-4146-9C56-6B813BFCC140}" type="datetime1">
              <a:rPr lang="en-US" smtClean="0"/>
              <a:t>10/29/2018</a:t>
            </a:fld>
            <a:endParaRPr lang="en-US"/>
          </a:p>
        </p:txBody>
      </p:sp>
      <p:sp>
        <p:nvSpPr>
          <p:cNvPr id="50" name="Rectangle 49"/>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a:xfrm>
            <a:off x="3977640" y="7626622"/>
            <a:ext cx="2123694" cy="486833"/>
          </a:xfrm>
        </p:spPr>
        <p:txBody>
          <a:bodyPr>
            <a:normAutofit/>
          </a:bodyPr>
          <a:lstStyle>
            <a:lvl1pPr>
              <a:defRPr>
                <a:solidFill>
                  <a:schemeClr val="accent1"/>
                </a:solidFill>
              </a:defRPr>
            </a:lvl1pPr>
          </a:lstStyle>
          <a:p>
            <a:endParaRPr lang="en-US"/>
          </a:p>
        </p:txBody>
      </p:sp>
      <p:sp>
        <p:nvSpPr>
          <p:cNvPr id="6" name="Slide Number Placeholder 5"/>
          <p:cNvSpPr>
            <a:spLocks noGrp="1"/>
          </p:cNvSpPr>
          <p:nvPr>
            <p:ph type="sldNum" sz="quarter" idx="12"/>
          </p:nvPr>
        </p:nvSpPr>
        <p:spPr>
          <a:xfrm>
            <a:off x="3486822" y="7626622"/>
            <a:ext cx="482750" cy="486833"/>
          </a:xfrm>
        </p:spPr>
        <p:txBody>
          <a:bodyPr/>
          <a:lstStyle>
            <a:lvl1pPr>
              <a:defRPr>
                <a:solidFill>
                  <a:schemeClr val="accent1"/>
                </a:solidFill>
              </a:defRPr>
            </a:lvl1pPr>
          </a:lstStyle>
          <a:p>
            <a:fld id="{E46B1557-BA21-4FAD-A3CB-6BEEF1C653ED}" type="slidenum">
              <a:rPr lang="en-US" smtClean="0"/>
              <a:t>‹#›</a:t>
            </a:fld>
            <a:endParaRPr lang="en-US"/>
          </a:p>
        </p:txBody>
      </p:sp>
      <p:sp>
        <p:nvSpPr>
          <p:cNvPr id="89" name="Rectangle 88"/>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5CD201EF-13FA-4E77-908E-BCA41601DCA9}"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1373529"/>
            <a:ext cx="1113340" cy="6373792"/>
          </a:xfrm>
        </p:spPr>
        <p:txBody>
          <a:bodyPr vert="eaVert" anchor="ctr"/>
          <a:lstStyle/>
          <a:p>
            <a:r>
              <a:rPr lang="ar-SA"/>
              <a:t>انقر لتحرير نمط العنوان الرئيسي</a:t>
            </a:r>
            <a:endParaRPr lang="en-US"/>
          </a:p>
        </p:txBody>
      </p:sp>
      <p:sp>
        <p:nvSpPr>
          <p:cNvPr id="3" name="Vertical Text Placeholder 2"/>
          <p:cNvSpPr>
            <a:spLocks noGrp="1"/>
          </p:cNvSpPr>
          <p:nvPr>
            <p:ph type="body" orient="vert" idx="1"/>
          </p:nvPr>
        </p:nvSpPr>
        <p:spPr>
          <a:xfrm>
            <a:off x="789972" y="1373529"/>
            <a:ext cx="4067778" cy="6373792"/>
          </a:xfrm>
        </p:spPr>
        <p:txBody>
          <a:bodyPr vert="eaVert"/>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
        <p:nvSpPr>
          <p:cNvPr id="4" name="Date Placeholder 3"/>
          <p:cNvSpPr>
            <a:spLocks noGrp="1"/>
          </p:cNvSpPr>
          <p:nvPr>
            <p:ph type="dt" sz="half" idx="10"/>
          </p:nvPr>
        </p:nvSpPr>
        <p:spPr/>
        <p:txBody>
          <a:bodyPr/>
          <a:lstStyle/>
          <a:p>
            <a:fld id="{6CE81424-5534-4BD5-9DD9-A825CFF20063}"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Content Placeholder 2"/>
          <p:cNvSpPr>
            <a:spLocks noGrp="1"/>
          </p:cNvSpPr>
          <p:nvPr>
            <p:ph idx="1"/>
          </p:nvPr>
        </p:nvSpPr>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10"/>
          </p:nvPr>
        </p:nvSpPr>
        <p:spPr/>
        <p:txBody>
          <a:bodyPr/>
          <a:lstStyle/>
          <a:p>
            <a:fld id="{3E2E76CC-984E-4585-BF9C-F8481F6F8F5D}"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943984" y="3867773"/>
            <a:ext cx="4978101" cy="1816100"/>
          </a:xfrm>
        </p:spPr>
        <p:txBody>
          <a:bodyPr anchor="b"/>
          <a:lstStyle>
            <a:lvl1pPr algn="l">
              <a:defRPr sz="4000" b="0" cap="none" baseline="0"/>
            </a:lvl1pPr>
          </a:lstStyle>
          <a:p>
            <a:r>
              <a:rPr lang="ar-SA"/>
              <a:t>انقر لتحرير نمط العنوان الرئيسي</a:t>
            </a:r>
            <a:endParaRPr lang="en-US" dirty="0"/>
          </a:p>
        </p:txBody>
      </p:sp>
      <p:sp>
        <p:nvSpPr>
          <p:cNvPr id="3" name="Text Placeholder 2"/>
          <p:cNvSpPr>
            <a:spLocks noGrp="1"/>
          </p:cNvSpPr>
          <p:nvPr>
            <p:ph type="body" idx="1"/>
          </p:nvPr>
        </p:nvSpPr>
        <p:spPr>
          <a:xfrm>
            <a:off x="943984" y="5689601"/>
            <a:ext cx="4978100" cy="2027217"/>
          </a:xfrm>
        </p:spPr>
        <p:txBody>
          <a:bodyPr anchor="t"/>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a:t>انقر لتحرير أنماط النص الرئيسي</a:t>
            </a:r>
          </a:p>
        </p:txBody>
      </p:sp>
      <p:sp>
        <p:nvSpPr>
          <p:cNvPr id="4" name="Date Placeholder 3"/>
          <p:cNvSpPr>
            <a:spLocks noGrp="1"/>
          </p:cNvSpPr>
          <p:nvPr>
            <p:ph type="dt" sz="half" idx="10"/>
          </p:nvPr>
        </p:nvSpPr>
        <p:spPr/>
        <p:txBody>
          <a:bodyPr/>
          <a:lstStyle/>
          <a:p>
            <a:fld id="{BD64BC9F-4A42-47A7-B3FA-A462E2F851E5}" type="datetime1">
              <a:rPr lang="en-US" smtClean="0"/>
              <a:t>10/29/2018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5" name="Date Placeholder 4"/>
          <p:cNvSpPr>
            <a:spLocks noGrp="1"/>
          </p:cNvSpPr>
          <p:nvPr>
            <p:ph type="dt" sz="half" idx="10"/>
          </p:nvPr>
        </p:nvSpPr>
        <p:spPr/>
        <p:txBody>
          <a:bodyPr/>
          <a:lstStyle/>
          <a:p>
            <a:fld id="{1C140B27-60FA-49EA-B7DE-8A812387545A}" type="datetime1">
              <a:rPr lang="en-US" smtClean="0"/>
              <a:t>10/29/2018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46B1557-BA21-4FAD-A3CB-6BEEF1C653ED}" type="slidenum">
              <a:rPr lang="en-US" smtClean="0"/>
              <a:t>‹#›</a:t>
            </a:fld>
            <a:endParaRPr lang="en-US"/>
          </a:p>
        </p:txBody>
      </p:sp>
      <p:sp>
        <p:nvSpPr>
          <p:cNvPr id="9" name="Content Placeholder 8"/>
          <p:cNvSpPr>
            <a:spLocks noGrp="1"/>
          </p:cNvSpPr>
          <p:nvPr>
            <p:ph sz="quarter" idx="13"/>
          </p:nvPr>
        </p:nvSpPr>
        <p:spPr>
          <a:xfrm>
            <a:off x="781812" y="3084576"/>
            <a:ext cx="2564892" cy="4657344"/>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11" name="Content Placeholder 10"/>
          <p:cNvSpPr>
            <a:spLocks noGrp="1"/>
          </p:cNvSpPr>
          <p:nvPr>
            <p:ph sz="quarter" idx="14"/>
          </p:nvPr>
        </p:nvSpPr>
        <p:spPr>
          <a:xfrm>
            <a:off x="3483864" y="3084575"/>
            <a:ext cx="2564892" cy="4657344"/>
          </a:xfrm>
        </p:spPr>
        <p:txBody>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a:t>انقر لتحرير نمط العنوان الرئيسي</a:t>
            </a:r>
            <a:endParaRPr lang="en-US"/>
          </a:p>
        </p:txBody>
      </p:sp>
      <p:sp>
        <p:nvSpPr>
          <p:cNvPr id="3" name="Text Placeholder 2"/>
          <p:cNvSpPr>
            <a:spLocks noGrp="1"/>
          </p:cNvSpPr>
          <p:nvPr>
            <p:ph type="body" idx="1"/>
          </p:nvPr>
        </p:nvSpPr>
        <p:spPr>
          <a:xfrm>
            <a:off x="1059083" y="3088012"/>
            <a:ext cx="2292861"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4" name="Content Placeholder 3"/>
          <p:cNvSpPr>
            <a:spLocks noGrp="1"/>
          </p:cNvSpPr>
          <p:nvPr>
            <p:ph sz="half" idx="2"/>
          </p:nvPr>
        </p:nvSpPr>
        <p:spPr>
          <a:xfrm>
            <a:off x="781291"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5" name="Text Placeholder 4"/>
          <p:cNvSpPr>
            <a:spLocks noGrp="1"/>
          </p:cNvSpPr>
          <p:nvPr>
            <p:ph type="body" sz="quarter" idx="3"/>
          </p:nvPr>
        </p:nvSpPr>
        <p:spPr>
          <a:xfrm>
            <a:off x="3758878" y="3088013"/>
            <a:ext cx="2291788" cy="853016"/>
          </a:xfrm>
        </p:spPr>
        <p:txBody>
          <a:bodyPr anchor="b"/>
          <a:lstStyle>
            <a:lvl1pPr marL="0" indent="0">
              <a:buNone/>
              <a:defRPr sz="2400" b="1">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a:t>انقر لتحرير أنماط النص الرئيسي</a:t>
            </a:r>
          </a:p>
        </p:txBody>
      </p:sp>
      <p:sp>
        <p:nvSpPr>
          <p:cNvPr id="6" name="Content Placeholder 5"/>
          <p:cNvSpPr>
            <a:spLocks noGrp="1"/>
          </p:cNvSpPr>
          <p:nvPr>
            <p:ph sz="quarter" idx="4"/>
          </p:nvPr>
        </p:nvSpPr>
        <p:spPr>
          <a:xfrm>
            <a:off x="3483864" y="3966259"/>
            <a:ext cx="2564892" cy="3781063"/>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7" name="Date Placeholder 6"/>
          <p:cNvSpPr>
            <a:spLocks noGrp="1"/>
          </p:cNvSpPr>
          <p:nvPr>
            <p:ph type="dt" sz="half" idx="10"/>
          </p:nvPr>
        </p:nvSpPr>
        <p:spPr/>
        <p:txBody>
          <a:bodyPr/>
          <a:lstStyle/>
          <a:p>
            <a:fld id="{EAD6CC72-DC07-46BB-A2D1-A5E820021D17}" type="datetime1">
              <a:rPr lang="en-US" smtClean="0"/>
              <a:t>10/29/2018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a:t>انقر لتحرير نمط العنوان الرئيسي</a:t>
            </a:r>
            <a:endParaRPr lang="en-US"/>
          </a:p>
        </p:txBody>
      </p:sp>
      <p:sp>
        <p:nvSpPr>
          <p:cNvPr id="3" name="Date Placeholder 2"/>
          <p:cNvSpPr>
            <a:spLocks noGrp="1"/>
          </p:cNvSpPr>
          <p:nvPr>
            <p:ph type="dt" sz="half" idx="10"/>
          </p:nvPr>
        </p:nvSpPr>
        <p:spPr/>
        <p:txBody>
          <a:bodyPr/>
          <a:lstStyle/>
          <a:p>
            <a:fld id="{818F2331-E410-48F6-8157-2B34B2741DCB}" type="datetime1">
              <a:rPr lang="en-US" smtClean="0"/>
              <a:t>10/29/2018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0C1D484-CC1D-4C19-9597-B43D0F6F8F92}" type="datetime1">
              <a:rPr lang="en-US" smtClean="0"/>
              <a:t>10/29/2018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محتوى ذو تسمية توضيحية">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2" name="Group 4"/>
              <p:cNvGrpSpPr/>
              <p:nvPr/>
            </p:nvGrpSpPr>
            <p:grpSpPr>
              <a:xfrm>
                <a:off x="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3" name="Group 5"/>
              <p:cNvGrpSpPr/>
              <p:nvPr/>
            </p:nvGrpSpPr>
            <p:grpSpPr>
              <a:xfrm>
                <a:off x="42291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4" name="Group 9"/>
              <p:cNvGrpSpPr/>
              <p:nvPr/>
            </p:nvGrpSpPr>
            <p:grpSpPr>
              <a:xfrm rot="10800000">
                <a:off x="6629400" y="0"/>
                <a:ext cx="2514600" cy="6858000"/>
                <a:chOff x="0" y="0"/>
                <a:chExt cx="2514600" cy="6858000"/>
              </a:xfrm>
            </p:grpSpPr>
            <p:sp>
              <p:nvSpPr>
                <p:cNvPr id="78" name="Rectangle 77"/>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5" name="Rectangle 74"/>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6" name="Rectangle 75"/>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7" name="Rectangle 76"/>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7" name="Freeform 46"/>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Freeform 50"/>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2" name="Hexagon 51"/>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Hexagon 54"/>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Freeform 58"/>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Hexagon 62"/>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Freeform 69"/>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Freeform 70"/>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Rectangle 45"/>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Rectangle 56"/>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Date Placeholder 4"/>
          <p:cNvSpPr>
            <a:spLocks noGrp="1"/>
          </p:cNvSpPr>
          <p:nvPr>
            <p:ph type="dt" sz="half" idx="10"/>
          </p:nvPr>
        </p:nvSpPr>
        <p:spPr/>
        <p:txBody>
          <a:bodyPr/>
          <a:lstStyle/>
          <a:p>
            <a:fld id="{155CA244-2C48-496C-B376-C593FFB28DE4}" type="datetime1">
              <a:rPr lang="en-US" smtClean="0"/>
              <a:t>10/29/2018</a:t>
            </a:fld>
            <a:endParaRPr lang="en-US"/>
          </a:p>
        </p:txBody>
      </p:sp>
      <p:sp>
        <p:nvSpPr>
          <p:cNvPr id="7" name="Slide Number Placeholder 6"/>
          <p:cNvSpPr>
            <a:spLocks noGrp="1"/>
          </p:cNvSpPr>
          <p:nvPr>
            <p:ph type="sldNum" sz="quarter" idx="12"/>
          </p:nvPr>
        </p:nvSpPr>
        <p:spPr/>
        <p:txBody>
          <a:bodyPr/>
          <a:lstStyle/>
          <a:p>
            <a:fld id="{E46B1557-BA21-4FAD-A3CB-6BEEF1C653ED}" type="slidenum">
              <a:rPr lang="en-US" smtClean="0"/>
              <a:t>‹#›</a:t>
            </a:fld>
            <a:endParaRPr lang="en-US"/>
          </a:p>
        </p:txBody>
      </p:sp>
      <p:sp>
        <p:nvSpPr>
          <p:cNvPr id="58" name="Rectangle 57"/>
          <p:cNvSpPr/>
          <p:nvPr/>
        </p:nvSpPr>
        <p:spPr>
          <a:xfrm>
            <a:off x="679179" y="802511"/>
            <a:ext cx="2671693" cy="7531260"/>
          </a:xfrm>
          <a:prstGeom prst="rect">
            <a:avLst/>
          </a:prstGeom>
          <a:solidFill>
            <a:schemeClr val="bg1"/>
          </a:solidFill>
          <a:ln w="31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859421" y="1142036"/>
            <a:ext cx="2317830" cy="6867645"/>
          </a:xfrm>
        </p:spPr>
        <p:txBody>
          <a:bodyPr/>
          <a:lstStyle>
            <a:lvl1pPr>
              <a:defRPr sz="2400"/>
            </a:lvl1pPr>
            <a:lvl2pPr>
              <a:defRPr sz="2200"/>
            </a:lvl2pPr>
            <a:lvl3pPr>
              <a:defRPr sz="2000"/>
            </a:lvl3pPr>
            <a:lvl4pPr>
              <a:defRPr sz="1800"/>
            </a:lvl4pPr>
            <a:lvl5pPr>
              <a:defRPr sz="1600"/>
            </a:lvl5pPr>
            <a:lvl6pPr>
              <a:defRPr sz="2000"/>
            </a:lvl6pPr>
            <a:lvl7pPr>
              <a:defRPr sz="2000"/>
            </a:lvl7pPr>
            <a:lvl8pPr>
              <a:defRPr sz="2000"/>
            </a:lvl8pPr>
            <a:lvl9pPr>
              <a:defRPr sz="2000"/>
            </a:lvl9p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61" name="Rectangle 60"/>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endParaRPr lang="en-US"/>
          </a:p>
        </p:txBody>
      </p:sp>
      <p:sp>
        <p:nvSpPr>
          <p:cNvPr id="2" name="Title 1"/>
          <p:cNvSpPr>
            <a:spLocks noGrp="1"/>
          </p:cNvSpPr>
          <p:nvPr>
            <p:ph type="title"/>
          </p:nvPr>
        </p:nvSpPr>
        <p:spPr>
          <a:xfrm>
            <a:off x="3554875" y="3543246"/>
            <a:ext cx="2478429" cy="1950871"/>
          </a:xfrm>
        </p:spPr>
        <p:txBody>
          <a:bodyPr anchor="b">
            <a:normAutofit/>
          </a:bodyPr>
          <a:lstStyle>
            <a:lvl1pPr algn="l">
              <a:defRPr sz="2800" b="0"/>
            </a:lvl1pPr>
          </a:lstStyle>
          <a:p>
            <a:r>
              <a:rPr lang="ar-SA"/>
              <a:t>انقر لتحرير نمط العنوان الرئيسي</a:t>
            </a:r>
            <a:endParaRPr lang="en-US"/>
          </a:p>
        </p:txBody>
      </p:sp>
      <p:sp>
        <p:nvSpPr>
          <p:cNvPr id="4" name="Text Placeholder 3"/>
          <p:cNvSpPr>
            <a:spLocks noGrp="1"/>
          </p:cNvSpPr>
          <p:nvPr>
            <p:ph type="body" sz="half" idx="2"/>
          </p:nvPr>
        </p:nvSpPr>
        <p:spPr>
          <a:xfrm>
            <a:off x="3552444" y="5515992"/>
            <a:ext cx="2474088" cy="2023872"/>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grpSp>
        <p:nvGrpSpPr>
          <p:cNvPr id="44" name="Group 43"/>
          <p:cNvGrpSpPr/>
          <p:nvPr/>
        </p:nvGrpSpPr>
        <p:grpSpPr>
          <a:xfrm>
            <a:off x="-286803" y="0"/>
            <a:ext cx="7449249" cy="9144000"/>
            <a:chOff x="-382404" y="0"/>
            <a:chExt cx="9932332" cy="6858000"/>
          </a:xfrm>
        </p:grpSpPr>
        <p:grpSp>
          <p:nvGrpSpPr>
            <p:cNvPr id="45" name="Group 44"/>
            <p:cNvGrpSpPr/>
            <p:nvPr/>
          </p:nvGrpSpPr>
          <p:grpSpPr>
            <a:xfrm>
              <a:off x="0" y="0"/>
              <a:ext cx="9144000" cy="6858000"/>
              <a:chOff x="0" y="0"/>
              <a:chExt cx="9144000" cy="6858000"/>
            </a:xfrm>
          </p:grpSpPr>
          <p:grpSp>
            <p:nvGrpSpPr>
              <p:cNvPr id="75" name="Group 4"/>
              <p:cNvGrpSpPr/>
              <p:nvPr/>
            </p:nvGrpSpPr>
            <p:grpSpPr>
              <a:xfrm>
                <a:off x="0" y="0"/>
                <a:ext cx="2514600" cy="6858000"/>
                <a:chOff x="0" y="0"/>
                <a:chExt cx="2514600" cy="6858000"/>
              </a:xfrm>
            </p:grpSpPr>
            <p:sp>
              <p:nvSpPr>
                <p:cNvPr id="87" name="Rectangle 8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8"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9"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6" name="Group 5"/>
              <p:cNvGrpSpPr/>
              <p:nvPr/>
            </p:nvGrpSpPr>
            <p:grpSpPr>
              <a:xfrm>
                <a:off x="422910" y="0"/>
                <a:ext cx="2514600" cy="6858000"/>
                <a:chOff x="0" y="0"/>
                <a:chExt cx="2514600" cy="6858000"/>
              </a:xfrm>
            </p:grpSpPr>
            <p:sp>
              <p:nvSpPr>
                <p:cNvPr id="84" name="Rectangle 83"/>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Rectangle 84"/>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6" name="Rectangle 85"/>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77" name="Group 9"/>
              <p:cNvGrpSpPr/>
              <p:nvPr/>
            </p:nvGrpSpPr>
            <p:grpSpPr>
              <a:xfrm rot="10800000">
                <a:off x="6629400" y="0"/>
                <a:ext cx="2514600" cy="6858000"/>
                <a:chOff x="0" y="0"/>
                <a:chExt cx="2514600" cy="6858000"/>
              </a:xfrm>
            </p:grpSpPr>
            <p:sp>
              <p:nvSpPr>
                <p:cNvPr id="81" name="Rectangle 80"/>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2" name="Rectangle 81"/>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3" name="Rectangle 82"/>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78" name="Rectangle 77"/>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Rectangle 78"/>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0" name="Rectangle 79"/>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6" name="Freeform 45"/>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8" name="Freeform 47"/>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Freeform 49"/>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1" name="Hexagon 50"/>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1" name="Hexagon 60"/>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2" name="Hexagon 61"/>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3" name="Freeform 62"/>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4" name="Hexagon 63"/>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5" name="Hexagon 64"/>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6" name="Hexagon 65"/>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7" name="Hexagon 66"/>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8" name="Hexagon 67"/>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9" name="Hexagon 68"/>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Hexagon 69"/>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Hexagon 70"/>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2" name="Hexagon 71"/>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3" name="Freeform 72"/>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73"/>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94" name="Rectangle 93"/>
          <p:cNvSpPr/>
          <p:nvPr/>
        </p:nvSpPr>
        <p:spPr>
          <a:xfrm>
            <a:off x="3420932" y="-28681"/>
            <a:ext cx="2759337" cy="8362453"/>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1" name="Rectangle 10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2" name="Rectangle 101"/>
          <p:cNvSpPr/>
          <p:nvPr/>
        </p:nvSpPr>
        <p:spPr>
          <a:xfrm>
            <a:off x="679179" y="802511"/>
            <a:ext cx="2671693" cy="7531260"/>
          </a:xfrm>
          <a:prstGeom prst="rect">
            <a:avLst/>
          </a:prstGeom>
          <a:solidFill>
            <a:srgbClr val="FFFFFF"/>
          </a:solidFill>
          <a:ln w="317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3488167" y="8117712"/>
            <a:ext cx="2628900" cy="10898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3550818" y="3547872"/>
            <a:ext cx="2475738" cy="1950720"/>
          </a:xfrm>
        </p:spPr>
        <p:txBody>
          <a:bodyPr anchor="b">
            <a:normAutofit/>
          </a:bodyPr>
          <a:lstStyle>
            <a:lvl1pPr algn="l">
              <a:defRPr sz="2800" b="0"/>
            </a:lvl1pPr>
          </a:lstStyle>
          <a:p>
            <a:r>
              <a:rPr lang="ar-SA"/>
              <a:t>انقر لتحرير نمط العنوان الرئيسي</a:t>
            </a:r>
            <a:endParaRPr lang="en-US"/>
          </a:p>
        </p:txBody>
      </p:sp>
      <p:sp>
        <p:nvSpPr>
          <p:cNvPr id="3" name="Picture Placeholder 2"/>
          <p:cNvSpPr>
            <a:spLocks noGrp="1"/>
          </p:cNvSpPr>
          <p:nvPr>
            <p:ph type="pic" idx="1"/>
          </p:nvPr>
        </p:nvSpPr>
        <p:spPr>
          <a:xfrm>
            <a:off x="753907" y="925060"/>
            <a:ext cx="2519717" cy="7290816"/>
          </a:xfrm>
        </p:spPr>
        <p:txBody>
          <a:bodyPr/>
          <a:lstStyle>
            <a:lvl1pPr marL="0" indent="0">
              <a:buNone/>
              <a:defRPr sz="3200">
                <a:solidFill>
                  <a:schemeClr val="accent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a:t>انقر فوق الأيقونة لإضافة صورة</a:t>
            </a:r>
            <a:endParaRPr lang="en-US" dirty="0"/>
          </a:p>
        </p:txBody>
      </p:sp>
      <p:sp>
        <p:nvSpPr>
          <p:cNvPr id="4" name="Text Placeholder 3"/>
          <p:cNvSpPr>
            <a:spLocks noGrp="1"/>
          </p:cNvSpPr>
          <p:nvPr>
            <p:ph type="body" sz="half" idx="2"/>
          </p:nvPr>
        </p:nvSpPr>
        <p:spPr>
          <a:xfrm>
            <a:off x="3550973" y="5510785"/>
            <a:ext cx="2475430" cy="2026081"/>
          </a:xfrm>
        </p:spPr>
        <p:txBody>
          <a:bodyPr>
            <a:normAutofit/>
          </a:bodyPr>
          <a:lstStyle>
            <a:lvl1pPr marL="0" indent="0">
              <a:buNone/>
              <a:defRPr sz="1600">
                <a:solidFill>
                  <a:srgbClr val="42424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a:t>انقر لتحرير أنماط النص الرئيسي</a:t>
            </a:r>
          </a:p>
        </p:txBody>
      </p:sp>
      <p:sp>
        <p:nvSpPr>
          <p:cNvPr id="5" name="Date Placeholder 4"/>
          <p:cNvSpPr>
            <a:spLocks noGrp="1"/>
          </p:cNvSpPr>
          <p:nvPr>
            <p:ph type="dt" sz="half" idx="10"/>
          </p:nvPr>
        </p:nvSpPr>
        <p:spPr/>
        <p:txBody>
          <a:bodyPr/>
          <a:lstStyle/>
          <a:p>
            <a:fld id="{F28C9375-34F2-4392-8EA7-C32A5F6F5F73}" type="datetime1">
              <a:rPr lang="en-US" smtClean="0"/>
              <a:t>10/29/2018</a:t>
            </a:fld>
            <a:endParaRPr lang="en-US"/>
          </a:p>
        </p:txBody>
      </p:sp>
      <p:sp>
        <p:nvSpPr>
          <p:cNvPr id="6" name="Footer Placeholder 5"/>
          <p:cNvSpPr>
            <a:spLocks noGrp="1"/>
          </p:cNvSpPr>
          <p:nvPr>
            <p:ph type="ftr" sz="quarter" idx="11"/>
          </p:nvPr>
        </p:nvSpPr>
        <p:spPr>
          <a:xfrm>
            <a:off x="3481086" y="7633114"/>
            <a:ext cx="2620248" cy="486833"/>
          </a:xfrm>
        </p:spPr>
        <p:txBody>
          <a:bodyPr>
            <a:normAutofit/>
          </a:bodyPr>
          <a:lstStyle/>
          <a:p>
            <a:endParaRPr lang="en-US"/>
          </a:p>
        </p:txBody>
      </p:sp>
      <p:sp>
        <p:nvSpPr>
          <p:cNvPr id="7" name="Slide Number Placeholder 6"/>
          <p:cNvSpPr>
            <a:spLocks noGrp="1"/>
          </p:cNvSpPr>
          <p:nvPr>
            <p:ph type="sldNum" sz="quarter" idx="12"/>
          </p:nvPr>
        </p:nvSpPr>
        <p:spPr/>
        <p:txBody>
          <a:bodyPr/>
          <a:lstStyle/>
          <a:p>
            <a:fld id="{E46B1557-BA21-4FAD-A3CB-6BEEF1C653E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42" name="Group 41"/>
          <p:cNvGrpSpPr/>
          <p:nvPr/>
        </p:nvGrpSpPr>
        <p:grpSpPr>
          <a:xfrm>
            <a:off x="-228600" y="0"/>
            <a:ext cx="7449249" cy="9144000"/>
            <a:chOff x="-382404" y="0"/>
            <a:chExt cx="9932332" cy="6858000"/>
          </a:xfrm>
        </p:grpSpPr>
        <p:grpSp>
          <p:nvGrpSpPr>
            <p:cNvPr id="43" name="Group 44"/>
            <p:cNvGrpSpPr/>
            <p:nvPr/>
          </p:nvGrpSpPr>
          <p:grpSpPr>
            <a:xfrm>
              <a:off x="0" y="0"/>
              <a:ext cx="9144000" cy="6858000"/>
              <a:chOff x="0" y="0"/>
              <a:chExt cx="9144000" cy="6858000"/>
            </a:xfrm>
          </p:grpSpPr>
          <p:grpSp>
            <p:nvGrpSpPr>
              <p:cNvPr id="101" name="Group 4"/>
              <p:cNvGrpSpPr/>
              <p:nvPr/>
            </p:nvGrpSpPr>
            <p:grpSpPr>
              <a:xfrm>
                <a:off x="0" y="0"/>
                <a:ext cx="2514600" cy="6858000"/>
                <a:chOff x="0" y="0"/>
                <a:chExt cx="2514600" cy="6858000"/>
              </a:xfrm>
            </p:grpSpPr>
            <p:sp>
              <p:nvSpPr>
                <p:cNvPr id="113" name="Rectangle 112"/>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4" name="Rectangle 2"/>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5" name="Rectangle 3"/>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2" name="Group 5"/>
              <p:cNvGrpSpPr/>
              <p:nvPr/>
            </p:nvGrpSpPr>
            <p:grpSpPr>
              <a:xfrm>
                <a:off x="422910" y="0"/>
                <a:ext cx="2514600" cy="6858000"/>
                <a:chOff x="0" y="0"/>
                <a:chExt cx="2514600" cy="6858000"/>
              </a:xfrm>
            </p:grpSpPr>
            <p:sp>
              <p:nvSpPr>
                <p:cNvPr id="110" name="Rectangle 109"/>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1" name="Rectangle 110"/>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2" name="Rectangle 111"/>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103" name="Group 9"/>
              <p:cNvGrpSpPr/>
              <p:nvPr/>
            </p:nvGrpSpPr>
            <p:grpSpPr>
              <a:xfrm rot="10800000">
                <a:off x="6629400" y="0"/>
                <a:ext cx="2514600" cy="6858000"/>
                <a:chOff x="0" y="0"/>
                <a:chExt cx="2514600" cy="6858000"/>
              </a:xfrm>
            </p:grpSpPr>
            <p:sp>
              <p:nvSpPr>
                <p:cNvPr id="107" name="Rectangle 106"/>
                <p:cNvSpPr/>
                <p:nvPr/>
              </p:nvSpPr>
              <p:spPr>
                <a:xfrm>
                  <a:off x="914400" y="0"/>
                  <a:ext cx="1600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8" name="Rectangle 107"/>
                <p:cNvSpPr/>
                <p:nvPr/>
              </p:nvSpPr>
              <p:spPr>
                <a:xfrm>
                  <a:off x="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9" name="Rectangle 108"/>
                <p:cNvSpPr/>
                <p:nvPr/>
              </p:nvSpPr>
              <p:spPr>
                <a:xfrm>
                  <a:off x="2286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04" name="Rectangle 103"/>
              <p:cNvSpPr/>
              <p:nvPr/>
            </p:nvSpPr>
            <p:spPr>
              <a:xfrm>
                <a:off x="3810000" y="0"/>
                <a:ext cx="28194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5" name="Rectangle 104"/>
              <p:cNvSpPr/>
              <p:nvPr/>
            </p:nvSpPr>
            <p:spPr>
              <a:xfrm>
                <a:off x="2895600" y="0"/>
                <a:ext cx="4572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6" name="Rectangle 105"/>
              <p:cNvSpPr/>
              <p:nvPr/>
            </p:nvSpPr>
            <p:spPr>
              <a:xfrm>
                <a:off x="3124200" y="0"/>
                <a:ext cx="762000" cy="6858000"/>
              </a:xfrm>
              <a:prstGeom prst="rect">
                <a:avLst/>
              </a:prstGeom>
              <a:solidFill>
                <a:schemeClr val="bg1">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4" name="Freeform 43"/>
            <p:cNvSpPr/>
            <p:nvPr/>
          </p:nvSpPr>
          <p:spPr>
            <a:xfrm>
              <a:off x="-11875" y="5035138"/>
              <a:ext cx="9144000" cy="1175655"/>
            </a:xfrm>
            <a:custGeom>
              <a:avLst/>
              <a:gdLst>
                <a:gd name="connsiteX0" fmla="*/ 0 w 9144000"/>
                <a:gd name="connsiteY0" fmla="*/ 1116280 h 1175656"/>
                <a:gd name="connsiteX1" fmla="*/ 1674420 w 9144000"/>
                <a:gd name="connsiteY1" fmla="*/ 1163781 h 1175656"/>
                <a:gd name="connsiteX2" fmla="*/ 4120737 w 9144000"/>
                <a:gd name="connsiteY2" fmla="*/ 1045028 h 1175656"/>
                <a:gd name="connsiteX3" fmla="*/ 7172696 w 9144000"/>
                <a:gd name="connsiteY3" fmla="*/ 605641 h 1175656"/>
                <a:gd name="connsiteX4" fmla="*/ 9144000 w 9144000"/>
                <a:gd name="connsiteY4" fmla="*/ 0 h 1175656"/>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270659 h 1330035"/>
                <a:gd name="connsiteX1" fmla="*/ 1674420 w 9144000"/>
                <a:gd name="connsiteY1" fmla="*/ 1318160 h 1330035"/>
                <a:gd name="connsiteX2" fmla="*/ 4120737 w 9144000"/>
                <a:gd name="connsiteY2" fmla="*/ 1199407 h 1330035"/>
                <a:gd name="connsiteX3" fmla="*/ 7172696 w 9144000"/>
                <a:gd name="connsiteY3" fmla="*/ 760020 h 1330035"/>
                <a:gd name="connsiteX4" fmla="*/ 9144000 w 9144000"/>
                <a:gd name="connsiteY4" fmla="*/ 0 h 1330035"/>
                <a:gd name="connsiteX0" fmla="*/ 0 w 9144000"/>
                <a:gd name="connsiteY0" fmla="*/ 1116279 h 1175655"/>
                <a:gd name="connsiteX1" fmla="*/ 1674420 w 9144000"/>
                <a:gd name="connsiteY1" fmla="*/ 1163780 h 1175655"/>
                <a:gd name="connsiteX2" fmla="*/ 4120737 w 9144000"/>
                <a:gd name="connsiteY2" fmla="*/ 1045027 h 1175655"/>
                <a:gd name="connsiteX3" fmla="*/ 7172696 w 9144000"/>
                <a:gd name="connsiteY3" fmla="*/ 605640 h 1175655"/>
                <a:gd name="connsiteX4" fmla="*/ 9144000 w 9144000"/>
                <a:gd name="connsiteY4" fmla="*/ 0 h 1175655"/>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1175655">
                  <a:moveTo>
                    <a:pt x="0" y="1116279"/>
                  </a:moveTo>
                  <a:cubicBezTo>
                    <a:pt x="493815" y="1145967"/>
                    <a:pt x="987631" y="1175655"/>
                    <a:pt x="1674420" y="1163780"/>
                  </a:cubicBezTo>
                  <a:cubicBezTo>
                    <a:pt x="2361209" y="1151905"/>
                    <a:pt x="3204358" y="1138050"/>
                    <a:pt x="4120737" y="1045027"/>
                  </a:cubicBezTo>
                  <a:cubicBezTo>
                    <a:pt x="5037116" y="952004"/>
                    <a:pt x="6335486" y="779811"/>
                    <a:pt x="7172696" y="605640"/>
                  </a:cubicBezTo>
                  <a:cubicBezTo>
                    <a:pt x="8009907" y="431469"/>
                    <a:pt x="8866910" y="154379"/>
                    <a:pt x="9144000" y="0"/>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5" name="Freeform 44"/>
            <p:cNvSpPr/>
            <p:nvPr/>
          </p:nvSpPr>
          <p:spPr>
            <a:xfrm>
              <a:off x="-11875" y="3467595"/>
              <a:ext cx="9144000" cy="890650"/>
            </a:xfrm>
            <a:custGeom>
              <a:avLst/>
              <a:gdLst>
                <a:gd name="connsiteX0" fmla="*/ 0 w 9144000"/>
                <a:gd name="connsiteY0" fmla="*/ 890650 h 890650"/>
                <a:gd name="connsiteX1" fmla="*/ 1045028 w 9144000"/>
                <a:gd name="connsiteY1" fmla="*/ 475013 h 890650"/>
                <a:gd name="connsiteX2" fmla="*/ 3111335 w 9144000"/>
                <a:gd name="connsiteY2" fmla="*/ 71252 h 890650"/>
                <a:gd name="connsiteX3" fmla="*/ 5913911 w 9144000"/>
                <a:gd name="connsiteY3" fmla="*/ 71252 h 890650"/>
                <a:gd name="connsiteX4" fmla="*/ 9144000 w 9144000"/>
                <a:gd name="connsiteY4" fmla="*/ 498764 h 89065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144000" h="890650">
                  <a:moveTo>
                    <a:pt x="0" y="890650"/>
                  </a:moveTo>
                  <a:cubicBezTo>
                    <a:pt x="263236" y="751114"/>
                    <a:pt x="526472" y="611579"/>
                    <a:pt x="1045028" y="475013"/>
                  </a:cubicBezTo>
                  <a:cubicBezTo>
                    <a:pt x="1563584" y="338447"/>
                    <a:pt x="2299855" y="138545"/>
                    <a:pt x="3111335" y="71252"/>
                  </a:cubicBezTo>
                  <a:cubicBezTo>
                    <a:pt x="3922815" y="3959"/>
                    <a:pt x="4908467" y="0"/>
                    <a:pt x="5913911" y="71252"/>
                  </a:cubicBezTo>
                  <a:cubicBezTo>
                    <a:pt x="6919355" y="142504"/>
                    <a:pt x="8595756" y="427512"/>
                    <a:pt x="9144000" y="498764"/>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6" name="Freeform 45"/>
            <p:cNvSpPr/>
            <p:nvPr/>
          </p:nvSpPr>
          <p:spPr>
            <a:xfrm>
              <a:off x="-23751" y="5640779"/>
              <a:ext cx="3004457" cy="1211283"/>
            </a:xfrm>
            <a:custGeom>
              <a:avLst/>
              <a:gdLst>
                <a:gd name="connsiteX0" fmla="*/ 0 w 3004457"/>
                <a:gd name="connsiteY0" fmla="*/ 0 h 1211283"/>
                <a:gd name="connsiteX1" fmla="*/ 3004457 w 3004457"/>
                <a:gd name="connsiteY1" fmla="*/ 1211283 h 1211283"/>
              </a:gdLst>
              <a:ahLst/>
              <a:cxnLst>
                <a:cxn ang="0">
                  <a:pos x="connsiteX0" y="connsiteY0"/>
                </a:cxn>
                <a:cxn ang="0">
                  <a:pos x="connsiteX1" y="connsiteY1"/>
                </a:cxn>
              </a:cxnLst>
              <a:rect l="l" t="t" r="r" b="b"/>
              <a:pathLst>
                <a:path w="3004457" h="1211283">
                  <a:moveTo>
                    <a:pt x="0" y="0"/>
                  </a:moveTo>
                  <a:cubicBezTo>
                    <a:pt x="1103415" y="501732"/>
                    <a:pt x="2206831" y="1003465"/>
                    <a:pt x="3004457" y="1211283"/>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7" name="Freeform 46"/>
            <p:cNvSpPr/>
            <p:nvPr/>
          </p:nvSpPr>
          <p:spPr>
            <a:xfrm>
              <a:off x="-11875" y="5284519"/>
              <a:ext cx="9144000" cy="1478478"/>
            </a:xfrm>
            <a:custGeom>
              <a:avLst/>
              <a:gdLst>
                <a:gd name="connsiteX0" fmla="*/ 0 w 9144000"/>
                <a:gd name="connsiteY0" fmla="*/ 0 h 1478478"/>
                <a:gd name="connsiteX1" fmla="*/ 1104405 w 9144000"/>
                <a:gd name="connsiteY1" fmla="*/ 344385 h 1478478"/>
                <a:gd name="connsiteX2" fmla="*/ 3194462 w 9144000"/>
                <a:gd name="connsiteY2" fmla="*/ 866899 h 1478478"/>
                <a:gd name="connsiteX3" fmla="*/ 5676405 w 9144000"/>
                <a:gd name="connsiteY3" fmla="*/ 1282536 h 1478478"/>
                <a:gd name="connsiteX4" fmla="*/ 7730836 w 9144000"/>
                <a:gd name="connsiteY4" fmla="*/ 1448790 h 1478478"/>
                <a:gd name="connsiteX5" fmla="*/ 8573984 w 9144000"/>
                <a:gd name="connsiteY5" fmla="*/ 1460665 h 1478478"/>
                <a:gd name="connsiteX6" fmla="*/ 9144000 w 9144000"/>
                <a:gd name="connsiteY6" fmla="*/ 1425039 h 147847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9144000" h="1478478">
                  <a:moveTo>
                    <a:pt x="0" y="0"/>
                  </a:moveTo>
                  <a:cubicBezTo>
                    <a:pt x="285997" y="99951"/>
                    <a:pt x="571995" y="199902"/>
                    <a:pt x="1104405" y="344385"/>
                  </a:cubicBezTo>
                  <a:cubicBezTo>
                    <a:pt x="1636815" y="488868"/>
                    <a:pt x="2432462" y="710541"/>
                    <a:pt x="3194462" y="866899"/>
                  </a:cubicBezTo>
                  <a:cubicBezTo>
                    <a:pt x="3956462" y="1023258"/>
                    <a:pt x="4920343" y="1185554"/>
                    <a:pt x="5676405" y="1282536"/>
                  </a:cubicBezTo>
                  <a:cubicBezTo>
                    <a:pt x="6432467" y="1379518"/>
                    <a:pt x="7247906" y="1419102"/>
                    <a:pt x="7730836" y="1448790"/>
                  </a:cubicBezTo>
                  <a:cubicBezTo>
                    <a:pt x="8213766" y="1478478"/>
                    <a:pt x="8338457" y="1464623"/>
                    <a:pt x="8573984" y="1460665"/>
                  </a:cubicBezTo>
                  <a:cubicBezTo>
                    <a:pt x="8809511" y="1456707"/>
                    <a:pt x="8976755" y="1440873"/>
                    <a:pt x="9144000" y="1425039"/>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49" name="Freeform 48"/>
            <p:cNvSpPr/>
            <p:nvPr/>
          </p:nvSpPr>
          <p:spPr>
            <a:xfrm>
              <a:off x="2137558" y="5132120"/>
              <a:ext cx="6982691" cy="1719942"/>
            </a:xfrm>
            <a:custGeom>
              <a:avLst/>
              <a:gdLst>
                <a:gd name="connsiteX0" fmla="*/ 0 w 6982691"/>
                <a:gd name="connsiteY0" fmla="*/ 1719942 h 1719942"/>
                <a:gd name="connsiteX1" fmla="*/ 546265 w 6982691"/>
                <a:gd name="connsiteY1" fmla="*/ 1185553 h 1719942"/>
                <a:gd name="connsiteX2" fmla="*/ 1330037 w 6982691"/>
                <a:gd name="connsiteY2" fmla="*/ 710540 h 1719942"/>
                <a:gd name="connsiteX3" fmla="*/ 2078182 w 6982691"/>
                <a:gd name="connsiteY3" fmla="*/ 437407 h 1719942"/>
                <a:gd name="connsiteX4" fmla="*/ 3348842 w 6982691"/>
                <a:gd name="connsiteY4" fmla="*/ 152399 h 1719942"/>
                <a:gd name="connsiteX5" fmla="*/ 4001985 w 6982691"/>
                <a:gd name="connsiteY5" fmla="*/ 69272 h 1719942"/>
                <a:gd name="connsiteX6" fmla="*/ 5047013 w 6982691"/>
                <a:gd name="connsiteY6" fmla="*/ 9896 h 1719942"/>
                <a:gd name="connsiteX7" fmla="*/ 5890161 w 6982691"/>
                <a:gd name="connsiteY7" fmla="*/ 9896 h 1719942"/>
                <a:gd name="connsiteX8" fmla="*/ 6495803 w 6982691"/>
                <a:gd name="connsiteY8" fmla="*/ 9896 h 1719942"/>
                <a:gd name="connsiteX9" fmla="*/ 6899564 w 6982691"/>
                <a:gd name="connsiteY9" fmla="*/ 33646 h 1719942"/>
                <a:gd name="connsiteX10" fmla="*/ 6982691 w 6982691"/>
                <a:gd name="connsiteY10" fmla="*/ 45522 h 171994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6982691" h="1719942">
                  <a:moveTo>
                    <a:pt x="0" y="1719942"/>
                  </a:moveTo>
                  <a:cubicBezTo>
                    <a:pt x="162296" y="1536864"/>
                    <a:pt x="324592" y="1353787"/>
                    <a:pt x="546265" y="1185553"/>
                  </a:cubicBezTo>
                  <a:cubicBezTo>
                    <a:pt x="767938" y="1017319"/>
                    <a:pt x="1074718" y="835231"/>
                    <a:pt x="1330037" y="710540"/>
                  </a:cubicBezTo>
                  <a:cubicBezTo>
                    <a:pt x="1585356" y="585849"/>
                    <a:pt x="1741715" y="530430"/>
                    <a:pt x="2078182" y="437407"/>
                  </a:cubicBezTo>
                  <a:cubicBezTo>
                    <a:pt x="2414649" y="344384"/>
                    <a:pt x="3028208" y="213755"/>
                    <a:pt x="3348842" y="152399"/>
                  </a:cubicBezTo>
                  <a:cubicBezTo>
                    <a:pt x="3669476" y="91043"/>
                    <a:pt x="3718957" y="93022"/>
                    <a:pt x="4001985" y="69272"/>
                  </a:cubicBezTo>
                  <a:cubicBezTo>
                    <a:pt x="4285013" y="45522"/>
                    <a:pt x="4732317" y="19792"/>
                    <a:pt x="5047013" y="9896"/>
                  </a:cubicBezTo>
                  <a:cubicBezTo>
                    <a:pt x="5361709" y="0"/>
                    <a:pt x="5890161" y="9896"/>
                    <a:pt x="5890161" y="9896"/>
                  </a:cubicBezTo>
                  <a:lnTo>
                    <a:pt x="6495803" y="9896"/>
                  </a:lnTo>
                  <a:cubicBezTo>
                    <a:pt x="6664037" y="13854"/>
                    <a:pt x="6818416" y="27708"/>
                    <a:pt x="6899564" y="33646"/>
                  </a:cubicBezTo>
                  <a:cubicBezTo>
                    <a:pt x="6980712" y="39584"/>
                    <a:pt x="6953003" y="37605"/>
                    <a:pt x="6982691" y="45522"/>
                  </a:cubicBezTo>
                </a:path>
              </a:pathLst>
            </a:custGeom>
            <a:ln w="6350">
              <a:solidFill>
                <a:schemeClr val="bg1">
                  <a:alpha val="2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50" name="Hexagon 49"/>
            <p:cNvSpPr/>
            <p:nvPr/>
          </p:nvSpPr>
          <p:spPr>
            <a:xfrm rot="1800000">
              <a:off x="2996165" y="2859252"/>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1" name="Hexagon 50"/>
            <p:cNvSpPr/>
            <p:nvPr/>
          </p:nvSpPr>
          <p:spPr>
            <a:xfrm rot="1800000">
              <a:off x="3720065" y="4126078"/>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2" name="Hexagon 51"/>
            <p:cNvSpPr/>
            <p:nvPr/>
          </p:nvSpPr>
          <p:spPr>
            <a:xfrm rot="1800000">
              <a:off x="3729591" y="1592427"/>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3" name="Hexagon 52"/>
            <p:cNvSpPr/>
            <p:nvPr/>
          </p:nvSpPr>
          <p:spPr>
            <a:xfrm rot="1800000">
              <a:off x="2977115" y="325603"/>
              <a:ext cx="1601400" cy="1388236"/>
            </a:xfrm>
            <a:prstGeom prst="hexagon">
              <a:avLst>
                <a:gd name="adj" fmla="val 28544"/>
                <a:gd name="vf" fmla="val 115470"/>
              </a:avLst>
            </a:prstGeom>
            <a:solidFill>
              <a:schemeClr val="bg1">
                <a:alpha val="4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Hexagon 53"/>
            <p:cNvSpPr/>
            <p:nvPr/>
          </p:nvSpPr>
          <p:spPr>
            <a:xfrm rot="1800000">
              <a:off x="4463014" y="5383378"/>
              <a:ext cx="1601400" cy="1388236"/>
            </a:xfrm>
            <a:prstGeom prst="hexagon">
              <a:avLst>
                <a:gd name="adj" fmla="val 28544"/>
                <a:gd name="vf" fmla="val 115470"/>
              </a:avLst>
            </a:prstGeom>
            <a:solidFill>
              <a:schemeClr val="bg1">
                <a:alpha val="6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5" name="Freeform 54"/>
            <p:cNvSpPr/>
            <p:nvPr/>
          </p:nvSpPr>
          <p:spPr>
            <a:xfrm rot="1800000">
              <a:off x="-382404" y="4201528"/>
              <a:ext cx="1261499"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56357 w 1261499"/>
                <a:gd name="connsiteY5" fmla="*/ 1388236 h 1388236"/>
                <a:gd name="connsiteX6" fmla="*/ 0 w 1261499"/>
                <a:gd name="connsiteY6" fmla="*/ 105098 h 1388236"/>
                <a:gd name="connsiteX0" fmla="*/ 0 w 1261499"/>
                <a:gd name="connsiteY0" fmla="*/ 105098 h 1388236"/>
                <a:gd name="connsiteX1" fmla="*/ 56357 w 1261499"/>
                <a:gd name="connsiteY1" fmla="*/ 0 h 1388236"/>
                <a:gd name="connsiteX2" fmla="*/ 865241 w 1261499"/>
                <a:gd name="connsiteY2" fmla="*/ 0 h 1388236"/>
                <a:gd name="connsiteX3" fmla="*/ 1261499 w 1261499"/>
                <a:gd name="connsiteY3" fmla="*/ 694118 h 1388236"/>
                <a:gd name="connsiteX4" fmla="*/ 865241 w 1261499"/>
                <a:gd name="connsiteY4" fmla="*/ 1388236 h 1388236"/>
                <a:gd name="connsiteX5" fmla="*/ 744578 w 1261499"/>
                <a:gd name="connsiteY5" fmla="*/ 1387893 h 1388236"/>
                <a:gd name="connsiteX6" fmla="*/ 0 w 1261499"/>
                <a:gd name="connsiteY6" fmla="*/ 10509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61499" h="1388236">
                  <a:moveTo>
                    <a:pt x="0" y="105098"/>
                  </a:moveTo>
                  <a:lnTo>
                    <a:pt x="56357" y="0"/>
                  </a:lnTo>
                  <a:lnTo>
                    <a:pt x="865241" y="0"/>
                  </a:lnTo>
                  <a:lnTo>
                    <a:pt x="1261499" y="694118"/>
                  </a:lnTo>
                  <a:lnTo>
                    <a:pt x="865241" y="1388236"/>
                  </a:lnTo>
                  <a:lnTo>
                    <a:pt x="744578" y="1387893"/>
                  </a:lnTo>
                  <a:lnTo>
                    <a:pt x="0" y="105098"/>
                  </a:lnTo>
                  <a:close/>
                </a:path>
              </a:pathLst>
            </a:cu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6" name="Hexagon 55"/>
            <p:cNvSpPr/>
            <p:nvPr/>
          </p:nvSpPr>
          <p:spPr>
            <a:xfrm rot="1800000">
              <a:off x="24365" y="540242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7" name="Hexagon 56"/>
            <p:cNvSpPr/>
            <p:nvPr/>
          </p:nvSpPr>
          <p:spPr>
            <a:xfrm rot="1800000">
              <a:off x="52941" y="284972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8" name="Hexagon 57"/>
            <p:cNvSpPr/>
            <p:nvPr/>
          </p:nvSpPr>
          <p:spPr>
            <a:xfrm rot="1800000">
              <a:off x="776840" y="4126077"/>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9" name="Hexagon 58"/>
            <p:cNvSpPr/>
            <p:nvPr/>
          </p:nvSpPr>
          <p:spPr>
            <a:xfrm rot="1800000">
              <a:off x="1510265" y="54119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0" name="Hexagon 59"/>
            <p:cNvSpPr/>
            <p:nvPr/>
          </p:nvSpPr>
          <p:spPr>
            <a:xfrm rot="1800000">
              <a:off x="1529316" y="2859252"/>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5" name="Hexagon 94"/>
            <p:cNvSpPr/>
            <p:nvPr/>
          </p:nvSpPr>
          <p:spPr>
            <a:xfrm rot="1800000">
              <a:off x="795890" y="1563853"/>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6" name="Hexagon 95"/>
            <p:cNvSpPr/>
            <p:nvPr/>
          </p:nvSpPr>
          <p:spPr>
            <a:xfrm rot="1800000">
              <a:off x="6806166" y="4145128"/>
              <a:ext cx="1601400" cy="1388236"/>
            </a:xfrm>
            <a:prstGeom prst="hexagon">
              <a:avLst>
                <a:gd name="adj" fmla="val 28544"/>
                <a:gd name="vf" fmla="val 115470"/>
              </a:avLst>
            </a:prstGeom>
            <a:solidFill>
              <a:schemeClr val="bg1">
                <a:alpha val="10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7" name="Hexagon 96"/>
            <p:cNvSpPr/>
            <p:nvPr/>
          </p:nvSpPr>
          <p:spPr>
            <a:xfrm rot="1800000">
              <a:off x="7549116" y="5421479"/>
              <a:ext cx="1601400" cy="1388236"/>
            </a:xfrm>
            <a:prstGeom prst="hexagon">
              <a:avLst>
                <a:gd name="adj" fmla="val 28544"/>
                <a:gd name="vf" fmla="val 115470"/>
              </a:avLst>
            </a:pr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8" name="Hexagon 97"/>
            <p:cNvSpPr/>
            <p:nvPr/>
          </p:nvSpPr>
          <p:spPr>
            <a:xfrm rot="1800000">
              <a:off x="7549117" y="2868778"/>
              <a:ext cx="1601400" cy="1388236"/>
            </a:xfrm>
            <a:prstGeom prst="hexagon">
              <a:avLst>
                <a:gd name="adj" fmla="val 28544"/>
                <a:gd name="vf" fmla="val 115470"/>
              </a:avLst>
            </a:prstGeom>
            <a:solidFill>
              <a:schemeClr val="bg1">
                <a:alpha val="7000"/>
              </a:schemeClr>
            </a:solidFill>
            <a:ln w="12700">
              <a:solidFill>
                <a:schemeClr val="bg1">
                  <a:alpha val="8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9" name="Freeform 98"/>
            <p:cNvSpPr/>
            <p:nvPr/>
          </p:nvSpPr>
          <p:spPr>
            <a:xfrm rot="1800000">
              <a:off x="8306521" y="4055629"/>
              <a:ext cx="1243407" cy="1388236"/>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118 h 1388236"/>
                <a:gd name="connsiteX1" fmla="*/ 396258 w 1601400"/>
                <a:gd name="connsiteY1" fmla="*/ 0 h 1388236"/>
                <a:gd name="connsiteX2" fmla="*/ 474029 w 1601400"/>
                <a:gd name="connsiteY2" fmla="*/ 4016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243407"/>
                <a:gd name="connsiteY0" fmla="*/ 694118 h 1388236"/>
                <a:gd name="connsiteX1" fmla="*/ 396258 w 1243407"/>
                <a:gd name="connsiteY1" fmla="*/ 0 h 1388236"/>
                <a:gd name="connsiteX2" fmla="*/ 474029 w 1243407"/>
                <a:gd name="connsiteY2" fmla="*/ 4016 h 1388236"/>
                <a:gd name="connsiteX3" fmla="*/ 1243407 w 1243407"/>
                <a:gd name="connsiteY3" fmla="*/ 1325983 h 1388236"/>
                <a:gd name="connsiteX4" fmla="*/ 1205142 w 1243407"/>
                <a:gd name="connsiteY4" fmla="*/ 1388236 h 1388236"/>
                <a:gd name="connsiteX5" fmla="*/ 396258 w 1243407"/>
                <a:gd name="connsiteY5" fmla="*/ 1388236 h 1388236"/>
                <a:gd name="connsiteX6" fmla="*/ 0 w 1243407"/>
                <a:gd name="connsiteY6" fmla="*/ 694118 h 138823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3407" h="1388236">
                  <a:moveTo>
                    <a:pt x="0" y="694118"/>
                  </a:moveTo>
                  <a:lnTo>
                    <a:pt x="396258" y="0"/>
                  </a:lnTo>
                  <a:lnTo>
                    <a:pt x="474029" y="4016"/>
                  </a:lnTo>
                  <a:lnTo>
                    <a:pt x="1243407" y="1325983"/>
                  </a:lnTo>
                  <a:lnTo>
                    <a:pt x="1205142" y="1388236"/>
                  </a:lnTo>
                  <a:lnTo>
                    <a:pt x="396258" y="1388236"/>
                  </a:lnTo>
                  <a:lnTo>
                    <a:pt x="0" y="694118"/>
                  </a:lnTo>
                  <a:close/>
                </a:path>
              </a:pathLst>
            </a:custGeom>
            <a:solidFill>
              <a:schemeClr val="bg1">
                <a:alpha val="400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0" name="Freeform 99"/>
            <p:cNvSpPr/>
            <p:nvPr/>
          </p:nvSpPr>
          <p:spPr>
            <a:xfrm rot="1800000">
              <a:off x="8306771" y="1511524"/>
              <a:ext cx="1241871" cy="1388822"/>
            </a:xfrm>
            <a:custGeom>
              <a:avLst/>
              <a:gdLst>
                <a:gd name="connsiteX0" fmla="*/ 0 w 1601400"/>
                <a:gd name="connsiteY0" fmla="*/ 694118 h 1388236"/>
                <a:gd name="connsiteX1" fmla="*/ 396258 w 1601400"/>
                <a:gd name="connsiteY1" fmla="*/ 0 h 1388236"/>
                <a:gd name="connsiteX2" fmla="*/ 1205142 w 1601400"/>
                <a:gd name="connsiteY2" fmla="*/ 0 h 1388236"/>
                <a:gd name="connsiteX3" fmla="*/ 1601400 w 1601400"/>
                <a:gd name="connsiteY3" fmla="*/ 694118 h 1388236"/>
                <a:gd name="connsiteX4" fmla="*/ 1205142 w 1601400"/>
                <a:gd name="connsiteY4" fmla="*/ 1388236 h 1388236"/>
                <a:gd name="connsiteX5" fmla="*/ 396258 w 1601400"/>
                <a:gd name="connsiteY5" fmla="*/ 1388236 h 1388236"/>
                <a:gd name="connsiteX6" fmla="*/ 0 w 1601400"/>
                <a:gd name="connsiteY6" fmla="*/ 694118 h 1388236"/>
                <a:gd name="connsiteX0" fmla="*/ 0 w 1601400"/>
                <a:gd name="connsiteY0" fmla="*/ 694704 h 1388822"/>
                <a:gd name="connsiteX1" fmla="*/ 396258 w 1601400"/>
                <a:gd name="connsiteY1" fmla="*/ 586 h 1388822"/>
                <a:gd name="connsiteX2" fmla="*/ 482002 w 1601400"/>
                <a:gd name="connsiteY2" fmla="*/ 0 h 1388822"/>
                <a:gd name="connsiteX3" fmla="*/ 1601400 w 1601400"/>
                <a:gd name="connsiteY3" fmla="*/ 694704 h 1388822"/>
                <a:gd name="connsiteX4" fmla="*/ 1205142 w 1601400"/>
                <a:gd name="connsiteY4" fmla="*/ 1388822 h 1388822"/>
                <a:gd name="connsiteX5" fmla="*/ 396258 w 1601400"/>
                <a:gd name="connsiteY5" fmla="*/ 1388822 h 1388822"/>
                <a:gd name="connsiteX6" fmla="*/ 0 w 1601400"/>
                <a:gd name="connsiteY6" fmla="*/ 694704 h 1388822"/>
                <a:gd name="connsiteX0" fmla="*/ 0 w 1241871"/>
                <a:gd name="connsiteY0" fmla="*/ 694704 h 1388822"/>
                <a:gd name="connsiteX1" fmla="*/ 396258 w 1241871"/>
                <a:gd name="connsiteY1" fmla="*/ 586 h 1388822"/>
                <a:gd name="connsiteX2" fmla="*/ 482002 w 1241871"/>
                <a:gd name="connsiteY2" fmla="*/ 0 h 1388822"/>
                <a:gd name="connsiteX3" fmla="*/ 1241871 w 1241871"/>
                <a:gd name="connsiteY3" fmla="*/ 1323912 h 1388822"/>
                <a:gd name="connsiteX4" fmla="*/ 1205142 w 1241871"/>
                <a:gd name="connsiteY4" fmla="*/ 1388822 h 1388822"/>
                <a:gd name="connsiteX5" fmla="*/ 396258 w 1241871"/>
                <a:gd name="connsiteY5" fmla="*/ 1388822 h 1388822"/>
                <a:gd name="connsiteX6" fmla="*/ 0 w 1241871"/>
                <a:gd name="connsiteY6" fmla="*/ 694704 h 138882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241871" h="1388822">
                  <a:moveTo>
                    <a:pt x="0" y="694704"/>
                  </a:moveTo>
                  <a:lnTo>
                    <a:pt x="396258" y="586"/>
                  </a:lnTo>
                  <a:lnTo>
                    <a:pt x="482002" y="0"/>
                  </a:lnTo>
                  <a:lnTo>
                    <a:pt x="1241871" y="1323912"/>
                  </a:lnTo>
                  <a:lnTo>
                    <a:pt x="1205142" y="1388822"/>
                  </a:lnTo>
                  <a:lnTo>
                    <a:pt x="396258" y="1388822"/>
                  </a:lnTo>
                  <a:lnTo>
                    <a:pt x="0" y="694704"/>
                  </a:lnTo>
                  <a:close/>
                </a:path>
              </a:pathLst>
            </a:custGeom>
            <a:solidFill>
              <a:schemeClr val="bg1">
                <a:alpha val="0"/>
              </a:schemeClr>
            </a:solidFill>
            <a:ln w="12700">
              <a:solidFill>
                <a:schemeClr val="bg1">
                  <a:alpha val="12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66" name="Rectangle 65"/>
          <p:cNvSpPr/>
          <p:nvPr/>
        </p:nvSpPr>
        <p:spPr>
          <a:xfrm>
            <a:off x="342900" y="444650"/>
            <a:ext cx="6172200" cy="8247529"/>
          </a:xfrm>
          <a:prstGeom prst="rect">
            <a:avLst/>
          </a:prstGeom>
          <a:solidFill>
            <a:schemeClr val="bg1"/>
          </a:solidFill>
          <a:ln w="63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0" name="Rectangle 69"/>
          <p:cNvSpPr/>
          <p:nvPr/>
        </p:nvSpPr>
        <p:spPr>
          <a:xfrm>
            <a:off x="3420932" y="-28681"/>
            <a:ext cx="2759337" cy="932325"/>
          </a:xfrm>
          <a:prstGeom prst="rect">
            <a:avLst/>
          </a:prstGeom>
          <a:solidFill>
            <a:srgbClr val="F5F5F5"/>
          </a:solidFill>
          <a:ln>
            <a:solidFill>
              <a:schemeClr val="bg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1" name="Rectangle 70"/>
          <p:cNvSpPr/>
          <p:nvPr/>
        </p:nvSpPr>
        <p:spPr>
          <a:xfrm>
            <a:off x="3486822" y="-28680"/>
            <a:ext cx="2628900" cy="831917"/>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782618" y="1370219"/>
            <a:ext cx="5268558" cy="1524000"/>
          </a:xfrm>
          <a:prstGeom prst="rect">
            <a:avLst/>
          </a:prstGeom>
        </p:spPr>
        <p:txBody>
          <a:bodyPr vert="horz" lIns="91440" tIns="45720" rIns="91440" bIns="45720" rtlCol="0" anchor="b">
            <a:normAutofit/>
          </a:bodyPr>
          <a:lstStyle/>
          <a:p>
            <a:r>
              <a:rPr lang="ar-SA"/>
              <a:t>انقر لتحرير نمط العنوان الرئيسي</a:t>
            </a:r>
            <a:endParaRPr lang="en-US" dirty="0"/>
          </a:p>
        </p:txBody>
      </p:sp>
      <p:sp>
        <p:nvSpPr>
          <p:cNvPr id="3" name="Text Placeholder 2"/>
          <p:cNvSpPr>
            <a:spLocks noGrp="1"/>
          </p:cNvSpPr>
          <p:nvPr>
            <p:ph type="body" idx="1"/>
          </p:nvPr>
        </p:nvSpPr>
        <p:spPr>
          <a:xfrm>
            <a:off x="782619" y="3098203"/>
            <a:ext cx="5082988" cy="4678636"/>
          </a:xfrm>
          <a:prstGeom prst="rect">
            <a:avLst/>
          </a:prstGeom>
        </p:spPr>
        <p:txBody>
          <a:bodyPr vert="horz" lIns="91440" tIns="45720" rIns="91440" bIns="45720" rtlCol="0">
            <a:normAutofit/>
          </a:bodyPr>
          <a:lstStyle/>
          <a:p>
            <a:pPr lvl="0"/>
            <a:r>
              <a:rPr lang="ar-SA"/>
              <a:t>انقر لتحرير أنماط النص الرئيسي</a:t>
            </a:r>
          </a:p>
          <a:p>
            <a:pPr lvl="1"/>
            <a:r>
              <a:rPr lang="ar-SA"/>
              <a:t>المستوى الثاني</a:t>
            </a:r>
          </a:p>
          <a:p>
            <a:pPr lvl="2"/>
            <a:r>
              <a:rPr lang="ar-SA"/>
              <a:t>المستوى الثالث</a:t>
            </a:r>
          </a:p>
          <a:p>
            <a:pPr lvl="3"/>
            <a:r>
              <a:rPr lang="ar-SA"/>
              <a:t>المستوى الرابع</a:t>
            </a:r>
          </a:p>
          <a:p>
            <a:pPr lvl="4"/>
            <a:r>
              <a:rPr lang="ar-SA"/>
              <a:t>المستوى الخامس</a:t>
            </a:r>
            <a:endParaRPr lang="en-US" dirty="0"/>
          </a:p>
        </p:txBody>
      </p:sp>
      <p:sp>
        <p:nvSpPr>
          <p:cNvPr id="4" name="Date Placeholder 3"/>
          <p:cNvSpPr>
            <a:spLocks noGrp="1"/>
          </p:cNvSpPr>
          <p:nvPr>
            <p:ph type="dt" sz="half" idx="2"/>
          </p:nvPr>
        </p:nvSpPr>
        <p:spPr>
          <a:xfrm>
            <a:off x="4498041" y="299324"/>
            <a:ext cx="1600200" cy="486833"/>
          </a:xfrm>
          <a:prstGeom prst="rect">
            <a:avLst/>
          </a:prstGeom>
        </p:spPr>
        <p:txBody>
          <a:bodyPr vert="horz" lIns="91440" tIns="45720" rIns="91440" bIns="45720" rtlCol="0" anchor="ctr"/>
          <a:lstStyle>
            <a:lvl1pPr algn="r">
              <a:defRPr sz="1200">
                <a:solidFill>
                  <a:srgbClr val="FEFEFE"/>
                </a:solidFill>
              </a:defRPr>
            </a:lvl1pPr>
          </a:lstStyle>
          <a:p>
            <a:fld id="{190A2277-9B3C-4E14-A9E4-D3FA93970639}" type="datetime1">
              <a:rPr lang="en-US" smtClean="0"/>
              <a:t>10/29/2018</a:t>
            </a:fld>
            <a:endParaRPr lang="en-US"/>
          </a:p>
        </p:txBody>
      </p:sp>
      <p:sp>
        <p:nvSpPr>
          <p:cNvPr id="5" name="Footer Placeholder 4"/>
          <p:cNvSpPr>
            <a:spLocks noGrp="1"/>
          </p:cNvSpPr>
          <p:nvPr>
            <p:ph type="ftr" sz="quarter" idx="3"/>
          </p:nvPr>
        </p:nvSpPr>
        <p:spPr>
          <a:xfrm>
            <a:off x="3481086" y="7802881"/>
            <a:ext cx="2626614" cy="486833"/>
          </a:xfrm>
          <a:prstGeom prst="rect">
            <a:avLst/>
          </a:prstGeom>
        </p:spPr>
        <p:txBody>
          <a:bodyPr vert="horz" lIns="91440" tIns="45720" rIns="91440" bIns="45720" rtlCol="0" anchor="ctr"/>
          <a:lstStyle>
            <a:lvl1pPr algn="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3486822" y="299322"/>
            <a:ext cx="999117" cy="486833"/>
          </a:xfrm>
          <a:prstGeom prst="rect">
            <a:avLst/>
          </a:prstGeom>
        </p:spPr>
        <p:txBody>
          <a:bodyPr vert="horz" lIns="91440" tIns="45720" rIns="91440" bIns="45720" rtlCol="0" anchor="ctr"/>
          <a:lstStyle>
            <a:lvl1pPr algn="l">
              <a:defRPr sz="1200">
                <a:solidFill>
                  <a:srgbClr val="FEFEFE"/>
                </a:solidFill>
              </a:defRPr>
            </a:lvl1pPr>
          </a:lstStyle>
          <a:p>
            <a:fld id="{E46B1557-BA21-4FAD-A3CB-6BEEF1C653E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Lst>
  <p:hf sldNum="0" hdr="0" ftr="0" dt="0"/>
  <p:txStyles>
    <p:titleStyle>
      <a:lvl1pPr algn="l" defTabSz="914400" rtl="0" eaLnBrk="1" latinLnBrk="0" hangingPunct="1">
        <a:spcBef>
          <a:spcPct val="0"/>
        </a:spcBef>
        <a:buNone/>
        <a:defRPr sz="40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pic>
        <p:nvPicPr>
          <p:cNvPr id="1126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l="17568" t="37019" r="34951" b="38528"/>
          <a:stretch/>
        </p:blipFill>
        <p:spPr bwMode="auto">
          <a:xfrm>
            <a:off x="592684" y="3925018"/>
            <a:ext cx="5655716" cy="163758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5124917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 rtl="1">
              <a:buNone/>
            </a:pPr>
            <a:r>
              <a:rPr lang="ar-SA" sz="2000" b="1" dirty="0">
                <a:solidFill>
                  <a:srgbClr val="00B0F0"/>
                </a:solidFill>
              </a:rPr>
              <a:t>3- دقة نتائج البحث:</a:t>
            </a:r>
          </a:p>
          <a:p>
            <a:pPr marL="68580" indent="0" algn="just" rtl="1">
              <a:buNone/>
            </a:pPr>
            <a:r>
              <a:rPr lang="ar-SA" sz="2000" dirty="0"/>
              <a:t>يتم تحديد حجم العينة أحياناً بناء على دقة النتائج المطلوبة في البحث. وبمعنى آخر يأخذ الباحث في الاعتبار نسبة الخطأ المسموح بها في خصائص مجتمع البحث. ويتم تحديد حجم العينة في هذه الحالة بناء على المعادلة التالية:</a:t>
            </a:r>
          </a:p>
          <a:p>
            <a:pPr marL="68580" indent="0" algn="just" rtl="1">
              <a:buNone/>
            </a:pPr>
            <a:endParaRPr lang="ar-SA" sz="2000" dirty="0"/>
          </a:p>
          <a:p>
            <a:pPr marL="68580" indent="0" algn="just" rtl="1">
              <a:buNone/>
            </a:pPr>
            <a:r>
              <a:rPr lang="ar-SA" sz="2000" dirty="0"/>
              <a:t>فإذا كانت نسبة الخطأ المسموح بها في النتائج هي 5% يكون حجم العينة كما يلي:</a:t>
            </a:r>
          </a:p>
          <a:p>
            <a:pPr marL="68580" indent="0" algn="just" rtl="1">
              <a:buNone/>
            </a:pPr>
            <a:r>
              <a:rPr lang="ar-SA" sz="2000" dirty="0"/>
              <a:t>        حجم العينة  = 1÷ مربع خطأ المعاينة </a:t>
            </a:r>
          </a:p>
          <a:p>
            <a:pPr marL="68580" indent="0" algn="just" rtl="1">
              <a:buNone/>
            </a:pPr>
            <a:r>
              <a:rPr lang="ar-SA" sz="2000" dirty="0"/>
              <a:t>         حجم العينة = 1÷ (0.05)2</a:t>
            </a:r>
          </a:p>
          <a:p>
            <a:pPr marL="68580" indent="0" algn="just" rtl="1">
              <a:buNone/>
            </a:pPr>
            <a:r>
              <a:rPr lang="ar-SA" sz="2000" dirty="0"/>
              <a:t>                         = 400مفردة</a:t>
            </a:r>
          </a:p>
          <a:p>
            <a:pPr marL="68580" indent="0" algn="justLow" rtl="1">
              <a:buNone/>
            </a:pPr>
            <a:endParaRPr lang="ar-SA" sz="2000" dirty="0">
              <a:solidFill>
                <a:srgbClr val="0070C0"/>
              </a:solidFill>
            </a:endParaRPr>
          </a:p>
        </p:txBody>
      </p:sp>
    </p:spTree>
    <p:extLst>
      <p:ext uri="{BB962C8B-B14F-4D97-AF65-F5344CB8AC3E}">
        <p14:creationId xmlns:p14="http://schemas.microsoft.com/office/powerpoint/2010/main" val="101661278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838200" y="762000"/>
            <a:ext cx="5638800" cy="68580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endParaRPr lang="ar-SA" sz="2000" dirty="0">
              <a:solidFill>
                <a:srgbClr val="0070C0"/>
              </a:solidFill>
            </a:endParaRPr>
          </a:p>
          <a:p>
            <a:pPr marL="68580" indent="0" algn="justLow" rtl="1">
              <a:buNone/>
            </a:pPr>
            <a:r>
              <a:rPr lang="ar-SA" sz="2000" b="1" dirty="0">
                <a:solidFill>
                  <a:srgbClr val="0070C0"/>
                </a:solidFill>
              </a:rPr>
              <a:t>رابعاً- الاعتبارات التي يتوقف عليها تحديد        حجم العينة</a:t>
            </a:r>
          </a:p>
          <a:p>
            <a:pPr marL="795338" indent="0" algn="justLow" rtl="1">
              <a:buNone/>
            </a:pPr>
            <a:endParaRPr lang="ar-SA" sz="2000" dirty="0">
              <a:solidFill>
                <a:schemeClr val="tx1"/>
              </a:solidFill>
            </a:endParaRPr>
          </a:p>
          <a:p>
            <a:pPr marL="1138238" indent="-342900" algn="justLow" rtl="1">
              <a:buClr>
                <a:schemeClr val="bg2">
                  <a:lumMod val="50000"/>
                </a:schemeClr>
              </a:buClr>
              <a:buFont typeface="+mj-lt"/>
              <a:buAutoNum type="arabicParenR"/>
            </a:pPr>
            <a:r>
              <a:rPr lang="ar-SA" sz="2000" dirty="0">
                <a:solidFill>
                  <a:schemeClr val="tx1"/>
                </a:solidFill>
              </a:rPr>
              <a:t>درجة الدقة المطلوبة</a:t>
            </a:r>
          </a:p>
          <a:p>
            <a:pPr marL="1138238" indent="-342900" algn="justLow" rtl="1">
              <a:buClr>
                <a:schemeClr val="bg2">
                  <a:lumMod val="50000"/>
                </a:schemeClr>
              </a:buClr>
              <a:buFont typeface="+mj-lt"/>
              <a:buAutoNum type="arabicParenR"/>
            </a:pPr>
            <a:r>
              <a:rPr lang="ar-SA" sz="2000" dirty="0"/>
              <a:t>تكلفة البحث</a:t>
            </a:r>
          </a:p>
          <a:p>
            <a:pPr marL="1138238" indent="-342900" algn="justLow" rtl="1">
              <a:buClr>
                <a:schemeClr val="bg2">
                  <a:lumMod val="50000"/>
                </a:schemeClr>
              </a:buClr>
              <a:buFont typeface="+mj-lt"/>
              <a:buAutoNum type="arabicParenR"/>
            </a:pPr>
            <a:r>
              <a:rPr lang="ar-SA" sz="2000" dirty="0"/>
              <a:t>الوقت المتاح لإجراء البحث</a:t>
            </a:r>
          </a:p>
          <a:p>
            <a:pPr marL="1138238" indent="-342900" algn="justLow" rtl="1">
              <a:buClr>
                <a:schemeClr val="bg2">
                  <a:lumMod val="50000"/>
                </a:schemeClr>
              </a:buClr>
              <a:buFont typeface="+mj-lt"/>
              <a:buAutoNum type="arabicParenR"/>
            </a:pPr>
            <a:r>
              <a:rPr lang="ar-SA" sz="2000" dirty="0"/>
              <a:t>مدى توافر خصائص المجتمع في العينة(لابد من توافر كل الخصائص في العينة.</a:t>
            </a:r>
          </a:p>
          <a:p>
            <a:pPr marL="1138238" indent="-342900" algn="justLow" rtl="1">
              <a:buClr>
                <a:schemeClr val="bg2">
                  <a:lumMod val="50000"/>
                </a:schemeClr>
              </a:buClr>
              <a:buFont typeface="+mj-lt"/>
              <a:buAutoNum type="arabicParenR"/>
            </a:pPr>
            <a:r>
              <a:rPr lang="ar-SA" sz="2000" dirty="0"/>
              <a:t>حجم مجتمع البحث (علاقة طردية).</a:t>
            </a:r>
            <a:endParaRPr lang="ar-SA" sz="2000" dirty="0">
              <a:solidFill>
                <a:schemeClr val="tx1"/>
              </a:solidFill>
            </a:endParaRPr>
          </a:p>
        </p:txBody>
      </p:sp>
    </p:spTree>
    <p:extLst>
      <p:ext uri="{BB962C8B-B14F-4D97-AF65-F5344CB8AC3E}">
        <p14:creationId xmlns:p14="http://schemas.microsoft.com/office/powerpoint/2010/main" val="179595910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8B55D91-C244-4F1F-91E2-D5A772F6199E}"/>
              </a:ext>
            </a:extLst>
          </p:cNvPr>
          <p:cNvGraphicFramePr>
            <a:graphicFrameLocks noGrp="1"/>
          </p:cNvGraphicFramePr>
          <p:nvPr>
            <p:ph idx="1"/>
            <p:extLst>
              <p:ext uri="{D42A27DB-BD31-4B8C-83A1-F6EECF244321}">
                <p14:modId xmlns:p14="http://schemas.microsoft.com/office/powerpoint/2010/main" val="4118460511"/>
              </p:ext>
            </p:extLst>
          </p:nvPr>
        </p:nvGraphicFramePr>
        <p:xfrm>
          <a:off x="381000" y="533400"/>
          <a:ext cx="6096000" cy="6786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4">
            <a:extLst>
              <a:ext uri="{FF2B5EF4-FFF2-40B4-BE49-F238E27FC236}">
                <a16:creationId xmlns:a16="http://schemas.microsoft.com/office/drawing/2014/main" id="{367ABA99-37D6-4D80-8180-9A4A5CF04BC8}"/>
              </a:ext>
            </a:extLst>
          </p:cNvPr>
          <p:cNvGrpSpPr/>
          <p:nvPr/>
        </p:nvGrpSpPr>
        <p:grpSpPr>
          <a:xfrm>
            <a:off x="4191000" y="221326"/>
            <a:ext cx="1248295" cy="624147"/>
            <a:chOff x="1668633" y="1308627"/>
            <a:chExt cx="1248295" cy="624147"/>
          </a:xfrm>
        </p:grpSpPr>
        <p:sp>
          <p:nvSpPr>
            <p:cNvPr id="6" name="Rectangle 5">
              <a:extLst>
                <a:ext uri="{FF2B5EF4-FFF2-40B4-BE49-F238E27FC236}">
                  <a16:creationId xmlns:a16="http://schemas.microsoft.com/office/drawing/2014/main" id="{69155727-9AA8-4350-930A-40EA9507383D}"/>
                </a:ext>
              </a:extLst>
            </p:cNvPr>
            <p:cNvSpPr/>
            <p:nvPr/>
          </p:nvSpPr>
          <p:spPr>
            <a:xfrm>
              <a:off x="1668633" y="1308627"/>
              <a:ext cx="1248295" cy="624147"/>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7EBCA268-066C-411E-8CAC-8767CE50DE09}"/>
                </a:ext>
              </a:extLst>
            </p:cNvPr>
            <p:cNvSpPr txBox="1"/>
            <p:nvPr/>
          </p:nvSpPr>
          <p:spPr>
            <a:xfrm>
              <a:off x="1668633" y="1308627"/>
              <a:ext cx="1248295" cy="624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ar-SA" kern="1200" dirty="0">
                  <a:effectLst>
                    <a:outerShdw blurRad="38100" dist="38100" dir="2700000" algn="tl">
                      <a:srgbClr val="000000">
                        <a:alpha val="43137"/>
                      </a:srgbClr>
                    </a:outerShdw>
                  </a:effectLst>
                </a:rPr>
                <a:t>انواع العينات</a:t>
              </a:r>
              <a:endParaRPr lang="en-US" kern="1200" dirty="0">
                <a:effectLst>
                  <a:outerShdw blurRad="38100" dist="38100" dir="2700000" algn="tl">
                    <a:srgbClr val="000000">
                      <a:alpha val="43137"/>
                    </a:srgbClr>
                  </a:outerShdw>
                </a:effectLst>
              </a:endParaRPr>
            </a:p>
          </p:txBody>
        </p:sp>
      </p:grpSp>
    </p:spTree>
    <p:extLst>
      <p:ext uri="{BB962C8B-B14F-4D97-AF65-F5344CB8AC3E}">
        <p14:creationId xmlns:p14="http://schemas.microsoft.com/office/powerpoint/2010/main" val="85507059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8382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r>
              <a:rPr lang="ar-SA" sz="2000" dirty="0">
                <a:solidFill>
                  <a:srgbClr val="0070C0"/>
                </a:solidFill>
              </a:rPr>
              <a:t>خامساً- أنواع العينات</a:t>
            </a:r>
          </a:p>
          <a:p>
            <a:pPr marL="68580" indent="0" algn="justLow" rtl="1">
              <a:buNone/>
            </a:pPr>
            <a:r>
              <a:rPr lang="ar-SA" sz="2000" dirty="0"/>
              <a:t>تنقسم العينات إلى نوعين رئيسين هما:</a:t>
            </a:r>
          </a:p>
          <a:p>
            <a:pPr marL="68580" indent="0" algn="justLow" rtl="1">
              <a:buNone/>
            </a:pPr>
            <a:r>
              <a:rPr lang="ar-SA" sz="2000" dirty="0"/>
              <a:t> العينات الاحتمالية والعينات غير الاحتمالية.</a:t>
            </a:r>
          </a:p>
          <a:p>
            <a:pPr marL="68580" indent="0" algn="justLow" rtl="1">
              <a:buNone/>
            </a:pPr>
            <a:endParaRPr lang="ar-SA" sz="2000" dirty="0"/>
          </a:p>
          <a:p>
            <a:pPr marL="68580" indent="0" algn="justLow" rtl="1">
              <a:buNone/>
            </a:pPr>
            <a:r>
              <a:rPr lang="ar-SA" sz="2000" b="1" u="sng" dirty="0"/>
              <a:t>1- العينة الاحتمالية:</a:t>
            </a:r>
          </a:p>
          <a:p>
            <a:pPr marL="68580" indent="0" algn="justLow" rtl="1">
              <a:buNone/>
            </a:pPr>
            <a:r>
              <a:rPr lang="ar-SA" sz="2000" dirty="0"/>
              <a:t>هي التي يكون لكل مفردة من فردات المجتمع فرصة متساوية مع بقية مفردات المجتمع للظهور في العينة.</a:t>
            </a:r>
          </a:p>
        </p:txBody>
      </p:sp>
    </p:spTree>
    <p:extLst>
      <p:ext uri="{BB962C8B-B14F-4D97-AF65-F5344CB8AC3E}">
        <p14:creationId xmlns:p14="http://schemas.microsoft.com/office/powerpoint/2010/main" val="274299272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r>
              <a:rPr lang="ar-SA" sz="1800" dirty="0">
                <a:solidFill>
                  <a:srgbClr val="0070C0"/>
                </a:solidFill>
              </a:rPr>
              <a:t>خامساً- أنواع العينات</a:t>
            </a:r>
          </a:p>
          <a:p>
            <a:pPr marL="68580" indent="0" algn="justLow" rtl="1">
              <a:buNone/>
            </a:pPr>
            <a:endParaRPr lang="ar-SA" sz="1800" dirty="0"/>
          </a:p>
          <a:p>
            <a:pPr marL="68580" indent="0" algn="justLow" rtl="1">
              <a:buNone/>
            </a:pPr>
            <a:r>
              <a:rPr lang="ar-SA" sz="1800" b="1" dirty="0"/>
              <a:t> وتنقسم العينات الاحتمالية إلى الأنواع التالية:</a:t>
            </a:r>
          </a:p>
          <a:p>
            <a:pPr marL="68580" indent="0" algn="justLow" rtl="1">
              <a:buNone/>
            </a:pPr>
            <a:r>
              <a:rPr lang="ar-SA" sz="1800" b="1" dirty="0">
                <a:solidFill>
                  <a:srgbClr val="0070C0"/>
                </a:solidFill>
              </a:rPr>
              <a:t>1</a:t>
            </a:r>
            <a:r>
              <a:rPr lang="ar-SA" sz="1800" dirty="0">
                <a:solidFill>
                  <a:srgbClr val="0070C0"/>
                </a:solidFill>
              </a:rPr>
              <a:t>- العينة العشوائية البسيطة (سهلة في حال حجم العينة صغير):</a:t>
            </a:r>
          </a:p>
          <a:p>
            <a:pPr marL="1946275" indent="-342900" algn="justLow" defTabSz="1317625" rtl="1">
              <a:buFont typeface="+mj-lt"/>
              <a:buAutoNum type="alphaUcPeriod"/>
            </a:pPr>
            <a:r>
              <a:rPr lang="ar-SA" sz="1800" dirty="0"/>
              <a:t>طريقة قصاصات الورق</a:t>
            </a:r>
          </a:p>
          <a:p>
            <a:pPr marL="1946275" indent="-342900" algn="justLow" defTabSz="1317625" rtl="1">
              <a:buFont typeface="+mj-lt"/>
              <a:buAutoNum type="alphaUcPeriod"/>
            </a:pPr>
            <a:r>
              <a:rPr lang="ar-SA" sz="1800" dirty="0">
                <a:solidFill>
                  <a:schemeClr val="tx1"/>
                </a:solidFill>
              </a:rPr>
              <a:t>طريقة جداول الأرقام العشوائية</a:t>
            </a:r>
          </a:p>
          <a:p>
            <a:pPr marL="119063" indent="0" algn="justLow" defTabSz="1317625" rtl="1">
              <a:buNone/>
            </a:pPr>
            <a:endParaRPr lang="ar-SA" sz="1800" dirty="0">
              <a:solidFill>
                <a:srgbClr val="0070C0"/>
              </a:solidFill>
            </a:endParaRPr>
          </a:p>
          <a:p>
            <a:pPr marL="119063" indent="0" algn="justLow" defTabSz="1317625" rtl="1">
              <a:buNone/>
            </a:pPr>
            <a:r>
              <a:rPr lang="ar-SA" sz="1800" dirty="0">
                <a:solidFill>
                  <a:schemeClr val="tx1"/>
                </a:solidFill>
              </a:rPr>
              <a:t>شرح الارقام العشوائية :</a:t>
            </a:r>
          </a:p>
          <a:p>
            <a:pPr marL="119063" indent="0" algn="justLow" defTabSz="1317625" rtl="1">
              <a:buNone/>
            </a:pPr>
            <a:endParaRPr lang="ar-SA" sz="1800" dirty="0">
              <a:solidFill>
                <a:schemeClr val="tx1"/>
              </a:solidFill>
            </a:endParaRPr>
          </a:p>
          <a:p>
            <a:pPr marL="119063" indent="0" algn="justLow" defTabSz="1317625" rtl="1">
              <a:buNone/>
            </a:pPr>
            <a:r>
              <a:rPr lang="en-US" sz="1800" dirty="0">
                <a:solidFill>
                  <a:schemeClr val="tx1"/>
                </a:solidFill>
              </a:rPr>
              <a:t>https://www.youtube.com/watch?v=8gaUd8djOMY</a:t>
            </a:r>
            <a:endParaRPr lang="ar-SA" sz="1800" dirty="0">
              <a:solidFill>
                <a:schemeClr val="tx1"/>
              </a:solidFill>
            </a:endParaRPr>
          </a:p>
          <a:p>
            <a:pPr marL="119063" indent="0" algn="justLow" defTabSz="1317625" rtl="1">
              <a:buNone/>
            </a:pPr>
            <a:endParaRPr lang="ar-SA" sz="1800" dirty="0"/>
          </a:p>
        </p:txBody>
      </p:sp>
    </p:spTree>
    <p:extLst>
      <p:ext uri="{BB962C8B-B14F-4D97-AF65-F5344CB8AC3E}">
        <p14:creationId xmlns:p14="http://schemas.microsoft.com/office/powerpoint/2010/main" val="229590933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r>
              <a:rPr lang="ar-SA" sz="1800" dirty="0">
                <a:solidFill>
                  <a:srgbClr val="0070C0"/>
                </a:solidFill>
              </a:rPr>
              <a:t>خامساً- أنواع العينات</a:t>
            </a:r>
          </a:p>
          <a:p>
            <a:pPr marL="68580" indent="0" algn="justLow" rtl="1">
              <a:buNone/>
            </a:pPr>
            <a:endParaRPr lang="ar-SA" sz="1800" dirty="0"/>
          </a:p>
          <a:p>
            <a:pPr marL="119063" indent="0" algn="justLow" defTabSz="1317625" rtl="1">
              <a:buNone/>
            </a:pPr>
            <a:r>
              <a:rPr lang="ar-SA" sz="1800" dirty="0">
                <a:solidFill>
                  <a:srgbClr val="0070C0"/>
                </a:solidFill>
              </a:rPr>
              <a:t>2- العينة الطبقية</a:t>
            </a:r>
          </a:p>
          <a:p>
            <a:pPr marL="119063" indent="0" algn="justLow" defTabSz="1317625" rtl="1">
              <a:buNone/>
            </a:pPr>
            <a:r>
              <a:rPr lang="ar-SA" sz="1800" dirty="0"/>
              <a:t>- تحديد حجم العينة الإجمالي.</a:t>
            </a:r>
          </a:p>
          <a:p>
            <a:pPr marL="119063" indent="0" algn="justLow" defTabSz="1317625" rtl="1">
              <a:buNone/>
            </a:pPr>
            <a:r>
              <a:rPr lang="ar-SA" sz="1800" dirty="0">
                <a:solidFill>
                  <a:schemeClr val="tx1"/>
                </a:solidFill>
              </a:rPr>
              <a:t>- تقسيم مجتمع البحث إلى طبقات متجانسة</a:t>
            </a:r>
          </a:p>
          <a:p>
            <a:pPr marL="119063" indent="0" algn="justLow" defTabSz="1317625" rtl="1">
              <a:buNone/>
            </a:pPr>
            <a:r>
              <a:rPr lang="ar-SA" sz="1800" dirty="0"/>
              <a:t>- اختيار حجم العينة في كل طبقة وفق أسلوب التناسب(الدخل,الجنس,المؤهل..).</a:t>
            </a:r>
          </a:p>
          <a:p>
            <a:pPr marL="404813" indent="-285750" algn="justLow" defTabSz="1317625" rtl="1">
              <a:buFontTx/>
              <a:buChar char="-"/>
            </a:pPr>
            <a:r>
              <a:rPr lang="ar-SA" sz="1800" dirty="0"/>
              <a:t>يتم اختيار مفردات العينة داخل كل طبقة باستخدام العينة العشوائية البسيطة.</a:t>
            </a:r>
          </a:p>
          <a:p>
            <a:pPr marL="404813" indent="-285750" algn="justLow" defTabSz="1317625" rtl="1">
              <a:buFontTx/>
              <a:buChar char="-"/>
            </a:pPr>
            <a:endParaRPr lang="ar-SA" sz="1800" dirty="0"/>
          </a:p>
          <a:p>
            <a:pPr marL="119063" indent="0" algn="justLow" defTabSz="1317625" rtl="1">
              <a:buNone/>
            </a:pPr>
            <a:r>
              <a:rPr lang="ar-SA" sz="1800" dirty="0"/>
              <a:t>حجم الطبقة ... =(عدد مفردات الطبقة /مجتمع البحث) * حجم العينة</a:t>
            </a:r>
          </a:p>
          <a:p>
            <a:pPr marL="404813" indent="-285750" algn="justLow" defTabSz="1317625" rtl="1">
              <a:buFontTx/>
              <a:buChar char="-"/>
            </a:pPr>
            <a:r>
              <a:rPr lang="ar-SA" sz="1800" dirty="0"/>
              <a:t>مثال 81</a:t>
            </a:r>
          </a:p>
        </p:txBody>
      </p:sp>
    </p:spTree>
    <p:extLst>
      <p:ext uri="{BB962C8B-B14F-4D97-AF65-F5344CB8AC3E}">
        <p14:creationId xmlns:p14="http://schemas.microsoft.com/office/powerpoint/2010/main" val="221157615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r>
              <a:rPr lang="ar-SA" sz="1800" dirty="0">
                <a:solidFill>
                  <a:srgbClr val="0070C0"/>
                </a:solidFill>
              </a:rPr>
              <a:t>خامساً- أنواع العينات</a:t>
            </a:r>
          </a:p>
          <a:p>
            <a:pPr marL="68580" indent="0" algn="justLow" rtl="1">
              <a:buNone/>
            </a:pPr>
            <a:endParaRPr lang="ar-SA" sz="1800" dirty="0"/>
          </a:p>
          <a:p>
            <a:pPr marL="119063" indent="0" algn="justLow" defTabSz="1317625" rtl="1">
              <a:buNone/>
            </a:pPr>
            <a:r>
              <a:rPr lang="ar-SA" sz="1800" dirty="0">
                <a:solidFill>
                  <a:srgbClr val="0070C0"/>
                </a:solidFill>
              </a:rPr>
              <a:t>3- العينة المنتظمة</a:t>
            </a:r>
          </a:p>
          <a:p>
            <a:pPr marL="628650" indent="-342900" algn="justLow" rtl="1">
              <a:buClr>
                <a:schemeClr val="accent1">
                  <a:lumMod val="50000"/>
                </a:schemeClr>
              </a:buClr>
              <a:buFont typeface="+mj-lt"/>
              <a:buAutoNum type="arabicPeriod"/>
            </a:pPr>
            <a:r>
              <a:rPr lang="ar-SA" sz="1800" dirty="0"/>
              <a:t>تحديد مجتمع البحث وترتيب مفرداته بشكل مسلسل.</a:t>
            </a:r>
          </a:p>
          <a:p>
            <a:pPr marL="628650" indent="-342900" algn="justLow" rtl="1">
              <a:buClr>
                <a:schemeClr val="accent1">
                  <a:lumMod val="50000"/>
                </a:schemeClr>
              </a:buClr>
              <a:buFont typeface="+mj-lt"/>
              <a:buAutoNum type="arabicPeriod"/>
            </a:pPr>
            <a:r>
              <a:rPr lang="ar-SA" sz="1800" dirty="0"/>
              <a:t>تحديد حجم العينة.</a:t>
            </a:r>
          </a:p>
          <a:p>
            <a:pPr marL="628650" indent="-342900" algn="justLow" rtl="1">
              <a:buClr>
                <a:schemeClr val="accent1">
                  <a:lumMod val="50000"/>
                </a:schemeClr>
              </a:buClr>
              <a:buFont typeface="+mj-lt"/>
              <a:buAutoNum type="arabicPeriod"/>
            </a:pPr>
            <a:r>
              <a:rPr lang="ar-SA" sz="1800" dirty="0"/>
              <a:t>حساب مد المعاينة.</a:t>
            </a:r>
          </a:p>
          <a:p>
            <a:pPr marL="628650" indent="-342900" algn="justLow" rtl="1">
              <a:buClr>
                <a:schemeClr val="accent1">
                  <a:lumMod val="50000"/>
                </a:schemeClr>
              </a:buClr>
              <a:buFont typeface="+mj-lt"/>
              <a:buAutoNum type="arabicPeriod"/>
            </a:pPr>
            <a:r>
              <a:rPr lang="ar-SA" sz="1800" dirty="0"/>
              <a:t>استخدام طريقة قصاصات الورق أو طريقة الأعداد العشوائية.</a:t>
            </a:r>
          </a:p>
          <a:p>
            <a:pPr marL="628650" indent="-342900" algn="justLow" rtl="1">
              <a:buClr>
                <a:schemeClr val="accent1">
                  <a:lumMod val="50000"/>
                </a:schemeClr>
              </a:buClr>
              <a:buFont typeface="+mj-lt"/>
              <a:buAutoNum type="arabicPeriod"/>
            </a:pPr>
            <a:r>
              <a:rPr lang="ar-SA" sz="1800" dirty="0"/>
              <a:t>اختيار المفردة الأولى بصورة عشوائية.</a:t>
            </a:r>
          </a:p>
          <a:p>
            <a:pPr marL="628650" indent="-342900" algn="justLow" rtl="1">
              <a:buClr>
                <a:schemeClr val="accent1">
                  <a:lumMod val="50000"/>
                </a:schemeClr>
              </a:buClr>
              <a:buFont typeface="+mj-lt"/>
              <a:buAutoNum type="arabicPeriod"/>
            </a:pPr>
            <a:r>
              <a:rPr lang="ar-SA" sz="1800" dirty="0"/>
              <a:t>يتم إضافة رقم ثابت هو مد المعاينة إلى رقم المفردة الأولى لاختيار المفردة الثانية ثم إضافة هذا الرقم الثابت إلى المفردة الثانية لاختيار المفردة الثالثة وهكذا مع باقي المفردات.</a:t>
            </a:r>
          </a:p>
          <a:p>
            <a:pPr marL="628650" indent="-342900" algn="justLow" rtl="1">
              <a:buClr>
                <a:schemeClr val="accent1">
                  <a:lumMod val="50000"/>
                </a:schemeClr>
              </a:buClr>
              <a:buFont typeface="+mj-lt"/>
              <a:buAutoNum type="arabicPeriod"/>
            </a:pPr>
            <a:endParaRPr lang="ar-SA" sz="1800" dirty="0"/>
          </a:p>
          <a:p>
            <a:pPr marL="285750" indent="0" algn="justLow" rtl="1">
              <a:buClr>
                <a:schemeClr val="accent1">
                  <a:lumMod val="50000"/>
                </a:schemeClr>
              </a:buClr>
              <a:buNone/>
            </a:pPr>
            <a:r>
              <a:rPr lang="ar-SA" sz="1800" dirty="0"/>
              <a:t>مدى العينة= مجتمع البحث / عدد مفردات العينة.</a:t>
            </a:r>
          </a:p>
          <a:p>
            <a:pPr marL="285750" indent="0" algn="justLow" rtl="1">
              <a:buClr>
                <a:schemeClr val="accent1">
                  <a:lumMod val="50000"/>
                </a:schemeClr>
              </a:buClr>
              <a:buNone/>
            </a:pPr>
            <a:r>
              <a:rPr lang="ar-SA" sz="1800" dirty="0"/>
              <a:t>مثال 82</a:t>
            </a:r>
          </a:p>
        </p:txBody>
      </p:sp>
    </p:spTree>
    <p:extLst>
      <p:ext uri="{BB962C8B-B14F-4D97-AF65-F5344CB8AC3E}">
        <p14:creationId xmlns:p14="http://schemas.microsoft.com/office/powerpoint/2010/main" val="43361073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8382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r>
              <a:rPr lang="ar-SA" sz="1800" dirty="0">
                <a:solidFill>
                  <a:srgbClr val="0070C0"/>
                </a:solidFill>
              </a:rPr>
              <a:t>خامساً- أنواع العينات</a:t>
            </a:r>
          </a:p>
          <a:p>
            <a:pPr marL="68580" indent="0" algn="justLow" rtl="1">
              <a:buNone/>
            </a:pPr>
            <a:r>
              <a:rPr lang="ar-SA" sz="1800" dirty="0"/>
              <a:t>تنقسم العينات إلى نوعين رئيسين هما:</a:t>
            </a:r>
          </a:p>
          <a:p>
            <a:pPr marL="68580" indent="0" algn="justLow" rtl="1">
              <a:buNone/>
            </a:pPr>
            <a:r>
              <a:rPr lang="ar-SA" sz="1800" dirty="0"/>
              <a:t> العينات الاحتمالية والعينات غير الاحتمالية.</a:t>
            </a:r>
          </a:p>
          <a:p>
            <a:pPr marL="68580" indent="0" algn="justLow" rtl="1">
              <a:buNone/>
            </a:pPr>
            <a:endParaRPr lang="ar-SA" sz="1800" dirty="0"/>
          </a:p>
          <a:p>
            <a:pPr marL="68580" indent="0" algn="justLow" rtl="1">
              <a:buNone/>
            </a:pPr>
            <a:r>
              <a:rPr lang="ar-SA" sz="1800" b="1" u="sng" dirty="0"/>
              <a:t>2- العينة الغير الاحتمالية:</a:t>
            </a:r>
          </a:p>
          <a:p>
            <a:pPr marL="68580" indent="0" algn="justLow" rtl="1">
              <a:buNone/>
            </a:pPr>
            <a:r>
              <a:rPr lang="ar-SA" sz="1800" dirty="0"/>
              <a:t>هي عينات غير عشوائية يعتمد اختيارها من مجتمع البحث على الاحكام و الاراء الشخصية للباحث أي أنه لا توجد فرصة متساوية لكل مفردات العينة.</a:t>
            </a:r>
          </a:p>
        </p:txBody>
      </p:sp>
    </p:spTree>
    <p:extLst>
      <p:ext uri="{BB962C8B-B14F-4D97-AF65-F5344CB8AC3E}">
        <p14:creationId xmlns:p14="http://schemas.microsoft.com/office/powerpoint/2010/main" val="377218660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9906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r" rtl="1">
              <a:buNone/>
            </a:pPr>
            <a:r>
              <a:rPr lang="ar-SA" sz="1800" dirty="0">
                <a:solidFill>
                  <a:srgbClr val="0070C0"/>
                </a:solidFill>
              </a:rPr>
              <a:t>2</a:t>
            </a:r>
            <a:r>
              <a:rPr lang="ar-SA" sz="1800" b="1" dirty="0">
                <a:solidFill>
                  <a:srgbClr val="0070C0"/>
                </a:solidFill>
              </a:rPr>
              <a:t> -العينات غير الاحتمالية:</a:t>
            </a:r>
          </a:p>
          <a:p>
            <a:pPr marL="68580" indent="0" algn="r" rtl="1">
              <a:buNone/>
            </a:pPr>
            <a:endParaRPr lang="ar-SA" sz="1800" b="1" dirty="0">
              <a:solidFill>
                <a:srgbClr val="0070C0"/>
              </a:solidFill>
            </a:endParaRPr>
          </a:p>
          <a:p>
            <a:pPr marL="68580" indent="0" algn="r" rtl="1">
              <a:buNone/>
            </a:pPr>
            <a:r>
              <a:rPr lang="ar-SA" sz="1800" b="1" dirty="0"/>
              <a:t>1- العينة الميسرة</a:t>
            </a:r>
          </a:p>
          <a:p>
            <a:pPr marL="341313" indent="0" algn="just" rtl="1">
              <a:buNone/>
            </a:pPr>
            <a:r>
              <a:rPr lang="ar-SA" sz="1800" dirty="0"/>
              <a:t>أو العينة السهلة هي عينة يكون اختيارها ميسراً </a:t>
            </a:r>
            <a:r>
              <a:rPr lang="en-US" sz="1800" dirty="0"/>
              <a:t>Convenience Sample</a:t>
            </a:r>
            <a:r>
              <a:rPr lang="ar-SA" sz="1800" dirty="0"/>
              <a:t> وسريعاً وبتكلفة بسيطة العينات الميسرة تكون غير دقيقه نظراً لأن اختيار العينة تم على أساس السهولة أو اليسر بالنسبة للباحث.</a:t>
            </a:r>
          </a:p>
          <a:p>
            <a:pPr marL="341313" indent="0" algn="just" rtl="1">
              <a:buNone/>
            </a:pPr>
            <a:r>
              <a:rPr lang="ar-SA" sz="1800" dirty="0"/>
              <a:t>*نتائج البحوث على اساس الميسرة غير دقيقة.</a:t>
            </a:r>
          </a:p>
          <a:p>
            <a:pPr marL="341313" indent="0" algn="justLow" rtl="1">
              <a:buNone/>
            </a:pPr>
            <a:endParaRPr lang="ar-SA" sz="1800" b="1" dirty="0"/>
          </a:p>
          <a:p>
            <a:pPr marL="341313" indent="0" algn="justLow" rtl="1">
              <a:buNone/>
            </a:pPr>
            <a:r>
              <a:rPr lang="ar-SA" sz="1800" b="1" dirty="0"/>
              <a:t>2-العينة الحصصية</a:t>
            </a:r>
          </a:p>
          <a:p>
            <a:pPr marL="341313" indent="0" algn="justLow" rtl="1">
              <a:buNone/>
            </a:pPr>
            <a:r>
              <a:rPr lang="ar-SA" sz="1800" dirty="0"/>
              <a:t>أكثر أنواع العينات غير الاحتمالية استخداماً في البحوث التسويقية تعتبر العينة الحصصية، وهي تقوم على أساس وجود مجموعة من الخصائص في مجتمع </a:t>
            </a:r>
            <a:r>
              <a:rPr lang="ar-SA" sz="1800"/>
              <a:t>البحث.ويقوم الباحث في تقسيم العينه الى طبقات حسب رؤيته و من ثم اختيار العدد المناسب لكل طبقة.</a:t>
            </a:r>
            <a:endParaRPr lang="ar-SA" sz="1800" dirty="0"/>
          </a:p>
          <a:p>
            <a:pPr marL="684213" indent="-342900" algn="just" rtl="1">
              <a:buFont typeface="+mj-lt"/>
              <a:buAutoNum type="arabicPeriod"/>
            </a:pPr>
            <a:endParaRPr lang="ar-SA" sz="1800" dirty="0"/>
          </a:p>
          <a:p>
            <a:pPr marL="341313" indent="0" algn="just" rtl="1">
              <a:buNone/>
            </a:pPr>
            <a:r>
              <a:rPr lang="ar-SA" sz="1800" b="1" dirty="0"/>
              <a:t>3-العينة التحكمية</a:t>
            </a:r>
          </a:p>
          <a:p>
            <a:pPr marL="68580" indent="0" algn="just" rtl="1">
              <a:buNone/>
            </a:pPr>
            <a:r>
              <a:rPr lang="ar-SA" sz="1800" dirty="0"/>
              <a:t>هي عينة يختارها الباحث على أساس اعتقاده   </a:t>
            </a:r>
            <a:r>
              <a:rPr lang="en-US" sz="1800" dirty="0"/>
              <a:t>Judgment Sample </a:t>
            </a:r>
            <a:r>
              <a:rPr lang="ar-SA" sz="1800" dirty="0"/>
              <a:t>بأنها تمثل مجتمع البحث.</a:t>
            </a:r>
            <a:endParaRPr lang="ar-SA" sz="1800" dirty="0">
              <a:solidFill>
                <a:srgbClr val="0070C0"/>
              </a:solidFill>
            </a:endParaRPr>
          </a:p>
        </p:txBody>
      </p:sp>
    </p:spTree>
    <p:extLst>
      <p:ext uri="{BB962C8B-B14F-4D97-AF65-F5344CB8AC3E}">
        <p14:creationId xmlns:p14="http://schemas.microsoft.com/office/powerpoint/2010/main" val="42272443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a:extLst>
              <a:ext uri="{FF2B5EF4-FFF2-40B4-BE49-F238E27FC236}">
                <a16:creationId xmlns:a16="http://schemas.microsoft.com/office/drawing/2014/main" id="{68B55D91-C244-4F1F-91E2-D5A772F6199E}"/>
              </a:ext>
            </a:extLst>
          </p:cNvPr>
          <p:cNvGraphicFramePr>
            <a:graphicFrameLocks noGrp="1"/>
          </p:cNvGraphicFramePr>
          <p:nvPr>
            <p:ph idx="1"/>
            <p:extLst/>
          </p:nvPr>
        </p:nvGraphicFramePr>
        <p:xfrm>
          <a:off x="381000" y="533400"/>
          <a:ext cx="6096000" cy="67865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pSp>
        <p:nvGrpSpPr>
          <p:cNvPr id="5" name="Group 4">
            <a:extLst>
              <a:ext uri="{FF2B5EF4-FFF2-40B4-BE49-F238E27FC236}">
                <a16:creationId xmlns:a16="http://schemas.microsoft.com/office/drawing/2014/main" id="{367ABA99-37D6-4D80-8180-9A4A5CF04BC8}"/>
              </a:ext>
            </a:extLst>
          </p:cNvPr>
          <p:cNvGrpSpPr/>
          <p:nvPr/>
        </p:nvGrpSpPr>
        <p:grpSpPr>
          <a:xfrm>
            <a:off x="4191000" y="221326"/>
            <a:ext cx="1248295" cy="624147"/>
            <a:chOff x="1668633" y="1308627"/>
            <a:chExt cx="1248295" cy="624147"/>
          </a:xfrm>
        </p:grpSpPr>
        <p:sp>
          <p:nvSpPr>
            <p:cNvPr id="6" name="Rectangle 5">
              <a:extLst>
                <a:ext uri="{FF2B5EF4-FFF2-40B4-BE49-F238E27FC236}">
                  <a16:creationId xmlns:a16="http://schemas.microsoft.com/office/drawing/2014/main" id="{69155727-9AA8-4350-930A-40EA9507383D}"/>
                </a:ext>
              </a:extLst>
            </p:cNvPr>
            <p:cNvSpPr/>
            <p:nvPr/>
          </p:nvSpPr>
          <p:spPr>
            <a:xfrm>
              <a:off x="1668633" y="1308627"/>
              <a:ext cx="1248295" cy="624147"/>
            </a:xfrm>
            <a:prstGeom prst="rect">
              <a:avLst/>
            </a:prstGeom>
          </p:spPr>
          <p:style>
            <a:lnRef idx="2">
              <a:schemeClr val="lt1">
                <a:hueOff val="0"/>
                <a:satOff val="0"/>
                <a:lumOff val="0"/>
                <a:alphaOff val="0"/>
              </a:schemeClr>
            </a:lnRef>
            <a:fillRef idx="1">
              <a:schemeClr val="accent1">
                <a:hueOff val="0"/>
                <a:satOff val="0"/>
                <a:lumOff val="0"/>
                <a:alphaOff val="0"/>
              </a:schemeClr>
            </a:fillRef>
            <a:effectRef idx="0">
              <a:schemeClr val="accent1">
                <a:hueOff val="0"/>
                <a:satOff val="0"/>
                <a:lumOff val="0"/>
                <a:alphaOff val="0"/>
              </a:schemeClr>
            </a:effectRef>
            <a:fontRef idx="minor">
              <a:schemeClr val="lt1"/>
            </a:fontRef>
          </p:style>
        </p:sp>
        <p:sp>
          <p:nvSpPr>
            <p:cNvPr id="7" name="TextBox 6">
              <a:extLst>
                <a:ext uri="{FF2B5EF4-FFF2-40B4-BE49-F238E27FC236}">
                  <a16:creationId xmlns:a16="http://schemas.microsoft.com/office/drawing/2014/main" id="{7EBCA268-066C-411E-8CAC-8767CE50DE09}"/>
                </a:ext>
              </a:extLst>
            </p:cNvPr>
            <p:cNvSpPr txBox="1"/>
            <p:nvPr/>
          </p:nvSpPr>
          <p:spPr>
            <a:xfrm>
              <a:off x="1668633" y="1308627"/>
              <a:ext cx="1248295" cy="624147"/>
            </a:xfrm>
            <a:prstGeom prst="rect">
              <a:avLst/>
            </a:prstGeom>
          </p:spPr>
          <p:style>
            <a:lnRef idx="0">
              <a:scrgbClr r="0" g="0" b="0"/>
            </a:lnRef>
            <a:fillRef idx="0">
              <a:scrgbClr r="0" g="0" b="0"/>
            </a:fillRef>
            <a:effectRef idx="0">
              <a:scrgbClr r="0" g="0" b="0"/>
            </a:effectRef>
            <a:fontRef idx="minor">
              <a:schemeClr val="lt1"/>
            </a:fontRef>
          </p:style>
          <p:txBody>
            <a:bodyPr spcFirstLastPara="0" vert="horz" wrap="square" lIns="8890" tIns="8890" rIns="8890" bIns="8890" numCol="1" spcCol="1270" anchor="ctr" anchorCtr="0">
              <a:noAutofit/>
            </a:bodyPr>
            <a:lstStyle/>
            <a:p>
              <a:pPr marL="0" lvl="0" indent="0" algn="ctr" defTabSz="622300">
                <a:lnSpc>
                  <a:spcPct val="90000"/>
                </a:lnSpc>
                <a:spcBef>
                  <a:spcPct val="0"/>
                </a:spcBef>
                <a:spcAft>
                  <a:spcPct val="35000"/>
                </a:spcAft>
                <a:buNone/>
              </a:pPr>
              <a:r>
                <a:rPr lang="ar-SA" sz="1400" kern="1200" dirty="0"/>
                <a:t>انواع العينات</a:t>
              </a:r>
              <a:endParaRPr lang="en-US" sz="1400" kern="1200" dirty="0"/>
            </a:p>
          </p:txBody>
        </p:sp>
      </p:grpSp>
    </p:spTree>
    <p:extLst>
      <p:ext uri="{BB962C8B-B14F-4D97-AF65-F5344CB8AC3E}">
        <p14:creationId xmlns:p14="http://schemas.microsoft.com/office/powerpoint/2010/main" val="247875328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a:spLocks noGrp="1"/>
          </p:cNvSpPr>
          <p:nvPr>
            <p:ph idx="1"/>
          </p:nvPr>
        </p:nvSpPr>
        <p:spPr>
          <a:xfrm>
            <a:off x="782618" y="1295400"/>
            <a:ext cx="5541981" cy="7162800"/>
          </a:xfrm>
        </p:spPr>
        <p:txBody>
          <a:bodyPr>
            <a:normAutofit/>
          </a:bodyPr>
          <a:lstStyle/>
          <a:p>
            <a:pPr marL="68580" indent="0" algn="justLow" rtl="1">
              <a:buNone/>
            </a:pPr>
            <a:r>
              <a:rPr lang="ar-SA" sz="1800" dirty="0">
                <a:solidFill>
                  <a:srgbClr val="0070C0"/>
                </a:solidFill>
              </a:rPr>
              <a:t> </a:t>
            </a:r>
            <a:endParaRPr lang="ar-SA" sz="1800" dirty="0">
              <a:solidFill>
                <a:schemeClr val="tx1"/>
              </a:solidFill>
            </a:endParaRPr>
          </a:p>
        </p:txBody>
      </p:sp>
      <p:sp>
        <p:nvSpPr>
          <p:cNvPr id="5" name="عنصر نائب للمحتوى 2"/>
          <p:cNvSpPr txBox="1">
            <a:spLocks/>
          </p:cNvSpPr>
          <p:nvPr/>
        </p:nvSpPr>
        <p:spPr>
          <a:xfrm>
            <a:off x="609600" y="2057400"/>
            <a:ext cx="5638800" cy="67818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ctr" rtl="1">
              <a:buNone/>
            </a:pPr>
            <a:endParaRPr lang="ar-SA" sz="1800" dirty="0">
              <a:solidFill>
                <a:srgbClr val="0070C0"/>
              </a:solidFill>
            </a:endParaRPr>
          </a:p>
          <a:p>
            <a:pPr marL="68580" indent="0" algn="justLow" rtl="1">
              <a:buNone/>
            </a:pPr>
            <a:r>
              <a:rPr lang="ar-SA" sz="1800" dirty="0">
                <a:solidFill>
                  <a:srgbClr val="0070C0"/>
                </a:solidFill>
              </a:rPr>
              <a:t>الهدف العام: </a:t>
            </a:r>
          </a:p>
          <a:p>
            <a:pPr marL="68580" indent="0" algn="justLow" rtl="1">
              <a:buNone/>
            </a:pPr>
            <a:r>
              <a:rPr lang="ar-SA" sz="1800" dirty="0"/>
              <a:t>معرفة مفهوم العينة و أنواعها وطرق تحديدها.</a:t>
            </a:r>
          </a:p>
          <a:p>
            <a:pPr marL="68580" indent="0" algn="justLow" rtl="1">
              <a:buNone/>
            </a:pPr>
            <a:endParaRPr lang="ar-SA" sz="1800" dirty="0">
              <a:solidFill>
                <a:srgbClr val="0070C0"/>
              </a:solidFill>
            </a:endParaRPr>
          </a:p>
          <a:p>
            <a:pPr marL="68580" indent="0" algn="justLow" rtl="1">
              <a:buNone/>
            </a:pPr>
            <a:r>
              <a:rPr lang="ar-SA" sz="1800" dirty="0"/>
              <a:t>عندما تكمل هذه الوحدة يكون المتدرب قادراً وبكفاءة على أن:</a:t>
            </a:r>
          </a:p>
          <a:p>
            <a:pPr marL="508000" indent="0" algn="justLow" rtl="1">
              <a:buNone/>
            </a:pPr>
            <a:r>
              <a:rPr lang="ar-SA" sz="1800" dirty="0"/>
              <a:t>يعرف مجتمع وعينة الدراسة. </a:t>
            </a:r>
          </a:p>
          <a:p>
            <a:pPr marL="508000" indent="0" algn="justLow" rtl="1">
              <a:buNone/>
            </a:pPr>
            <a:r>
              <a:rPr lang="ar-SA" sz="1800" dirty="0"/>
              <a:t>يفهم الأسا النظري لاختيار العينة. </a:t>
            </a:r>
          </a:p>
          <a:p>
            <a:pPr marL="508000" indent="0" algn="justLow" rtl="1">
              <a:buNone/>
            </a:pPr>
            <a:r>
              <a:rPr lang="ar-SA" sz="1800" dirty="0"/>
              <a:t>يفهم كيفية تحديد حجم العينة. </a:t>
            </a:r>
          </a:p>
          <a:p>
            <a:pPr marL="508000" indent="0" algn="justLow" rtl="1">
              <a:buNone/>
            </a:pPr>
            <a:r>
              <a:rPr lang="ar-SA" sz="1800" dirty="0"/>
              <a:t>يحسب حجم العينة. </a:t>
            </a:r>
          </a:p>
          <a:p>
            <a:pPr marL="508000" indent="0" algn="justLow" rtl="1">
              <a:buNone/>
            </a:pPr>
            <a:r>
              <a:rPr lang="ar-SA" sz="1800" dirty="0"/>
              <a:t>يميز بين أنواع العينات.</a:t>
            </a:r>
            <a:endParaRPr lang="ar-SA" sz="1800" dirty="0">
              <a:solidFill>
                <a:schemeClr val="tx1"/>
              </a:solidFill>
            </a:endParaRPr>
          </a:p>
        </p:txBody>
      </p:sp>
      <p:sp>
        <p:nvSpPr>
          <p:cNvPr id="2" name="مربع نص 1"/>
          <p:cNvSpPr txBox="1"/>
          <p:nvPr/>
        </p:nvSpPr>
        <p:spPr>
          <a:xfrm>
            <a:off x="3505200" y="152400"/>
            <a:ext cx="2438400" cy="646331"/>
          </a:xfrm>
          <a:prstGeom prst="rect">
            <a:avLst/>
          </a:prstGeom>
          <a:noFill/>
        </p:spPr>
        <p:txBody>
          <a:bodyPr wrap="square" rtlCol="0">
            <a:spAutoFit/>
          </a:bodyPr>
          <a:lstStyle/>
          <a:p>
            <a:pPr algn="ctr" rtl="1"/>
            <a:r>
              <a:rPr lang="ar-SA" dirty="0">
                <a:solidFill>
                  <a:schemeClr val="bg1"/>
                </a:solidFill>
              </a:rPr>
              <a:t>العينات</a:t>
            </a:r>
          </a:p>
          <a:p>
            <a:endParaRPr lang="en-US" dirty="0"/>
          </a:p>
        </p:txBody>
      </p:sp>
    </p:spTree>
    <p:extLst>
      <p:ext uri="{BB962C8B-B14F-4D97-AF65-F5344CB8AC3E}">
        <p14:creationId xmlns:p14="http://schemas.microsoft.com/office/powerpoint/2010/main" val="26702687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endParaRPr lang="ar-SA" sz="1800" dirty="0">
              <a:solidFill>
                <a:srgbClr val="0070C0"/>
              </a:solidFill>
            </a:endParaRPr>
          </a:p>
          <a:p>
            <a:pPr marL="68580" indent="0" algn="justLow" rtl="1">
              <a:buNone/>
            </a:pPr>
            <a:r>
              <a:rPr lang="ar-SA" sz="1800" b="1" dirty="0">
                <a:solidFill>
                  <a:srgbClr val="0070C0"/>
                </a:solidFill>
              </a:rPr>
              <a:t>أولاً- مفهوم العينات</a:t>
            </a:r>
          </a:p>
          <a:p>
            <a:pPr marL="68580" indent="0" algn="justLow" rtl="1">
              <a:buNone/>
            </a:pPr>
            <a:endParaRPr lang="ar-SA" sz="1800" dirty="0"/>
          </a:p>
          <a:p>
            <a:pPr marL="68580" indent="0" algn="justLow" rtl="1">
              <a:buNone/>
            </a:pPr>
            <a:r>
              <a:rPr lang="ar-SA" sz="1800" dirty="0"/>
              <a:t>يطلق على كافة المستهلكين أو العملاء أو متاجر الجملة أو متاجر التجزئة المراد دراستهم أو إجراء البحث عليهم </a:t>
            </a:r>
            <a:r>
              <a:rPr lang="ar-SA" sz="1800" b="1" dirty="0"/>
              <a:t>مجتمع البحث </a:t>
            </a:r>
            <a:r>
              <a:rPr lang="en-US" sz="1800" b="1" dirty="0"/>
              <a:t>Population </a:t>
            </a:r>
            <a:r>
              <a:rPr lang="ar-SA" sz="1800" b="1" dirty="0"/>
              <a:t> </a:t>
            </a:r>
          </a:p>
          <a:p>
            <a:pPr marL="68580" indent="0" algn="justLow" rtl="1">
              <a:buNone/>
            </a:pPr>
            <a:endParaRPr lang="ar-SA" sz="1800" b="1" dirty="0"/>
          </a:p>
          <a:p>
            <a:pPr marL="68580" indent="0" algn="justLow" rtl="1">
              <a:buNone/>
            </a:pPr>
            <a:r>
              <a:rPr lang="ar-SA" sz="1800" dirty="0"/>
              <a:t>كما يطلق على الجزء الذي نقوم بدراسته </a:t>
            </a:r>
            <a:r>
              <a:rPr lang="ar-SA" sz="1800" b="1" dirty="0"/>
              <a:t>العينة </a:t>
            </a:r>
            <a:r>
              <a:rPr lang="en-US" sz="1800" b="1" dirty="0"/>
              <a:t>.Sample</a:t>
            </a:r>
            <a:endParaRPr lang="ar-SA" sz="1800" b="1" dirty="0"/>
          </a:p>
          <a:p>
            <a:pPr marL="68580" indent="0" algn="justLow" rtl="1">
              <a:buNone/>
            </a:pPr>
            <a:endParaRPr lang="ar-SA" sz="1800" b="1" dirty="0"/>
          </a:p>
          <a:p>
            <a:pPr marL="68580" indent="0" algn="justLow" rtl="1">
              <a:buNone/>
            </a:pPr>
            <a:endParaRPr lang="ar-SA" sz="1800" dirty="0">
              <a:solidFill>
                <a:schemeClr val="tx1"/>
              </a:solidFill>
            </a:endParaRPr>
          </a:p>
        </p:txBody>
      </p:sp>
    </p:spTree>
    <p:extLst>
      <p:ext uri="{BB962C8B-B14F-4D97-AF65-F5344CB8AC3E}">
        <p14:creationId xmlns:p14="http://schemas.microsoft.com/office/powerpoint/2010/main" val="112828441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endParaRPr lang="ar-SA" sz="1800" b="1" dirty="0"/>
          </a:p>
          <a:p>
            <a:pPr marL="68580" indent="0" algn="justLow" rtl="1">
              <a:buNone/>
            </a:pPr>
            <a:r>
              <a:rPr lang="ar-SA" sz="1800" b="1" dirty="0">
                <a:solidFill>
                  <a:srgbClr val="0070C0"/>
                </a:solidFill>
              </a:rPr>
              <a:t>مميزات العينات بدل الحصر الشامل:</a:t>
            </a:r>
          </a:p>
          <a:p>
            <a:pPr algn="justLow" rtl="1">
              <a:buFont typeface="Arial" panose="020B0604020202020204" pitchFamily="34" charset="0"/>
              <a:buChar char="•"/>
            </a:pPr>
            <a:r>
              <a:rPr lang="ar-SA" sz="1800" dirty="0"/>
              <a:t>خفض التكاليف</a:t>
            </a:r>
          </a:p>
          <a:p>
            <a:pPr algn="justLow" rtl="1">
              <a:buFont typeface="Arial" panose="020B0604020202020204" pitchFamily="34" charset="0"/>
              <a:buChar char="•"/>
            </a:pPr>
            <a:r>
              <a:rPr lang="ar-SA" sz="1800" dirty="0"/>
              <a:t>سرعة الوصول الى النتائج</a:t>
            </a:r>
          </a:p>
          <a:p>
            <a:pPr algn="justLow" rtl="1">
              <a:buFont typeface="Arial" panose="020B0604020202020204" pitchFamily="34" charset="0"/>
              <a:buChar char="•"/>
            </a:pPr>
            <a:r>
              <a:rPr lang="ar-SA" sz="1800" dirty="0"/>
              <a:t>السيطرة على أخطاء التحيز(أقل).</a:t>
            </a:r>
          </a:p>
          <a:p>
            <a:pPr marL="68580" indent="0" algn="justLow" rtl="1">
              <a:buNone/>
            </a:pPr>
            <a:endParaRPr lang="ar-SA" sz="1800" dirty="0"/>
          </a:p>
          <a:p>
            <a:pPr marL="68580" indent="0" algn="justLow" rtl="1">
              <a:buNone/>
            </a:pPr>
            <a:endParaRPr lang="ar-SA" sz="1800" dirty="0"/>
          </a:p>
          <a:p>
            <a:pPr marL="68580" indent="0" algn="justLow" rtl="1">
              <a:buNone/>
            </a:pPr>
            <a:endParaRPr lang="ar-SA" sz="1800" dirty="0">
              <a:solidFill>
                <a:schemeClr val="tx1"/>
              </a:solidFill>
            </a:endParaRPr>
          </a:p>
        </p:txBody>
      </p:sp>
      <p:sp>
        <p:nvSpPr>
          <p:cNvPr id="2" name="TextBox 1">
            <a:extLst>
              <a:ext uri="{FF2B5EF4-FFF2-40B4-BE49-F238E27FC236}">
                <a16:creationId xmlns:a16="http://schemas.microsoft.com/office/drawing/2014/main" id="{89411B3D-5066-4134-8609-A0D0F59F83AE}"/>
              </a:ext>
            </a:extLst>
          </p:cNvPr>
          <p:cNvSpPr txBox="1"/>
          <p:nvPr/>
        </p:nvSpPr>
        <p:spPr>
          <a:xfrm>
            <a:off x="4953000" y="304800"/>
            <a:ext cx="869378" cy="461665"/>
          </a:xfrm>
          <a:prstGeom prst="rect">
            <a:avLst/>
          </a:prstGeom>
          <a:noFill/>
        </p:spPr>
        <p:txBody>
          <a:bodyPr wrap="square" rtlCol="0">
            <a:spAutoFit/>
          </a:bodyPr>
          <a:lstStyle/>
          <a:p>
            <a:r>
              <a:rPr lang="ar-SA" sz="2400" dirty="0">
                <a:solidFill>
                  <a:srgbClr val="FF0000"/>
                </a:solidFill>
              </a:rPr>
              <a:t>***</a:t>
            </a:r>
            <a:endParaRPr lang="en-US" sz="2400" dirty="0">
              <a:solidFill>
                <a:srgbClr val="FF0000"/>
              </a:solidFill>
            </a:endParaRPr>
          </a:p>
        </p:txBody>
      </p:sp>
    </p:spTree>
    <p:extLst>
      <p:ext uri="{BB962C8B-B14F-4D97-AF65-F5344CB8AC3E}">
        <p14:creationId xmlns:p14="http://schemas.microsoft.com/office/powerpoint/2010/main" val="261040666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endParaRPr lang="ar-SA" sz="1800" dirty="0"/>
          </a:p>
          <a:p>
            <a:pPr marL="68580" indent="0" algn="justLow" rtl="1">
              <a:buNone/>
            </a:pPr>
            <a:r>
              <a:rPr lang="ar-SA" sz="1800" b="1" dirty="0">
                <a:solidFill>
                  <a:srgbClr val="0070C0"/>
                </a:solidFill>
              </a:rPr>
              <a:t>ثانياً- الأساس النظري لاختيار العينة</a:t>
            </a:r>
          </a:p>
          <a:p>
            <a:pPr marL="68580" indent="0" algn="just" rtl="1">
              <a:buNone/>
            </a:pPr>
            <a:r>
              <a:rPr lang="ar-SA" sz="1800" dirty="0"/>
              <a:t>يقوم الاعتماد في القياس بأسلوب اختيار عينة على فرضية إن عدداً صغيراً ( عينة) من الأشياء يتم اختياره عشوائيا أو غير عشوائي ( احتماليا أو غير احتمالي ) من كل الأشياء (مجتمع البحث أو مجتمع الاحصائي)</a:t>
            </a:r>
          </a:p>
          <a:p>
            <a:pPr algn="just" rtl="1"/>
            <a:endParaRPr lang="ar-SA" sz="1800" dirty="0"/>
          </a:p>
          <a:p>
            <a:pPr algn="just" rtl="1"/>
            <a:r>
              <a:rPr lang="ar-SA" sz="1800" dirty="0"/>
              <a:t>ان اجرينا البحث على جميع مفردات العينة فأن نسبة التغير بسيطة بشرط أن تكون العينة عادلةو التمثيل الجيد.</a:t>
            </a:r>
          </a:p>
          <a:p>
            <a:pPr algn="just" rtl="1"/>
            <a:r>
              <a:rPr lang="ar-SA" sz="1800" dirty="0"/>
              <a:t>كلما زاد حجم العينة كلما كان ذلك أصدق تمثيلا لخصائص المجتمع.</a:t>
            </a:r>
          </a:p>
          <a:p>
            <a:pPr algn="just" rtl="1"/>
            <a:endParaRPr lang="ar-SA" sz="1800" dirty="0"/>
          </a:p>
          <a:p>
            <a:pPr marL="68580" indent="0" algn="justLow" rtl="1">
              <a:buNone/>
            </a:pPr>
            <a:endParaRPr lang="ar-SA" sz="1800" dirty="0">
              <a:solidFill>
                <a:schemeClr val="tx1"/>
              </a:solidFill>
            </a:endParaRPr>
          </a:p>
        </p:txBody>
      </p:sp>
    </p:spTree>
    <p:extLst>
      <p:ext uri="{BB962C8B-B14F-4D97-AF65-F5344CB8AC3E}">
        <p14:creationId xmlns:p14="http://schemas.microsoft.com/office/powerpoint/2010/main" val="206907483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r>
              <a:rPr lang="ar-SA" sz="1800" b="1" dirty="0">
                <a:solidFill>
                  <a:srgbClr val="0070C0"/>
                </a:solidFill>
              </a:rPr>
              <a:t>ثالثاً- تحديد حجم العينة</a:t>
            </a:r>
          </a:p>
          <a:p>
            <a:pPr marL="68580" indent="0" algn="justLow" rtl="1">
              <a:buNone/>
            </a:pPr>
            <a:endParaRPr lang="ar-SA" sz="1800" b="1" dirty="0">
              <a:solidFill>
                <a:srgbClr val="0070C0"/>
              </a:solidFill>
            </a:endParaRPr>
          </a:p>
          <a:p>
            <a:pPr marL="68580" indent="0" algn="justLow" rtl="1">
              <a:buNone/>
            </a:pPr>
            <a:r>
              <a:rPr lang="ar-SA" sz="1800" dirty="0"/>
              <a:t>هناك ما يعرف </a:t>
            </a:r>
            <a:r>
              <a:rPr lang="ar-SA" sz="1800" b="1" dirty="0"/>
              <a:t>بخطأ العينة </a:t>
            </a:r>
            <a:r>
              <a:rPr lang="ar-SA" sz="1800" dirty="0"/>
              <a:t>وهو الخطأ الناتج عن اعتماد العينة في الدراسة، و أن </a:t>
            </a:r>
            <a:r>
              <a:rPr lang="ar-SA" sz="1800" b="1" dirty="0"/>
              <a:t>مصدري الخطأ هما:</a:t>
            </a:r>
          </a:p>
          <a:p>
            <a:pPr marL="68580" indent="0" algn="justLow" rtl="1">
              <a:buNone/>
            </a:pPr>
            <a:endParaRPr lang="ar-SA" sz="1800" dirty="0"/>
          </a:p>
          <a:p>
            <a:pPr marL="68580" indent="0" algn="justLow" rtl="1">
              <a:buNone/>
            </a:pPr>
            <a:r>
              <a:rPr lang="ar-SA" sz="1800" dirty="0"/>
              <a:t> طرق اختيار العينة و حجم العينة.</a:t>
            </a:r>
          </a:p>
          <a:p>
            <a:pPr marL="68580" indent="0" algn="justLow" rtl="1">
              <a:buNone/>
            </a:pPr>
            <a:endParaRPr lang="ar-SA" sz="1800" dirty="0"/>
          </a:p>
          <a:p>
            <a:pPr marL="68580" indent="0" algn="justLow" rtl="1">
              <a:buNone/>
            </a:pPr>
            <a:endParaRPr lang="ar-SA" sz="1800" dirty="0"/>
          </a:p>
          <a:p>
            <a:pPr marL="68580" indent="0" algn="justLow" rtl="1">
              <a:buNone/>
            </a:pPr>
            <a:endParaRPr lang="ar-SA" sz="1800" dirty="0"/>
          </a:p>
          <a:p>
            <a:pPr marL="68580" indent="0" algn="justLow" rtl="1">
              <a:buNone/>
            </a:pPr>
            <a:endParaRPr lang="ar-SA" sz="1800" dirty="0"/>
          </a:p>
          <a:p>
            <a:pPr marL="68580" indent="0" algn="justLow" rtl="1">
              <a:buNone/>
            </a:pPr>
            <a:endParaRPr lang="ar-SA" sz="1800" dirty="0"/>
          </a:p>
          <a:p>
            <a:pPr marL="68580" indent="0" algn="justLow" rtl="1">
              <a:buNone/>
            </a:pPr>
            <a:endParaRPr lang="ar-SA" sz="1800" dirty="0"/>
          </a:p>
          <a:p>
            <a:pPr algn="r" rtl="1"/>
            <a:endParaRPr lang="ar-SA" sz="1800" dirty="0"/>
          </a:p>
          <a:p>
            <a:pPr algn="r" rtl="1"/>
            <a:endParaRPr lang="ar-SA" sz="1800" dirty="0"/>
          </a:p>
          <a:p>
            <a:pPr algn="r" rtl="1"/>
            <a:endParaRPr lang="ar-SA" sz="1800" dirty="0"/>
          </a:p>
          <a:p>
            <a:pPr algn="r" rtl="1"/>
            <a:endParaRPr lang="ar-SA" sz="1800" dirty="0"/>
          </a:p>
          <a:p>
            <a:pPr algn="r" rtl="1"/>
            <a:r>
              <a:rPr lang="ar-SA" sz="1800" dirty="0"/>
              <a:t>ومن المعروف في علم الإحصاء حين نصف مقدار خطأ العينة الناتج عن حجم العينة يعبر عنه بنسبة مئوية مثل (+ أو – 5%) ويوصف إحصائياً بدرجة الثقة.</a:t>
            </a:r>
          </a:p>
          <a:p>
            <a:pPr marL="68580" indent="0" algn="justLow" rtl="1">
              <a:buNone/>
            </a:pPr>
            <a:r>
              <a:rPr lang="ar-SA" sz="1800" dirty="0"/>
              <a:t>     </a:t>
            </a:r>
          </a:p>
          <a:p>
            <a:pPr marL="68580" indent="0" algn="justLow" rtl="1">
              <a:buNone/>
            </a:pPr>
            <a:endParaRPr lang="ar-SA" sz="1800" dirty="0">
              <a:solidFill>
                <a:schemeClr val="tx1"/>
              </a:solidFill>
            </a:endParaRPr>
          </a:p>
        </p:txBody>
      </p:sp>
      <p:pic>
        <p:nvPicPr>
          <p:cNvPr id="1027" name="Picture 3"/>
          <p:cNvPicPr>
            <a:picLocks noChangeAspect="1" noChangeArrowheads="1"/>
          </p:cNvPicPr>
          <p:nvPr/>
        </p:nvPicPr>
        <p:blipFill rotWithShape="1">
          <a:blip r:embed="rId2">
            <a:extLst>
              <a:ext uri="{28A0092B-C50C-407E-A947-70E740481C1C}">
                <a14:useLocalDpi xmlns:a14="http://schemas.microsoft.com/office/drawing/2010/main" val="0"/>
              </a:ext>
            </a:extLst>
          </a:blip>
          <a:srcRect l="18700" t="26269" r="38154" b="26269"/>
          <a:stretch/>
        </p:blipFill>
        <p:spPr bwMode="auto">
          <a:xfrm>
            <a:off x="1371600" y="3276600"/>
            <a:ext cx="4435555" cy="274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3041684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DCC8E5-3286-4B16-878A-9EAE4579FF86}"/>
              </a:ext>
            </a:extLst>
          </p:cNvPr>
          <p:cNvSpPr>
            <a:spLocks noGrp="1"/>
          </p:cNvSpPr>
          <p:nvPr>
            <p:ph type="title"/>
          </p:nvPr>
        </p:nvSpPr>
        <p:spPr>
          <a:xfrm>
            <a:off x="533400" y="685800"/>
            <a:ext cx="6019800" cy="763381"/>
          </a:xfrm>
        </p:spPr>
        <p:txBody>
          <a:bodyPr>
            <a:normAutofit fontScale="90000"/>
          </a:bodyPr>
          <a:lstStyle/>
          <a:p>
            <a:pPr algn="r"/>
            <a:r>
              <a:rPr lang="ar-SA" sz="2400" dirty="0"/>
              <a:t>اعتبارات احصائية وغير احصائيةمحددة لحجم العينة:</a:t>
            </a:r>
            <a:endParaRPr lang="en-US" sz="2400" dirty="0"/>
          </a:p>
        </p:txBody>
      </p:sp>
      <p:sp>
        <p:nvSpPr>
          <p:cNvPr id="3" name="Content Placeholder 2">
            <a:extLst>
              <a:ext uri="{FF2B5EF4-FFF2-40B4-BE49-F238E27FC236}">
                <a16:creationId xmlns:a16="http://schemas.microsoft.com/office/drawing/2014/main" id="{E99C5E82-84BC-4550-8414-843C41D4B5B4}"/>
              </a:ext>
            </a:extLst>
          </p:cNvPr>
          <p:cNvSpPr>
            <a:spLocks noGrp="1"/>
          </p:cNvSpPr>
          <p:nvPr>
            <p:ph idx="1"/>
          </p:nvPr>
        </p:nvSpPr>
        <p:spPr>
          <a:xfrm>
            <a:off x="914400" y="1600200"/>
            <a:ext cx="5387788" cy="4678636"/>
          </a:xfrm>
        </p:spPr>
        <p:txBody>
          <a:bodyPr>
            <a:normAutofit/>
          </a:bodyPr>
          <a:lstStyle/>
          <a:p>
            <a:pPr marL="68580" indent="0" algn="r" rtl="1">
              <a:buNone/>
            </a:pPr>
            <a:r>
              <a:rPr lang="ar-SA" sz="2000" dirty="0"/>
              <a:t>محددات احصائية:</a:t>
            </a:r>
          </a:p>
          <a:p>
            <a:pPr marL="525780" indent="-457200" algn="r" rtl="1">
              <a:buFont typeface="+mj-lt"/>
              <a:buAutoNum type="arabicPeriod"/>
            </a:pPr>
            <a:r>
              <a:rPr lang="ar-SA" sz="2000" dirty="0"/>
              <a:t>مستوى الثقة التي يرغب فيها الباحث.</a:t>
            </a:r>
          </a:p>
          <a:p>
            <a:pPr marL="525780" indent="-457200" algn="r" rtl="1">
              <a:buFont typeface="+mj-lt"/>
              <a:buAutoNum type="arabicPeriod"/>
            </a:pPr>
            <a:r>
              <a:rPr lang="ar-SA" sz="2000" dirty="0"/>
              <a:t>درجة الدقة المنتقاة من الباحث.</a:t>
            </a:r>
          </a:p>
          <a:p>
            <a:pPr marL="525780" indent="-457200" algn="r" rtl="1">
              <a:buFont typeface="+mj-lt"/>
              <a:buAutoNum type="arabicPeriod"/>
            </a:pPr>
            <a:r>
              <a:rPr lang="ar-SA" sz="2000" dirty="0"/>
              <a:t>تحديد متغيرات الدراسة التي يريد الباحث ان يشملها العينة.</a:t>
            </a:r>
          </a:p>
          <a:p>
            <a:pPr marL="68580" indent="0" algn="r" rtl="1">
              <a:buNone/>
            </a:pPr>
            <a:r>
              <a:rPr lang="ar-SA" sz="2000" dirty="0"/>
              <a:t>محددات غير أحصائية:</a:t>
            </a:r>
          </a:p>
          <a:p>
            <a:pPr marL="525780" indent="-457200" algn="r" rtl="1">
              <a:buFont typeface="+mj-lt"/>
              <a:buAutoNum type="arabicPeriod"/>
            </a:pPr>
            <a:r>
              <a:rPr lang="ar-SA" sz="2000" dirty="0"/>
              <a:t>تجانس وحدات المجتمع وصفاته و عناصره</a:t>
            </a:r>
          </a:p>
          <a:p>
            <a:pPr marL="525780" indent="-457200" algn="r" rtl="1">
              <a:buFont typeface="+mj-lt"/>
              <a:buAutoNum type="arabicPeriod"/>
            </a:pPr>
            <a:r>
              <a:rPr lang="ar-SA" sz="2000" dirty="0"/>
              <a:t>عدد البحوث السابقة التي تناولت موضوع البحث.</a:t>
            </a:r>
          </a:p>
          <a:p>
            <a:pPr marL="525780" indent="-457200" algn="r" rtl="1">
              <a:buFont typeface="+mj-lt"/>
              <a:buAutoNum type="arabicPeriod"/>
            </a:pPr>
            <a:r>
              <a:rPr lang="ar-SA" sz="2000" dirty="0"/>
              <a:t>ميزانية الدراسة.</a:t>
            </a:r>
          </a:p>
          <a:p>
            <a:pPr marL="525780" indent="-457200" algn="r" rtl="1">
              <a:buFont typeface="+mj-lt"/>
              <a:buAutoNum type="arabicPeriod"/>
            </a:pPr>
            <a:r>
              <a:rPr lang="ar-SA" sz="2000" dirty="0"/>
              <a:t>وفرة و ندرة عدد الباحثين.</a:t>
            </a:r>
            <a:endParaRPr lang="en-US" sz="2000" dirty="0"/>
          </a:p>
        </p:txBody>
      </p:sp>
    </p:spTree>
    <p:extLst>
      <p:ext uri="{BB962C8B-B14F-4D97-AF65-F5344CB8AC3E}">
        <p14:creationId xmlns:p14="http://schemas.microsoft.com/office/powerpoint/2010/main" val="21919343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10668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endParaRPr lang="ar-SA" sz="2000" b="1" dirty="0">
              <a:solidFill>
                <a:srgbClr val="00B0F0"/>
              </a:solidFill>
            </a:endParaRPr>
          </a:p>
          <a:p>
            <a:pPr marL="68580" indent="0" algn="just" rtl="1">
              <a:buNone/>
            </a:pPr>
            <a:r>
              <a:rPr lang="ar-SA" sz="2000" b="1" dirty="0">
                <a:solidFill>
                  <a:srgbClr val="00B0F0"/>
                </a:solidFill>
              </a:rPr>
              <a:t>1-حجم العينة كنسبة مئوية من مجتمع البحث:</a:t>
            </a:r>
          </a:p>
          <a:p>
            <a:pPr marL="68580" indent="0" algn="just" rtl="1">
              <a:buNone/>
            </a:pPr>
            <a:endParaRPr lang="ar-SA" sz="2000" b="1" dirty="0">
              <a:solidFill>
                <a:srgbClr val="00B0F0"/>
              </a:solidFill>
            </a:endParaRPr>
          </a:p>
          <a:p>
            <a:pPr marL="68580" indent="0" algn="just" rtl="1">
              <a:buNone/>
            </a:pPr>
            <a:r>
              <a:rPr lang="ar-SA" sz="2000" dirty="0"/>
              <a:t>يمكن تحديد حجم العينة من قبل الباحث على أساس نسبة مئوية من مجتمع البحث، مثلاً 5% أو 10 % فإذا كان حجم مجتمع البحث هو 1000 عميل فإن حجم العينة يحسب كما يلي:</a:t>
            </a:r>
          </a:p>
          <a:p>
            <a:pPr marL="68580" indent="0" algn="just" rtl="1">
              <a:buNone/>
            </a:pPr>
            <a:endParaRPr lang="ar-SA" sz="2000" dirty="0"/>
          </a:p>
          <a:p>
            <a:pPr marL="68580" indent="0" algn="justLow" rtl="1">
              <a:buNone/>
            </a:pPr>
            <a:r>
              <a:rPr lang="ar-SA" sz="2000" dirty="0"/>
              <a:t>حجم العينة : = 1000</a:t>
            </a:r>
            <a:r>
              <a:rPr lang="en-US" sz="2000" dirty="0"/>
              <a:t>x</a:t>
            </a:r>
            <a:r>
              <a:rPr lang="ar-SA" sz="2000" dirty="0"/>
              <a:t>5% = 50 مفردة (عميل)</a:t>
            </a:r>
          </a:p>
          <a:p>
            <a:pPr marL="68580" indent="0" algn="justLow" rtl="1">
              <a:buNone/>
            </a:pPr>
            <a:r>
              <a:rPr lang="ar-SA" sz="2000" dirty="0"/>
              <a:t>أو حجم العينة =1000</a:t>
            </a:r>
            <a:r>
              <a:rPr lang="en-US" sz="2000" dirty="0"/>
              <a:t>x</a:t>
            </a:r>
            <a:r>
              <a:rPr lang="ar-SA" sz="2000" dirty="0"/>
              <a:t>10% = 100 مفردة (عميل)</a:t>
            </a:r>
          </a:p>
          <a:p>
            <a:pPr marL="68580" indent="0" algn="justLow" rtl="1">
              <a:buNone/>
            </a:pPr>
            <a:endParaRPr lang="ar-SA" sz="2000" b="1" dirty="0">
              <a:solidFill>
                <a:srgbClr val="00B0F0"/>
              </a:solidFill>
            </a:endParaRPr>
          </a:p>
          <a:p>
            <a:pPr marL="68580" indent="0" algn="justLow" rtl="1">
              <a:buNone/>
            </a:pPr>
            <a:endParaRPr lang="ar-SA" sz="2000" dirty="0">
              <a:solidFill>
                <a:srgbClr val="0070C0"/>
              </a:solidFill>
            </a:endParaRPr>
          </a:p>
        </p:txBody>
      </p:sp>
    </p:spTree>
    <p:extLst>
      <p:ext uri="{BB962C8B-B14F-4D97-AF65-F5344CB8AC3E}">
        <p14:creationId xmlns:p14="http://schemas.microsoft.com/office/powerpoint/2010/main" val="3025940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عنصر نائب للمحتوى 2"/>
          <p:cNvSpPr txBox="1">
            <a:spLocks/>
          </p:cNvSpPr>
          <p:nvPr/>
        </p:nvSpPr>
        <p:spPr>
          <a:xfrm>
            <a:off x="609600" y="533400"/>
            <a:ext cx="5638800" cy="7772400"/>
          </a:xfrm>
          <a:prstGeom prst="rect">
            <a:avLst/>
          </a:prstGeom>
        </p:spPr>
        <p:txBody>
          <a:bodyPr vert="horz" lIns="91440" tIns="45720" rIns="91440" bIns="45720" rtlCol="0">
            <a:normAutofit/>
          </a:bodyPr>
          <a:lstStyle>
            <a:lvl1pPr marL="342900" indent="-274320" algn="l" defTabSz="914400" rtl="0" eaLnBrk="1" latinLnBrk="0" hangingPunct="1">
              <a:spcBef>
                <a:spcPct val="20000"/>
              </a:spcBef>
              <a:buClr>
                <a:schemeClr val="accent1"/>
              </a:buClr>
              <a:buSzPct val="76000"/>
              <a:buFont typeface="Wingdings 2" pitchFamily="18" charset="2"/>
              <a:buChar char=""/>
              <a:defRPr sz="2400" kern="1200">
                <a:solidFill>
                  <a:schemeClr val="tx2"/>
                </a:solidFill>
                <a:latin typeface="+mn-lt"/>
                <a:ea typeface="+mn-ea"/>
                <a:cs typeface="+mn-cs"/>
              </a:defRPr>
            </a:lvl1pPr>
            <a:lvl2pPr marL="640080" indent="-274320" algn="l" defTabSz="914400" rtl="0" eaLnBrk="1" latinLnBrk="0" hangingPunct="1">
              <a:spcBef>
                <a:spcPct val="20000"/>
              </a:spcBef>
              <a:buClr>
                <a:schemeClr val="accent1"/>
              </a:buClr>
              <a:buSzPct val="76000"/>
              <a:buFont typeface="Wingdings 2" pitchFamily="18" charset="2"/>
              <a:buChar char=""/>
              <a:defRPr sz="2200" kern="1200">
                <a:solidFill>
                  <a:schemeClr val="tx2"/>
                </a:solidFill>
                <a:latin typeface="+mn-lt"/>
                <a:ea typeface="+mn-ea"/>
                <a:cs typeface="+mn-cs"/>
              </a:defRPr>
            </a:lvl2pPr>
            <a:lvl3pPr marL="914400" indent="-228600" algn="l" defTabSz="914400" rtl="0" eaLnBrk="1" latinLnBrk="0" hangingPunct="1">
              <a:spcBef>
                <a:spcPct val="20000"/>
              </a:spcBef>
              <a:buClr>
                <a:schemeClr val="accent1"/>
              </a:buClr>
              <a:buSzPct val="76000"/>
              <a:buFont typeface="Wingdings 2" pitchFamily="18" charset="2"/>
              <a:buChar char=""/>
              <a:defRPr sz="2000" kern="1200">
                <a:solidFill>
                  <a:schemeClr val="tx2"/>
                </a:solidFill>
                <a:latin typeface="+mn-lt"/>
                <a:ea typeface="+mn-ea"/>
                <a:cs typeface="+mn-cs"/>
              </a:defRPr>
            </a:lvl3pPr>
            <a:lvl4pPr marL="1124712" indent="-228600" algn="l" defTabSz="914400" rtl="0" eaLnBrk="1" latinLnBrk="0" hangingPunct="1">
              <a:spcBef>
                <a:spcPct val="20000"/>
              </a:spcBef>
              <a:buClr>
                <a:schemeClr val="accent1"/>
              </a:buClr>
              <a:buSzPct val="76000"/>
              <a:buFont typeface="Wingdings 2" pitchFamily="18" charset="2"/>
              <a:buChar char=""/>
              <a:defRPr sz="1800" kern="1200">
                <a:solidFill>
                  <a:schemeClr val="tx2"/>
                </a:solidFill>
                <a:latin typeface="+mn-lt"/>
                <a:ea typeface="+mn-ea"/>
                <a:cs typeface="+mn-cs"/>
              </a:defRPr>
            </a:lvl4pPr>
            <a:lvl5pPr marL="1325880" indent="-228600" algn="l" defTabSz="914400" rtl="0" eaLnBrk="1" latinLnBrk="0" hangingPunct="1">
              <a:spcBef>
                <a:spcPct val="20000"/>
              </a:spcBef>
              <a:buClr>
                <a:schemeClr val="accent1"/>
              </a:buClr>
              <a:buSzPct val="76000"/>
              <a:buFont typeface="Wingdings 2" pitchFamily="18" charset="2"/>
              <a:buChar char=""/>
              <a:defRPr sz="1600" kern="1200" baseline="0">
                <a:solidFill>
                  <a:schemeClr val="tx2"/>
                </a:solidFill>
                <a:latin typeface="+mn-lt"/>
                <a:ea typeface="+mn-ea"/>
                <a:cs typeface="+mn-cs"/>
              </a:defRPr>
            </a:lvl5pPr>
            <a:lvl6pPr marL="1517904"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6pPr>
            <a:lvl7pPr marL="1719072"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7pPr>
            <a:lvl8pPr marL="1920240"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8pPr>
            <a:lvl9pPr marL="2121408" indent="-228600" algn="l" defTabSz="914400" rtl="0" eaLnBrk="1" latinLnBrk="0" hangingPunct="1">
              <a:spcBef>
                <a:spcPct val="20000"/>
              </a:spcBef>
              <a:buClr>
                <a:schemeClr val="accent1"/>
              </a:buClr>
              <a:buSzPct val="76000"/>
              <a:buFont typeface="Wingdings 2" pitchFamily="18" charset="2"/>
              <a:buChar char=""/>
              <a:defRPr sz="1400" kern="1200">
                <a:solidFill>
                  <a:schemeClr val="tx2"/>
                </a:solidFill>
                <a:latin typeface="+mn-lt"/>
                <a:ea typeface="+mn-ea"/>
                <a:cs typeface="+mn-cs"/>
              </a:defRPr>
            </a:lvl9pPr>
          </a:lstStyle>
          <a:p>
            <a:pPr marL="68580" indent="0" algn="justLow" rtl="1">
              <a:buNone/>
            </a:pPr>
            <a:endParaRPr lang="ar-SA" sz="2000" b="1" dirty="0">
              <a:solidFill>
                <a:srgbClr val="00B0F0"/>
              </a:solidFill>
            </a:endParaRPr>
          </a:p>
          <a:p>
            <a:pPr marL="68580" indent="0" algn="justLow" rtl="1">
              <a:buNone/>
            </a:pPr>
            <a:r>
              <a:rPr lang="ar-SA" sz="2000" b="1" dirty="0">
                <a:solidFill>
                  <a:srgbClr val="00B0F0"/>
                </a:solidFill>
              </a:rPr>
              <a:t>2- ميزانية البحث:</a:t>
            </a:r>
            <a:endParaRPr lang="ar-SA" sz="2000" dirty="0"/>
          </a:p>
          <a:p>
            <a:pPr marL="68580" indent="0" algn="justLow" rtl="1">
              <a:buNone/>
            </a:pPr>
            <a:r>
              <a:rPr lang="ar-SA" sz="2000" dirty="0"/>
              <a:t>يمكن تحديد حجم العينة على أساس ميزانية البحث ، أي أن عامل التكلفة هو أساس اختيار حجم العينة. فإذا كانت:</a:t>
            </a:r>
          </a:p>
          <a:p>
            <a:pPr algn="justLow" rtl="1">
              <a:buFont typeface="Arial" panose="020B0604020202020204" pitchFamily="34" charset="0"/>
              <a:buChar char="•"/>
            </a:pPr>
            <a:r>
              <a:rPr lang="ar-SA" sz="2000" dirty="0"/>
              <a:t>ميزانية البحث التسويقي عن مدا رضا متاجر التجزئة عن شروط البيع من المنتج هي 100000 ريال </a:t>
            </a:r>
          </a:p>
          <a:p>
            <a:pPr algn="justLow" rtl="1">
              <a:buFont typeface="Arial" panose="020B0604020202020204" pitchFamily="34" charset="0"/>
              <a:buChar char="•"/>
            </a:pPr>
            <a:r>
              <a:rPr lang="ar-SA" sz="2000" dirty="0"/>
              <a:t>التكاليف الثابتة المخصصة لتصميم البحث وتحليل البيانات هي 20000 ريال </a:t>
            </a:r>
          </a:p>
          <a:p>
            <a:pPr algn="justLow" rtl="1">
              <a:buFont typeface="Arial" panose="020B0604020202020204" pitchFamily="34" charset="0"/>
              <a:buChar char="•"/>
            </a:pPr>
            <a:r>
              <a:rPr lang="ar-SA" sz="2000" dirty="0"/>
              <a:t>تكلفة الحصول على البيانات من المفردة الواحدة متجر التجزئة هي 100 ريال</a:t>
            </a:r>
          </a:p>
          <a:p>
            <a:pPr marL="68580" indent="0" algn="justLow" rtl="1">
              <a:buNone/>
            </a:pPr>
            <a:endParaRPr lang="ar-SA" sz="2000" dirty="0"/>
          </a:p>
          <a:p>
            <a:pPr marL="68580" indent="0" algn="justLow" rtl="1">
              <a:buNone/>
            </a:pPr>
            <a:r>
              <a:rPr lang="ar-SA" sz="2000" dirty="0"/>
              <a:t> فإن حجم العينة يحسب كما يلي:</a:t>
            </a:r>
          </a:p>
          <a:p>
            <a:pPr marL="68580" indent="0" algn="ctr" rtl="1">
              <a:buNone/>
            </a:pPr>
            <a:r>
              <a:rPr lang="ar-SA" sz="2000" dirty="0"/>
              <a:t>حجم العينة = (100000-20000) ÷100</a:t>
            </a:r>
          </a:p>
          <a:p>
            <a:pPr marL="68580" indent="0" algn="ctr" rtl="1">
              <a:buNone/>
            </a:pPr>
            <a:r>
              <a:rPr lang="ar-SA" sz="2000" dirty="0"/>
              <a:t>= 80000÷100</a:t>
            </a:r>
          </a:p>
          <a:p>
            <a:pPr marL="68580" indent="0" algn="ctr" rtl="1">
              <a:buNone/>
            </a:pPr>
            <a:r>
              <a:rPr lang="ar-SA" sz="2000" dirty="0"/>
              <a:t>= 800 مفردة</a:t>
            </a:r>
          </a:p>
          <a:p>
            <a:pPr marL="68580" indent="0" algn="justLow" rtl="1">
              <a:buNone/>
            </a:pPr>
            <a:endParaRPr lang="ar-SA" sz="2000" dirty="0">
              <a:solidFill>
                <a:srgbClr val="0070C0"/>
              </a:solidFill>
            </a:endParaRPr>
          </a:p>
        </p:txBody>
      </p:sp>
    </p:spTree>
    <p:extLst>
      <p:ext uri="{BB962C8B-B14F-4D97-AF65-F5344CB8AC3E}">
        <p14:creationId xmlns:p14="http://schemas.microsoft.com/office/powerpoint/2010/main" val="417243713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أوستن">
  <a:themeElements>
    <a:clrScheme name="أوستن">
      <a:dk1>
        <a:sysClr val="windowText" lastClr="000000"/>
      </a:dk1>
      <a:lt1>
        <a:sysClr val="window" lastClr="FFFFFF"/>
      </a:lt1>
      <a:dk2>
        <a:srgbClr val="3E3D2D"/>
      </a:dk2>
      <a:lt2>
        <a:srgbClr val="CAF278"/>
      </a:lt2>
      <a:accent1>
        <a:srgbClr val="94C600"/>
      </a:accent1>
      <a:accent2>
        <a:srgbClr val="71685A"/>
      </a:accent2>
      <a:accent3>
        <a:srgbClr val="FF6700"/>
      </a:accent3>
      <a:accent4>
        <a:srgbClr val="909465"/>
      </a:accent4>
      <a:accent5>
        <a:srgbClr val="956B43"/>
      </a:accent5>
      <a:accent6>
        <a:srgbClr val="FEA022"/>
      </a:accent6>
      <a:hlink>
        <a:srgbClr val="E68200"/>
      </a:hlink>
      <a:folHlink>
        <a:srgbClr val="FFA94A"/>
      </a:folHlink>
    </a:clrScheme>
    <a:fontScheme name="أوستن">
      <a:maj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أوستن">
      <a:fillStyleLst>
        <a:solidFill>
          <a:schemeClr val="phClr"/>
        </a:solidFill>
        <a:gradFill rotWithShape="1">
          <a:gsLst>
            <a:gs pos="0">
              <a:schemeClr val="phClr">
                <a:tint val="20000"/>
                <a:satMod val="180000"/>
                <a:lumMod val="98000"/>
              </a:schemeClr>
            </a:gs>
            <a:gs pos="40000">
              <a:schemeClr val="phClr">
                <a:tint val="30000"/>
                <a:satMod val="260000"/>
                <a:lumMod val="84000"/>
              </a:schemeClr>
            </a:gs>
            <a:gs pos="100000">
              <a:schemeClr val="phClr">
                <a:tint val="100000"/>
                <a:satMod val="110000"/>
                <a:lumMod val="100000"/>
              </a:schemeClr>
            </a:gs>
          </a:gsLst>
          <a:lin ang="5040000" scaled="1"/>
        </a:gradFill>
        <a:gradFill rotWithShape="1">
          <a:gsLst>
            <a:gs pos="0">
              <a:schemeClr val="phClr"/>
            </a:gs>
            <a:gs pos="100000">
              <a:schemeClr val="phClr">
                <a:shade val="75000"/>
                <a:satMod val="120000"/>
                <a:lumMod val="9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outerShdw blurRad="50800" dist="25400" dir="5400000" rotWithShape="0">
              <a:srgbClr val="000000">
                <a:alpha val="28000"/>
              </a:srgbClr>
            </a:outerShdw>
          </a:effectLst>
          <a:scene3d>
            <a:camera prst="orthographicFront">
              <a:rot lat="0" lon="0" rev="0"/>
            </a:camera>
            <a:lightRig rig="threePt" dir="tl">
              <a:rot lat="0" lon="0" rev="20400000"/>
            </a:lightRig>
          </a:scene3d>
          <a:sp3d>
            <a:bevelT w="50800" h="12700" prst="softRound"/>
          </a:sp3d>
        </a:effectStyle>
        <a:effectStyle>
          <a:effectLst>
            <a:outerShdw blurRad="44450" dist="50800" dir="5400000" sx="96000" rotWithShape="0">
              <a:srgbClr val="000000">
                <a:alpha val="34000"/>
              </a:srgbClr>
            </a:outerShdw>
          </a:effectLst>
          <a:scene3d>
            <a:camera prst="orthographicFront">
              <a:rot lat="0" lon="0" rev="0"/>
            </a:camera>
            <a:lightRig rig="threePt" dir="tl">
              <a:rot lat="0" lon="0" rev="20400000"/>
            </a:lightRig>
          </a:scene3d>
          <a:sp3d contourW="15875" prstMaterial="metal">
            <a:bevelT w="101600" h="25400" prst="softRound"/>
            <a:contourClr>
              <a:schemeClr val="phClr">
                <a:shade val="30000"/>
              </a:schemeClr>
            </a:contourClr>
          </a:sp3d>
        </a:effectStyle>
      </a:effectStyleLst>
      <a:bgFillStyleLst>
        <a:solidFill>
          <a:schemeClr val="phClr"/>
        </a:solidFill>
        <a:gradFill rotWithShape="1">
          <a:gsLst>
            <a:gs pos="0">
              <a:schemeClr val="phClr">
                <a:shade val="94000"/>
                <a:satMod val="114000"/>
                <a:lumMod val="96000"/>
              </a:schemeClr>
            </a:gs>
            <a:gs pos="62000">
              <a:schemeClr val="phClr">
                <a:tint val="92000"/>
                <a:shade val="66000"/>
                <a:satMod val="110000"/>
                <a:lumMod val="80000"/>
              </a:schemeClr>
            </a:gs>
            <a:gs pos="100000">
              <a:schemeClr val="phClr">
                <a:tint val="89000"/>
                <a:shade val="62000"/>
                <a:satMod val="110000"/>
                <a:lumMod val="72000"/>
              </a:schemeClr>
            </a:gs>
          </a:gsLst>
          <a:lin ang="5400000" scaled="0"/>
        </a:gradFill>
        <a:blipFill rotWithShape="1">
          <a:blip xmlns:r="http://schemas.openxmlformats.org/officeDocument/2006/relationships" r:embed="rId1">
            <a:duotone>
              <a:schemeClr val="phClr">
                <a:tint val="80000"/>
                <a:shade val="58000"/>
              </a:schemeClr>
              <a:schemeClr val="phClr">
                <a:tint val="73000"/>
                <a:shade val="68000"/>
                <a:satMod val="15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Austin</Template>
  <TotalTime>5131</TotalTime>
  <Words>1016</Words>
  <Application>Microsoft Office PowerPoint</Application>
  <PresentationFormat>On-screen Show (4:3)</PresentationFormat>
  <Paragraphs>171</Paragraphs>
  <Slides>19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19</vt:i4>
      </vt:variant>
    </vt:vector>
  </HeadingPairs>
  <TitlesOfParts>
    <vt:vector size="25" baseType="lpstr">
      <vt:lpstr>Arial</vt:lpstr>
      <vt:lpstr>Calibri</vt:lpstr>
      <vt:lpstr>Century Gothic</vt:lpstr>
      <vt:lpstr>Tahoma</vt:lpstr>
      <vt:lpstr>Wingdings 2</vt:lpstr>
      <vt:lpstr>أوستن</vt:lpstr>
      <vt:lpstr>PowerPoint Presentation</vt:lpstr>
      <vt:lpstr>PowerPoint Presentation</vt:lpstr>
      <vt:lpstr>PowerPoint Presentation</vt:lpstr>
      <vt:lpstr>PowerPoint Presentation</vt:lpstr>
      <vt:lpstr>PowerPoint Presentation</vt:lpstr>
      <vt:lpstr>PowerPoint Presentation</vt:lpstr>
      <vt:lpstr>اعتبارات احصائية وغير احصائيةمحددة لحجم العينة:</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عرض تقديمي في PowerPoint</dc:title>
  <dc:creator>Hp</dc:creator>
  <cp:lastModifiedBy>lenovo</cp:lastModifiedBy>
  <cp:revision>104</cp:revision>
  <dcterms:created xsi:type="dcterms:W3CDTF">2018-01-29T07:57:55Z</dcterms:created>
  <dcterms:modified xsi:type="dcterms:W3CDTF">2018-10-29T10:37:30Z</dcterms:modified>
</cp:coreProperties>
</file>